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62" r:id="rId6"/>
    <p:sldId id="263" r:id="rId7"/>
    <p:sldId id="267" r:id="rId8"/>
    <p:sldId id="260" r:id="rId9"/>
    <p:sldId id="270" r:id="rId10"/>
    <p:sldId id="277" r:id="rId11"/>
    <p:sldId id="279" r:id="rId12"/>
    <p:sldId id="278" r:id="rId13"/>
    <p:sldId id="266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262820-E386-4F8C-A6CA-B92FB9490CB4}" v="33" dt="2023-04-24T12:55:00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38" autoAdjust="0"/>
    <p:restoredTop sz="94660"/>
  </p:normalViewPr>
  <p:slideViewPr>
    <p:cSldViewPr snapToGrid="0">
      <p:cViewPr varScale="1">
        <p:scale>
          <a:sx n="81" d="100"/>
          <a:sy n="81" d="100"/>
        </p:scale>
        <p:origin x="8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BED944-BD90-BF91-8A0C-15879ADD4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670D0F6-46F4-DC9C-1C39-729234113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CADB98-B109-8A60-765B-EC5F9CF53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CFE2-6642-4CED-998E-AE6D9C35C401}" type="datetimeFigureOut">
              <a:rPr lang="fr-BE" smtClean="0"/>
              <a:t>24-04-23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954EEC-3BFF-1FB4-3D8B-1CDE33A8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DE3AB7-C564-5255-3D67-5C1A4F6D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ED4A-BE8A-4BEC-AC0F-EEDDB655F04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22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AEE4D0-3E54-F591-79E6-18CA1AFC3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CF29210-4720-31E2-3E63-8F29BAD1C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EEE8D3-0894-D0C7-A957-D0B5DA037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CFE2-6642-4CED-998E-AE6D9C35C401}" type="datetimeFigureOut">
              <a:rPr lang="fr-BE" smtClean="0"/>
              <a:t>24-04-23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DD05D5-6E04-028D-405F-90AB386DC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2F1700-F160-65FE-B3F5-DB89FBC6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ED4A-BE8A-4BEC-AC0F-EEDDB655F04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131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A616A4E-FFD1-0EB4-A43D-FE2568D92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D717689-4C77-EC74-5C67-8D58F091D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91048A-AF79-0FA2-5C68-3F862C2DF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CFE2-6642-4CED-998E-AE6D9C35C401}" type="datetimeFigureOut">
              <a:rPr lang="fr-BE" smtClean="0"/>
              <a:t>24-04-23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4B7479-FCC2-FA09-9FB9-10F52BC9C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1AB011-F8DD-A1FF-642D-394418F14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ED4A-BE8A-4BEC-AC0F-EEDDB655F04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8134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57416E-2C39-AA75-916A-16A2529C6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A8E170-5C60-06C1-986F-FA16B17F1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09A97B-E39F-4255-B05C-C7F62687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CFE2-6642-4CED-998E-AE6D9C35C401}" type="datetimeFigureOut">
              <a:rPr lang="fr-BE" smtClean="0"/>
              <a:t>24-04-23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FCE84F-1AFD-4C37-F82A-CFF632093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698FE7-7C8F-80C4-ADDF-DC9F612D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ED4A-BE8A-4BEC-AC0F-EEDDB655F04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517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08C088-87B6-D7EE-075B-89FE5388D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357B21-4519-1DB9-0928-4C436D5B2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AF5FAD-FDFD-A493-5CB5-3F9D5376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CFE2-6642-4CED-998E-AE6D9C35C401}" type="datetimeFigureOut">
              <a:rPr lang="fr-BE" smtClean="0"/>
              <a:t>24-04-23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AC1718-E985-7279-2D08-61A562C6B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7D14E8-A10E-79EB-300A-E9DAD3A5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ED4A-BE8A-4BEC-AC0F-EEDDB655F04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1661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A71604-0319-65BF-62FA-0CD826ACF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2D0C73-2DE8-5658-FA0B-5D59432FB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FB37449-839A-8F06-BD8A-586C1B15E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F98E76-D920-0DEA-2A6E-3EF96932C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CFE2-6642-4CED-998E-AE6D9C35C401}" type="datetimeFigureOut">
              <a:rPr lang="fr-BE" smtClean="0"/>
              <a:t>24-04-23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35CC4A-A715-2535-B4DA-15BF96A74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65A12D-AE21-5CD0-BD35-C3427F9D8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ED4A-BE8A-4BEC-AC0F-EEDDB655F04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2318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D55BEB-141A-BA99-AF81-413D2150F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B20B97-4BC8-6D85-5BA6-048195A69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6248D80-F05A-8D3A-14A0-5C25A3983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6E32806-2673-6A62-CCFE-58C9498446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AAB66AA-8650-5F2E-7858-07EE96BF25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2F4CD6B-0019-DA31-5EE6-B52D3C751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CFE2-6642-4CED-998E-AE6D9C35C401}" type="datetimeFigureOut">
              <a:rPr lang="fr-BE" smtClean="0"/>
              <a:t>24-04-23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8B35B0-7798-84D0-7EA7-AAEE08A44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703AD47-77A0-5DE1-E5CB-D95BF710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ED4A-BE8A-4BEC-AC0F-EEDDB655F04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0344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D36FDE-E677-FF8D-BC59-21991C456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1C8E1E7-9F6F-DAF1-D543-E21009FA6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CFE2-6642-4CED-998E-AE6D9C35C401}" type="datetimeFigureOut">
              <a:rPr lang="fr-BE" smtClean="0"/>
              <a:t>24-04-23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DF9821-7AE9-1A1F-43AC-FAD298CE9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DD1556-5E21-03F4-257D-28505B28A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ED4A-BE8A-4BEC-AC0F-EEDDB655F04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630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77651E2-5DD6-247F-6D2A-F0FC4D098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CFE2-6642-4CED-998E-AE6D9C35C401}" type="datetimeFigureOut">
              <a:rPr lang="fr-BE" smtClean="0"/>
              <a:t>24-04-23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74A89CD-1F5B-BA39-D3AA-67C252515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240DCDB-7CE5-405B-4C7B-F1EF59B3C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ED4A-BE8A-4BEC-AC0F-EEDDB655F04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2916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983676-653B-B56F-6F57-DBC6965CB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AE23E0-03FD-5D11-3C3D-E8B9C479F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1BEA22B-DB0A-38FA-E126-7303F33C5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09A4E2-0F45-BD06-C3C1-33D0116EE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CFE2-6642-4CED-998E-AE6D9C35C401}" type="datetimeFigureOut">
              <a:rPr lang="fr-BE" smtClean="0"/>
              <a:t>24-04-23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EA49F0-5AA5-22E6-1AA3-BEED69ABF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E05CFB-8D47-F9AE-90B0-BC3CF8FF5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ED4A-BE8A-4BEC-AC0F-EEDDB655F04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348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A649E9-6D2B-77FD-4680-DCA7BA09F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C457977-13D1-B1D5-1960-A813DA7F4B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70F066-5276-EC04-42F8-87723D082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78E2F1-929C-B36E-EBF9-E55C11E68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CFE2-6642-4CED-998E-AE6D9C35C401}" type="datetimeFigureOut">
              <a:rPr lang="fr-BE" smtClean="0"/>
              <a:t>24-04-23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1A09A35-2223-8162-C741-AC8E03FBF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980607-4673-5E6A-A07E-197AACCAF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ED4A-BE8A-4BEC-AC0F-EEDDB655F04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983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A1B023F-08D8-DE6E-3515-DE554BE3C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E5F52A-BCCB-74D9-1161-A465CBF0F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6BBF3C-7BD4-3B37-63CF-83F6297F23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ECFE2-6642-4CED-998E-AE6D9C35C401}" type="datetimeFigureOut">
              <a:rPr lang="fr-BE" smtClean="0"/>
              <a:t>24-04-23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204E8F-AE38-B0C0-43BF-BE647B5EE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F49850-E8CC-A672-1C88-566DEDDC7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FED4A-BE8A-4BEC-AC0F-EEDDB655F04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880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8A34254-0B82-D31E-96B9-0BA1AFD25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2E5D513-E21E-AD81-513F-CBAC3C4E7E5B}"/>
              </a:ext>
            </a:extLst>
          </p:cNvPr>
          <p:cNvSpPr txBox="1"/>
          <p:nvPr/>
        </p:nvSpPr>
        <p:spPr>
          <a:xfrm>
            <a:off x="381000" y="777757"/>
            <a:ext cx="1143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err="1">
                <a:latin typeface="Ubuntu" panose="020B0504030602030204" pitchFamily="34" charset="0"/>
              </a:rPr>
              <a:t>Welcome</a:t>
            </a:r>
            <a:r>
              <a:rPr lang="fr-FR" sz="4000" b="1" dirty="0">
                <a:latin typeface="Ubuntu" panose="020B0504030602030204" pitchFamily="34" charset="0"/>
              </a:rPr>
              <a:t> to the </a:t>
            </a:r>
          </a:p>
          <a:p>
            <a:pPr algn="ctr"/>
            <a:r>
              <a:rPr lang="fr-FR" sz="4000" b="1" dirty="0" err="1">
                <a:latin typeface="Ubuntu" panose="020B0504030602030204" pitchFamily="34" charset="0"/>
              </a:rPr>
              <a:t>Nieuwsblad</a:t>
            </a:r>
            <a:r>
              <a:rPr lang="fr-FR" sz="4000" b="1" dirty="0">
                <a:latin typeface="Ubuntu" panose="020B0504030602030204" pitchFamily="34" charset="0"/>
              </a:rPr>
              <a:t> Cycling </a:t>
            </a:r>
            <a:r>
              <a:rPr lang="fr-FR" sz="4000" b="1" dirty="0" err="1">
                <a:latin typeface="Ubuntu" panose="020B0504030602030204" pitchFamily="34" charset="0"/>
              </a:rPr>
              <a:t>Series</a:t>
            </a:r>
            <a:r>
              <a:rPr lang="fr-FR" sz="4000" b="1" dirty="0">
                <a:latin typeface="Ubuntu" panose="020B0504030602030204" pitchFamily="34" charset="0"/>
              </a:rPr>
              <a:t> </a:t>
            </a:r>
            <a:r>
              <a:rPr lang="fr-FR" sz="4000" b="1" dirty="0" err="1">
                <a:latin typeface="Ubuntu" panose="020B0504030602030204" pitchFamily="34" charset="0"/>
              </a:rPr>
              <a:t>press</a:t>
            </a:r>
            <a:r>
              <a:rPr lang="fr-FR" sz="4000" b="1" dirty="0">
                <a:latin typeface="Ubuntu" panose="020B0504030602030204" pitchFamily="34" charset="0"/>
              </a:rPr>
              <a:t> </a:t>
            </a:r>
            <a:r>
              <a:rPr lang="fr-FR" sz="4000" b="1" dirty="0" err="1">
                <a:latin typeface="Ubuntu" panose="020B0504030602030204" pitchFamily="34" charset="0"/>
              </a:rPr>
              <a:t>conference</a:t>
            </a:r>
            <a:r>
              <a:rPr lang="fr-FR" sz="4000" b="1" dirty="0">
                <a:latin typeface="Ubuntu" panose="020B0504030602030204" pitchFamily="34" charset="0"/>
              </a:rPr>
              <a:t> </a:t>
            </a:r>
            <a:endParaRPr lang="fr-BE" sz="4000" b="1" dirty="0">
              <a:latin typeface="Ubuntu" panose="020B05040306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1E3519-FB3B-F210-6967-35A176D08FB8}"/>
              </a:ext>
            </a:extLst>
          </p:cNvPr>
          <p:cNvSpPr txBox="1"/>
          <p:nvPr/>
        </p:nvSpPr>
        <p:spPr>
          <a:xfrm>
            <a:off x="4017645" y="2601953"/>
            <a:ext cx="4156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C00D0D"/>
                </a:solidFill>
                <a:latin typeface="Ubuntu" panose="020B0504030602030204" pitchFamily="34" charset="0"/>
              </a:rPr>
              <a:t>Tuesday, 25th </a:t>
            </a:r>
            <a:r>
              <a:rPr lang="de-DE" sz="2800" b="1" dirty="0" err="1">
                <a:solidFill>
                  <a:srgbClr val="C00D0D"/>
                </a:solidFill>
                <a:latin typeface="Ubuntu" panose="020B0504030602030204" pitchFamily="34" charset="0"/>
              </a:rPr>
              <a:t>of</a:t>
            </a:r>
            <a:r>
              <a:rPr lang="de-DE" sz="2800" b="1" dirty="0">
                <a:solidFill>
                  <a:srgbClr val="C00D0D"/>
                </a:solidFill>
                <a:latin typeface="Ubuntu" panose="020B0504030602030204" pitchFamily="34" charset="0"/>
              </a:rPr>
              <a:t> April</a:t>
            </a:r>
            <a:endParaRPr lang="en-GB" sz="2800" b="1" dirty="0">
              <a:solidFill>
                <a:srgbClr val="C00D0D"/>
              </a:solidFill>
              <a:latin typeface="Ubuntu" panose="020B0504030602030204" pitchFamily="34" charset="0"/>
            </a:endParaRPr>
          </a:p>
        </p:txBody>
      </p:sp>
      <p:pic>
        <p:nvPicPr>
          <p:cNvPr id="3" name="Picture 2" descr="A picture containing text, monitor, dark&#10;&#10;Description automatically generated">
            <a:extLst>
              <a:ext uri="{FF2B5EF4-FFF2-40B4-BE49-F238E27FC236}">
                <a16:creationId xmlns:a16="http://schemas.microsoft.com/office/drawing/2014/main" id="{61A36D03-FB61-B18C-6822-BCDC4DF14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694" y="4156288"/>
            <a:ext cx="2910840" cy="376784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32E1CE65-E59C-D243-E5C7-136973B45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279" y="5493894"/>
            <a:ext cx="3540125" cy="127691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833D790-EEDB-7098-7766-AEF4D5F95B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189" y="3636452"/>
            <a:ext cx="1416456" cy="1416456"/>
          </a:xfrm>
          <a:prstGeom prst="rect">
            <a:avLst/>
          </a:prstGeom>
        </p:spPr>
      </p:pic>
      <p:pic>
        <p:nvPicPr>
          <p:cNvPr id="10" name="Afbeelding 9" descr="Afbeelding met logo&#10;&#10;Automatisch gegenereerde beschrijving">
            <a:extLst>
              <a:ext uri="{FF2B5EF4-FFF2-40B4-BE49-F238E27FC236}">
                <a16:creationId xmlns:a16="http://schemas.microsoft.com/office/drawing/2014/main" id="{CF005371-7BBE-6E11-677D-35E064D74F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772" y="3636452"/>
            <a:ext cx="1416456" cy="141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6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E5C1281-9111-C88D-946E-B4A8086FF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91F4CC-02A0-BEC2-D60B-7DDB1D1C1957}"/>
              </a:ext>
            </a:extLst>
          </p:cNvPr>
          <p:cNvSpPr/>
          <p:nvPr/>
        </p:nvSpPr>
        <p:spPr>
          <a:xfrm>
            <a:off x="3290656" y="2834196"/>
            <a:ext cx="5610687" cy="1189608"/>
          </a:xfrm>
          <a:prstGeom prst="rect">
            <a:avLst/>
          </a:prstGeom>
          <a:solidFill>
            <a:srgbClr val="C0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400" b="1" dirty="0" err="1">
                <a:solidFill>
                  <a:schemeClr val="bg1"/>
                </a:solidFill>
                <a:latin typeface="Ubuntu" panose="020B0504030602030204" pitchFamily="34" charset="0"/>
              </a:rPr>
              <a:t>What</a:t>
            </a:r>
            <a:r>
              <a:rPr lang="fr-BE" sz="4400" b="1" dirty="0">
                <a:solidFill>
                  <a:schemeClr val="bg1"/>
                </a:solidFill>
                <a:latin typeface="Ubuntu" panose="020B0504030602030204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D6A8FC-7944-58E0-D71A-6EF394819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87"/>
            <a:ext cx="12191999" cy="683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19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Alexander De Croo on the Berendries: &quot;I experience that I work much better when I'm in good shape.&quot;  ">
            <a:extLst>
              <a:ext uri="{FF2B5EF4-FFF2-40B4-BE49-F238E27FC236}">
                <a16:creationId xmlns:a16="http://schemas.microsoft.com/office/drawing/2014/main" id="{CAA5B61A-B2CB-BE30-6DF3-AA0B5F89A1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145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Alexander De Croo aime aller rouler par tous les temps et essaye de faire au moins une sortie par semaine.">
            <a:extLst>
              <a:ext uri="{FF2B5EF4-FFF2-40B4-BE49-F238E27FC236}">
                <a16:creationId xmlns:a16="http://schemas.microsoft.com/office/drawing/2014/main" id="{5CFFD53E-805C-E126-993B-50B599E1D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" b="13364"/>
          <a:stretch/>
        </p:blipFill>
        <p:spPr bwMode="auto">
          <a:xfrm>
            <a:off x="0" y="0"/>
            <a:ext cx="121904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600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eople riding bicycles&#10;&#10;Description automatically generated with medium confidence">
            <a:extLst>
              <a:ext uri="{FF2B5EF4-FFF2-40B4-BE49-F238E27FC236}">
                <a16:creationId xmlns:a16="http://schemas.microsoft.com/office/drawing/2014/main" id="{377CDF95-043F-4FED-50DC-C9253342A7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2"/>
          <a:stretch/>
        </p:blipFill>
        <p:spPr>
          <a:xfrm>
            <a:off x="1" y="0"/>
            <a:ext cx="12192000" cy="69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8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0005DBE0-B829-B599-6D9B-52A840A2CD00}"/>
              </a:ext>
            </a:extLst>
          </p:cNvPr>
          <p:cNvSpPr txBox="1"/>
          <p:nvPr/>
        </p:nvSpPr>
        <p:spPr>
          <a:xfrm>
            <a:off x="4223982" y="3752850"/>
            <a:ext cx="7485413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Target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6109581-166B-5476-1850-97FC0CA5E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656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E5C1281-9111-C88D-946E-B4A8086FF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91F4CC-02A0-BEC2-D60B-7DDB1D1C1957}"/>
              </a:ext>
            </a:extLst>
          </p:cNvPr>
          <p:cNvSpPr/>
          <p:nvPr/>
        </p:nvSpPr>
        <p:spPr>
          <a:xfrm>
            <a:off x="3290656" y="2834196"/>
            <a:ext cx="5610687" cy="1189608"/>
          </a:xfrm>
          <a:prstGeom prst="rect">
            <a:avLst/>
          </a:prstGeom>
          <a:solidFill>
            <a:srgbClr val="C0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400" b="1">
                <a:solidFill>
                  <a:schemeClr val="bg1"/>
                </a:solidFill>
                <a:latin typeface="Ubuntu" panose="020B0504030602030204" pitchFamily="34" charset="0"/>
              </a:rPr>
              <a:t>Schedule</a:t>
            </a:r>
            <a:endParaRPr lang="fr-BE" sz="44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586BAD-FDB3-20B8-1CBE-4F324FCBB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119"/>
            <a:ext cx="12192000" cy="68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71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8A34254-0B82-D31E-96B9-0BA1AFD25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005DBE0-B829-B599-6D9B-52A840A2CD00}"/>
              </a:ext>
            </a:extLst>
          </p:cNvPr>
          <p:cNvSpPr txBox="1"/>
          <p:nvPr/>
        </p:nvSpPr>
        <p:spPr>
          <a:xfrm>
            <a:off x="5644817" y="2917837"/>
            <a:ext cx="20233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latin typeface="Ubuntu" panose="020B0504030602030204" pitchFamily="34" charset="0"/>
              </a:rPr>
              <a:t>Target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fr-BE" sz="2800" dirty="0">
              <a:latin typeface="Ubuntu" panose="020B05040306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fr-BE" sz="2800" dirty="0">
              <a:latin typeface="Ubuntu" panose="020B05040306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BE" sz="2800" dirty="0">
              <a:latin typeface="Ubuntu" panose="020B0504030602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E80A7C-201E-EDD7-FA87-24E210840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" y="-2909"/>
            <a:ext cx="12186833" cy="686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06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891377F-DA1B-CC2A-C54E-C6F8C685F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6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1940698-5CDF-8574-F0B8-8C86CA52C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28" y="2333762"/>
            <a:ext cx="11257143" cy="2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56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8A34254-0B82-D31E-96B9-0BA1AFD25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005DBE0-B829-B599-6D9B-52A840A2CD00}"/>
              </a:ext>
            </a:extLst>
          </p:cNvPr>
          <p:cNvSpPr txBox="1"/>
          <p:nvPr/>
        </p:nvSpPr>
        <p:spPr>
          <a:xfrm>
            <a:off x="800101" y="2019479"/>
            <a:ext cx="7582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2800" dirty="0">
              <a:latin typeface="Ubuntu" panose="020B05040306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fr-BE" sz="2800" dirty="0">
              <a:latin typeface="Ubuntu" panose="020B05040306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fr-BE" sz="2800" dirty="0">
              <a:latin typeface="Ubuntu" panose="020B05040306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BE" sz="2800" dirty="0">
              <a:latin typeface="Ubuntu" panose="020B050403060203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8B18F96-AEE3-84BC-F955-85EFD7DDD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4581" y="5706748"/>
            <a:ext cx="998951" cy="708406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4811C39-0B12-7095-14C2-51648760BD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0" y="1921278"/>
            <a:ext cx="3828165" cy="3828165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259FCFA-8029-0B20-926F-B2C4EF4D3B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714" y="-480647"/>
            <a:ext cx="3983933" cy="3983933"/>
          </a:xfrm>
          <a:prstGeom prst="rect">
            <a:avLst/>
          </a:prstGeom>
        </p:spPr>
      </p:pic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66CDBB0-54CA-A869-DF0B-C092E1FADC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855" y="2974527"/>
            <a:ext cx="3310189" cy="1817524"/>
          </a:xfrm>
          <a:prstGeom prst="rect">
            <a:avLst/>
          </a:prstGeom>
        </p:spPr>
      </p:pic>
      <p:pic>
        <p:nvPicPr>
          <p:cNvPr id="13" name="Picture 12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9507E433-D5F5-705D-C034-25D21A83DA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737" y="661289"/>
            <a:ext cx="3409327" cy="1735916"/>
          </a:xfrm>
          <a:prstGeom prst="rect">
            <a:avLst/>
          </a:prstGeom>
        </p:spPr>
      </p:pic>
      <p:pic>
        <p:nvPicPr>
          <p:cNvPr id="1030" name="Picture 6" descr="No photo description available.">
            <a:extLst>
              <a:ext uri="{FF2B5EF4-FFF2-40B4-BE49-F238E27FC236}">
                <a16:creationId xmlns:a16="http://schemas.microsoft.com/office/drawing/2014/main" id="{4D75EB26-84CD-F151-7C34-F4E85BDA0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2647687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334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8A34254-0B82-D31E-96B9-0BA1AFD25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005DBE0-B829-B599-6D9B-52A840A2CD00}"/>
              </a:ext>
            </a:extLst>
          </p:cNvPr>
          <p:cNvSpPr txBox="1"/>
          <p:nvPr/>
        </p:nvSpPr>
        <p:spPr>
          <a:xfrm>
            <a:off x="800101" y="2019479"/>
            <a:ext cx="7582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2800" dirty="0">
              <a:latin typeface="Ubuntu" panose="020B05040306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fr-BE" sz="2800" dirty="0">
              <a:latin typeface="Ubuntu" panose="020B05040306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fr-BE" sz="2800" dirty="0">
              <a:latin typeface="Ubuntu" panose="020B05040306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BE" sz="2800" dirty="0">
              <a:latin typeface="Ubuntu" panose="020B0504030602030204" pitchFamily="34" charset="0"/>
            </a:endParaRPr>
          </a:p>
        </p:txBody>
      </p:sp>
      <p:pic>
        <p:nvPicPr>
          <p:cNvPr id="2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6C0DFACF-9C14-31A7-EF00-C9911ADE6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34" y="0"/>
            <a:ext cx="1306285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01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0005DBE0-B829-B599-6D9B-52A840A2CD00}"/>
              </a:ext>
            </a:extLst>
          </p:cNvPr>
          <p:cNvSpPr txBox="1"/>
          <p:nvPr/>
        </p:nvSpPr>
        <p:spPr>
          <a:xfrm>
            <a:off x="800101" y="2019479"/>
            <a:ext cx="7582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2800" dirty="0">
              <a:latin typeface="Ubuntu" panose="020B05040306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fr-BE" sz="2800" dirty="0">
              <a:latin typeface="Ubuntu" panose="020B05040306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fr-BE" sz="2800" dirty="0">
              <a:latin typeface="Ubuntu" panose="020B05040306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BE" sz="2800" dirty="0">
              <a:latin typeface="Ubuntu" panose="020B0504030602030204" pitchFamily="34" charset="0"/>
            </a:endParaRPr>
          </a:p>
        </p:txBody>
      </p:sp>
      <p:pic>
        <p:nvPicPr>
          <p:cNvPr id="6" name="Picture 5" descr="A person riding a bike&#10;&#10;Description automatically generated with medium confidence">
            <a:extLst>
              <a:ext uri="{FF2B5EF4-FFF2-40B4-BE49-F238E27FC236}">
                <a16:creationId xmlns:a16="http://schemas.microsoft.com/office/drawing/2014/main" id="{57AAD274-0FE9-4633-FB9E-ECF0E5634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60" y="700840"/>
            <a:ext cx="5456321" cy="5456321"/>
          </a:xfrm>
          <a:prstGeom prst="rect">
            <a:avLst/>
          </a:prstGeom>
        </p:spPr>
      </p:pic>
      <p:pic>
        <p:nvPicPr>
          <p:cNvPr id="12" name="Picture 11" descr="A picture containing person, riding, outdoor, bicycle&#10;&#10;Description automatically generated">
            <a:extLst>
              <a:ext uri="{FF2B5EF4-FFF2-40B4-BE49-F238E27FC236}">
                <a16:creationId xmlns:a16="http://schemas.microsoft.com/office/drawing/2014/main" id="{A9221D17-39F8-DFB0-1278-61EDF98FF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021" y="700840"/>
            <a:ext cx="5456319" cy="545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235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00fde36-7e99-4a83-a08c-129dd53a4d22" xsi:nil="true"/>
    <lcf76f155ced4ddcb4097134ff3c332f xmlns="93cdfc23-f2bd-42b4-b6eb-27994fdf7b1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FC9ED5EF50E64CB4AB843D7039D123" ma:contentTypeVersion="16" ma:contentTypeDescription="Een nieuw document maken." ma:contentTypeScope="" ma:versionID="688f1b0ae30a7ad2fe2815ef2fcf89af">
  <xsd:schema xmlns:xsd="http://www.w3.org/2001/XMLSchema" xmlns:xs="http://www.w3.org/2001/XMLSchema" xmlns:p="http://schemas.microsoft.com/office/2006/metadata/properties" xmlns:ns2="900fde36-7e99-4a83-a08c-129dd53a4d22" xmlns:ns3="93cdfc23-f2bd-42b4-b6eb-27994fdf7b1f" targetNamespace="http://schemas.microsoft.com/office/2006/metadata/properties" ma:root="true" ma:fieldsID="e579233059e166fae5e26e0e5aa470a9" ns2:_="" ns3:_="">
    <xsd:import namespace="900fde36-7e99-4a83-a08c-129dd53a4d22"/>
    <xsd:import namespace="93cdfc23-f2bd-42b4-b6eb-27994fdf7b1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0fde36-7e99-4a83-a08c-129dd53a4d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51ebdf8-465c-48c2-b3c4-1d400bd75f61}" ma:internalName="TaxCatchAll" ma:showField="CatchAllData" ma:web="900fde36-7e99-4a83-a08c-129dd53a4d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dfc23-f2bd-42b4-b6eb-27994fdf7b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511c0343-9436-4beb-b664-c8bb7ca1fe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B75792-E478-406B-B7C0-D3664CA62347}">
  <ds:schemaRefs>
    <ds:schemaRef ds:uri="http://schemas.microsoft.com/office/infopath/2007/PartnerControls"/>
    <ds:schemaRef ds:uri="d58297f7-019a-430e-acd4-77099c0d6fb9"/>
    <ds:schemaRef ds:uri="0225ec81-7f6f-4abe-9412-97791a069fa5"/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ADF718A-9CB7-4ACC-A904-7E55693D23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4A2755-F880-4B0B-8C57-9398C8AB299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Breedbeeld</PresentationFormat>
  <Paragraphs>15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Ubuntu</vt:lpstr>
      <vt:lpstr>Wingdings</vt:lpstr>
      <vt:lpstr>Thème Office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Maxime Dumont</dc:creator>
  <cp:lastModifiedBy>Michaël Michiels</cp:lastModifiedBy>
  <cp:revision>10</cp:revision>
  <dcterms:created xsi:type="dcterms:W3CDTF">2023-01-11T08:13:10Z</dcterms:created>
  <dcterms:modified xsi:type="dcterms:W3CDTF">2023-04-24T15:02:34Z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0x010100CA24DA6BF4C04B40A13FD7B6D381CBF2</vt:lpwstr>
  </property>
</Properties>
</file>