
<file path=[Content_Types].xml><?xml version="1.0" encoding="utf-8"?>
<Types xmlns="http://schemas.openxmlformats.org/package/2006/content-types">
  <Default Extension="png" ContentType="image/png"/>
  <Default Extension="bin" ContentType="application/vnd.openxmlformats-officedocument.oleObject"/>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6" r:id="rId2"/>
  </p:sldIdLst>
  <p:sldSz cx="7218363" cy="10336213"/>
  <p:notesSz cx="6797675" cy="9928225"/>
  <p:defaultTextStyle>
    <a:defPPr>
      <a:defRPr lang="en-US"/>
    </a:defPPr>
    <a:lvl1pPr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1pPr>
    <a:lvl2pPr marL="496888" indent="-20638"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2pPr>
    <a:lvl3pPr marL="995363" indent="-42863"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3pPr>
    <a:lvl4pPr marL="1495425" indent="-65088"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4pPr>
    <a:lvl5pPr marL="1993900" indent="-87313" algn="l" rtl="0" eaLnBrk="0" fontAlgn="base" hangingPunct="0">
      <a:spcBef>
        <a:spcPct val="0"/>
      </a:spcBef>
      <a:spcAft>
        <a:spcPct val="0"/>
      </a:spcAft>
      <a:defRPr sz="29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29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29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29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29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1849" userDrawn="1">
          <p15:clr>
            <a:srgbClr val="A4A3A4"/>
          </p15:clr>
        </p15:guide>
        <p15:guide id="2" pos="3952"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3F3"/>
    <a:srgbClr val="8D8D8D"/>
    <a:srgbClr val="D9D9D9"/>
    <a:srgbClr val="23283C"/>
    <a:srgbClr val="0582BE"/>
    <a:srgbClr val="00B4AF"/>
    <a:srgbClr val="003764"/>
    <a:srgbClr val="E7E6E6"/>
    <a:srgbClr val="BEBEBE"/>
    <a:srgbClr val="0081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553" autoAdjust="0"/>
    <p:restoredTop sz="96323" autoAdjust="0"/>
  </p:normalViewPr>
  <p:slideViewPr>
    <p:cSldViewPr showGuides="1">
      <p:cViewPr varScale="1">
        <p:scale>
          <a:sx n="74" d="100"/>
          <a:sy n="74" d="100"/>
        </p:scale>
        <p:origin x="2934" y="78"/>
      </p:cViewPr>
      <p:guideLst>
        <p:guide orient="horz" pos="1849"/>
        <p:guide pos="3952"/>
      </p:guideLst>
    </p:cSldViewPr>
  </p:slideViewPr>
  <p:outlineViewPr>
    <p:cViewPr>
      <p:scale>
        <a:sx n="100" d="100"/>
        <a:sy n="100" d="100"/>
      </p:scale>
      <p:origin x="0" y="0"/>
    </p:cViewPr>
  </p:outlineViewPr>
  <p:notesTextViewPr>
    <p:cViewPr>
      <p:scale>
        <a:sx n="300" d="100"/>
        <a:sy n="300" d="100"/>
      </p:scale>
      <p:origin x="0" y="0"/>
    </p:cViewPr>
  </p:notesTextViewPr>
  <p:sorterViewPr>
    <p:cViewPr>
      <p:scale>
        <a:sx n="100" d="100"/>
        <a:sy n="100" d="100"/>
      </p:scale>
      <p:origin x="0" y="0"/>
    </p:cViewPr>
  </p:sorterViewPr>
  <p:notesViewPr>
    <p:cSldViewPr showGuides="1">
      <p:cViewPr varScale="1">
        <p:scale>
          <a:sx n="79" d="100"/>
          <a:sy n="79" d="100"/>
        </p:scale>
        <p:origin x="2118" y="108"/>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080" b="0" i="0" u="none" strike="noStrike" kern="1200" spc="0" baseline="0">
                <a:solidFill>
                  <a:schemeClr val="tx1">
                    <a:lumMod val="65000"/>
                    <a:lumOff val="35000"/>
                  </a:schemeClr>
                </a:solidFill>
                <a:latin typeface="+mn-lt"/>
                <a:ea typeface="+mn-ea"/>
                <a:cs typeface="+mn-cs"/>
              </a:defRPr>
            </a:pPr>
            <a:r>
              <a:rPr lang="fr-FR" sz="1200" dirty="0"/>
              <a:t>Chine : enquêtes PMI</a:t>
            </a:r>
          </a:p>
        </c:rich>
      </c:tx>
      <c:layout>
        <c:manualLayout>
          <c:xMode val="edge"/>
          <c:yMode val="edge"/>
          <c:x val="0.3686295747873079"/>
          <c:y val="4.557149385283002E-2"/>
        </c:manualLayout>
      </c:layout>
      <c:overlay val="0"/>
      <c:spPr>
        <a:noFill/>
        <a:ln>
          <a:noFill/>
        </a:ln>
        <a:effectLst/>
      </c:spPr>
      <c:txPr>
        <a:bodyPr rot="0" spcFirstLastPara="1" vertOverflow="ellipsis" vert="horz" wrap="square" anchor="ctr" anchorCtr="1"/>
        <a:lstStyle/>
        <a:p>
          <a:pPr>
            <a:defRPr sz="1080" b="0" i="0" u="none" strike="noStrike" kern="1200" spc="0" baseline="0">
              <a:solidFill>
                <a:schemeClr val="tx1">
                  <a:lumMod val="65000"/>
                  <a:lumOff val="35000"/>
                </a:schemeClr>
              </a:solidFill>
              <a:latin typeface="+mn-lt"/>
              <a:ea typeface="+mn-ea"/>
              <a:cs typeface="+mn-cs"/>
            </a:defRPr>
          </a:pPr>
          <a:endParaRPr lang="fr-FR"/>
        </a:p>
      </c:txPr>
    </c:title>
    <c:autoTitleDeleted val="0"/>
    <c:plotArea>
      <c:layout>
        <c:manualLayout>
          <c:layoutTarget val="inner"/>
          <c:xMode val="edge"/>
          <c:yMode val="edge"/>
          <c:x val="0.12900452472979151"/>
          <c:y val="0.18821915736950678"/>
          <c:w val="0.80052947322449663"/>
          <c:h val="0.60613630554445541"/>
        </c:manualLayout>
      </c:layout>
      <c:lineChart>
        <c:grouping val="standard"/>
        <c:varyColors val="0"/>
        <c:ser>
          <c:idx val="0"/>
          <c:order val="0"/>
          <c:tx>
            <c:v>PMI manufacturier (moyenne Caixin et NBS)</c:v>
          </c:tx>
          <c:spPr>
            <a:ln w="28575" cap="rnd">
              <a:solidFill>
                <a:srgbClr val="23283C"/>
              </a:solidFill>
              <a:round/>
            </a:ln>
            <a:effectLst/>
          </c:spPr>
          <c:marker>
            <c:symbol val="none"/>
          </c:marker>
          <c:cat>
            <c:numRef>
              <c:f>'[Graphique dans Microsoft PowerPoint]Chine'!$B$36:$B$194</c:f>
              <c:numCache>
                <c:formatCode>m/d/yyyy</c:formatCode>
                <c:ptCount val="159"/>
                <c:pt idx="0">
                  <c:v>39113</c:v>
                </c:pt>
                <c:pt idx="1">
                  <c:v>39141</c:v>
                </c:pt>
                <c:pt idx="2">
                  <c:v>39171</c:v>
                </c:pt>
                <c:pt idx="3">
                  <c:v>39202</c:v>
                </c:pt>
                <c:pt idx="4">
                  <c:v>39233</c:v>
                </c:pt>
                <c:pt idx="5">
                  <c:v>39263</c:v>
                </c:pt>
                <c:pt idx="6">
                  <c:v>39294</c:v>
                </c:pt>
                <c:pt idx="7">
                  <c:v>39325</c:v>
                </c:pt>
                <c:pt idx="8">
                  <c:v>39355</c:v>
                </c:pt>
                <c:pt idx="9">
                  <c:v>39386</c:v>
                </c:pt>
                <c:pt idx="10">
                  <c:v>39416</c:v>
                </c:pt>
                <c:pt idx="11">
                  <c:v>39447</c:v>
                </c:pt>
                <c:pt idx="12">
                  <c:v>39478</c:v>
                </c:pt>
                <c:pt idx="13">
                  <c:v>39507</c:v>
                </c:pt>
                <c:pt idx="14">
                  <c:v>39538</c:v>
                </c:pt>
                <c:pt idx="15">
                  <c:v>39568</c:v>
                </c:pt>
                <c:pt idx="16">
                  <c:v>39599</c:v>
                </c:pt>
                <c:pt idx="17">
                  <c:v>39629</c:v>
                </c:pt>
                <c:pt idx="18">
                  <c:v>39660</c:v>
                </c:pt>
                <c:pt idx="19">
                  <c:v>39691</c:v>
                </c:pt>
                <c:pt idx="20">
                  <c:v>39721</c:v>
                </c:pt>
                <c:pt idx="21">
                  <c:v>39752</c:v>
                </c:pt>
                <c:pt idx="22">
                  <c:v>39782</c:v>
                </c:pt>
                <c:pt idx="23">
                  <c:v>39813</c:v>
                </c:pt>
                <c:pt idx="24">
                  <c:v>39844</c:v>
                </c:pt>
                <c:pt idx="25">
                  <c:v>39872</c:v>
                </c:pt>
                <c:pt idx="26">
                  <c:v>39903</c:v>
                </c:pt>
                <c:pt idx="27">
                  <c:v>39933</c:v>
                </c:pt>
                <c:pt idx="28">
                  <c:v>39964</c:v>
                </c:pt>
                <c:pt idx="29">
                  <c:v>39994</c:v>
                </c:pt>
                <c:pt idx="30">
                  <c:v>40025</c:v>
                </c:pt>
                <c:pt idx="31">
                  <c:v>40056</c:v>
                </c:pt>
                <c:pt idx="32">
                  <c:v>40086</c:v>
                </c:pt>
                <c:pt idx="33">
                  <c:v>40117</c:v>
                </c:pt>
                <c:pt idx="34">
                  <c:v>40147</c:v>
                </c:pt>
                <c:pt idx="35">
                  <c:v>40178</c:v>
                </c:pt>
                <c:pt idx="36">
                  <c:v>40209</c:v>
                </c:pt>
                <c:pt idx="37">
                  <c:v>40237</c:v>
                </c:pt>
                <c:pt idx="38">
                  <c:v>40268</c:v>
                </c:pt>
                <c:pt idx="39">
                  <c:v>40298</c:v>
                </c:pt>
                <c:pt idx="40">
                  <c:v>40329</c:v>
                </c:pt>
                <c:pt idx="41">
                  <c:v>40359</c:v>
                </c:pt>
                <c:pt idx="42">
                  <c:v>40390</c:v>
                </c:pt>
                <c:pt idx="43">
                  <c:v>40421</c:v>
                </c:pt>
                <c:pt idx="44">
                  <c:v>40451</c:v>
                </c:pt>
                <c:pt idx="45">
                  <c:v>40482</c:v>
                </c:pt>
                <c:pt idx="46">
                  <c:v>40512</c:v>
                </c:pt>
                <c:pt idx="47">
                  <c:v>40543</c:v>
                </c:pt>
                <c:pt idx="48">
                  <c:v>40574</c:v>
                </c:pt>
                <c:pt idx="49">
                  <c:v>40602</c:v>
                </c:pt>
                <c:pt idx="50">
                  <c:v>40633</c:v>
                </c:pt>
                <c:pt idx="51">
                  <c:v>40663</c:v>
                </c:pt>
                <c:pt idx="52">
                  <c:v>40694</c:v>
                </c:pt>
                <c:pt idx="53">
                  <c:v>40724</c:v>
                </c:pt>
                <c:pt idx="54">
                  <c:v>40755</c:v>
                </c:pt>
                <c:pt idx="55">
                  <c:v>40786</c:v>
                </c:pt>
                <c:pt idx="56">
                  <c:v>40816</c:v>
                </c:pt>
                <c:pt idx="57">
                  <c:v>40847</c:v>
                </c:pt>
                <c:pt idx="58">
                  <c:v>40877</c:v>
                </c:pt>
                <c:pt idx="59">
                  <c:v>40908</c:v>
                </c:pt>
                <c:pt idx="60">
                  <c:v>40939</c:v>
                </c:pt>
                <c:pt idx="61">
                  <c:v>40968</c:v>
                </c:pt>
                <c:pt idx="62">
                  <c:v>40999</c:v>
                </c:pt>
                <c:pt idx="63">
                  <c:v>41029</c:v>
                </c:pt>
                <c:pt idx="64">
                  <c:v>41060</c:v>
                </c:pt>
                <c:pt idx="65">
                  <c:v>41090</c:v>
                </c:pt>
                <c:pt idx="66">
                  <c:v>41121</c:v>
                </c:pt>
                <c:pt idx="67">
                  <c:v>41152</c:v>
                </c:pt>
                <c:pt idx="68">
                  <c:v>41182</c:v>
                </c:pt>
                <c:pt idx="69">
                  <c:v>41213</c:v>
                </c:pt>
                <c:pt idx="70">
                  <c:v>41243</c:v>
                </c:pt>
                <c:pt idx="71">
                  <c:v>41274</c:v>
                </c:pt>
                <c:pt idx="72">
                  <c:v>41305</c:v>
                </c:pt>
                <c:pt idx="73">
                  <c:v>41333</c:v>
                </c:pt>
                <c:pt idx="74">
                  <c:v>41364</c:v>
                </c:pt>
                <c:pt idx="75">
                  <c:v>41394</c:v>
                </c:pt>
                <c:pt idx="76">
                  <c:v>41425</c:v>
                </c:pt>
                <c:pt idx="77">
                  <c:v>41455</c:v>
                </c:pt>
                <c:pt idx="78">
                  <c:v>41486</c:v>
                </c:pt>
                <c:pt idx="79">
                  <c:v>41517</c:v>
                </c:pt>
                <c:pt idx="80">
                  <c:v>41547</c:v>
                </c:pt>
                <c:pt idx="81">
                  <c:v>41578</c:v>
                </c:pt>
                <c:pt idx="82">
                  <c:v>41608</c:v>
                </c:pt>
                <c:pt idx="83">
                  <c:v>41639</c:v>
                </c:pt>
                <c:pt idx="84">
                  <c:v>41670</c:v>
                </c:pt>
                <c:pt idx="85">
                  <c:v>41698</c:v>
                </c:pt>
                <c:pt idx="86">
                  <c:v>41729</c:v>
                </c:pt>
                <c:pt idx="87">
                  <c:v>41759</c:v>
                </c:pt>
                <c:pt idx="88">
                  <c:v>41790</c:v>
                </c:pt>
                <c:pt idx="89">
                  <c:v>41820</c:v>
                </c:pt>
                <c:pt idx="90">
                  <c:v>41851</c:v>
                </c:pt>
                <c:pt idx="91">
                  <c:v>41882</c:v>
                </c:pt>
                <c:pt idx="92">
                  <c:v>41912</c:v>
                </c:pt>
                <c:pt idx="93">
                  <c:v>41943</c:v>
                </c:pt>
                <c:pt idx="94">
                  <c:v>41973</c:v>
                </c:pt>
                <c:pt idx="95">
                  <c:v>42004</c:v>
                </c:pt>
                <c:pt idx="96">
                  <c:v>42035</c:v>
                </c:pt>
                <c:pt idx="97">
                  <c:v>42063</c:v>
                </c:pt>
                <c:pt idx="98">
                  <c:v>42094</c:v>
                </c:pt>
                <c:pt idx="99">
                  <c:v>42124</c:v>
                </c:pt>
                <c:pt idx="100">
                  <c:v>42155</c:v>
                </c:pt>
                <c:pt idx="101">
                  <c:v>42185</c:v>
                </c:pt>
                <c:pt idx="102">
                  <c:v>42216</c:v>
                </c:pt>
                <c:pt idx="103">
                  <c:v>42247</c:v>
                </c:pt>
                <c:pt idx="104">
                  <c:v>42277</c:v>
                </c:pt>
                <c:pt idx="105">
                  <c:v>42308</c:v>
                </c:pt>
                <c:pt idx="106">
                  <c:v>42338</c:v>
                </c:pt>
                <c:pt idx="107">
                  <c:v>42369</c:v>
                </c:pt>
                <c:pt idx="108">
                  <c:v>42400</c:v>
                </c:pt>
                <c:pt idx="109">
                  <c:v>42429</c:v>
                </c:pt>
                <c:pt idx="110">
                  <c:v>42460</c:v>
                </c:pt>
                <c:pt idx="111">
                  <c:v>42490</c:v>
                </c:pt>
                <c:pt idx="112">
                  <c:v>42521</c:v>
                </c:pt>
                <c:pt idx="113">
                  <c:v>42551</c:v>
                </c:pt>
                <c:pt idx="114">
                  <c:v>42582</c:v>
                </c:pt>
                <c:pt idx="115">
                  <c:v>42613</c:v>
                </c:pt>
                <c:pt idx="116">
                  <c:v>42643</c:v>
                </c:pt>
                <c:pt idx="117">
                  <c:v>42674</c:v>
                </c:pt>
                <c:pt idx="118">
                  <c:v>42704</c:v>
                </c:pt>
                <c:pt idx="119">
                  <c:v>42735</c:v>
                </c:pt>
                <c:pt idx="120">
                  <c:v>42766</c:v>
                </c:pt>
                <c:pt idx="121">
                  <c:v>42794</c:v>
                </c:pt>
                <c:pt idx="122">
                  <c:v>42825</c:v>
                </c:pt>
                <c:pt idx="123">
                  <c:v>42855</c:v>
                </c:pt>
                <c:pt idx="124">
                  <c:v>42886</c:v>
                </c:pt>
                <c:pt idx="125">
                  <c:v>42916</c:v>
                </c:pt>
                <c:pt idx="126">
                  <c:v>42947</c:v>
                </c:pt>
                <c:pt idx="127">
                  <c:v>42978</c:v>
                </c:pt>
                <c:pt idx="128">
                  <c:v>43008</c:v>
                </c:pt>
                <c:pt idx="129">
                  <c:v>43039</c:v>
                </c:pt>
                <c:pt idx="130">
                  <c:v>43069</c:v>
                </c:pt>
                <c:pt idx="131">
                  <c:v>43100</c:v>
                </c:pt>
                <c:pt idx="132">
                  <c:v>43131</c:v>
                </c:pt>
                <c:pt idx="133">
                  <c:v>43159</c:v>
                </c:pt>
                <c:pt idx="134">
                  <c:v>43190</c:v>
                </c:pt>
                <c:pt idx="135">
                  <c:v>43220</c:v>
                </c:pt>
                <c:pt idx="136">
                  <c:v>43251</c:v>
                </c:pt>
                <c:pt idx="137">
                  <c:v>43281</c:v>
                </c:pt>
                <c:pt idx="138">
                  <c:v>43312</c:v>
                </c:pt>
                <c:pt idx="139">
                  <c:v>43343</c:v>
                </c:pt>
                <c:pt idx="140">
                  <c:v>43373</c:v>
                </c:pt>
                <c:pt idx="141">
                  <c:v>43404</c:v>
                </c:pt>
                <c:pt idx="142">
                  <c:v>43434</c:v>
                </c:pt>
                <c:pt idx="143">
                  <c:v>43465</c:v>
                </c:pt>
                <c:pt idx="144">
                  <c:v>43496</c:v>
                </c:pt>
                <c:pt idx="145">
                  <c:v>43524</c:v>
                </c:pt>
                <c:pt idx="146">
                  <c:v>43555</c:v>
                </c:pt>
                <c:pt idx="147">
                  <c:v>43585</c:v>
                </c:pt>
                <c:pt idx="148">
                  <c:v>43616</c:v>
                </c:pt>
                <c:pt idx="149">
                  <c:v>43646</c:v>
                </c:pt>
                <c:pt idx="150">
                  <c:v>43677</c:v>
                </c:pt>
                <c:pt idx="151">
                  <c:v>43708</c:v>
                </c:pt>
                <c:pt idx="152">
                  <c:v>43738</c:v>
                </c:pt>
                <c:pt idx="153">
                  <c:v>43769</c:v>
                </c:pt>
                <c:pt idx="154">
                  <c:v>43799</c:v>
                </c:pt>
                <c:pt idx="155">
                  <c:v>43830</c:v>
                </c:pt>
                <c:pt idx="156">
                  <c:v>43861</c:v>
                </c:pt>
                <c:pt idx="157">
                  <c:v>43890</c:v>
                </c:pt>
              </c:numCache>
            </c:numRef>
          </c:cat>
          <c:val>
            <c:numRef>
              <c:f>'[Graphique dans Microsoft PowerPoint]Chine'!$H$36:$H$194</c:f>
              <c:numCache>
                <c:formatCode>_(* #\ ##0.0_);_(* \(#\ ##0.0\);_(* "-"??_);_(@_)</c:formatCode>
                <c:ptCount val="159"/>
                <c:pt idx="0">
                  <c:v>53.55</c:v>
                </c:pt>
                <c:pt idx="1">
                  <c:v>53.05</c:v>
                </c:pt>
                <c:pt idx="2">
                  <c:v>54.2</c:v>
                </c:pt>
                <c:pt idx="3">
                  <c:v>55.95</c:v>
                </c:pt>
                <c:pt idx="4">
                  <c:v>54.900000000000006</c:v>
                </c:pt>
                <c:pt idx="5">
                  <c:v>54.75</c:v>
                </c:pt>
                <c:pt idx="6">
                  <c:v>53.25</c:v>
                </c:pt>
                <c:pt idx="7">
                  <c:v>53.7</c:v>
                </c:pt>
                <c:pt idx="8">
                  <c:v>55.55</c:v>
                </c:pt>
                <c:pt idx="9">
                  <c:v>54.2</c:v>
                </c:pt>
                <c:pt idx="10">
                  <c:v>54.099999999999994</c:v>
                </c:pt>
                <c:pt idx="11">
                  <c:v>54.3</c:v>
                </c:pt>
                <c:pt idx="12">
                  <c:v>53.1</c:v>
                </c:pt>
                <c:pt idx="13">
                  <c:v>53.099999999999994</c:v>
                </c:pt>
                <c:pt idx="14">
                  <c:v>56.4</c:v>
                </c:pt>
                <c:pt idx="15">
                  <c:v>57.3</c:v>
                </c:pt>
                <c:pt idx="16">
                  <c:v>54</c:v>
                </c:pt>
                <c:pt idx="17">
                  <c:v>52.65</c:v>
                </c:pt>
                <c:pt idx="18">
                  <c:v>50.849999999999994</c:v>
                </c:pt>
                <c:pt idx="19">
                  <c:v>48.8</c:v>
                </c:pt>
                <c:pt idx="20">
                  <c:v>49.45</c:v>
                </c:pt>
                <c:pt idx="21">
                  <c:v>44.900000000000006</c:v>
                </c:pt>
                <c:pt idx="22">
                  <c:v>39.849999999999994</c:v>
                </c:pt>
                <c:pt idx="23">
                  <c:v>41.2</c:v>
                </c:pt>
                <c:pt idx="24">
                  <c:v>43.75</c:v>
                </c:pt>
                <c:pt idx="25">
                  <c:v>47.05</c:v>
                </c:pt>
                <c:pt idx="26">
                  <c:v>48.599999999999994</c:v>
                </c:pt>
                <c:pt idx="27">
                  <c:v>51.8</c:v>
                </c:pt>
                <c:pt idx="28">
                  <c:v>52.150000000000006</c:v>
                </c:pt>
                <c:pt idx="29">
                  <c:v>52.5</c:v>
                </c:pt>
                <c:pt idx="30">
                  <c:v>53.05</c:v>
                </c:pt>
                <c:pt idx="31">
                  <c:v>54.55</c:v>
                </c:pt>
                <c:pt idx="32">
                  <c:v>54.65</c:v>
                </c:pt>
                <c:pt idx="33">
                  <c:v>55.3</c:v>
                </c:pt>
                <c:pt idx="34">
                  <c:v>55.45</c:v>
                </c:pt>
                <c:pt idx="35">
                  <c:v>56.35</c:v>
                </c:pt>
                <c:pt idx="36">
                  <c:v>56.599999999999994</c:v>
                </c:pt>
                <c:pt idx="37">
                  <c:v>53.9</c:v>
                </c:pt>
                <c:pt idx="38">
                  <c:v>56.05</c:v>
                </c:pt>
                <c:pt idx="39">
                  <c:v>55.45</c:v>
                </c:pt>
                <c:pt idx="40">
                  <c:v>53.3</c:v>
                </c:pt>
                <c:pt idx="41">
                  <c:v>51.25</c:v>
                </c:pt>
                <c:pt idx="42">
                  <c:v>50.3</c:v>
                </c:pt>
                <c:pt idx="43">
                  <c:v>51.8</c:v>
                </c:pt>
                <c:pt idx="44">
                  <c:v>53.349999999999994</c:v>
                </c:pt>
                <c:pt idx="45">
                  <c:v>54.75</c:v>
                </c:pt>
                <c:pt idx="46">
                  <c:v>55.25</c:v>
                </c:pt>
                <c:pt idx="47">
                  <c:v>54.15</c:v>
                </c:pt>
                <c:pt idx="48">
                  <c:v>53.7</c:v>
                </c:pt>
                <c:pt idx="49">
                  <c:v>51.95</c:v>
                </c:pt>
                <c:pt idx="50">
                  <c:v>52.599999999999994</c:v>
                </c:pt>
                <c:pt idx="51">
                  <c:v>52.349999999999994</c:v>
                </c:pt>
                <c:pt idx="52">
                  <c:v>51.8</c:v>
                </c:pt>
                <c:pt idx="53">
                  <c:v>50.5</c:v>
                </c:pt>
                <c:pt idx="54">
                  <c:v>50</c:v>
                </c:pt>
                <c:pt idx="55">
                  <c:v>50.4</c:v>
                </c:pt>
                <c:pt idx="56">
                  <c:v>50.55</c:v>
                </c:pt>
                <c:pt idx="57">
                  <c:v>50.7</c:v>
                </c:pt>
                <c:pt idx="58">
                  <c:v>48.35</c:v>
                </c:pt>
                <c:pt idx="59">
                  <c:v>49.55</c:v>
                </c:pt>
                <c:pt idx="60">
                  <c:v>49.7</c:v>
                </c:pt>
                <c:pt idx="61">
                  <c:v>50.35</c:v>
                </c:pt>
                <c:pt idx="62">
                  <c:v>50.7</c:v>
                </c:pt>
                <c:pt idx="63">
                  <c:v>51.3</c:v>
                </c:pt>
                <c:pt idx="64">
                  <c:v>49.392440000000001</c:v>
                </c:pt>
                <c:pt idx="65">
                  <c:v>49.192500000000003</c:v>
                </c:pt>
                <c:pt idx="66">
                  <c:v>49.710265</c:v>
                </c:pt>
                <c:pt idx="67">
                  <c:v>48.407970000000006</c:v>
                </c:pt>
                <c:pt idx="68">
                  <c:v>48.827730000000003</c:v>
                </c:pt>
                <c:pt idx="69">
                  <c:v>49.854885000000003</c:v>
                </c:pt>
                <c:pt idx="70">
                  <c:v>50.542640000000006</c:v>
                </c:pt>
                <c:pt idx="71">
                  <c:v>51.035049999999998</c:v>
                </c:pt>
                <c:pt idx="72">
                  <c:v>51.367469999999997</c:v>
                </c:pt>
                <c:pt idx="73">
                  <c:v>50.256</c:v>
                </c:pt>
                <c:pt idx="74">
                  <c:v>51.272779999999997</c:v>
                </c:pt>
                <c:pt idx="75">
                  <c:v>50.486170000000001</c:v>
                </c:pt>
                <c:pt idx="76">
                  <c:v>49.996889999999993</c:v>
                </c:pt>
                <c:pt idx="77">
                  <c:v>49.137934999999999</c:v>
                </c:pt>
                <c:pt idx="78">
                  <c:v>48.980594999999994</c:v>
                </c:pt>
                <c:pt idx="79">
                  <c:v>50.555824999999999</c:v>
                </c:pt>
                <c:pt idx="80">
                  <c:v>50.653715000000005</c:v>
                </c:pt>
                <c:pt idx="81">
                  <c:v>51.170445000000001</c:v>
                </c:pt>
                <c:pt idx="82">
                  <c:v>51.116799999999998</c:v>
                </c:pt>
                <c:pt idx="83">
                  <c:v>50.731700000000004</c:v>
                </c:pt>
                <c:pt idx="84">
                  <c:v>50.007180000000005</c:v>
                </c:pt>
                <c:pt idx="85">
                  <c:v>49.336215000000003</c:v>
                </c:pt>
                <c:pt idx="86">
                  <c:v>49.151415</c:v>
                </c:pt>
                <c:pt idx="87">
                  <c:v>49.243575</c:v>
                </c:pt>
                <c:pt idx="88">
                  <c:v>50.119759999999999</c:v>
                </c:pt>
                <c:pt idx="89">
                  <c:v>50.853250000000003</c:v>
                </c:pt>
                <c:pt idx="90">
                  <c:v>51.701170000000005</c:v>
                </c:pt>
                <c:pt idx="91">
                  <c:v>50.653455000000001</c:v>
                </c:pt>
                <c:pt idx="92">
                  <c:v>50.649045000000001</c:v>
                </c:pt>
                <c:pt idx="93">
                  <c:v>50.614234999999994</c:v>
                </c:pt>
                <c:pt idx="94">
                  <c:v>50.149410000000003</c:v>
                </c:pt>
                <c:pt idx="95">
                  <c:v>49.87424</c:v>
                </c:pt>
                <c:pt idx="96">
                  <c:v>49.772734999999997</c:v>
                </c:pt>
                <c:pt idx="97">
                  <c:v>50.287859999999995</c:v>
                </c:pt>
                <c:pt idx="98">
                  <c:v>49.859760000000001</c:v>
                </c:pt>
                <c:pt idx="99">
                  <c:v>49.501820000000002</c:v>
                </c:pt>
                <c:pt idx="100">
                  <c:v>49.716549999999998</c:v>
                </c:pt>
                <c:pt idx="101">
                  <c:v>49.815780000000004</c:v>
                </c:pt>
                <c:pt idx="102">
                  <c:v>48.917149999999999</c:v>
                </c:pt>
                <c:pt idx="103">
                  <c:v>48.5</c:v>
                </c:pt>
                <c:pt idx="104">
                  <c:v>48.5</c:v>
                </c:pt>
                <c:pt idx="105">
                  <c:v>49.05</c:v>
                </c:pt>
                <c:pt idx="106">
                  <c:v>49.1</c:v>
                </c:pt>
                <c:pt idx="107">
                  <c:v>48.95</c:v>
                </c:pt>
                <c:pt idx="108">
                  <c:v>48.9</c:v>
                </c:pt>
                <c:pt idx="109">
                  <c:v>48.5</c:v>
                </c:pt>
                <c:pt idx="110">
                  <c:v>49.95</c:v>
                </c:pt>
                <c:pt idx="111">
                  <c:v>49.75</c:v>
                </c:pt>
                <c:pt idx="112">
                  <c:v>49.650000000000006</c:v>
                </c:pt>
                <c:pt idx="113">
                  <c:v>49.3</c:v>
                </c:pt>
                <c:pt idx="114">
                  <c:v>50.25</c:v>
                </c:pt>
                <c:pt idx="115">
                  <c:v>50.2</c:v>
                </c:pt>
                <c:pt idx="116">
                  <c:v>50.25</c:v>
                </c:pt>
                <c:pt idx="117">
                  <c:v>51.2</c:v>
                </c:pt>
                <c:pt idx="118">
                  <c:v>51.3</c:v>
                </c:pt>
                <c:pt idx="119">
                  <c:v>51.65</c:v>
                </c:pt>
                <c:pt idx="120">
                  <c:v>51.15</c:v>
                </c:pt>
                <c:pt idx="121">
                  <c:v>51.650000000000006</c:v>
                </c:pt>
                <c:pt idx="122">
                  <c:v>51.5</c:v>
                </c:pt>
                <c:pt idx="123">
                  <c:v>50.75</c:v>
                </c:pt>
                <c:pt idx="124">
                  <c:v>50.400000000000006</c:v>
                </c:pt>
                <c:pt idx="125">
                  <c:v>51.05</c:v>
                </c:pt>
                <c:pt idx="126">
                  <c:v>51.25</c:v>
                </c:pt>
                <c:pt idx="127">
                  <c:v>51.650000000000006</c:v>
                </c:pt>
                <c:pt idx="128">
                  <c:v>51.7</c:v>
                </c:pt>
                <c:pt idx="129">
                  <c:v>51.3</c:v>
                </c:pt>
                <c:pt idx="130">
                  <c:v>51.3</c:v>
                </c:pt>
                <c:pt idx="131">
                  <c:v>51.55</c:v>
                </c:pt>
                <c:pt idx="132">
                  <c:v>51.4</c:v>
                </c:pt>
                <c:pt idx="133">
                  <c:v>50.95</c:v>
                </c:pt>
                <c:pt idx="134">
                  <c:v>51.25</c:v>
                </c:pt>
                <c:pt idx="135">
                  <c:v>51.25</c:v>
                </c:pt>
                <c:pt idx="136">
                  <c:v>51.5</c:v>
                </c:pt>
                <c:pt idx="137">
                  <c:v>51.25</c:v>
                </c:pt>
                <c:pt idx="138">
                  <c:v>51</c:v>
                </c:pt>
                <c:pt idx="139">
                  <c:v>50.95</c:v>
                </c:pt>
                <c:pt idx="140">
                  <c:v>50.4</c:v>
                </c:pt>
                <c:pt idx="141">
                  <c:v>50.150000000000006</c:v>
                </c:pt>
                <c:pt idx="142">
                  <c:v>50.1</c:v>
                </c:pt>
                <c:pt idx="143">
                  <c:v>49.55</c:v>
                </c:pt>
                <c:pt idx="144">
                  <c:v>48.9</c:v>
                </c:pt>
                <c:pt idx="145">
                  <c:v>49.55</c:v>
                </c:pt>
                <c:pt idx="146">
                  <c:v>50.65</c:v>
                </c:pt>
                <c:pt idx="147">
                  <c:v>50.150000000000006</c:v>
                </c:pt>
                <c:pt idx="148">
                  <c:v>49.8</c:v>
                </c:pt>
                <c:pt idx="149">
                  <c:v>49.4</c:v>
                </c:pt>
                <c:pt idx="150">
                  <c:v>49.8</c:v>
                </c:pt>
                <c:pt idx="151">
                  <c:v>49.95</c:v>
                </c:pt>
                <c:pt idx="152">
                  <c:v>50.599999999999994</c:v>
                </c:pt>
                <c:pt idx="153">
                  <c:v>50.5</c:v>
                </c:pt>
                <c:pt idx="154">
                  <c:v>51</c:v>
                </c:pt>
                <c:pt idx="155">
                  <c:v>50.85</c:v>
                </c:pt>
                <c:pt idx="156">
                  <c:v>50.55</c:v>
                </c:pt>
                <c:pt idx="157">
                  <c:v>38</c:v>
                </c:pt>
              </c:numCache>
            </c:numRef>
          </c:val>
          <c:smooth val="0"/>
          <c:extLst>
            <c:ext xmlns:c16="http://schemas.microsoft.com/office/drawing/2014/chart" uri="{C3380CC4-5D6E-409C-BE32-E72D297353CC}">
              <c16:uniqueId val="{00000000-3C66-433E-A210-2254058F039E}"/>
            </c:ext>
          </c:extLst>
        </c:ser>
        <c:ser>
          <c:idx val="1"/>
          <c:order val="1"/>
          <c:tx>
            <c:v>PMI non-manufacturier (NBS)</c:v>
          </c:tx>
          <c:spPr>
            <a:ln w="28575" cap="rnd">
              <a:solidFill>
                <a:srgbClr val="0582BE"/>
              </a:solidFill>
              <a:round/>
            </a:ln>
            <a:effectLst/>
          </c:spPr>
          <c:marker>
            <c:symbol val="none"/>
          </c:marker>
          <c:cat>
            <c:numRef>
              <c:f>'[Graphique dans Microsoft PowerPoint]Chine'!$B$36:$B$194</c:f>
              <c:numCache>
                <c:formatCode>m/d/yyyy</c:formatCode>
                <c:ptCount val="159"/>
                <c:pt idx="0">
                  <c:v>39113</c:v>
                </c:pt>
                <c:pt idx="1">
                  <c:v>39141</c:v>
                </c:pt>
                <c:pt idx="2">
                  <c:v>39171</c:v>
                </c:pt>
                <c:pt idx="3">
                  <c:v>39202</c:v>
                </c:pt>
                <c:pt idx="4">
                  <c:v>39233</c:v>
                </c:pt>
                <c:pt idx="5">
                  <c:v>39263</c:v>
                </c:pt>
                <c:pt idx="6">
                  <c:v>39294</c:v>
                </c:pt>
                <c:pt idx="7">
                  <c:v>39325</c:v>
                </c:pt>
                <c:pt idx="8">
                  <c:v>39355</c:v>
                </c:pt>
                <c:pt idx="9">
                  <c:v>39386</c:v>
                </c:pt>
                <c:pt idx="10">
                  <c:v>39416</c:v>
                </c:pt>
                <c:pt idx="11">
                  <c:v>39447</c:v>
                </c:pt>
                <c:pt idx="12">
                  <c:v>39478</c:v>
                </c:pt>
                <c:pt idx="13">
                  <c:v>39507</c:v>
                </c:pt>
                <c:pt idx="14">
                  <c:v>39538</c:v>
                </c:pt>
                <c:pt idx="15">
                  <c:v>39568</c:v>
                </c:pt>
                <c:pt idx="16">
                  <c:v>39599</c:v>
                </c:pt>
                <c:pt idx="17">
                  <c:v>39629</c:v>
                </c:pt>
                <c:pt idx="18">
                  <c:v>39660</c:v>
                </c:pt>
                <c:pt idx="19">
                  <c:v>39691</c:v>
                </c:pt>
                <c:pt idx="20">
                  <c:v>39721</c:v>
                </c:pt>
                <c:pt idx="21">
                  <c:v>39752</c:v>
                </c:pt>
                <c:pt idx="22">
                  <c:v>39782</c:v>
                </c:pt>
                <c:pt idx="23">
                  <c:v>39813</c:v>
                </c:pt>
                <c:pt idx="24">
                  <c:v>39844</c:v>
                </c:pt>
                <c:pt idx="25">
                  <c:v>39872</c:v>
                </c:pt>
                <c:pt idx="26">
                  <c:v>39903</c:v>
                </c:pt>
                <c:pt idx="27">
                  <c:v>39933</c:v>
                </c:pt>
                <c:pt idx="28">
                  <c:v>39964</c:v>
                </c:pt>
                <c:pt idx="29">
                  <c:v>39994</c:v>
                </c:pt>
                <c:pt idx="30">
                  <c:v>40025</c:v>
                </c:pt>
                <c:pt idx="31">
                  <c:v>40056</c:v>
                </c:pt>
                <c:pt idx="32">
                  <c:v>40086</c:v>
                </c:pt>
                <c:pt idx="33">
                  <c:v>40117</c:v>
                </c:pt>
                <c:pt idx="34">
                  <c:v>40147</c:v>
                </c:pt>
                <c:pt idx="35">
                  <c:v>40178</c:v>
                </c:pt>
                <c:pt idx="36">
                  <c:v>40209</c:v>
                </c:pt>
                <c:pt idx="37">
                  <c:v>40237</c:v>
                </c:pt>
                <c:pt idx="38">
                  <c:v>40268</c:v>
                </c:pt>
                <c:pt idx="39">
                  <c:v>40298</c:v>
                </c:pt>
                <c:pt idx="40">
                  <c:v>40329</c:v>
                </c:pt>
                <c:pt idx="41">
                  <c:v>40359</c:v>
                </c:pt>
                <c:pt idx="42">
                  <c:v>40390</c:v>
                </c:pt>
                <c:pt idx="43">
                  <c:v>40421</c:v>
                </c:pt>
                <c:pt idx="44">
                  <c:v>40451</c:v>
                </c:pt>
                <c:pt idx="45">
                  <c:v>40482</c:v>
                </c:pt>
                <c:pt idx="46">
                  <c:v>40512</c:v>
                </c:pt>
                <c:pt idx="47">
                  <c:v>40543</c:v>
                </c:pt>
                <c:pt idx="48">
                  <c:v>40574</c:v>
                </c:pt>
                <c:pt idx="49">
                  <c:v>40602</c:v>
                </c:pt>
                <c:pt idx="50">
                  <c:v>40633</c:v>
                </c:pt>
                <c:pt idx="51">
                  <c:v>40663</c:v>
                </c:pt>
                <c:pt idx="52">
                  <c:v>40694</c:v>
                </c:pt>
                <c:pt idx="53">
                  <c:v>40724</c:v>
                </c:pt>
                <c:pt idx="54">
                  <c:v>40755</c:v>
                </c:pt>
                <c:pt idx="55">
                  <c:v>40786</c:v>
                </c:pt>
                <c:pt idx="56">
                  <c:v>40816</c:v>
                </c:pt>
                <c:pt idx="57">
                  <c:v>40847</c:v>
                </c:pt>
                <c:pt idx="58">
                  <c:v>40877</c:v>
                </c:pt>
                <c:pt idx="59">
                  <c:v>40908</c:v>
                </c:pt>
                <c:pt idx="60">
                  <c:v>40939</c:v>
                </c:pt>
                <c:pt idx="61">
                  <c:v>40968</c:v>
                </c:pt>
                <c:pt idx="62">
                  <c:v>40999</c:v>
                </c:pt>
                <c:pt idx="63">
                  <c:v>41029</c:v>
                </c:pt>
                <c:pt idx="64">
                  <c:v>41060</c:v>
                </c:pt>
                <c:pt idx="65">
                  <c:v>41090</c:v>
                </c:pt>
                <c:pt idx="66">
                  <c:v>41121</c:v>
                </c:pt>
                <c:pt idx="67">
                  <c:v>41152</c:v>
                </c:pt>
                <c:pt idx="68">
                  <c:v>41182</c:v>
                </c:pt>
                <c:pt idx="69">
                  <c:v>41213</c:v>
                </c:pt>
                <c:pt idx="70">
                  <c:v>41243</c:v>
                </c:pt>
                <c:pt idx="71">
                  <c:v>41274</c:v>
                </c:pt>
                <c:pt idx="72">
                  <c:v>41305</c:v>
                </c:pt>
                <c:pt idx="73">
                  <c:v>41333</c:v>
                </c:pt>
                <c:pt idx="74">
                  <c:v>41364</c:v>
                </c:pt>
                <c:pt idx="75">
                  <c:v>41394</c:v>
                </c:pt>
                <c:pt idx="76">
                  <c:v>41425</c:v>
                </c:pt>
                <c:pt idx="77">
                  <c:v>41455</c:v>
                </c:pt>
                <c:pt idx="78">
                  <c:v>41486</c:v>
                </c:pt>
                <c:pt idx="79">
                  <c:v>41517</c:v>
                </c:pt>
                <c:pt idx="80">
                  <c:v>41547</c:v>
                </c:pt>
                <c:pt idx="81">
                  <c:v>41578</c:v>
                </c:pt>
                <c:pt idx="82">
                  <c:v>41608</c:v>
                </c:pt>
                <c:pt idx="83">
                  <c:v>41639</c:v>
                </c:pt>
                <c:pt idx="84">
                  <c:v>41670</c:v>
                </c:pt>
                <c:pt idx="85">
                  <c:v>41698</c:v>
                </c:pt>
                <c:pt idx="86">
                  <c:v>41729</c:v>
                </c:pt>
                <c:pt idx="87">
                  <c:v>41759</c:v>
                </c:pt>
                <c:pt idx="88">
                  <c:v>41790</c:v>
                </c:pt>
                <c:pt idx="89">
                  <c:v>41820</c:v>
                </c:pt>
                <c:pt idx="90">
                  <c:v>41851</c:v>
                </c:pt>
                <c:pt idx="91">
                  <c:v>41882</c:v>
                </c:pt>
                <c:pt idx="92">
                  <c:v>41912</c:v>
                </c:pt>
                <c:pt idx="93">
                  <c:v>41943</c:v>
                </c:pt>
                <c:pt idx="94">
                  <c:v>41973</c:v>
                </c:pt>
                <c:pt idx="95">
                  <c:v>42004</c:v>
                </c:pt>
                <c:pt idx="96">
                  <c:v>42035</c:v>
                </c:pt>
                <c:pt idx="97">
                  <c:v>42063</c:v>
                </c:pt>
                <c:pt idx="98">
                  <c:v>42094</c:v>
                </c:pt>
                <c:pt idx="99">
                  <c:v>42124</c:v>
                </c:pt>
                <c:pt idx="100">
                  <c:v>42155</c:v>
                </c:pt>
                <c:pt idx="101">
                  <c:v>42185</c:v>
                </c:pt>
                <c:pt idx="102">
                  <c:v>42216</c:v>
                </c:pt>
                <c:pt idx="103">
                  <c:v>42247</c:v>
                </c:pt>
                <c:pt idx="104">
                  <c:v>42277</c:v>
                </c:pt>
                <c:pt idx="105">
                  <c:v>42308</c:v>
                </c:pt>
                <c:pt idx="106">
                  <c:v>42338</c:v>
                </c:pt>
                <c:pt idx="107">
                  <c:v>42369</c:v>
                </c:pt>
                <c:pt idx="108">
                  <c:v>42400</c:v>
                </c:pt>
                <c:pt idx="109">
                  <c:v>42429</c:v>
                </c:pt>
                <c:pt idx="110">
                  <c:v>42460</c:v>
                </c:pt>
                <c:pt idx="111">
                  <c:v>42490</c:v>
                </c:pt>
                <c:pt idx="112">
                  <c:v>42521</c:v>
                </c:pt>
                <c:pt idx="113">
                  <c:v>42551</c:v>
                </c:pt>
                <c:pt idx="114">
                  <c:v>42582</c:v>
                </c:pt>
                <c:pt idx="115">
                  <c:v>42613</c:v>
                </c:pt>
                <c:pt idx="116">
                  <c:v>42643</c:v>
                </c:pt>
                <c:pt idx="117">
                  <c:v>42674</c:v>
                </c:pt>
                <c:pt idx="118">
                  <c:v>42704</c:v>
                </c:pt>
                <c:pt idx="119">
                  <c:v>42735</c:v>
                </c:pt>
                <c:pt idx="120">
                  <c:v>42766</c:v>
                </c:pt>
                <c:pt idx="121">
                  <c:v>42794</c:v>
                </c:pt>
                <c:pt idx="122">
                  <c:v>42825</c:v>
                </c:pt>
                <c:pt idx="123">
                  <c:v>42855</c:v>
                </c:pt>
                <c:pt idx="124">
                  <c:v>42886</c:v>
                </c:pt>
                <c:pt idx="125">
                  <c:v>42916</c:v>
                </c:pt>
                <c:pt idx="126">
                  <c:v>42947</c:v>
                </c:pt>
                <c:pt idx="127">
                  <c:v>42978</c:v>
                </c:pt>
                <c:pt idx="128">
                  <c:v>43008</c:v>
                </c:pt>
                <c:pt idx="129">
                  <c:v>43039</c:v>
                </c:pt>
                <c:pt idx="130">
                  <c:v>43069</c:v>
                </c:pt>
                <c:pt idx="131">
                  <c:v>43100</c:v>
                </c:pt>
                <c:pt idx="132">
                  <c:v>43131</c:v>
                </c:pt>
                <c:pt idx="133">
                  <c:v>43159</c:v>
                </c:pt>
                <c:pt idx="134">
                  <c:v>43190</c:v>
                </c:pt>
                <c:pt idx="135">
                  <c:v>43220</c:v>
                </c:pt>
                <c:pt idx="136">
                  <c:v>43251</c:v>
                </c:pt>
                <c:pt idx="137">
                  <c:v>43281</c:v>
                </c:pt>
                <c:pt idx="138">
                  <c:v>43312</c:v>
                </c:pt>
                <c:pt idx="139">
                  <c:v>43343</c:v>
                </c:pt>
                <c:pt idx="140">
                  <c:v>43373</c:v>
                </c:pt>
                <c:pt idx="141">
                  <c:v>43404</c:v>
                </c:pt>
                <c:pt idx="142">
                  <c:v>43434</c:v>
                </c:pt>
                <c:pt idx="143">
                  <c:v>43465</c:v>
                </c:pt>
                <c:pt idx="144">
                  <c:v>43496</c:v>
                </c:pt>
                <c:pt idx="145">
                  <c:v>43524</c:v>
                </c:pt>
                <c:pt idx="146">
                  <c:v>43555</c:v>
                </c:pt>
                <c:pt idx="147">
                  <c:v>43585</c:v>
                </c:pt>
                <c:pt idx="148">
                  <c:v>43616</c:v>
                </c:pt>
                <c:pt idx="149">
                  <c:v>43646</c:v>
                </c:pt>
                <c:pt idx="150">
                  <c:v>43677</c:v>
                </c:pt>
                <c:pt idx="151">
                  <c:v>43708</c:v>
                </c:pt>
                <c:pt idx="152">
                  <c:v>43738</c:v>
                </c:pt>
                <c:pt idx="153">
                  <c:v>43769</c:v>
                </c:pt>
                <c:pt idx="154">
                  <c:v>43799</c:v>
                </c:pt>
                <c:pt idx="155">
                  <c:v>43830</c:v>
                </c:pt>
                <c:pt idx="156">
                  <c:v>43861</c:v>
                </c:pt>
                <c:pt idx="157">
                  <c:v>43890</c:v>
                </c:pt>
              </c:numCache>
            </c:numRef>
          </c:cat>
          <c:val>
            <c:numRef>
              <c:f>'[Graphique dans Microsoft PowerPoint]Chine'!$F$36:$F$194</c:f>
              <c:numCache>
                <c:formatCode>General</c:formatCode>
                <c:ptCount val="159"/>
                <c:pt idx="0">
                  <c:v>60.4</c:v>
                </c:pt>
                <c:pt idx="1">
                  <c:v>60.6</c:v>
                </c:pt>
                <c:pt idx="2">
                  <c:v>58.2</c:v>
                </c:pt>
                <c:pt idx="3">
                  <c:v>60.4</c:v>
                </c:pt>
                <c:pt idx="4">
                  <c:v>62.2</c:v>
                </c:pt>
                <c:pt idx="5">
                  <c:v>60</c:v>
                </c:pt>
                <c:pt idx="6">
                  <c:v>59.4</c:v>
                </c:pt>
                <c:pt idx="7">
                  <c:v>61.7</c:v>
                </c:pt>
                <c:pt idx="8">
                  <c:v>61.9</c:v>
                </c:pt>
                <c:pt idx="9">
                  <c:v>61.4</c:v>
                </c:pt>
                <c:pt idx="10">
                  <c:v>60.6</c:v>
                </c:pt>
                <c:pt idx="11">
                  <c:v>60.2</c:v>
                </c:pt>
                <c:pt idx="12">
                  <c:v>60.2</c:v>
                </c:pt>
                <c:pt idx="13">
                  <c:v>59.3</c:v>
                </c:pt>
                <c:pt idx="14">
                  <c:v>58.9</c:v>
                </c:pt>
                <c:pt idx="15">
                  <c:v>58.4</c:v>
                </c:pt>
                <c:pt idx="16">
                  <c:v>57.4</c:v>
                </c:pt>
                <c:pt idx="17">
                  <c:v>57.4</c:v>
                </c:pt>
                <c:pt idx="18">
                  <c:v>55.7</c:v>
                </c:pt>
                <c:pt idx="19">
                  <c:v>52.9</c:v>
                </c:pt>
                <c:pt idx="20">
                  <c:v>55</c:v>
                </c:pt>
                <c:pt idx="21">
                  <c:v>53.1</c:v>
                </c:pt>
                <c:pt idx="22">
                  <c:v>51.2</c:v>
                </c:pt>
                <c:pt idx="23">
                  <c:v>50.8</c:v>
                </c:pt>
                <c:pt idx="24">
                  <c:v>53.7</c:v>
                </c:pt>
                <c:pt idx="25">
                  <c:v>55.1</c:v>
                </c:pt>
                <c:pt idx="26">
                  <c:v>54.4</c:v>
                </c:pt>
                <c:pt idx="27">
                  <c:v>53.5</c:v>
                </c:pt>
                <c:pt idx="28">
                  <c:v>54.9</c:v>
                </c:pt>
                <c:pt idx="29">
                  <c:v>55.4</c:v>
                </c:pt>
                <c:pt idx="30">
                  <c:v>57.3</c:v>
                </c:pt>
                <c:pt idx="31">
                  <c:v>57.3</c:v>
                </c:pt>
                <c:pt idx="32">
                  <c:v>57.9</c:v>
                </c:pt>
                <c:pt idx="33">
                  <c:v>59.5</c:v>
                </c:pt>
                <c:pt idx="34">
                  <c:v>58.4</c:v>
                </c:pt>
                <c:pt idx="35">
                  <c:v>58.8</c:v>
                </c:pt>
                <c:pt idx="36">
                  <c:v>58.1</c:v>
                </c:pt>
                <c:pt idx="37">
                  <c:v>57</c:v>
                </c:pt>
                <c:pt idx="38">
                  <c:v>57.3</c:v>
                </c:pt>
                <c:pt idx="39">
                  <c:v>57.8</c:v>
                </c:pt>
                <c:pt idx="40">
                  <c:v>58.1</c:v>
                </c:pt>
                <c:pt idx="41">
                  <c:v>58.8</c:v>
                </c:pt>
                <c:pt idx="42">
                  <c:v>57.1</c:v>
                </c:pt>
                <c:pt idx="43">
                  <c:v>58</c:v>
                </c:pt>
                <c:pt idx="44">
                  <c:v>57.9</c:v>
                </c:pt>
                <c:pt idx="45">
                  <c:v>57.4</c:v>
                </c:pt>
                <c:pt idx="46">
                  <c:v>58.9</c:v>
                </c:pt>
                <c:pt idx="47">
                  <c:v>58.8</c:v>
                </c:pt>
                <c:pt idx="48">
                  <c:v>57.2</c:v>
                </c:pt>
                <c:pt idx="49">
                  <c:v>57</c:v>
                </c:pt>
                <c:pt idx="50">
                  <c:v>59.2</c:v>
                </c:pt>
                <c:pt idx="51">
                  <c:v>58.2</c:v>
                </c:pt>
                <c:pt idx="52">
                  <c:v>58.7</c:v>
                </c:pt>
                <c:pt idx="53">
                  <c:v>56.6</c:v>
                </c:pt>
                <c:pt idx="54">
                  <c:v>57.3</c:v>
                </c:pt>
                <c:pt idx="55">
                  <c:v>57.1</c:v>
                </c:pt>
                <c:pt idx="56">
                  <c:v>55.8</c:v>
                </c:pt>
                <c:pt idx="57">
                  <c:v>55.5</c:v>
                </c:pt>
                <c:pt idx="58">
                  <c:v>55.9</c:v>
                </c:pt>
                <c:pt idx="59">
                  <c:v>56.3</c:v>
                </c:pt>
                <c:pt idx="60">
                  <c:v>55.7</c:v>
                </c:pt>
                <c:pt idx="61">
                  <c:v>57.3</c:v>
                </c:pt>
                <c:pt idx="62">
                  <c:v>58</c:v>
                </c:pt>
                <c:pt idx="63">
                  <c:v>56.1</c:v>
                </c:pt>
                <c:pt idx="64">
                  <c:v>55.2</c:v>
                </c:pt>
                <c:pt idx="65">
                  <c:v>56.7</c:v>
                </c:pt>
                <c:pt idx="66">
                  <c:v>55.6</c:v>
                </c:pt>
                <c:pt idx="67">
                  <c:v>56.3</c:v>
                </c:pt>
                <c:pt idx="68">
                  <c:v>53.7</c:v>
                </c:pt>
                <c:pt idx="69">
                  <c:v>55.5</c:v>
                </c:pt>
                <c:pt idx="70">
                  <c:v>55.6</c:v>
                </c:pt>
                <c:pt idx="71">
                  <c:v>56.1</c:v>
                </c:pt>
                <c:pt idx="72">
                  <c:v>56.2</c:v>
                </c:pt>
                <c:pt idx="73">
                  <c:v>54.5</c:v>
                </c:pt>
                <c:pt idx="74">
                  <c:v>55.6</c:v>
                </c:pt>
                <c:pt idx="75">
                  <c:v>54.5</c:v>
                </c:pt>
                <c:pt idx="76">
                  <c:v>54.3</c:v>
                </c:pt>
                <c:pt idx="77">
                  <c:v>53.9</c:v>
                </c:pt>
                <c:pt idx="78">
                  <c:v>54.1</c:v>
                </c:pt>
                <c:pt idx="79">
                  <c:v>53.9</c:v>
                </c:pt>
                <c:pt idx="80">
                  <c:v>55.4</c:v>
                </c:pt>
                <c:pt idx="81">
                  <c:v>56.3</c:v>
                </c:pt>
                <c:pt idx="82">
                  <c:v>56</c:v>
                </c:pt>
                <c:pt idx="83">
                  <c:v>54.6</c:v>
                </c:pt>
                <c:pt idx="84">
                  <c:v>53.4</c:v>
                </c:pt>
                <c:pt idx="85">
                  <c:v>55</c:v>
                </c:pt>
                <c:pt idx="86">
                  <c:v>54.5</c:v>
                </c:pt>
                <c:pt idx="87">
                  <c:v>54.8</c:v>
                </c:pt>
                <c:pt idx="88">
                  <c:v>55.5</c:v>
                </c:pt>
                <c:pt idx="89">
                  <c:v>55</c:v>
                </c:pt>
                <c:pt idx="90">
                  <c:v>54.2</c:v>
                </c:pt>
                <c:pt idx="91">
                  <c:v>54.4</c:v>
                </c:pt>
                <c:pt idx="92">
                  <c:v>54</c:v>
                </c:pt>
                <c:pt idx="93">
                  <c:v>53.8</c:v>
                </c:pt>
                <c:pt idx="94">
                  <c:v>53.9</c:v>
                </c:pt>
                <c:pt idx="95">
                  <c:v>54.1</c:v>
                </c:pt>
                <c:pt idx="96">
                  <c:v>53.7</c:v>
                </c:pt>
                <c:pt idx="97">
                  <c:v>53.9</c:v>
                </c:pt>
                <c:pt idx="98">
                  <c:v>53.7</c:v>
                </c:pt>
                <c:pt idx="99">
                  <c:v>53.4</c:v>
                </c:pt>
                <c:pt idx="100">
                  <c:v>53.2</c:v>
                </c:pt>
                <c:pt idx="101">
                  <c:v>53.8</c:v>
                </c:pt>
                <c:pt idx="102">
                  <c:v>53.9</c:v>
                </c:pt>
                <c:pt idx="103">
                  <c:v>53.4</c:v>
                </c:pt>
                <c:pt idx="104">
                  <c:v>53.4</c:v>
                </c:pt>
                <c:pt idx="105">
                  <c:v>53.1</c:v>
                </c:pt>
                <c:pt idx="106">
                  <c:v>53.6</c:v>
                </c:pt>
                <c:pt idx="107">
                  <c:v>54.4</c:v>
                </c:pt>
                <c:pt idx="108">
                  <c:v>53.5</c:v>
                </c:pt>
                <c:pt idx="109">
                  <c:v>52.7</c:v>
                </c:pt>
                <c:pt idx="110">
                  <c:v>53.8</c:v>
                </c:pt>
                <c:pt idx="111">
                  <c:v>53.5</c:v>
                </c:pt>
                <c:pt idx="112">
                  <c:v>53.1</c:v>
                </c:pt>
                <c:pt idx="113">
                  <c:v>53.7</c:v>
                </c:pt>
                <c:pt idx="114">
                  <c:v>53.9</c:v>
                </c:pt>
                <c:pt idx="115">
                  <c:v>53.5</c:v>
                </c:pt>
                <c:pt idx="116">
                  <c:v>53.7</c:v>
                </c:pt>
                <c:pt idx="117">
                  <c:v>54</c:v>
                </c:pt>
                <c:pt idx="118">
                  <c:v>54.7</c:v>
                </c:pt>
                <c:pt idx="119">
                  <c:v>54.5</c:v>
                </c:pt>
                <c:pt idx="120">
                  <c:v>54.6</c:v>
                </c:pt>
                <c:pt idx="121">
                  <c:v>54.2</c:v>
                </c:pt>
                <c:pt idx="122">
                  <c:v>55.1</c:v>
                </c:pt>
                <c:pt idx="123" formatCode="0.0">
                  <c:v>54</c:v>
                </c:pt>
                <c:pt idx="124">
                  <c:v>54.5</c:v>
                </c:pt>
                <c:pt idx="125">
                  <c:v>54.9</c:v>
                </c:pt>
                <c:pt idx="126">
                  <c:v>54.5</c:v>
                </c:pt>
                <c:pt idx="127">
                  <c:v>53.4</c:v>
                </c:pt>
                <c:pt idx="128">
                  <c:v>55.4</c:v>
                </c:pt>
                <c:pt idx="129">
                  <c:v>54.3</c:v>
                </c:pt>
                <c:pt idx="130">
                  <c:v>54.8</c:v>
                </c:pt>
                <c:pt idx="131" formatCode="0.0">
                  <c:v>55</c:v>
                </c:pt>
                <c:pt idx="132">
                  <c:v>55.3</c:v>
                </c:pt>
                <c:pt idx="133">
                  <c:v>54.4</c:v>
                </c:pt>
                <c:pt idx="134">
                  <c:v>54.6</c:v>
                </c:pt>
                <c:pt idx="135">
                  <c:v>54.8</c:v>
                </c:pt>
                <c:pt idx="136">
                  <c:v>54.9</c:v>
                </c:pt>
                <c:pt idx="137" formatCode="0.0">
                  <c:v>55</c:v>
                </c:pt>
                <c:pt idx="138">
                  <c:v>54</c:v>
                </c:pt>
                <c:pt idx="139">
                  <c:v>54.2</c:v>
                </c:pt>
                <c:pt idx="140">
                  <c:v>54.9</c:v>
                </c:pt>
                <c:pt idx="141">
                  <c:v>53.9</c:v>
                </c:pt>
                <c:pt idx="142">
                  <c:v>53.4</c:v>
                </c:pt>
                <c:pt idx="143">
                  <c:v>53.8</c:v>
                </c:pt>
                <c:pt idx="144">
                  <c:v>54.7</c:v>
                </c:pt>
                <c:pt idx="145">
                  <c:v>54.3</c:v>
                </c:pt>
                <c:pt idx="146">
                  <c:v>54.8</c:v>
                </c:pt>
                <c:pt idx="147">
                  <c:v>54.3</c:v>
                </c:pt>
                <c:pt idx="148">
                  <c:v>54.3</c:v>
                </c:pt>
                <c:pt idx="149">
                  <c:v>54.2</c:v>
                </c:pt>
                <c:pt idx="150">
                  <c:v>53.7</c:v>
                </c:pt>
                <c:pt idx="151">
                  <c:v>53.8</c:v>
                </c:pt>
                <c:pt idx="152">
                  <c:v>53.7</c:v>
                </c:pt>
                <c:pt idx="153">
                  <c:v>52.8</c:v>
                </c:pt>
                <c:pt idx="154">
                  <c:v>54.4</c:v>
                </c:pt>
                <c:pt idx="155">
                  <c:v>53.5</c:v>
                </c:pt>
                <c:pt idx="156">
                  <c:v>54.1</c:v>
                </c:pt>
                <c:pt idx="157">
                  <c:v>29.6</c:v>
                </c:pt>
              </c:numCache>
            </c:numRef>
          </c:val>
          <c:smooth val="0"/>
          <c:extLst>
            <c:ext xmlns:c16="http://schemas.microsoft.com/office/drawing/2014/chart" uri="{C3380CC4-5D6E-409C-BE32-E72D297353CC}">
              <c16:uniqueId val="{00000001-3C66-433E-A210-2254058F039E}"/>
            </c:ext>
          </c:extLst>
        </c:ser>
        <c:dLbls>
          <c:showLegendKey val="0"/>
          <c:showVal val="0"/>
          <c:showCatName val="0"/>
          <c:showSerName val="0"/>
          <c:showPercent val="0"/>
          <c:showBubbleSize val="0"/>
        </c:dLbls>
        <c:smooth val="0"/>
        <c:axId val="270855648"/>
        <c:axId val="270853568"/>
      </c:lineChart>
      <c:dateAx>
        <c:axId val="270855648"/>
        <c:scaling>
          <c:orientation val="minMax"/>
          <c:max val="44012"/>
          <c:min val="39083"/>
        </c:scaling>
        <c:delete val="0"/>
        <c:axPos val="b"/>
        <c:numFmt formatCode="yy" sourceLinked="0"/>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70853568"/>
        <c:crosses val="autoZero"/>
        <c:auto val="1"/>
        <c:lblOffset val="100"/>
        <c:baseTimeUnit val="days"/>
        <c:majorUnit val="1"/>
        <c:majorTimeUnit val="years"/>
      </c:dateAx>
      <c:valAx>
        <c:axId val="270853568"/>
        <c:scaling>
          <c:orientation val="minMax"/>
          <c:min val="28"/>
        </c:scaling>
        <c:delete val="0"/>
        <c:axPos val="l"/>
        <c:majorGridlines>
          <c:spPr>
            <a:ln w="9525" cap="flat" cmpd="sng" algn="ctr">
              <a:solidFill>
                <a:schemeClr val="bg2"/>
              </a:solidFill>
              <a:prstDash val="sysDot"/>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crossAx val="270855648"/>
        <c:crosses val="autoZero"/>
        <c:crossBetween val="between"/>
        <c:majorUnit val="4"/>
      </c:valAx>
      <c:spPr>
        <a:noFill/>
        <a:ln>
          <a:noFill/>
        </a:ln>
        <a:effectLst/>
      </c:spPr>
    </c:plotArea>
    <c:legend>
      <c:legendPos val="b"/>
      <c:layout>
        <c:manualLayout>
          <c:xMode val="edge"/>
          <c:yMode val="edge"/>
          <c:x val="0.241837927139958"/>
          <c:y val="0.60982264957264953"/>
          <c:w val="0.6922386567389629"/>
          <c:h val="0.1473034188034187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fr-FR"/>
        </a:p>
      </c:txPr>
    </c:legend>
    <c:plotVisOnly val="1"/>
    <c:dispBlanksAs val="gap"/>
    <c:showDLblsOverMax val="0"/>
  </c:chart>
  <c:spPr>
    <a:solidFill>
      <a:srgbClr val="F3F3F3"/>
    </a:solidFill>
    <a:ln w="9525" cap="flat" cmpd="sng" algn="ctr">
      <a:noFill/>
      <a:round/>
    </a:ln>
    <a:effectLst/>
  </c:spPr>
  <c:txPr>
    <a:bodyPr/>
    <a:lstStyle/>
    <a:p>
      <a:pPr>
        <a:defRPr sz="900"/>
      </a:pPr>
      <a:endParaRPr lang="fr-F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1"/>
            <a:ext cx="2946400" cy="494815"/>
          </a:xfrm>
          <a:prstGeom prst="rect">
            <a:avLst/>
          </a:prstGeom>
        </p:spPr>
        <p:txBody>
          <a:bodyPr vert="horz" lIns="91395" tIns="45698" rIns="91395" bIns="45698" rtlCol="0"/>
          <a:lstStyle>
            <a:lvl1pPr algn="l" eaLnBrk="1" hangingPunct="1">
              <a:defRPr sz="1200">
                <a:cs typeface="+mn-cs"/>
              </a:defRPr>
            </a:lvl1pPr>
          </a:lstStyle>
          <a:p>
            <a:pPr>
              <a:defRPr/>
            </a:pPr>
            <a:endParaRPr lang="es-ES"/>
          </a:p>
        </p:txBody>
      </p:sp>
      <p:sp>
        <p:nvSpPr>
          <p:cNvPr id="3" name="Espace réservé de la date 2"/>
          <p:cNvSpPr>
            <a:spLocks noGrp="1"/>
          </p:cNvSpPr>
          <p:nvPr>
            <p:ph type="dt" idx="1"/>
          </p:nvPr>
        </p:nvSpPr>
        <p:spPr>
          <a:xfrm>
            <a:off x="3849688" y="1"/>
            <a:ext cx="2946400" cy="494815"/>
          </a:xfrm>
          <a:prstGeom prst="rect">
            <a:avLst/>
          </a:prstGeom>
        </p:spPr>
        <p:txBody>
          <a:bodyPr vert="horz" lIns="91395" tIns="45698" rIns="91395" bIns="45698" rtlCol="0"/>
          <a:lstStyle>
            <a:lvl1pPr algn="r" eaLnBrk="1" hangingPunct="1">
              <a:defRPr sz="1200">
                <a:cs typeface="+mn-cs"/>
              </a:defRPr>
            </a:lvl1pPr>
          </a:lstStyle>
          <a:p>
            <a:pPr>
              <a:defRPr/>
            </a:pPr>
            <a:fld id="{5BE13E52-0170-41A5-97CB-1FBA57644709}" type="datetimeFigureOut">
              <a:rPr lang="fr-FR"/>
              <a:pPr>
                <a:defRPr/>
              </a:pPr>
              <a:t>03/03/2020</a:t>
            </a:fld>
            <a:endParaRPr lang="es-ES"/>
          </a:p>
        </p:txBody>
      </p:sp>
      <p:sp>
        <p:nvSpPr>
          <p:cNvPr id="4" name="Espace réservé de l'image des diapositives 3"/>
          <p:cNvSpPr>
            <a:spLocks noGrp="1" noRot="1" noChangeAspect="1"/>
          </p:cNvSpPr>
          <p:nvPr>
            <p:ph type="sldImg" idx="2"/>
          </p:nvPr>
        </p:nvSpPr>
        <p:spPr>
          <a:xfrm>
            <a:off x="2100263" y="744538"/>
            <a:ext cx="2597150" cy="3722687"/>
          </a:xfrm>
          <a:prstGeom prst="rect">
            <a:avLst/>
          </a:prstGeom>
          <a:noFill/>
          <a:ln w="12700">
            <a:solidFill>
              <a:prstClr val="black"/>
            </a:solidFill>
          </a:ln>
        </p:spPr>
        <p:txBody>
          <a:bodyPr vert="horz" lIns="91395" tIns="45698" rIns="91395" bIns="45698" rtlCol="0" anchor="ctr"/>
          <a:lstStyle/>
          <a:p>
            <a:pPr lvl="0"/>
            <a:endParaRPr lang="es-ES" noProof="0"/>
          </a:p>
        </p:txBody>
      </p:sp>
      <p:sp>
        <p:nvSpPr>
          <p:cNvPr id="5" name="Espace réservé des commentaires 4"/>
          <p:cNvSpPr>
            <a:spLocks noGrp="1"/>
          </p:cNvSpPr>
          <p:nvPr>
            <p:ph type="body" sz="quarter" idx="3"/>
          </p:nvPr>
        </p:nvSpPr>
        <p:spPr>
          <a:xfrm>
            <a:off x="679450" y="4715109"/>
            <a:ext cx="5438775" cy="4467702"/>
          </a:xfrm>
          <a:prstGeom prst="rect">
            <a:avLst/>
          </a:prstGeom>
        </p:spPr>
        <p:txBody>
          <a:bodyPr vert="horz" lIns="91395" tIns="45698" rIns="91395" bIns="45698"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es-ES" noProof="0"/>
          </a:p>
        </p:txBody>
      </p:sp>
      <p:sp>
        <p:nvSpPr>
          <p:cNvPr id="6" name="Espace réservé du pied de page 5"/>
          <p:cNvSpPr>
            <a:spLocks noGrp="1"/>
          </p:cNvSpPr>
          <p:nvPr>
            <p:ph type="ftr" sz="quarter" idx="4"/>
          </p:nvPr>
        </p:nvSpPr>
        <p:spPr>
          <a:xfrm>
            <a:off x="0" y="9431815"/>
            <a:ext cx="2946400" cy="494815"/>
          </a:xfrm>
          <a:prstGeom prst="rect">
            <a:avLst/>
          </a:prstGeom>
        </p:spPr>
        <p:txBody>
          <a:bodyPr vert="horz" lIns="91395" tIns="45698" rIns="91395" bIns="45698" rtlCol="0" anchor="b"/>
          <a:lstStyle>
            <a:lvl1pPr algn="l" eaLnBrk="1" hangingPunct="1">
              <a:defRPr sz="1200">
                <a:cs typeface="+mn-cs"/>
              </a:defRPr>
            </a:lvl1pPr>
          </a:lstStyle>
          <a:p>
            <a:pPr>
              <a:defRPr/>
            </a:pPr>
            <a:endParaRPr lang="es-ES"/>
          </a:p>
        </p:txBody>
      </p:sp>
      <p:sp>
        <p:nvSpPr>
          <p:cNvPr id="7" name="Espace réservé du numéro de diapositive 6"/>
          <p:cNvSpPr>
            <a:spLocks noGrp="1"/>
          </p:cNvSpPr>
          <p:nvPr>
            <p:ph type="sldNum" sz="quarter" idx="5"/>
          </p:nvPr>
        </p:nvSpPr>
        <p:spPr>
          <a:xfrm>
            <a:off x="3849688" y="9431815"/>
            <a:ext cx="2946400" cy="494815"/>
          </a:xfrm>
          <a:prstGeom prst="rect">
            <a:avLst/>
          </a:prstGeom>
        </p:spPr>
        <p:txBody>
          <a:bodyPr vert="horz" lIns="91395" tIns="45698" rIns="91395" bIns="45698" rtlCol="0" anchor="b"/>
          <a:lstStyle>
            <a:lvl1pPr algn="r" eaLnBrk="1" hangingPunct="1">
              <a:defRPr sz="1200">
                <a:cs typeface="+mn-cs"/>
              </a:defRPr>
            </a:lvl1pPr>
          </a:lstStyle>
          <a:p>
            <a:pPr>
              <a:defRPr/>
            </a:pPr>
            <a:fld id="{BFC8F193-F580-4A0F-892E-2722BC0EFB65}" type="slidenum">
              <a:rPr lang="es-ES"/>
              <a:pPr>
                <a:defRPr/>
              </a:pPr>
              <a:t>‹N°›</a:t>
            </a:fld>
            <a:endParaRPr lang="es-ES"/>
          </a:p>
        </p:txBody>
      </p:sp>
    </p:spTree>
  </p:cSld>
  <p:clrMap bg1="lt1" tx1="dk1" bg2="lt2" tx2="dk2" accent1="accent1" accent2="accent2" accent3="accent3" accent4="accent4" accent5="accent5" accent6="accent6" hlink="hlink" folHlink="folHlink"/>
  <p:notesStyle>
    <a:lvl1pPr algn="l" defTabSz="995363" rtl="0" eaLnBrk="0" fontAlgn="base" hangingPunct="0">
      <a:spcBef>
        <a:spcPct val="30000"/>
      </a:spcBef>
      <a:spcAft>
        <a:spcPct val="0"/>
      </a:spcAft>
      <a:defRPr sz="900" kern="1200">
        <a:solidFill>
          <a:schemeClr val="tx1"/>
        </a:solidFill>
        <a:latin typeface="+mn-lt"/>
        <a:ea typeface="+mn-ea"/>
        <a:cs typeface="+mn-cs"/>
      </a:defRPr>
    </a:lvl1pPr>
    <a:lvl2pPr marL="496888" algn="l" defTabSz="995363" rtl="0" eaLnBrk="0" fontAlgn="base" hangingPunct="0">
      <a:spcBef>
        <a:spcPct val="30000"/>
      </a:spcBef>
      <a:spcAft>
        <a:spcPct val="0"/>
      </a:spcAft>
      <a:defRPr sz="900" kern="1200">
        <a:solidFill>
          <a:schemeClr val="tx1"/>
        </a:solidFill>
        <a:latin typeface="+mn-lt"/>
        <a:ea typeface="+mn-ea"/>
        <a:cs typeface="+mn-cs"/>
      </a:defRPr>
    </a:lvl2pPr>
    <a:lvl3pPr marL="995363" algn="l" defTabSz="995363" rtl="0" eaLnBrk="0" fontAlgn="base" hangingPunct="0">
      <a:spcBef>
        <a:spcPct val="30000"/>
      </a:spcBef>
      <a:spcAft>
        <a:spcPct val="0"/>
      </a:spcAft>
      <a:defRPr sz="900" kern="1200">
        <a:solidFill>
          <a:schemeClr val="tx1"/>
        </a:solidFill>
        <a:latin typeface="+mn-lt"/>
        <a:ea typeface="+mn-ea"/>
        <a:cs typeface="+mn-cs"/>
      </a:defRPr>
    </a:lvl3pPr>
    <a:lvl4pPr marL="1495425" algn="l" defTabSz="995363" rtl="0" eaLnBrk="0" fontAlgn="base" hangingPunct="0">
      <a:spcBef>
        <a:spcPct val="30000"/>
      </a:spcBef>
      <a:spcAft>
        <a:spcPct val="0"/>
      </a:spcAft>
      <a:defRPr sz="900" kern="1200">
        <a:solidFill>
          <a:schemeClr val="tx1"/>
        </a:solidFill>
        <a:latin typeface="+mn-lt"/>
        <a:ea typeface="+mn-ea"/>
        <a:cs typeface="+mn-cs"/>
      </a:defRPr>
    </a:lvl4pPr>
    <a:lvl5pPr marL="1993900" algn="l" defTabSz="995363" rtl="0" eaLnBrk="0" fontAlgn="base" hangingPunct="0">
      <a:spcBef>
        <a:spcPct val="30000"/>
      </a:spcBef>
      <a:spcAft>
        <a:spcPct val="0"/>
      </a:spcAft>
      <a:defRPr sz="900" kern="1200">
        <a:solidFill>
          <a:schemeClr val="tx1"/>
        </a:solidFill>
        <a:latin typeface="+mn-lt"/>
        <a:ea typeface="+mn-ea"/>
        <a:cs typeface="+mn-cs"/>
      </a:defRPr>
    </a:lvl5pPr>
    <a:lvl6pPr marL="2495354" algn="l" defTabSz="998138" rtl="0" eaLnBrk="1" latinLnBrk="0" hangingPunct="1">
      <a:defRPr sz="900" kern="1200">
        <a:solidFill>
          <a:schemeClr val="tx1"/>
        </a:solidFill>
        <a:latin typeface="+mn-lt"/>
        <a:ea typeface="+mn-ea"/>
        <a:cs typeface="+mn-cs"/>
      </a:defRPr>
    </a:lvl6pPr>
    <a:lvl7pPr marL="2994422" algn="l" defTabSz="998138" rtl="0" eaLnBrk="1" latinLnBrk="0" hangingPunct="1">
      <a:defRPr sz="900" kern="1200">
        <a:solidFill>
          <a:schemeClr val="tx1"/>
        </a:solidFill>
        <a:latin typeface="+mn-lt"/>
        <a:ea typeface="+mn-ea"/>
        <a:cs typeface="+mn-cs"/>
      </a:defRPr>
    </a:lvl7pPr>
    <a:lvl8pPr marL="3493501" algn="l" defTabSz="998138" rtl="0" eaLnBrk="1" latinLnBrk="0" hangingPunct="1">
      <a:defRPr sz="900" kern="1200">
        <a:solidFill>
          <a:schemeClr val="tx1"/>
        </a:solidFill>
        <a:latin typeface="+mn-lt"/>
        <a:ea typeface="+mn-ea"/>
        <a:cs typeface="+mn-cs"/>
      </a:defRPr>
    </a:lvl8pPr>
    <a:lvl9pPr marL="3992569" algn="l" defTabSz="998138"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gn="ctr" defTabSz="950913" eaLnBrk="1" hangingPunct="1"/>
            <a:endParaRPr lang="en-GB" b="1" dirty="0">
              <a:solidFill>
                <a:schemeClr val="bg1"/>
              </a:solidFill>
              <a:latin typeface="Times New Roman" panose="02020603050405020304" pitchFamily="18" charset="0"/>
              <a:cs typeface="Times New Roman" panose="02020603050405020304" pitchFamily="18" charset="0"/>
            </a:endParaRPr>
          </a:p>
        </p:txBody>
      </p:sp>
      <p:sp>
        <p:nvSpPr>
          <p:cNvPr id="8196" name="Espace réservé du numéro de diapositive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900">
                <a:solidFill>
                  <a:schemeClr val="tx1"/>
                </a:solidFill>
                <a:latin typeface="Calibri" pitchFamily="34" charset="0"/>
              </a:defRPr>
            </a:lvl1pPr>
            <a:lvl2pPr marL="736640" indent="-280260" eaLnBrk="0" hangingPunct="0">
              <a:spcBef>
                <a:spcPct val="30000"/>
              </a:spcBef>
              <a:defRPr sz="900">
                <a:solidFill>
                  <a:schemeClr val="tx1"/>
                </a:solidFill>
                <a:latin typeface="Calibri" pitchFamily="34" charset="0"/>
              </a:defRPr>
            </a:lvl2pPr>
            <a:lvl3pPr marL="1137884" indent="-223594" eaLnBrk="0" hangingPunct="0">
              <a:spcBef>
                <a:spcPct val="30000"/>
              </a:spcBef>
              <a:defRPr sz="900">
                <a:solidFill>
                  <a:schemeClr val="tx1"/>
                </a:solidFill>
                <a:latin typeface="Calibri" pitchFamily="34" charset="0"/>
              </a:defRPr>
            </a:lvl3pPr>
            <a:lvl4pPr marL="1594262" indent="-223594" eaLnBrk="0" hangingPunct="0">
              <a:spcBef>
                <a:spcPct val="30000"/>
              </a:spcBef>
              <a:defRPr sz="900">
                <a:solidFill>
                  <a:schemeClr val="tx1"/>
                </a:solidFill>
                <a:latin typeface="Calibri" pitchFamily="34" charset="0"/>
              </a:defRPr>
            </a:lvl4pPr>
            <a:lvl5pPr marL="2050642" indent="-223594" eaLnBrk="0" hangingPunct="0">
              <a:spcBef>
                <a:spcPct val="30000"/>
              </a:spcBef>
              <a:defRPr sz="900">
                <a:solidFill>
                  <a:schemeClr val="tx1"/>
                </a:solidFill>
                <a:latin typeface="Calibri" pitchFamily="34" charset="0"/>
              </a:defRPr>
            </a:lvl5pPr>
            <a:lvl6pPr marL="2491707" indent="-223594" eaLnBrk="0" fontAlgn="base" hangingPunct="0">
              <a:spcBef>
                <a:spcPct val="30000"/>
              </a:spcBef>
              <a:spcAft>
                <a:spcPct val="0"/>
              </a:spcAft>
              <a:defRPr sz="900">
                <a:solidFill>
                  <a:schemeClr val="tx1"/>
                </a:solidFill>
                <a:latin typeface="Calibri" pitchFamily="34" charset="0"/>
              </a:defRPr>
            </a:lvl6pPr>
            <a:lvl7pPr marL="2932769" indent="-223594" eaLnBrk="0" fontAlgn="base" hangingPunct="0">
              <a:spcBef>
                <a:spcPct val="30000"/>
              </a:spcBef>
              <a:spcAft>
                <a:spcPct val="0"/>
              </a:spcAft>
              <a:defRPr sz="900">
                <a:solidFill>
                  <a:schemeClr val="tx1"/>
                </a:solidFill>
                <a:latin typeface="Calibri" pitchFamily="34" charset="0"/>
              </a:defRPr>
            </a:lvl7pPr>
            <a:lvl8pPr marL="3373833" indent="-223594" eaLnBrk="0" fontAlgn="base" hangingPunct="0">
              <a:spcBef>
                <a:spcPct val="30000"/>
              </a:spcBef>
              <a:spcAft>
                <a:spcPct val="0"/>
              </a:spcAft>
              <a:defRPr sz="900">
                <a:solidFill>
                  <a:schemeClr val="tx1"/>
                </a:solidFill>
                <a:latin typeface="Calibri" pitchFamily="34" charset="0"/>
              </a:defRPr>
            </a:lvl8pPr>
            <a:lvl9pPr marL="3814897" indent="-223594" eaLnBrk="0" fontAlgn="base" hangingPunct="0">
              <a:spcBef>
                <a:spcPct val="30000"/>
              </a:spcBef>
              <a:spcAft>
                <a:spcPct val="0"/>
              </a:spcAft>
              <a:defRPr sz="900">
                <a:solidFill>
                  <a:schemeClr val="tx1"/>
                </a:solidFill>
                <a:latin typeface="Calibri" pitchFamily="34" charset="0"/>
              </a:defRPr>
            </a:lvl9pPr>
          </a:lstStyle>
          <a:p>
            <a:pPr eaLnBrk="1" hangingPunct="1">
              <a:spcBef>
                <a:spcPct val="0"/>
              </a:spcBef>
              <a:defRPr/>
            </a:pPr>
            <a:fld id="{C7B61018-0A09-4205-9D72-8E5F1AE7DD3E}" type="slidenum">
              <a:rPr lang="es-ES" altLang="fr-FR" sz="1200">
                <a:latin typeface="Times New Roman" pitchFamily="18" charset="0"/>
              </a:rPr>
              <a:pPr eaLnBrk="1" hangingPunct="1">
                <a:spcBef>
                  <a:spcPct val="0"/>
                </a:spcBef>
                <a:defRPr/>
              </a:pPr>
              <a:t>1</a:t>
            </a:fld>
            <a:endParaRPr lang="es-ES" altLang="fr-FR" sz="1200">
              <a:latin typeface="Times New Roman" pitchFamily="18" charset="0"/>
            </a:endParaRPr>
          </a:p>
        </p:txBody>
      </p:sp>
    </p:spTree>
    <p:extLst>
      <p:ext uri="{BB962C8B-B14F-4D97-AF65-F5344CB8AC3E}">
        <p14:creationId xmlns:p14="http://schemas.microsoft.com/office/powerpoint/2010/main" val="532710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41378" y="3210935"/>
            <a:ext cx="6135609" cy="2215583"/>
          </a:xfrm>
        </p:spPr>
        <p:txBody>
          <a:bodyPr/>
          <a:lstStyle/>
          <a:p>
            <a:r>
              <a:rPr lang="fr-FR"/>
              <a:t>Modifiez le style du titre</a:t>
            </a:r>
            <a:endParaRPr lang="es-ES"/>
          </a:p>
        </p:txBody>
      </p:sp>
      <p:sp>
        <p:nvSpPr>
          <p:cNvPr id="3" name="Sous-titre 2"/>
          <p:cNvSpPr>
            <a:spLocks noGrp="1"/>
          </p:cNvSpPr>
          <p:nvPr>
            <p:ph type="subTitle" idx="1"/>
          </p:nvPr>
        </p:nvSpPr>
        <p:spPr>
          <a:xfrm>
            <a:off x="1082755" y="5857187"/>
            <a:ext cx="5052854" cy="2641477"/>
          </a:xfrm>
        </p:spPr>
        <p:txBody>
          <a:bodyPr/>
          <a:lstStyle>
            <a:lvl1pPr marL="0" indent="0" algn="ctr">
              <a:buNone/>
              <a:defRPr/>
            </a:lvl1pPr>
            <a:lvl2pPr marL="499069" indent="0" algn="ctr">
              <a:buNone/>
              <a:defRPr/>
            </a:lvl2pPr>
            <a:lvl3pPr marL="998138" indent="0" algn="ctr">
              <a:buNone/>
              <a:defRPr/>
            </a:lvl3pPr>
            <a:lvl4pPr marL="1497217" indent="0" algn="ctr">
              <a:buNone/>
              <a:defRPr/>
            </a:lvl4pPr>
            <a:lvl5pPr marL="1996285" indent="0" algn="ctr">
              <a:buNone/>
              <a:defRPr/>
            </a:lvl5pPr>
            <a:lvl6pPr marL="2495354" indent="0" algn="ctr">
              <a:buNone/>
              <a:defRPr/>
            </a:lvl6pPr>
            <a:lvl7pPr marL="2994422" indent="0" algn="ctr">
              <a:buNone/>
              <a:defRPr/>
            </a:lvl7pPr>
            <a:lvl8pPr marL="3493501" indent="0" algn="ctr">
              <a:buNone/>
              <a:defRPr/>
            </a:lvl8pPr>
            <a:lvl9pPr marL="3992569" indent="0" algn="ctr">
              <a:buNone/>
              <a:defRPr/>
            </a:lvl9pPr>
          </a:lstStyle>
          <a:p>
            <a:r>
              <a:rPr lang="fr-FR"/>
              <a:t>Modifier le style des sous-titres du masque</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AA402F45-D683-46D2-BA66-A6670DC9331C}" type="slidenum">
              <a:rPr lang="es-ES"/>
              <a:pPr>
                <a:defRPr/>
              </a:pPr>
              <a:t>‹N°›</a:t>
            </a:fld>
            <a:endParaRPr lang="es-ES"/>
          </a:p>
        </p:txBody>
      </p:sp>
    </p:spTree>
    <p:extLst>
      <p:ext uri="{BB962C8B-B14F-4D97-AF65-F5344CB8AC3E}">
        <p14:creationId xmlns:p14="http://schemas.microsoft.com/office/powerpoint/2010/main" val="546590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Espace réservé du texte vertical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232DE24-A8B8-4474-8C1D-68F0DF1B7B15}" type="slidenum">
              <a:rPr lang="es-ES"/>
              <a:pPr>
                <a:defRPr/>
              </a:pPr>
              <a:t>‹N°›</a:t>
            </a:fld>
            <a:endParaRPr lang="es-ES"/>
          </a:p>
        </p:txBody>
      </p:sp>
    </p:spTree>
    <p:extLst>
      <p:ext uri="{BB962C8B-B14F-4D97-AF65-F5344CB8AC3E}">
        <p14:creationId xmlns:p14="http://schemas.microsoft.com/office/powerpoint/2010/main" val="98707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5143084" y="918774"/>
            <a:ext cx="1533902" cy="8268970"/>
          </a:xfrm>
        </p:spPr>
        <p:txBody>
          <a:bodyPr vert="eaVert"/>
          <a:lstStyle/>
          <a:p>
            <a:r>
              <a:rPr lang="fr-FR"/>
              <a:t>Modifiez le style du titre</a:t>
            </a:r>
            <a:endParaRPr lang="es-ES"/>
          </a:p>
        </p:txBody>
      </p:sp>
      <p:sp>
        <p:nvSpPr>
          <p:cNvPr id="3" name="Espace réservé du texte vertical 2"/>
          <p:cNvSpPr>
            <a:spLocks noGrp="1"/>
          </p:cNvSpPr>
          <p:nvPr>
            <p:ph type="body" orient="vert" idx="1"/>
          </p:nvPr>
        </p:nvSpPr>
        <p:spPr>
          <a:xfrm>
            <a:off x="541378" y="918774"/>
            <a:ext cx="4481400" cy="826897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8A05ECC2-A6C2-4454-943F-25E707DE3460}" type="slidenum">
              <a:rPr lang="es-ES"/>
              <a:pPr>
                <a:defRPr/>
              </a:pPr>
              <a:t>‹N°›</a:t>
            </a:fld>
            <a:endParaRPr lang="es-ES"/>
          </a:p>
        </p:txBody>
      </p:sp>
    </p:spTree>
    <p:extLst>
      <p:ext uri="{BB962C8B-B14F-4D97-AF65-F5344CB8AC3E}">
        <p14:creationId xmlns:p14="http://schemas.microsoft.com/office/powerpoint/2010/main" val="2599784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Espace réservé du contenu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Rectangle 4"/>
          <p:cNvSpPr>
            <a:spLocks noGrp="1" noChangeArrowheads="1"/>
          </p:cNvSpPr>
          <p:nvPr>
            <p:ph type="dt" sz="half" idx="10"/>
          </p:nvPr>
        </p:nvSpPr>
        <p:spPr/>
        <p:txBody>
          <a:bodyPr/>
          <a:lstStyle>
            <a:lvl1pPr>
              <a:defRPr/>
            </a:lvl1pPr>
          </a:lstStyle>
          <a:p>
            <a:pPr>
              <a:defRPr/>
            </a:pPr>
            <a:endParaRPr lang="es-ES"/>
          </a:p>
        </p:txBody>
      </p:sp>
      <p:sp>
        <p:nvSpPr>
          <p:cNvPr id="5" name="Rectangle 5"/>
          <p:cNvSpPr>
            <a:spLocks noGrp="1" noChangeArrowheads="1"/>
          </p:cNvSpPr>
          <p:nvPr>
            <p:ph type="ftr" sz="quarter" idx="11"/>
          </p:nvPr>
        </p:nvSpPr>
        <p:spPr/>
        <p:txBody>
          <a:bodyPr/>
          <a:lstStyle>
            <a:lvl1pPr>
              <a:defRPr/>
            </a:lvl1pPr>
          </a:lstStyle>
          <a:p>
            <a:pPr>
              <a:defRPr/>
            </a:pPr>
            <a:endParaRPr lang="es-ES"/>
          </a:p>
        </p:txBody>
      </p:sp>
      <p:sp>
        <p:nvSpPr>
          <p:cNvPr id="6" name="Rectangle 6"/>
          <p:cNvSpPr>
            <a:spLocks noGrp="1" noChangeArrowheads="1"/>
          </p:cNvSpPr>
          <p:nvPr>
            <p:ph type="sldNum" sz="quarter" idx="12"/>
          </p:nvPr>
        </p:nvSpPr>
        <p:spPr/>
        <p:txBody>
          <a:bodyPr/>
          <a:lstStyle>
            <a:lvl1pPr>
              <a:defRPr/>
            </a:lvl1pPr>
          </a:lstStyle>
          <a:p>
            <a:pPr>
              <a:defRPr/>
            </a:pPr>
            <a:r>
              <a:rPr lang="es-ES"/>
              <a:t>1</a:t>
            </a:r>
          </a:p>
        </p:txBody>
      </p:sp>
    </p:spTree>
    <p:extLst>
      <p:ext uri="{BB962C8B-B14F-4D97-AF65-F5344CB8AC3E}">
        <p14:creationId xmlns:p14="http://schemas.microsoft.com/office/powerpoint/2010/main" val="1790053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70200" y="6641978"/>
            <a:ext cx="6135609" cy="2052887"/>
          </a:xfrm>
        </p:spPr>
        <p:txBody>
          <a:bodyPr anchor="t"/>
          <a:lstStyle>
            <a:lvl1pPr algn="l">
              <a:defRPr sz="4800" b="1" cap="all"/>
            </a:lvl1pPr>
          </a:lstStyle>
          <a:p>
            <a:r>
              <a:rPr lang="fr-FR"/>
              <a:t>Modifiez le style du titre</a:t>
            </a:r>
            <a:endParaRPr lang="es-ES"/>
          </a:p>
        </p:txBody>
      </p:sp>
      <p:sp>
        <p:nvSpPr>
          <p:cNvPr id="3" name="Espace réservé du texte 2"/>
          <p:cNvSpPr>
            <a:spLocks noGrp="1"/>
          </p:cNvSpPr>
          <p:nvPr>
            <p:ph type="body" idx="1"/>
          </p:nvPr>
        </p:nvSpPr>
        <p:spPr>
          <a:xfrm>
            <a:off x="570200" y="4380938"/>
            <a:ext cx="6135609" cy="2261046"/>
          </a:xfrm>
        </p:spPr>
        <p:txBody>
          <a:bodyPr anchor="b"/>
          <a:lstStyle>
            <a:lvl1pPr marL="0" indent="0">
              <a:buNone/>
              <a:defRPr sz="1900"/>
            </a:lvl1pPr>
            <a:lvl2pPr marL="499069" indent="0">
              <a:buNone/>
              <a:defRPr sz="1900"/>
            </a:lvl2pPr>
            <a:lvl3pPr marL="998138" indent="0">
              <a:buNone/>
              <a:defRPr sz="1900"/>
            </a:lvl3pPr>
            <a:lvl4pPr marL="1497217" indent="0">
              <a:buNone/>
              <a:defRPr sz="1900"/>
            </a:lvl4pPr>
            <a:lvl5pPr marL="1996285" indent="0">
              <a:buNone/>
              <a:defRPr sz="1900"/>
            </a:lvl5pPr>
            <a:lvl6pPr marL="2495354" indent="0">
              <a:buNone/>
              <a:defRPr sz="1900"/>
            </a:lvl6pPr>
            <a:lvl7pPr marL="2994422" indent="0">
              <a:buNone/>
              <a:defRPr sz="1900"/>
            </a:lvl7pPr>
            <a:lvl8pPr marL="3493501" indent="0">
              <a:buNone/>
              <a:defRPr sz="1900"/>
            </a:lvl8pPr>
            <a:lvl9pPr marL="3992569" indent="0">
              <a:buNone/>
              <a:defRPr sz="1900"/>
            </a:lvl9pPr>
          </a:lstStyle>
          <a:p>
            <a:pPr lvl="0"/>
            <a:r>
              <a:rPr lang="fr-FR"/>
              <a:t>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FC94E2A2-9A65-4770-9767-6C080EE5FCDB}" type="slidenum">
              <a:rPr lang="es-ES"/>
              <a:pPr>
                <a:defRPr/>
              </a:pPr>
              <a:t>‹N°›</a:t>
            </a:fld>
            <a:endParaRPr lang="es-ES"/>
          </a:p>
        </p:txBody>
      </p:sp>
    </p:spTree>
    <p:extLst>
      <p:ext uri="{BB962C8B-B14F-4D97-AF65-F5344CB8AC3E}">
        <p14:creationId xmlns:p14="http://schemas.microsoft.com/office/powerpoint/2010/main" val="2022054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Espace réservé du contenu 2"/>
          <p:cNvSpPr>
            <a:spLocks noGrp="1"/>
          </p:cNvSpPr>
          <p:nvPr>
            <p:ph sz="half" idx="1"/>
          </p:nvPr>
        </p:nvSpPr>
        <p:spPr>
          <a:xfrm>
            <a:off x="541378" y="2986017"/>
            <a:ext cx="3007651" cy="6201728"/>
          </a:xfrm>
        </p:spPr>
        <p:txBody>
          <a:bodyPr/>
          <a:lstStyle>
            <a:lvl1pPr>
              <a:defRPr sz="2900"/>
            </a:lvl1pPr>
            <a:lvl2pPr>
              <a:defRPr sz="2900"/>
            </a:lvl2pPr>
            <a:lvl3pPr>
              <a:defRPr sz="1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u contenu 3"/>
          <p:cNvSpPr>
            <a:spLocks noGrp="1"/>
          </p:cNvSpPr>
          <p:nvPr>
            <p:ph sz="half" idx="2"/>
          </p:nvPr>
        </p:nvSpPr>
        <p:spPr>
          <a:xfrm>
            <a:off x="3669336" y="2986017"/>
            <a:ext cx="3007651" cy="6201728"/>
          </a:xfrm>
        </p:spPr>
        <p:txBody>
          <a:bodyPr/>
          <a:lstStyle>
            <a:lvl1pPr>
              <a:defRPr sz="2900"/>
            </a:lvl1pPr>
            <a:lvl2pPr>
              <a:defRPr sz="2900"/>
            </a:lvl2pPr>
            <a:lvl3pPr>
              <a:defRPr sz="1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8375AE3C-2503-493C-BADA-162F8BB2137F}" type="slidenum">
              <a:rPr lang="es-ES"/>
              <a:pPr>
                <a:defRPr/>
              </a:pPr>
              <a:t>‹N°›</a:t>
            </a:fld>
            <a:endParaRPr lang="es-ES"/>
          </a:p>
        </p:txBody>
      </p:sp>
    </p:spTree>
    <p:extLst>
      <p:ext uri="{BB962C8B-B14F-4D97-AF65-F5344CB8AC3E}">
        <p14:creationId xmlns:p14="http://schemas.microsoft.com/office/powerpoint/2010/main" val="1855484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60918" y="413923"/>
            <a:ext cx="6496527" cy="1722702"/>
          </a:xfrm>
        </p:spPr>
        <p:txBody>
          <a:bodyPr/>
          <a:lstStyle>
            <a:lvl1pPr>
              <a:defRPr/>
            </a:lvl1pPr>
          </a:lstStyle>
          <a:p>
            <a:r>
              <a:rPr lang="fr-FR"/>
              <a:t>Modifiez le style du titre</a:t>
            </a:r>
            <a:endParaRPr lang="es-ES"/>
          </a:p>
        </p:txBody>
      </p:sp>
      <p:sp>
        <p:nvSpPr>
          <p:cNvPr id="3" name="Espace réservé du texte 2"/>
          <p:cNvSpPr>
            <a:spLocks noGrp="1"/>
          </p:cNvSpPr>
          <p:nvPr>
            <p:ph type="body" idx="1"/>
          </p:nvPr>
        </p:nvSpPr>
        <p:spPr>
          <a:xfrm>
            <a:off x="360923" y="2313677"/>
            <a:ext cx="3189366" cy="964238"/>
          </a:xfrm>
        </p:spPr>
        <p:txBody>
          <a:bodyPr anchor="b"/>
          <a:lstStyle>
            <a:lvl1pPr marL="0" indent="0">
              <a:buNone/>
              <a:defRPr sz="2900" b="1"/>
            </a:lvl1pPr>
            <a:lvl2pPr marL="499069" indent="0">
              <a:buNone/>
              <a:defRPr sz="1900" b="1"/>
            </a:lvl2pPr>
            <a:lvl3pPr marL="998138" indent="0">
              <a:buNone/>
              <a:defRPr sz="1900" b="1"/>
            </a:lvl3pPr>
            <a:lvl4pPr marL="1497217" indent="0">
              <a:buNone/>
              <a:defRPr sz="1900" b="1"/>
            </a:lvl4pPr>
            <a:lvl5pPr marL="1996285" indent="0">
              <a:buNone/>
              <a:defRPr sz="1900" b="1"/>
            </a:lvl5pPr>
            <a:lvl6pPr marL="2495354" indent="0">
              <a:buNone/>
              <a:defRPr sz="1900" b="1"/>
            </a:lvl6pPr>
            <a:lvl7pPr marL="2994422" indent="0">
              <a:buNone/>
              <a:defRPr sz="1900" b="1"/>
            </a:lvl7pPr>
            <a:lvl8pPr marL="3493501" indent="0">
              <a:buNone/>
              <a:defRPr sz="1900" b="1"/>
            </a:lvl8pPr>
            <a:lvl9pPr marL="3992569" indent="0">
              <a:buNone/>
              <a:defRPr sz="1900" b="1"/>
            </a:lvl9pPr>
          </a:lstStyle>
          <a:p>
            <a:pPr lvl="0"/>
            <a:r>
              <a:rPr lang="fr-FR"/>
              <a:t>Modifier les styles du texte du masque</a:t>
            </a:r>
          </a:p>
        </p:txBody>
      </p:sp>
      <p:sp>
        <p:nvSpPr>
          <p:cNvPr id="4" name="Espace réservé du contenu 3"/>
          <p:cNvSpPr>
            <a:spLocks noGrp="1"/>
          </p:cNvSpPr>
          <p:nvPr>
            <p:ph sz="half" idx="2"/>
          </p:nvPr>
        </p:nvSpPr>
        <p:spPr>
          <a:xfrm>
            <a:off x="360923" y="3277927"/>
            <a:ext cx="3189366" cy="5955283"/>
          </a:xfrm>
        </p:spPr>
        <p:txBody>
          <a:bodyPr/>
          <a:lstStyle>
            <a:lvl1pPr>
              <a:defRPr sz="2900"/>
            </a:lvl1pPr>
            <a:lvl2pPr>
              <a:defRPr sz="1900"/>
            </a:lvl2pPr>
            <a:lvl3pPr>
              <a:defRPr sz="1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5" name="Espace réservé du texte 4"/>
          <p:cNvSpPr>
            <a:spLocks noGrp="1"/>
          </p:cNvSpPr>
          <p:nvPr>
            <p:ph type="body" sz="quarter" idx="3"/>
          </p:nvPr>
        </p:nvSpPr>
        <p:spPr>
          <a:xfrm>
            <a:off x="3666837" y="2313677"/>
            <a:ext cx="3190612" cy="964238"/>
          </a:xfrm>
        </p:spPr>
        <p:txBody>
          <a:bodyPr anchor="b"/>
          <a:lstStyle>
            <a:lvl1pPr marL="0" indent="0">
              <a:buNone/>
              <a:defRPr sz="2900" b="1"/>
            </a:lvl1pPr>
            <a:lvl2pPr marL="499069" indent="0">
              <a:buNone/>
              <a:defRPr sz="1900" b="1"/>
            </a:lvl2pPr>
            <a:lvl3pPr marL="998138" indent="0">
              <a:buNone/>
              <a:defRPr sz="1900" b="1"/>
            </a:lvl3pPr>
            <a:lvl4pPr marL="1497217" indent="0">
              <a:buNone/>
              <a:defRPr sz="1900" b="1"/>
            </a:lvl4pPr>
            <a:lvl5pPr marL="1996285" indent="0">
              <a:buNone/>
              <a:defRPr sz="1900" b="1"/>
            </a:lvl5pPr>
            <a:lvl6pPr marL="2495354" indent="0">
              <a:buNone/>
              <a:defRPr sz="1900" b="1"/>
            </a:lvl6pPr>
            <a:lvl7pPr marL="2994422" indent="0">
              <a:buNone/>
              <a:defRPr sz="1900" b="1"/>
            </a:lvl7pPr>
            <a:lvl8pPr marL="3493501" indent="0">
              <a:buNone/>
              <a:defRPr sz="1900" b="1"/>
            </a:lvl8pPr>
            <a:lvl9pPr marL="3992569" indent="0">
              <a:buNone/>
              <a:defRPr sz="1900" b="1"/>
            </a:lvl9pPr>
          </a:lstStyle>
          <a:p>
            <a:pPr lvl="0"/>
            <a:r>
              <a:rPr lang="fr-FR"/>
              <a:t>Modifier les styles du texte du masque</a:t>
            </a:r>
          </a:p>
        </p:txBody>
      </p:sp>
      <p:sp>
        <p:nvSpPr>
          <p:cNvPr id="6" name="Espace réservé du contenu 5"/>
          <p:cNvSpPr>
            <a:spLocks noGrp="1"/>
          </p:cNvSpPr>
          <p:nvPr>
            <p:ph sz="quarter" idx="4"/>
          </p:nvPr>
        </p:nvSpPr>
        <p:spPr>
          <a:xfrm>
            <a:off x="3666837" y="3277927"/>
            <a:ext cx="3190612" cy="5955283"/>
          </a:xfrm>
        </p:spPr>
        <p:txBody>
          <a:bodyPr/>
          <a:lstStyle>
            <a:lvl1pPr>
              <a:defRPr sz="2900"/>
            </a:lvl1pPr>
            <a:lvl2pPr>
              <a:defRPr sz="1900"/>
            </a:lvl2pPr>
            <a:lvl3pPr>
              <a:defRPr sz="1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66A5F1BA-190B-41B2-AD01-D5CDDE746821}" type="slidenum">
              <a:rPr lang="es-ES"/>
              <a:pPr>
                <a:defRPr/>
              </a:pPr>
              <a:t>‹N°›</a:t>
            </a:fld>
            <a:endParaRPr lang="es-ES"/>
          </a:p>
        </p:txBody>
      </p:sp>
    </p:spTree>
    <p:extLst>
      <p:ext uri="{BB962C8B-B14F-4D97-AF65-F5344CB8AC3E}">
        <p14:creationId xmlns:p14="http://schemas.microsoft.com/office/powerpoint/2010/main" val="2591537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3A93271C-C067-43F0-81F9-B2821B995E15}" type="slidenum">
              <a:rPr lang="es-ES"/>
              <a:pPr>
                <a:defRPr/>
              </a:pPr>
              <a:t>‹N°›</a:t>
            </a:fld>
            <a:endParaRPr lang="es-ES"/>
          </a:p>
        </p:txBody>
      </p:sp>
    </p:spTree>
    <p:extLst>
      <p:ext uri="{BB962C8B-B14F-4D97-AF65-F5344CB8AC3E}">
        <p14:creationId xmlns:p14="http://schemas.microsoft.com/office/powerpoint/2010/main" val="426435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25092334-50D1-4CF8-AB7B-C75B83EE6887}" type="slidenum">
              <a:rPr lang="es-ES"/>
              <a:pPr>
                <a:defRPr/>
              </a:pPr>
              <a:t>‹N°›</a:t>
            </a:fld>
            <a:endParaRPr lang="es-ES"/>
          </a:p>
        </p:txBody>
      </p:sp>
    </p:spTree>
    <p:extLst>
      <p:ext uri="{BB962C8B-B14F-4D97-AF65-F5344CB8AC3E}">
        <p14:creationId xmlns:p14="http://schemas.microsoft.com/office/powerpoint/2010/main" val="874243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60923" y="411539"/>
            <a:ext cx="2374790" cy="1751413"/>
          </a:xfrm>
        </p:spPr>
        <p:txBody>
          <a:bodyPr anchor="b"/>
          <a:lstStyle>
            <a:lvl1pPr algn="l">
              <a:defRPr sz="1900" b="1"/>
            </a:lvl1pPr>
          </a:lstStyle>
          <a:p>
            <a:r>
              <a:rPr lang="fr-FR"/>
              <a:t>Modifiez le style du titre</a:t>
            </a:r>
            <a:endParaRPr lang="es-ES"/>
          </a:p>
        </p:txBody>
      </p:sp>
      <p:sp>
        <p:nvSpPr>
          <p:cNvPr id="3" name="Espace réservé du contenu 2"/>
          <p:cNvSpPr>
            <a:spLocks noGrp="1"/>
          </p:cNvSpPr>
          <p:nvPr>
            <p:ph idx="1"/>
          </p:nvPr>
        </p:nvSpPr>
        <p:spPr>
          <a:xfrm>
            <a:off x="2822185" y="411544"/>
            <a:ext cx="4035265" cy="8821671"/>
          </a:xfrm>
        </p:spPr>
        <p:txBody>
          <a:bodyPr/>
          <a:lstStyle>
            <a:lvl1pPr>
              <a:defRPr sz="3900"/>
            </a:lvl1pPr>
            <a:lvl2pPr>
              <a:defRPr sz="2900"/>
            </a:lvl2pPr>
            <a:lvl3pPr>
              <a:defRPr sz="2900"/>
            </a:lvl3pPr>
            <a:lvl4pPr>
              <a:defRPr sz="1900"/>
            </a:lvl4pPr>
            <a:lvl5pPr>
              <a:defRPr sz="1900"/>
            </a:lvl5pPr>
            <a:lvl6pPr>
              <a:defRPr sz="1900"/>
            </a:lvl6pPr>
            <a:lvl7pPr>
              <a:defRPr sz="1900"/>
            </a:lvl7pPr>
            <a:lvl8pPr>
              <a:defRPr sz="1900"/>
            </a:lvl8pPr>
            <a:lvl9pPr>
              <a:defRPr sz="19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
        <p:nvSpPr>
          <p:cNvPr id="4" name="Espace réservé du texte 3"/>
          <p:cNvSpPr>
            <a:spLocks noGrp="1"/>
          </p:cNvSpPr>
          <p:nvPr>
            <p:ph type="body" sz="half" idx="2"/>
          </p:nvPr>
        </p:nvSpPr>
        <p:spPr>
          <a:xfrm>
            <a:off x="360923" y="2162958"/>
            <a:ext cx="2374790" cy="7070258"/>
          </a:xfrm>
        </p:spPr>
        <p:txBody>
          <a:bodyPr/>
          <a:lstStyle>
            <a:lvl1pPr marL="0" indent="0">
              <a:buNone/>
              <a:defRPr sz="1900"/>
            </a:lvl1pPr>
            <a:lvl2pPr marL="499069" indent="0">
              <a:buNone/>
              <a:defRPr sz="900"/>
            </a:lvl2pPr>
            <a:lvl3pPr marL="998138" indent="0">
              <a:buNone/>
              <a:defRPr sz="900"/>
            </a:lvl3pPr>
            <a:lvl4pPr marL="1497217" indent="0">
              <a:buNone/>
              <a:defRPr sz="900"/>
            </a:lvl4pPr>
            <a:lvl5pPr marL="1996285" indent="0">
              <a:buNone/>
              <a:defRPr sz="900"/>
            </a:lvl5pPr>
            <a:lvl6pPr marL="2495354" indent="0">
              <a:buNone/>
              <a:defRPr sz="900"/>
            </a:lvl6pPr>
            <a:lvl7pPr marL="2994422" indent="0">
              <a:buNone/>
              <a:defRPr sz="900"/>
            </a:lvl7pPr>
            <a:lvl8pPr marL="3493501" indent="0">
              <a:buNone/>
              <a:defRPr sz="900"/>
            </a:lvl8pPr>
            <a:lvl9pPr marL="3992569" indent="0">
              <a:buNone/>
              <a:defRPr sz="900"/>
            </a:lvl9pPr>
          </a:lstStyle>
          <a:p>
            <a:pPr lvl="0"/>
            <a:r>
              <a:rPr lang="fr-FR"/>
              <a:t>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1CB8D166-C39C-4B14-B2B0-E63D85467227}" type="slidenum">
              <a:rPr lang="es-ES"/>
              <a:pPr>
                <a:defRPr/>
              </a:pPr>
              <a:t>‹N°›</a:t>
            </a:fld>
            <a:endParaRPr lang="es-ES"/>
          </a:p>
        </p:txBody>
      </p:sp>
    </p:spTree>
    <p:extLst>
      <p:ext uri="{BB962C8B-B14F-4D97-AF65-F5344CB8AC3E}">
        <p14:creationId xmlns:p14="http://schemas.microsoft.com/office/powerpoint/2010/main" val="1793178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14851" y="7235355"/>
            <a:ext cx="4331018" cy="854174"/>
          </a:xfrm>
        </p:spPr>
        <p:txBody>
          <a:bodyPr anchor="b"/>
          <a:lstStyle>
            <a:lvl1pPr algn="l">
              <a:defRPr sz="1900" b="1"/>
            </a:lvl1pPr>
          </a:lstStyle>
          <a:p>
            <a:r>
              <a:rPr lang="fr-FR"/>
              <a:t>Modifiez le style du titre</a:t>
            </a:r>
            <a:endParaRPr lang="es-ES"/>
          </a:p>
        </p:txBody>
      </p:sp>
      <p:sp>
        <p:nvSpPr>
          <p:cNvPr id="3" name="Espace réservé pour une image  2"/>
          <p:cNvSpPr>
            <a:spLocks noGrp="1"/>
          </p:cNvSpPr>
          <p:nvPr>
            <p:ph type="pic" idx="1"/>
          </p:nvPr>
        </p:nvSpPr>
        <p:spPr>
          <a:xfrm>
            <a:off x="1414851" y="923556"/>
            <a:ext cx="4331018" cy="6201728"/>
          </a:xfrm>
        </p:spPr>
        <p:txBody>
          <a:bodyPr/>
          <a:lstStyle>
            <a:lvl1pPr marL="0" indent="0">
              <a:buNone/>
              <a:defRPr sz="3900"/>
            </a:lvl1pPr>
            <a:lvl2pPr marL="499069" indent="0">
              <a:buNone/>
              <a:defRPr sz="2900"/>
            </a:lvl2pPr>
            <a:lvl3pPr marL="998138" indent="0">
              <a:buNone/>
              <a:defRPr sz="2900"/>
            </a:lvl3pPr>
            <a:lvl4pPr marL="1497217" indent="0">
              <a:buNone/>
              <a:defRPr sz="1900"/>
            </a:lvl4pPr>
            <a:lvl5pPr marL="1996285" indent="0">
              <a:buNone/>
              <a:defRPr sz="1900"/>
            </a:lvl5pPr>
            <a:lvl6pPr marL="2495354" indent="0">
              <a:buNone/>
              <a:defRPr sz="1900"/>
            </a:lvl6pPr>
            <a:lvl7pPr marL="2994422" indent="0">
              <a:buNone/>
              <a:defRPr sz="1900"/>
            </a:lvl7pPr>
            <a:lvl8pPr marL="3493501" indent="0">
              <a:buNone/>
              <a:defRPr sz="1900"/>
            </a:lvl8pPr>
            <a:lvl9pPr marL="3992569" indent="0">
              <a:buNone/>
              <a:defRPr sz="1900"/>
            </a:lvl9pPr>
          </a:lstStyle>
          <a:p>
            <a:pPr lvl="0"/>
            <a:r>
              <a:rPr lang="fr-FR" noProof="0"/>
              <a:t>Cliquez sur l'icône pour ajouter une image</a:t>
            </a:r>
            <a:endParaRPr lang="es-ES" noProof="0"/>
          </a:p>
        </p:txBody>
      </p:sp>
      <p:sp>
        <p:nvSpPr>
          <p:cNvPr id="4" name="Espace réservé du texte 3"/>
          <p:cNvSpPr>
            <a:spLocks noGrp="1"/>
          </p:cNvSpPr>
          <p:nvPr>
            <p:ph type="body" sz="half" idx="2"/>
          </p:nvPr>
        </p:nvSpPr>
        <p:spPr>
          <a:xfrm>
            <a:off x="1414851" y="8089530"/>
            <a:ext cx="4331018" cy="1213069"/>
          </a:xfrm>
        </p:spPr>
        <p:txBody>
          <a:bodyPr/>
          <a:lstStyle>
            <a:lvl1pPr marL="0" indent="0">
              <a:buNone/>
              <a:defRPr sz="1900"/>
            </a:lvl1pPr>
            <a:lvl2pPr marL="499069" indent="0">
              <a:buNone/>
              <a:defRPr sz="900"/>
            </a:lvl2pPr>
            <a:lvl3pPr marL="998138" indent="0">
              <a:buNone/>
              <a:defRPr sz="900"/>
            </a:lvl3pPr>
            <a:lvl4pPr marL="1497217" indent="0">
              <a:buNone/>
              <a:defRPr sz="900"/>
            </a:lvl4pPr>
            <a:lvl5pPr marL="1996285" indent="0">
              <a:buNone/>
              <a:defRPr sz="900"/>
            </a:lvl5pPr>
            <a:lvl6pPr marL="2495354" indent="0">
              <a:buNone/>
              <a:defRPr sz="900"/>
            </a:lvl6pPr>
            <a:lvl7pPr marL="2994422" indent="0">
              <a:buNone/>
              <a:defRPr sz="900"/>
            </a:lvl7pPr>
            <a:lvl8pPr marL="3493501" indent="0">
              <a:buNone/>
              <a:defRPr sz="900"/>
            </a:lvl8pPr>
            <a:lvl9pPr marL="3992569" indent="0">
              <a:buNone/>
              <a:defRPr sz="900"/>
            </a:lvl9pPr>
          </a:lstStyle>
          <a:p>
            <a:pPr lvl="0"/>
            <a:r>
              <a:rPr lang="fr-FR"/>
              <a:t>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50DAAB1F-9440-41E2-9A6E-9A8F47AC26C3}" type="slidenum">
              <a:rPr lang="es-ES"/>
              <a:pPr>
                <a:defRPr/>
              </a:pPr>
              <a:t>‹N°›</a:t>
            </a:fld>
            <a:endParaRPr lang="es-ES"/>
          </a:p>
        </p:txBody>
      </p:sp>
    </p:spTree>
    <p:extLst>
      <p:ext uri="{BB962C8B-B14F-4D97-AF65-F5344CB8AC3E}">
        <p14:creationId xmlns:p14="http://schemas.microsoft.com/office/powerpoint/2010/main" val="2859892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41338" y="919163"/>
            <a:ext cx="6135687" cy="172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810" tIns="49904" rIns="99810" bIns="49904" numCol="1" anchor="ctr" anchorCtr="0" compatLnSpc="1">
            <a:prstTxWarp prst="textNoShape">
              <a:avLst/>
            </a:prstTxWarp>
          </a:bodyPr>
          <a:lstStyle/>
          <a:p>
            <a:pPr lvl="0"/>
            <a:r>
              <a:rPr lang="es-ES" altLang="fr-FR"/>
              <a:t>Cliquez pour modifier le style du titre</a:t>
            </a:r>
          </a:p>
        </p:txBody>
      </p:sp>
      <p:sp>
        <p:nvSpPr>
          <p:cNvPr id="1027" name="Rectangle 3"/>
          <p:cNvSpPr>
            <a:spLocks noGrp="1" noChangeArrowheads="1"/>
          </p:cNvSpPr>
          <p:nvPr>
            <p:ph type="body" idx="1"/>
          </p:nvPr>
        </p:nvSpPr>
        <p:spPr bwMode="auto">
          <a:xfrm>
            <a:off x="541338" y="2986088"/>
            <a:ext cx="6135687" cy="620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810" tIns="49904" rIns="99810" bIns="49904" numCol="1" anchor="t" anchorCtr="0" compatLnSpc="1">
            <a:prstTxWarp prst="textNoShape">
              <a:avLst/>
            </a:prstTxWarp>
          </a:bodyPr>
          <a:lstStyle/>
          <a:p>
            <a:pPr lvl="0"/>
            <a:r>
              <a:rPr lang="es-ES" altLang="fr-FR"/>
              <a:t>Cliquez pour modifier les styles du texte du masque</a:t>
            </a:r>
          </a:p>
          <a:p>
            <a:pPr lvl="1"/>
            <a:r>
              <a:rPr lang="es-ES" altLang="fr-FR"/>
              <a:t>Deuxième niveau</a:t>
            </a:r>
          </a:p>
          <a:p>
            <a:pPr lvl="2"/>
            <a:r>
              <a:rPr lang="es-ES" altLang="fr-FR"/>
              <a:t>Troisième niveau</a:t>
            </a:r>
          </a:p>
          <a:p>
            <a:pPr lvl="3"/>
            <a:r>
              <a:rPr lang="es-ES" altLang="fr-FR"/>
              <a:t>Quatrième niveau</a:t>
            </a:r>
          </a:p>
          <a:p>
            <a:pPr lvl="4"/>
            <a:r>
              <a:rPr lang="es-ES" altLang="fr-FR"/>
              <a:t>Cinquième niveau</a:t>
            </a:r>
          </a:p>
        </p:txBody>
      </p:sp>
      <p:sp>
        <p:nvSpPr>
          <p:cNvPr id="1028" name="Rectangle 4"/>
          <p:cNvSpPr>
            <a:spLocks noGrp="1" noChangeArrowheads="1"/>
          </p:cNvSpPr>
          <p:nvPr>
            <p:ph type="dt" sz="half" idx="2"/>
          </p:nvPr>
        </p:nvSpPr>
        <p:spPr bwMode="auto">
          <a:xfrm>
            <a:off x="541338" y="9417050"/>
            <a:ext cx="1503362" cy="688975"/>
          </a:xfrm>
          <a:prstGeom prst="rect">
            <a:avLst/>
          </a:prstGeom>
          <a:noFill/>
          <a:ln w="9525">
            <a:noFill/>
            <a:miter lim="800000"/>
            <a:headEnd/>
            <a:tailEnd/>
          </a:ln>
          <a:effectLst/>
        </p:spPr>
        <p:txBody>
          <a:bodyPr vert="horz" wrap="square" lIns="99810" tIns="49904" rIns="99810" bIns="49904" numCol="1" anchor="t" anchorCtr="0" compatLnSpc="1">
            <a:prstTxWarp prst="textNoShape">
              <a:avLst/>
            </a:prstTxWarp>
          </a:bodyPr>
          <a:lstStyle>
            <a:lvl1pPr eaLnBrk="1" hangingPunct="1">
              <a:defRPr sz="1900">
                <a:cs typeface="+mn-cs"/>
              </a:defRPr>
            </a:lvl1pPr>
          </a:lstStyle>
          <a:p>
            <a:pPr>
              <a:defRPr/>
            </a:pPr>
            <a:endParaRPr lang="es-ES"/>
          </a:p>
        </p:txBody>
      </p:sp>
      <p:sp>
        <p:nvSpPr>
          <p:cNvPr id="1029" name="Rectangle 5"/>
          <p:cNvSpPr>
            <a:spLocks noGrp="1" noChangeArrowheads="1"/>
          </p:cNvSpPr>
          <p:nvPr>
            <p:ph type="ftr" sz="quarter" idx="3"/>
          </p:nvPr>
        </p:nvSpPr>
        <p:spPr bwMode="auto">
          <a:xfrm>
            <a:off x="2466975" y="9417050"/>
            <a:ext cx="2284413" cy="688975"/>
          </a:xfrm>
          <a:prstGeom prst="rect">
            <a:avLst/>
          </a:prstGeom>
          <a:noFill/>
          <a:ln w="9525">
            <a:noFill/>
            <a:miter lim="800000"/>
            <a:headEnd/>
            <a:tailEnd/>
          </a:ln>
          <a:effectLst/>
        </p:spPr>
        <p:txBody>
          <a:bodyPr vert="horz" wrap="square" lIns="99810" tIns="49904" rIns="99810" bIns="49904" numCol="1" anchor="t" anchorCtr="0" compatLnSpc="1">
            <a:prstTxWarp prst="textNoShape">
              <a:avLst/>
            </a:prstTxWarp>
          </a:bodyPr>
          <a:lstStyle>
            <a:lvl1pPr algn="ctr" eaLnBrk="1" hangingPunct="1">
              <a:defRPr sz="1900">
                <a:cs typeface="+mn-cs"/>
              </a:defRPr>
            </a:lvl1pPr>
          </a:lstStyle>
          <a:p>
            <a:pPr>
              <a:defRPr/>
            </a:pPr>
            <a:endParaRPr lang="es-ES"/>
          </a:p>
        </p:txBody>
      </p:sp>
      <p:sp>
        <p:nvSpPr>
          <p:cNvPr id="1030" name="Rectangle 6"/>
          <p:cNvSpPr>
            <a:spLocks noGrp="1" noChangeArrowheads="1"/>
          </p:cNvSpPr>
          <p:nvPr>
            <p:ph type="sldNum" sz="quarter" idx="4"/>
          </p:nvPr>
        </p:nvSpPr>
        <p:spPr bwMode="auto">
          <a:xfrm>
            <a:off x="5173663" y="9417050"/>
            <a:ext cx="1503362" cy="688975"/>
          </a:xfrm>
          <a:prstGeom prst="rect">
            <a:avLst/>
          </a:prstGeom>
          <a:noFill/>
          <a:ln w="9525">
            <a:noFill/>
            <a:miter lim="800000"/>
            <a:headEnd/>
            <a:tailEnd/>
          </a:ln>
          <a:effectLst/>
        </p:spPr>
        <p:txBody>
          <a:bodyPr vert="horz" wrap="square" lIns="99810" tIns="49904" rIns="99810" bIns="49904" numCol="1" anchor="t" anchorCtr="0" compatLnSpc="1">
            <a:prstTxWarp prst="textNoShape">
              <a:avLst/>
            </a:prstTxWarp>
          </a:bodyPr>
          <a:lstStyle>
            <a:lvl1pPr algn="r" eaLnBrk="1" hangingPunct="1">
              <a:defRPr sz="1900">
                <a:cs typeface="+mn-cs"/>
              </a:defRPr>
            </a:lvl1pPr>
          </a:lstStyle>
          <a:p>
            <a:pPr>
              <a:defRPr/>
            </a:pPr>
            <a:fld id="{7E1B9B07-4F4F-41EF-A850-DCDF6A4B1D59}" type="slidenum">
              <a:rPr lang="es-ES"/>
              <a:pPr>
                <a:defRPr/>
              </a:pPr>
              <a:t>‹N°›</a:t>
            </a:fld>
            <a:endParaRPr lang="es-ES"/>
          </a:p>
        </p:txBody>
      </p:sp>
    </p:spTree>
  </p:cSld>
  <p:clrMap bg1="lt1" tx1="dk1" bg2="lt2" tx2="dk2" accent1="accent1" accent2="accent2" accent3="accent3" accent4="accent4" accent5="accent5" accent6="accent6" hlink="hlink" folHlink="folHlink"/>
  <p:sldLayoutIdLst>
    <p:sldLayoutId id="2147485857" r:id="rId1"/>
    <p:sldLayoutId id="2147485867" r:id="rId2"/>
    <p:sldLayoutId id="2147485858" r:id="rId3"/>
    <p:sldLayoutId id="2147485859" r:id="rId4"/>
    <p:sldLayoutId id="2147485860" r:id="rId5"/>
    <p:sldLayoutId id="2147485861" r:id="rId6"/>
    <p:sldLayoutId id="2147485862" r:id="rId7"/>
    <p:sldLayoutId id="2147485863" r:id="rId8"/>
    <p:sldLayoutId id="2147485864" r:id="rId9"/>
    <p:sldLayoutId id="2147485865" r:id="rId10"/>
    <p:sldLayoutId id="2147485866" r:id="rId11"/>
  </p:sldLayoutIdLst>
  <p:txStyles>
    <p:titleStyle>
      <a:lvl1pPr algn="ctr" rtl="0" eaLnBrk="0" fontAlgn="base" hangingPunct="0">
        <a:spcBef>
          <a:spcPct val="0"/>
        </a:spcBef>
        <a:spcAft>
          <a:spcPct val="0"/>
        </a:spcAft>
        <a:defRPr sz="4800">
          <a:solidFill>
            <a:schemeClr val="tx2"/>
          </a:solidFill>
          <a:latin typeface="+mj-lt"/>
          <a:ea typeface="+mj-ea"/>
          <a:cs typeface="+mj-cs"/>
        </a:defRPr>
      </a:lvl1pPr>
      <a:lvl2pPr algn="ctr" rtl="0" eaLnBrk="0" fontAlgn="base" hangingPunct="0">
        <a:spcBef>
          <a:spcPct val="0"/>
        </a:spcBef>
        <a:spcAft>
          <a:spcPct val="0"/>
        </a:spcAft>
        <a:defRPr sz="4800">
          <a:solidFill>
            <a:schemeClr val="tx2"/>
          </a:solidFill>
          <a:latin typeface="Times New Roman" pitchFamily="18" charset="0"/>
        </a:defRPr>
      </a:lvl2pPr>
      <a:lvl3pPr algn="ctr" rtl="0" eaLnBrk="0" fontAlgn="base" hangingPunct="0">
        <a:spcBef>
          <a:spcPct val="0"/>
        </a:spcBef>
        <a:spcAft>
          <a:spcPct val="0"/>
        </a:spcAft>
        <a:defRPr sz="4800">
          <a:solidFill>
            <a:schemeClr val="tx2"/>
          </a:solidFill>
          <a:latin typeface="Times New Roman" pitchFamily="18" charset="0"/>
        </a:defRPr>
      </a:lvl3pPr>
      <a:lvl4pPr algn="ctr" rtl="0" eaLnBrk="0" fontAlgn="base" hangingPunct="0">
        <a:spcBef>
          <a:spcPct val="0"/>
        </a:spcBef>
        <a:spcAft>
          <a:spcPct val="0"/>
        </a:spcAft>
        <a:defRPr sz="4800">
          <a:solidFill>
            <a:schemeClr val="tx2"/>
          </a:solidFill>
          <a:latin typeface="Times New Roman" pitchFamily="18" charset="0"/>
        </a:defRPr>
      </a:lvl4pPr>
      <a:lvl5pPr algn="ctr" rtl="0" eaLnBrk="0" fontAlgn="base" hangingPunct="0">
        <a:spcBef>
          <a:spcPct val="0"/>
        </a:spcBef>
        <a:spcAft>
          <a:spcPct val="0"/>
        </a:spcAft>
        <a:defRPr sz="4800">
          <a:solidFill>
            <a:schemeClr val="tx2"/>
          </a:solidFill>
          <a:latin typeface="Times New Roman" pitchFamily="18" charset="0"/>
        </a:defRPr>
      </a:lvl5pPr>
      <a:lvl6pPr marL="499069" algn="ctr" rtl="0" eaLnBrk="1" fontAlgn="base" hangingPunct="1">
        <a:spcBef>
          <a:spcPct val="0"/>
        </a:spcBef>
        <a:spcAft>
          <a:spcPct val="0"/>
        </a:spcAft>
        <a:defRPr sz="4800">
          <a:solidFill>
            <a:schemeClr val="tx2"/>
          </a:solidFill>
          <a:latin typeface="Times New Roman" pitchFamily="18" charset="0"/>
        </a:defRPr>
      </a:lvl6pPr>
      <a:lvl7pPr marL="998138" algn="ctr" rtl="0" eaLnBrk="1" fontAlgn="base" hangingPunct="1">
        <a:spcBef>
          <a:spcPct val="0"/>
        </a:spcBef>
        <a:spcAft>
          <a:spcPct val="0"/>
        </a:spcAft>
        <a:defRPr sz="4800">
          <a:solidFill>
            <a:schemeClr val="tx2"/>
          </a:solidFill>
          <a:latin typeface="Times New Roman" pitchFamily="18" charset="0"/>
        </a:defRPr>
      </a:lvl7pPr>
      <a:lvl8pPr marL="1497217" algn="ctr" rtl="0" eaLnBrk="1" fontAlgn="base" hangingPunct="1">
        <a:spcBef>
          <a:spcPct val="0"/>
        </a:spcBef>
        <a:spcAft>
          <a:spcPct val="0"/>
        </a:spcAft>
        <a:defRPr sz="4800">
          <a:solidFill>
            <a:schemeClr val="tx2"/>
          </a:solidFill>
          <a:latin typeface="Times New Roman" pitchFamily="18" charset="0"/>
        </a:defRPr>
      </a:lvl8pPr>
      <a:lvl9pPr marL="1996285" algn="ctr" rtl="0" eaLnBrk="1" fontAlgn="base" hangingPunct="1">
        <a:spcBef>
          <a:spcPct val="0"/>
        </a:spcBef>
        <a:spcAft>
          <a:spcPct val="0"/>
        </a:spcAft>
        <a:defRPr sz="4800">
          <a:solidFill>
            <a:schemeClr val="tx2"/>
          </a:solidFill>
          <a:latin typeface="Times New Roman" pitchFamily="18" charset="0"/>
        </a:defRPr>
      </a:lvl9pPr>
    </p:titleStyle>
    <p:bodyStyle>
      <a:lvl1pPr marL="373063" indent="-373063" algn="l" rtl="0" eaLnBrk="0" fontAlgn="base" hangingPunct="0">
        <a:spcBef>
          <a:spcPct val="20000"/>
        </a:spcBef>
        <a:spcAft>
          <a:spcPct val="0"/>
        </a:spcAft>
        <a:buChar char="•"/>
        <a:defRPr sz="3900">
          <a:solidFill>
            <a:schemeClr val="tx1"/>
          </a:solidFill>
          <a:latin typeface="+mn-lt"/>
          <a:ea typeface="+mn-ea"/>
          <a:cs typeface="+mn-cs"/>
        </a:defRPr>
      </a:lvl1pPr>
      <a:lvl2pPr marL="808038" indent="-311150" algn="l" rtl="0" eaLnBrk="0" fontAlgn="base" hangingPunct="0">
        <a:spcBef>
          <a:spcPct val="20000"/>
        </a:spcBef>
        <a:spcAft>
          <a:spcPct val="0"/>
        </a:spcAft>
        <a:buChar char="–"/>
        <a:defRPr sz="2900">
          <a:solidFill>
            <a:schemeClr val="tx1"/>
          </a:solidFill>
          <a:latin typeface="+mn-lt"/>
        </a:defRPr>
      </a:lvl2pPr>
      <a:lvl3pPr marL="1246188" indent="-247650" algn="l" rtl="0" eaLnBrk="0" fontAlgn="base" hangingPunct="0">
        <a:spcBef>
          <a:spcPct val="20000"/>
        </a:spcBef>
        <a:spcAft>
          <a:spcPct val="0"/>
        </a:spcAft>
        <a:buChar char="•"/>
        <a:defRPr sz="2900">
          <a:solidFill>
            <a:schemeClr val="tx1"/>
          </a:solidFill>
          <a:latin typeface="+mn-lt"/>
        </a:defRPr>
      </a:lvl3pPr>
      <a:lvl4pPr marL="1746250" indent="-247650" algn="l" rtl="0" eaLnBrk="0" fontAlgn="base" hangingPunct="0">
        <a:spcBef>
          <a:spcPct val="20000"/>
        </a:spcBef>
        <a:spcAft>
          <a:spcPct val="0"/>
        </a:spcAft>
        <a:buChar char="–"/>
        <a:defRPr>
          <a:solidFill>
            <a:schemeClr val="tx1"/>
          </a:solidFill>
          <a:latin typeface="+mn-lt"/>
        </a:defRPr>
      </a:lvl4pPr>
      <a:lvl5pPr marL="2244725" indent="-247650" algn="l" rtl="0" eaLnBrk="0" fontAlgn="base" hangingPunct="0">
        <a:spcBef>
          <a:spcPct val="20000"/>
        </a:spcBef>
        <a:spcAft>
          <a:spcPct val="0"/>
        </a:spcAft>
        <a:buChar char="»"/>
        <a:defRPr>
          <a:solidFill>
            <a:schemeClr val="tx1"/>
          </a:solidFill>
          <a:latin typeface="+mn-lt"/>
        </a:defRPr>
      </a:lvl5pPr>
      <a:lvl6pPr marL="2744888" indent="-249534" algn="l" rtl="0" eaLnBrk="1" fontAlgn="base" hangingPunct="1">
        <a:spcBef>
          <a:spcPct val="20000"/>
        </a:spcBef>
        <a:spcAft>
          <a:spcPct val="0"/>
        </a:spcAft>
        <a:buChar char="»"/>
        <a:defRPr sz="1900">
          <a:solidFill>
            <a:schemeClr val="tx1"/>
          </a:solidFill>
          <a:latin typeface="+mn-lt"/>
        </a:defRPr>
      </a:lvl6pPr>
      <a:lvl7pPr marL="3243966" indent="-249534" algn="l" rtl="0" eaLnBrk="1" fontAlgn="base" hangingPunct="1">
        <a:spcBef>
          <a:spcPct val="20000"/>
        </a:spcBef>
        <a:spcAft>
          <a:spcPct val="0"/>
        </a:spcAft>
        <a:buChar char="»"/>
        <a:defRPr sz="1900">
          <a:solidFill>
            <a:schemeClr val="tx1"/>
          </a:solidFill>
          <a:latin typeface="+mn-lt"/>
        </a:defRPr>
      </a:lvl7pPr>
      <a:lvl8pPr marL="3743036" indent="-249534" algn="l" rtl="0" eaLnBrk="1" fontAlgn="base" hangingPunct="1">
        <a:spcBef>
          <a:spcPct val="20000"/>
        </a:spcBef>
        <a:spcAft>
          <a:spcPct val="0"/>
        </a:spcAft>
        <a:buChar char="»"/>
        <a:defRPr sz="1900">
          <a:solidFill>
            <a:schemeClr val="tx1"/>
          </a:solidFill>
          <a:latin typeface="+mn-lt"/>
        </a:defRPr>
      </a:lvl8pPr>
      <a:lvl9pPr marL="4242104" indent="-249534" algn="l" rtl="0" eaLnBrk="1" fontAlgn="base" hangingPunct="1">
        <a:spcBef>
          <a:spcPct val="20000"/>
        </a:spcBef>
        <a:spcAft>
          <a:spcPct val="0"/>
        </a:spcAft>
        <a:buChar char="»"/>
        <a:defRPr sz="1900">
          <a:solidFill>
            <a:schemeClr val="tx1"/>
          </a:solidFill>
          <a:latin typeface="+mn-lt"/>
        </a:defRPr>
      </a:lvl9pPr>
    </p:bodyStyle>
    <p:otherStyle>
      <a:defPPr>
        <a:defRPr lang="fr-FR"/>
      </a:defPPr>
      <a:lvl1pPr marL="0" algn="l" defTabSz="998138" rtl="0" eaLnBrk="1" latinLnBrk="0" hangingPunct="1">
        <a:defRPr sz="1900" kern="1200">
          <a:solidFill>
            <a:schemeClr val="tx1"/>
          </a:solidFill>
          <a:latin typeface="+mn-lt"/>
          <a:ea typeface="+mn-ea"/>
          <a:cs typeface="+mn-cs"/>
        </a:defRPr>
      </a:lvl1pPr>
      <a:lvl2pPr marL="499069" algn="l" defTabSz="998138" rtl="0" eaLnBrk="1" latinLnBrk="0" hangingPunct="1">
        <a:defRPr sz="1900" kern="1200">
          <a:solidFill>
            <a:schemeClr val="tx1"/>
          </a:solidFill>
          <a:latin typeface="+mn-lt"/>
          <a:ea typeface="+mn-ea"/>
          <a:cs typeface="+mn-cs"/>
        </a:defRPr>
      </a:lvl2pPr>
      <a:lvl3pPr marL="998138" algn="l" defTabSz="998138" rtl="0" eaLnBrk="1" latinLnBrk="0" hangingPunct="1">
        <a:defRPr sz="1900" kern="1200">
          <a:solidFill>
            <a:schemeClr val="tx1"/>
          </a:solidFill>
          <a:latin typeface="+mn-lt"/>
          <a:ea typeface="+mn-ea"/>
          <a:cs typeface="+mn-cs"/>
        </a:defRPr>
      </a:lvl3pPr>
      <a:lvl4pPr marL="1497217" algn="l" defTabSz="998138" rtl="0" eaLnBrk="1" latinLnBrk="0" hangingPunct="1">
        <a:defRPr sz="1900" kern="1200">
          <a:solidFill>
            <a:schemeClr val="tx1"/>
          </a:solidFill>
          <a:latin typeface="+mn-lt"/>
          <a:ea typeface="+mn-ea"/>
          <a:cs typeface="+mn-cs"/>
        </a:defRPr>
      </a:lvl4pPr>
      <a:lvl5pPr marL="1996285" algn="l" defTabSz="998138" rtl="0" eaLnBrk="1" latinLnBrk="0" hangingPunct="1">
        <a:defRPr sz="1900" kern="1200">
          <a:solidFill>
            <a:schemeClr val="tx1"/>
          </a:solidFill>
          <a:latin typeface="+mn-lt"/>
          <a:ea typeface="+mn-ea"/>
          <a:cs typeface="+mn-cs"/>
        </a:defRPr>
      </a:lvl5pPr>
      <a:lvl6pPr marL="2495354" algn="l" defTabSz="998138" rtl="0" eaLnBrk="1" latinLnBrk="0" hangingPunct="1">
        <a:defRPr sz="1900" kern="1200">
          <a:solidFill>
            <a:schemeClr val="tx1"/>
          </a:solidFill>
          <a:latin typeface="+mn-lt"/>
          <a:ea typeface="+mn-ea"/>
          <a:cs typeface="+mn-cs"/>
        </a:defRPr>
      </a:lvl6pPr>
      <a:lvl7pPr marL="2994422" algn="l" defTabSz="998138" rtl="0" eaLnBrk="1" latinLnBrk="0" hangingPunct="1">
        <a:defRPr sz="1900" kern="1200">
          <a:solidFill>
            <a:schemeClr val="tx1"/>
          </a:solidFill>
          <a:latin typeface="+mn-lt"/>
          <a:ea typeface="+mn-ea"/>
          <a:cs typeface="+mn-cs"/>
        </a:defRPr>
      </a:lvl7pPr>
      <a:lvl8pPr marL="3493501" algn="l" defTabSz="998138" rtl="0" eaLnBrk="1" latinLnBrk="0" hangingPunct="1">
        <a:defRPr sz="1900" kern="1200">
          <a:solidFill>
            <a:schemeClr val="tx1"/>
          </a:solidFill>
          <a:latin typeface="+mn-lt"/>
          <a:ea typeface="+mn-ea"/>
          <a:cs typeface="+mn-cs"/>
        </a:defRPr>
      </a:lvl8pPr>
      <a:lvl9pPr marL="3992569" algn="l" defTabSz="998138"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lazardfreresgestion.fr/" TargetMode="External"/><Relationship Id="rId3" Type="http://schemas.openxmlformats.org/officeDocument/2006/relationships/image" Target="../media/image1.png"/><Relationship Id="rId7" Type="http://schemas.openxmlformats.org/officeDocument/2006/relationships/image" Target="../media/image3.png"/><Relationship Id="rId12"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www.lazardfreresgestion-tribune.fr/" TargetMode="External"/><Relationship Id="rId11" Type="http://schemas.openxmlformats.org/officeDocument/2006/relationships/image" Target="../media/image5.png"/><Relationship Id="rId5" Type="http://schemas.openxmlformats.org/officeDocument/2006/relationships/image" Target="../media/image2.png"/><Relationship Id="rId10" Type="http://schemas.openxmlformats.org/officeDocument/2006/relationships/hyperlink" Target="https://twitter.com/LazardGestion" TargetMode="External"/><Relationship Id="rId4" Type="http://schemas.openxmlformats.org/officeDocument/2006/relationships/hyperlink" Target="http://www.linkedin.com/company/lazard-freres-gestion/" TargetMode="Externa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ZoneTexte 49"/>
          <p:cNvSpPr txBox="1"/>
          <p:nvPr/>
        </p:nvSpPr>
        <p:spPr>
          <a:xfrm>
            <a:off x="640012" y="0"/>
            <a:ext cx="4697361" cy="1034499"/>
          </a:xfrm>
          <a:prstGeom prst="rect">
            <a:avLst/>
          </a:prstGeom>
          <a:noFill/>
        </p:spPr>
        <p:txBody>
          <a:bodyPr anchor="b"/>
          <a:lstStyle/>
          <a:p>
            <a:pPr lvl="0" eaLnBrk="1" hangingPunct="1"/>
            <a:r>
              <a:rPr lang="fr-FR" sz="2600" dirty="0" smtClean="0">
                <a:solidFill>
                  <a:srgbClr val="23283C"/>
                </a:solidFill>
                <a:latin typeface="Arial" panose="020B0604020202020204" pitchFamily="34" charset="0"/>
              </a:rPr>
              <a:t>Graphique de la semaine</a:t>
            </a:r>
            <a:endParaRPr lang="fr-FR" sz="2600" dirty="0">
              <a:solidFill>
                <a:srgbClr val="23283C"/>
              </a:solidFill>
              <a:latin typeface="Arial" panose="020B0604020202020204" pitchFamily="34" charset="0"/>
            </a:endParaRPr>
          </a:p>
          <a:p>
            <a:pPr eaLnBrk="1" hangingPunct="1">
              <a:defRPr/>
            </a:pPr>
            <a:r>
              <a:rPr lang="en-GB" sz="1500" dirty="0" smtClean="0">
                <a:solidFill>
                  <a:srgbClr val="828282"/>
                </a:solidFill>
                <a:latin typeface="Arial" panose="020B0604020202020204" pitchFamily="34" charset="0"/>
              </a:rPr>
              <a:t>2020 </a:t>
            </a:r>
            <a:r>
              <a:rPr lang="en-GB" sz="1500" dirty="0">
                <a:solidFill>
                  <a:srgbClr val="828282"/>
                </a:solidFill>
                <a:latin typeface="Arial" panose="020B0604020202020204" pitchFamily="34" charset="0"/>
              </a:rPr>
              <a:t>| </a:t>
            </a:r>
            <a:r>
              <a:rPr lang="en-GB" sz="1500" dirty="0" err="1" smtClean="0">
                <a:solidFill>
                  <a:srgbClr val="828282"/>
                </a:solidFill>
                <a:latin typeface="Arial" panose="020B0604020202020204" pitchFamily="34" charset="0"/>
              </a:rPr>
              <a:t>Graphique</a:t>
            </a:r>
            <a:r>
              <a:rPr lang="en-GB" sz="1500" dirty="0" smtClean="0">
                <a:solidFill>
                  <a:srgbClr val="828282"/>
                </a:solidFill>
                <a:latin typeface="Arial" panose="020B0604020202020204" pitchFamily="34" charset="0"/>
              </a:rPr>
              <a:t> n°8</a:t>
            </a:r>
            <a:endParaRPr lang="en-GB" sz="1500" dirty="0">
              <a:solidFill>
                <a:srgbClr val="828282"/>
              </a:solidFill>
              <a:latin typeface="Arial" panose="020B0604020202020204" pitchFamily="34" charset="0"/>
            </a:endParaRPr>
          </a:p>
        </p:txBody>
      </p:sp>
      <p:pic>
        <p:nvPicPr>
          <p:cNvPr id="51" name="Image 147" descr="LFG_logo_2012.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269574" y="9699277"/>
            <a:ext cx="1574792" cy="636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4" name="Connecteur droit 53"/>
          <p:cNvCxnSpPr/>
          <p:nvPr/>
        </p:nvCxnSpPr>
        <p:spPr>
          <a:xfrm>
            <a:off x="731753" y="1063036"/>
            <a:ext cx="6097672" cy="614"/>
          </a:xfrm>
          <a:prstGeom prst="line">
            <a:avLst/>
          </a:prstGeom>
          <a:ln w="6350">
            <a:solidFill>
              <a:srgbClr val="828282"/>
            </a:solidFill>
          </a:ln>
        </p:spPr>
        <p:style>
          <a:lnRef idx="1">
            <a:schemeClr val="accent1"/>
          </a:lnRef>
          <a:fillRef idx="0">
            <a:schemeClr val="accent1"/>
          </a:fillRef>
          <a:effectRef idx="0">
            <a:schemeClr val="accent1"/>
          </a:effectRef>
          <a:fontRef idx="minor">
            <a:schemeClr val="tx1"/>
          </a:fontRef>
        </p:style>
      </p:cxnSp>
      <p:sp>
        <p:nvSpPr>
          <p:cNvPr id="28" name="Rectangle 5"/>
          <p:cNvSpPr>
            <a:spLocks noChangeArrowheads="1"/>
          </p:cNvSpPr>
          <p:nvPr/>
        </p:nvSpPr>
        <p:spPr bwMode="auto">
          <a:xfrm>
            <a:off x="658839" y="5907828"/>
            <a:ext cx="6024230" cy="234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354" tIns="47677" rIns="95354" bIns="47677">
            <a:spAutoFit/>
          </a:bodyPr>
          <a:lstStyle/>
          <a:p>
            <a:pPr algn="just" eaLnBrk="1" hangingPunct="1">
              <a:spcBef>
                <a:spcPts val="600"/>
              </a:spcBef>
            </a:pPr>
            <a:r>
              <a:rPr lang="en-GB" sz="900" b="1" dirty="0" smtClean="0">
                <a:solidFill>
                  <a:srgbClr val="23283C"/>
                </a:solidFill>
                <a:latin typeface="Arial" panose="020B0604020202020204" pitchFamily="34" charset="0"/>
              </a:rPr>
              <a:t>NOTRE ANALYSE</a:t>
            </a:r>
            <a:endParaRPr lang="en-GB" sz="900" b="1" dirty="0">
              <a:solidFill>
                <a:srgbClr val="23283C"/>
              </a:solidFill>
              <a:latin typeface="Arial" panose="020B0604020202020204" pitchFamily="34" charset="0"/>
            </a:endParaRPr>
          </a:p>
        </p:txBody>
      </p:sp>
      <p:sp>
        <p:nvSpPr>
          <p:cNvPr id="56" name="Rectangle 3"/>
          <p:cNvSpPr>
            <a:spLocks noChangeArrowheads="1"/>
          </p:cNvSpPr>
          <p:nvPr/>
        </p:nvSpPr>
        <p:spPr bwMode="auto">
          <a:xfrm>
            <a:off x="666764" y="1185163"/>
            <a:ext cx="6552972" cy="238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defRPr/>
            </a:pPr>
            <a:r>
              <a:rPr lang="fr-FR" sz="950" b="1" cap="all" dirty="0">
                <a:solidFill>
                  <a:srgbClr val="23283C"/>
                </a:solidFill>
                <a:latin typeface="Arial" panose="020B0604020202020204" pitchFamily="34" charset="0"/>
              </a:rPr>
              <a:t>Chine : l’activité a-t-elle touché le fond ? </a:t>
            </a:r>
            <a:endParaRPr lang="en-GB" sz="950" b="1" cap="all" dirty="0">
              <a:solidFill>
                <a:srgbClr val="23283C"/>
              </a:solidFill>
              <a:latin typeface="Arial" panose="020B0604020202020204" pitchFamily="34" charset="0"/>
            </a:endParaRPr>
          </a:p>
        </p:txBody>
      </p:sp>
      <p:sp>
        <p:nvSpPr>
          <p:cNvPr id="29" name="ZoneTexte 23"/>
          <p:cNvSpPr txBox="1">
            <a:spLocks noChangeArrowheads="1"/>
          </p:cNvSpPr>
          <p:nvPr/>
        </p:nvSpPr>
        <p:spPr bwMode="auto">
          <a:xfrm>
            <a:off x="666764" y="1471766"/>
            <a:ext cx="6171083" cy="13542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spcAft>
                <a:spcPts val="600"/>
              </a:spcAft>
            </a:pPr>
            <a:r>
              <a:rPr lang="fr-FR" sz="1100" dirty="0">
                <a:latin typeface="Garamond" panose="02020404030301010803" pitchFamily="18" charset="0"/>
                <a:ea typeface="Calibri" panose="020F0502020204030204" pitchFamily="34" charset="0"/>
                <a:cs typeface="Times New Roman" panose="02020603050405020304" pitchFamily="18" charset="0"/>
              </a:rPr>
              <a:t>Les enquêtes </a:t>
            </a:r>
            <a:r>
              <a:rPr lang="fr-FR" sz="1100" dirty="0" smtClean="0">
                <a:latin typeface="Garamond" panose="02020404030301010803" pitchFamily="18" charset="0"/>
                <a:ea typeface="Calibri" panose="020F0502020204030204" pitchFamily="34" charset="0"/>
                <a:cs typeface="Times New Roman" panose="02020603050405020304" pitchFamily="18" charset="0"/>
              </a:rPr>
              <a:t>PMI* </a:t>
            </a:r>
            <a:r>
              <a:rPr lang="fr-FR" sz="1100" dirty="0">
                <a:latin typeface="Garamond" panose="02020404030301010803" pitchFamily="18" charset="0"/>
                <a:ea typeface="Calibri" panose="020F0502020204030204" pitchFamily="34" charset="0"/>
                <a:cs typeface="Times New Roman" panose="02020603050405020304" pitchFamily="18" charset="0"/>
              </a:rPr>
              <a:t>de février n’ont pas été épargnées par l’épidémie de coronavirus. L’office des statistiques </a:t>
            </a:r>
            <a:r>
              <a:rPr lang="fr-FR" sz="1100" dirty="0" smtClean="0">
                <a:latin typeface="Garamond" panose="02020404030301010803" pitchFamily="18" charset="0"/>
                <a:ea typeface="Calibri" panose="020F0502020204030204" pitchFamily="34" charset="0"/>
                <a:cs typeface="Times New Roman" panose="02020603050405020304" pitchFamily="18" charset="0"/>
              </a:rPr>
              <a:t>chinois (NBS) </a:t>
            </a:r>
            <a:r>
              <a:rPr lang="fr-FR" sz="1100" dirty="0">
                <a:latin typeface="Garamond" panose="02020404030301010803" pitchFamily="18" charset="0"/>
                <a:ea typeface="Calibri" panose="020F0502020204030204" pitchFamily="34" charset="0"/>
                <a:cs typeface="Times New Roman" panose="02020603050405020304" pitchFamily="18" charset="0"/>
              </a:rPr>
              <a:t>a rapporté une baisse du PMI </a:t>
            </a:r>
            <a:r>
              <a:rPr lang="fr-FR" sz="1100" dirty="0" smtClean="0">
                <a:latin typeface="Garamond" panose="02020404030301010803" pitchFamily="18" charset="0"/>
                <a:ea typeface="Calibri" panose="020F0502020204030204" pitchFamily="34" charset="0"/>
                <a:cs typeface="Times New Roman" panose="02020603050405020304" pitchFamily="18" charset="0"/>
              </a:rPr>
              <a:t>manufacturier* </a:t>
            </a:r>
            <a:r>
              <a:rPr lang="fr-FR" sz="1100" dirty="0">
                <a:latin typeface="Garamond" panose="02020404030301010803" pitchFamily="18" charset="0"/>
                <a:ea typeface="Calibri" panose="020F0502020204030204" pitchFamily="34" charset="0"/>
                <a:cs typeface="Times New Roman" panose="02020603050405020304" pitchFamily="18" charset="0"/>
              </a:rPr>
              <a:t>à 35,7 (-14,3 points) et une baisse encore plus forte du PMI </a:t>
            </a:r>
            <a:r>
              <a:rPr lang="fr-FR" sz="1100" dirty="0" smtClean="0">
                <a:latin typeface="Garamond" panose="02020404030301010803" pitchFamily="18" charset="0"/>
                <a:ea typeface="Calibri" panose="020F0502020204030204" pitchFamily="34" charset="0"/>
                <a:cs typeface="Times New Roman" panose="02020603050405020304" pitchFamily="18" charset="0"/>
              </a:rPr>
              <a:t>non-manufacturier*, </a:t>
            </a:r>
            <a:r>
              <a:rPr lang="fr-FR" sz="1100" dirty="0">
                <a:latin typeface="Garamond" panose="02020404030301010803" pitchFamily="18" charset="0"/>
                <a:ea typeface="Calibri" panose="020F0502020204030204" pitchFamily="34" charset="0"/>
                <a:cs typeface="Times New Roman" panose="02020603050405020304" pitchFamily="18" charset="0"/>
              </a:rPr>
              <a:t>à 29,6 (-24,5 points). </a:t>
            </a:r>
            <a:endParaRPr lang="fr-FR" sz="1100" dirty="0" smtClean="0">
              <a:latin typeface="Garamond" panose="02020404030301010803" pitchFamily="18" charset="0"/>
              <a:ea typeface="Calibri" panose="020F0502020204030204" pitchFamily="34" charset="0"/>
              <a:cs typeface="Times New Roman" panose="02020603050405020304" pitchFamily="18" charset="0"/>
            </a:endParaRPr>
          </a:p>
          <a:p>
            <a:pPr algn="just">
              <a:spcAft>
                <a:spcPts val="600"/>
              </a:spcAft>
            </a:pPr>
            <a:r>
              <a:rPr lang="fr-FR" sz="1100" dirty="0" smtClean="0">
                <a:latin typeface="Garamond" panose="02020404030301010803" pitchFamily="18" charset="0"/>
                <a:ea typeface="Calibri" panose="020F0502020204030204" pitchFamily="34" charset="0"/>
                <a:cs typeface="Times New Roman" panose="02020603050405020304" pitchFamily="18" charset="0"/>
              </a:rPr>
              <a:t>Le </a:t>
            </a:r>
            <a:r>
              <a:rPr lang="fr-FR" sz="1100" dirty="0">
                <a:latin typeface="Garamond" panose="02020404030301010803" pitchFamily="18" charset="0"/>
                <a:ea typeface="Calibri" panose="020F0502020204030204" pitchFamily="34" charset="0"/>
                <a:cs typeface="Times New Roman" panose="02020603050405020304" pitchFamily="18" charset="0"/>
              </a:rPr>
              <a:t>PMI </a:t>
            </a:r>
            <a:r>
              <a:rPr lang="fr-FR" sz="1100" dirty="0" smtClean="0">
                <a:latin typeface="Garamond" panose="02020404030301010803" pitchFamily="18" charset="0"/>
                <a:ea typeface="Calibri" panose="020F0502020204030204" pitchFamily="34" charset="0"/>
                <a:cs typeface="Times New Roman" panose="02020603050405020304" pitchFamily="18" charset="0"/>
              </a:rPr>
              <a:t>manufacturier* </a:t>
            </a:r>
            <a:r>
              <a:rPr lang="fr-FR" sz="1100" dirty="0">
                <a:latin typeface="Garamond" panose="02020404030301010803" pitchFamily="18" charset="0"/>
                <a:ea typeface="Calibri" panose="020F0502020204030204" pitchFamily="34" charset="0"/>
                <a:cs typeface="Times New Roman" panose="02020603050405020304" pitchFamily="18" charset="0"/>
              </a:rPr>
              <a:t>de </a:t>
            </a:r>
            <a:r>
              <a:rPr lang="fr-FR" sz="1100" dirty="0" err="1">
                <a:latin typeface="Garamond" panose="02020404030301010803" pitchFamily="18" charset="0"/>
                <a:ea typeface="Calibri" panose="020F0502020204030204" pitchFamily="34" charset="0"/>
                <a:cs typeface="Times New Roman" panose="02020603050405020304" pitchFamily="18" charset="0"/>
              </a:rPr>
              <a:t>Caixin</a:t>
            </a:r>
            <a:r>
              <a:rPr lang="fr-FR" sz="1100" dirty="0">
                <a:latin typeface="Garamond" panose="02020404030301010803" pitchFamily="18" charset="0"/>
                <a:ea typeface="Calibri" panose="020F0502020204030204" pitchFamily="34" charset="0"/>
                <a:cs typeface="Times New Roman" panose="02020603050405020304" pitchFamily="18" charset="0"/>
              </a:rPr>
              <a:t>/</a:t>
            </a:r>
            <a:r>
              <a:rPr lang="fr-FR" sz="1100" dirty="0" err="1">
                <a:latin typeface="Garamond" panose="02020404030301010803" pitchFamily="18" charset="0"/>
                <a:ea typeface="Calibri" panose="020F0502020204030204" pitchFamily="34" charset="0"/>
                <a:cs typeface="Times New Roman" panose="02020603050405020304" pitchFamily="18" charset="0"/>
              </a:rPr>
              <a:t>Markit</a:t>
            </a:r>
            <a:r>
              <a:rPr lang="fr-FR" sz="1100" dirty="0">
                <a:latin typeface="Garamond" panose="02020404030301010803" pitchFamily="18" charset="0"/>
                <a:ea typeface="Calibri" panose="020F0502020204030204" pitchFamily="34" charset="0"/>
                <a:cs typeface="Times New Roman" panose="02020603050405020304" pitchFamily="18" charset="0"/>
              </a:rPr>
              <a:t> ne fait pas beaucoup mieux puisqu’il s’affiche à 40,3 (-10,8 points). L’ampleur de la correction est inédite, très au-dessus des attentes et les niveaux atteints sont du jamais vu. Les sous-composantes ne sont guère meilleures que le chiffre global : elles se sont toutes dégradées sauf les délais de livraisons qui se sont allongés.</a:t>
            </a:r>
          </a:p>
        </p:txBody>
      </p:sp>
      <p:sp>
        <p:nvSpPr>
          <p:cNvPr id="31" name="ZoneTexte 23"/>
          <p:cNvSpPr txBox="1">
            <a:spLocks noChangeArrowheads="1"/>
          </p:cNvSpPr>
          <p:nvPr/>
        </p:nvSpPr>
        <p:spPr bwMode="auto">
          <a:xfrm>
            <a:off x="634358" y="6176218"/>
            <a:ext cx="6271740" cy="2108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spcAft>
                <a:spcPts val="600"/>
              </a:spcAft>
            </a:pPr>
            <a:r>
              <a:rPr lang="fr-FR" sz="1100" dirty="0">
                <a:latin typeface="Garamond" panose="02020404030301010803" pitchFamily="18" charset="0"/>
                <a:ea typeface="Calibri" panose="020F0502020204030204" pitchFamily="34" charset="0"/>
                <a:cs typeface="Times New Roman" panose="02020603050405020304" pitchFamily="18" charset="0"/>
              </a:rPr>
              <a:t>Ces enquêtes sont évidemment très mauvaises. Elles confirment que la crise sanitaire a paralysé l’activité en Chine et mettent en évidence des perturbations dans les chaînes de production. Le communiqué accompagnant la publication des enquêtes </a:t>
            </a:r>
            <a:r>
              <a:rPr lang="fr-FR" sz="1100" dirty="0" smtClean="0">
                <a:latin typeface="Garamond" panose="02020404030301010803" pitchFamily="18" charset="0"/>
                <a:ea typeface="Calibri" panose="020F0502020204030204" pitchFamily="34" charset="0"/>
                <a:cs typeface="Times New Roman" panose="02020603050405020304" pitchFamily="18" charset="0"/>
              </a:rPr>
              <a:t>PMI* </a:t>
            </a:r>
            <a:r>
              <a:rPr lang="fr-FR" sz="1100" dirty="0">
                <a:latin typeface="Garamond" panose="02020404030301010803" pitchFamily="18" charset="0"/>
                <a:ea typeface="Calibri" panose="020F0502020204030204" pitchFamily="34" charset="0"/>
                <a:cs typeface="Times New Roman" panose="02020603050405020304" pitchFamily="18" charset="0"/>
              </a:rPr>
              <a:t>officielles indique toutefois que 78,9% des entreprises interrogées ont redémarré leur activité au 25 février</a:t>
            </a:r>
            <a:r>
              <a:rPr lang="fr-FR" sz="1100" dirty="0" smtClean="0">
                <a:latin typeface="Garamond" panose="02020404030301010803" pitchFamily="18" charset="0"/>
                <a:ea typeface="Calibri" panose="020F0502020204030204" pitchFamily="34" charset="0"/>
                <a:cs typeface="Times New Roman" panose="02020603050405020304" pitchFamily="18" charset="0"/>
              </a:rPr>
              <a:t>.</a:t>
            </a:r>
          </a:p>
          <a:p>
            <a:pPr algn="just">
              <a:spcAft>
                <a:spcPts val="600"/>
              </a:spcAft>
            </a:pPr>
            <a:r>
              <a:rPr lang="fr-FR" sz="1100" dirty="0" smtClean="0">
                <a:latin typeface="Garamond" panose="02020404030301010803" pitchFamily="18" charset="0"/>
                <a:ea typeface="Calibri" panose="020F0502020204030204" pitchFamily="34" charset="0"/>
                <a:cs typeface="Times New Roman" panose="02020603050405020304" pitchFamily="18" charset="0"/>
              </a:rPr>
              <a:t>Compte </a:t>
            </a:r>
            <a:r>
              <a:rPr lang="fr-FR" sz="1100" dirty="0">
                <a:latin typeface="Garamond" panose="02020404030301010803" pitchFamily="18" charset="0"/>
                <a:ea typeface="Calibri" panose="020F0502020204030204" pitchFamily="34" charset="0"/>
                <a:cs typeface="Times New Roman" panose="02020603050405020304" pitchFamily="18" charset="0"/>
              </a:rPr>
              <a:t>tenu de la volonté affichée par Xi Jinping de relancer la machine et de la forte diminution du nombre de nouveaux cas de COVID-19 en dehors de la province de Hubei, cette reprise de l’activité devrait s’accélérer dans les prochaines semaines. </a:t>
            </a:r>
            <a:endParaRPr lang="fr-FR" sz="1100" dirty="0" smtClean="0">
              <a:latin typeface="Garamond" panose="02020404030301010803" pitchFamily="18" charset="0"/>
              <a:ea typeface="Calibri" panose="020F0502020204030204" pitchFamily="34" charset="0"/>
              <a:cs typeface="Times New Roman" panose="02020603050405020304" pitchFamily="18" charset="0"/>
            </a:endParaRPr>
          </a:p>
          <a:p>
            <a:pPr algn="just">
              <a:spcAft>
                <a:spcPts val="600"/>
              </a:spcAft>
            </a:pPr>
            <a:r>
              <a:rPr lang="fr-FR" sz="1100" dirty="0" smtClean="0">
                <a:latin typeface="Garamond" panose="02020404030301010803" pitchFamily="18" charset="0"/>
                <a:ea typeface="Calibri" panose="020F0502020204030204" pitchFamily="34" charset="0"/>
                <a:cs typeface="Times New Roman" panose="02020603050405020304" pitchFamily="18" charset="0"/>
              </a:rPr>
              <a:t>Plusieurs </a:t>
            </a:r>
            <a:r>
              <a:rPr lang="fr-FR" sz="1100" dirty="0">
                <a:latin typeface="Garamond" panose="02020404030301010803" pitchFamily="18" charset="0"/>
                <a:ea typeface="Calibri" panose="020F0502020204030204" pitchFamily="34" charset="0"/>
                <a:cs typeface="Times New Roman" panose="02020603050405020304" pitchFamily="18" charset="0"/>
              </a:rPr>
              <a:t>provinces ont déjà assoupli leur niveau d’alerte virale et on observe en parallèle une amélioration de certains indicateurs tels que la consommation de charbon, l’activité portuaire ou encore le trafic routier. Tout ceci laisse espérer un rebond de l’activité en mars, même si l’équilibre entre gestion de la crise sanitaire et relance de l’économie est délicat. </a:t>
            </a:r>
          </a:p>
        </p:txBody>
      </p:sp>
      <p:sp>
        <p:nvSpPr>
          <p:cNvPr id="33" name="Rectangle 32"/>
          <p:cNvSpPr/>
          <p:nvPr/>
        </p:nvSpPr>
        <p:spPr>
          <a:xfrm>
            <a:off x="729317" y="8645400"/>
            <a:ext cx="6099092" cy="855663"/>
          </a:xfrm>
          <a:prstGeom prst="rect">
            <a:avLst/>
          </a:prstGeom>
          <a:solidFill>
            <a:srgbClr val="00B4AF"/>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180000" rIns="72000" bIns="72000"/>
          <a:lstStyle/>
          <a:p>
            <a:pPr algn="ctr" eaLnBrk="1" hangingPunct="1">
              <a:spcBef>
                <a:spcPts val="600"/>
              </a:spcBef>
              <a:defRPr/>
            </a:pPr>
            <a:r>
              <a:rPr lang="fr-FR" altLang="fr-FR" sz="1200" dirty="0">
                <a:solidFill>
                  <a:schemeClr val="tx1"/>
                </a:solidFill>
                <a:latin typeface="Arial" panose="020B0604020202020204" pitchFamily="34" charset="0"/>
                <a:cs typeface="Arial" panose="020B0604020202020204" pitchFamily="34" charset="0"/>
              </a:rPr>
              <a:t> </a:t>
            </a:r>
          </a:p>
          <a:p>
            <a:pPr algn="ctr" eaLnBrk="1" hangingPunct="1">
              <a:spcBef>
                <a:spcPts val="600"/>
              </a:spcBef>
              <a:defRPr/>
            </a:pPr>
            <a:endParaRPr lang="fr-FR" altLang="fr-FR" sz="1400" b="1" dirty="0">
              <a:solidFill>
                <a:schemeClr val="tx1"/>
              </a:solidFill>
              <a:latin typeface="Arial" panose="020B0604020202020204" pitchFamily="34" charset="0"/>
              <a:cs typeface="Arial" panose="020B0604020202020204" pitchFamily="34" charset="0"/>
            </a:endParaRPr>
          </a:p>
        </p:txBody>
      </p:sp>
      <p:sp>
        <p:nvSpPr>
          <p:cNvPr id="45" name="Rectangle 101"/>
          <p:cNvSpPr>
            <a:spLocks noChangeArrowheads="1"/>
          </p:cNvSpPr>
          <p:nvPr/>
        </p:nvSpPr>
        <p:spPr bwMode="auto">
          <a:xfrm>
            <a:off x="694657" y="8696498"/>
            <a:ext cx="1828800" cy="795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eaLnBrk="1" hangingPunct="1"/>
            <a:r>
              <a:rPr lang="fr-FR" altLang="fr-FR" sz="1000" b="1" dirty="0">
                <a:solidFill>
                  <a:schemeClr val="bg1"/>
                </a:solidFill>
                <a:latin typeface="Arial" panose="020B0604020202020204" pitchFamily="34" charset="0"/>
              </a:rPr>
              <a:t>SUIVEZ</a:t>
            </a:r>
          </a:p>
          <a:p>
            <a:pPr eaLnBrk="1" hangingPunct="1"/>
            <a:r>
              <a:rPr lang="fr-FR" altLang="fr-FR" sz="1000" b="1" dirty="0">
                <a:solidFill>
                  <a:schemeClr val="bg1"/>
                </a:solidFill>
                <a:latin typeface="Arial" panose="020B0604020202020204" pitchFamily="34" charset="0"/>
              </a:rPr>
              <a:t>&amp; PARTAGEZ</a:t>
            </a:r>
          </a:p>
          <a:p>
            <a:pPr eaLnBrk="1" hangingPunct="1"/>
            <a:r>
              <a:rPr lang="fr-FR" altLang="fr-FR" sz="800" dirty="0">
                <a:solidFill>
                  <a:schemeClr val="bg1"/>
                </a:solidFill>
                <a:latin typeface="Arial" panose="020B0604020202020204" pitchFamily="34" charset="0"/>
              </a:rPr>
              <a:t>l’actualité de Lazard Frères Gestion</a:t>
            </a:r>
            <a:endParaRPr lang="fr-FR" altLang="fr-FR" sz="800" b="1" dirty="0">
              <a:solidFill>
                <a:schemeClr val="bg1"/>
              </a:solidFill>
              <a:latin typeface="Arial" panose="020B0604020202020204" pitchFamily="34" charset="0"/>
            </a:endParaRPr>
          </a:p>
        </p:txBody>
      </p:sp>
      <p:sp>
        <p:nvSpPr>
          <p:cNvPr id="48" name="Rectangle 106"/>
          <p:cNvSpPr>
            <a:spLocks noChangeArrowheads="1"/>
          </p:cNvSpPr>
          <p:nvPr/>
        </p:nvSpPr>
        <p:spPr bwMode="auto">
          <a:xfrm>
            <a:off x="2455378" y="9127479"/>
            <a:ext cx="151765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fr-FR" altLang="fr-FR" sz="800" b="1" dirty="0">
                <a:solidFill>
                  <a:schemeClr val="bg1"/>
                </a:solidFill>
                <a:latin typeface="Arial" panose="020B0604020202020204" pitchFamily="34" charset="0"/>
              </a:rPr>
              <a:t>Site Internet</a:t>
            </a:r>
          </a:p>
          <a:p>
            <a:pPr algn="ctr" eaLnBrk="1" hangingPunct="1"/>
            <a:r>
              <a:rPr lang="fr-FR" altLang="fr-FR" sz="500" dirty="0">
                <a:solidFill>
                  <a:schemeClr val="bg1"/>
                </a:solidFill>
                <a:latin typeface="Arial" panose="020B0604020202020204" pitchFamily="34" charset="0"/>
              </a:rPr>
              <a:t>www.lazardfreresgestion.fr</a:t>
            </a:r>
          </a:p>
        </p:txBody>
      </p:sp>
      <p:sp>
        <p:nvSpPr>
          <p:cNvPr id="59" name="Rectangle 107"/>
          <p:cNvSpPr>
            <a:spLocks noChangeArrowheads="1"/>
          </p:cNvSpPr>
          <p:nvPr/>
        </p:nvSpPr>
        <p:spPr bwMode="auto">
          <a:xfrm>
            <a:off x="3558743" y="9127479"/>
            <a:ext cx="1348935"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fr-FR" altLang="fr-FR" sz="800" b="1" dirty="0">
                <a:solidFill>
                  <a:schemeClr val="bg1"/>
                </a:solidFill>
                <a:latin typeface="Arial" panose="020B0604020202020204" pitchFamily="34" charset="0"/>
              </a:rPr>
              <a:t>Blog</a:t>
            </a:r>
          </a:p>
          <a:p>
            <a:pPr algn="ctr" eaLnBrk="1" hangingPunct="1"/>
            <a:r>
              <a:rPr lang="fr-FR" altLang="fr-FR" sz="500" dirty="0">
                <a:solidFill>
                  <a:schemeClr val="bg1"/>
                </a:solidFill>
                <a:latin typeface="Arial" panose="020B0604020202020204" pitchFamily="34" charset="0"/>
              </a:rPr>
              <a:t>www.lazardfreresgestion-tribune.com</a:t>
            </a:r>
          </a:p>
        </p:txBody>
      </p:sp>
      <p:sp>
        <p:nvSpPr>
          <p:cNvPr id="60" name="Rectangle 108"/>
          <p:cNvSpPr>
            <a:spLocks noChangeArrowheads="1"/>
          </p:cNvSpPr>
          <p:nvPr/>
        </p:nvSpPr>
        <p:spPr bwMode="auto">
          <a:xfrm>
            <a:off x="5649706" y="9127479"/>
            <a:ext cx="121615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fr-FR" altLang="fr-FR" sz="800" b="1" dirty="0">
                <a:solidFill>
                  <a:schemeClr val="bg1"/>
                </a:solidFill>
                <a:latin typeface="Arial" panose="020B0604020202020204" pitchFamily="34" charset="0"/>
              </a:rPr>
              <a:t>LinkedIn</a:t>
            </a:r>
          </a:p>
          <a:p>
            <a:pPr algn="ctr" eaLnBrk="1" hangingPunct="1"/>
            <a:r>
              <a:rPr lang="fr-FR" altLang="fr-FR" sz="500" dirty="0">
                <a:solidFill>
                  <a:schemeClr val="bg1"/>
                </a:solidFill>
                <a:latin typeface="Arial" panose="020B0604020202020204" pitchFamily="34" charset="0"/>
              </a:rPr>
              <a:t>Lazard Frères Gestion</a:t>
            </a:r>
          </a:p>
        </p:txBody>
      </p:sp>
      <p:pic>
        <p:nvPicPr>
          <p:cNvPr id="62" name="Image 30">
            <a:hlinkClick r:id="rId4"/>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081754" y="8776680"/>
            <a:ext cx="30518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3" name="Image 31">
            <a:hlinkClick r:id="rId6"/>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054800" y="8792555"/>
            <a:ext cx="33972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 name="Image 33">
            <a:hlinkClick r:id="rId8"/>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3069192" y="8790967"/>
            <a:ext cx="304800" cy="309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 name="Rectangle 108"/>
          <p:cNvSpPr>
            <a:spLocks noChangeArrowheads="1"/>
          </p:cNvSpPr>
          <p:nvPr/>
        </p:nvSpPr>
        <p:spPr bwMode="auto">
          <a:xfrm>
            <a:off x="4623945" y="9127479"/>
            <a:ext cx="1216150" cy="29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eaLnBrk="1" hangingPunct="1"/>
            <a:r>
              <a:rPr lang="fr-FR" altLang="fr-FR" sz="800" b="1" dirty="0">
                <a:solidFill>
                  <a:schemeClr val="bg1"/>
                </a:solidFill>
                <a:latin typeface="Arial" panose="020B0604020202020204" pitchFamily="34" charset="0"/>
              </a:rPr>
              <a:t>Twitter</a:t>
            </a:r>
          </a:p>
          <a:p>
            <a:pPr algn="ctr" eaLnBrk="1" hangingPunct="1"/>
            <a:r>
              <a:rPr lang="fr-FR" altLang="fr-FR" sz="500" dirty="0" smtClean="0">
                <a:solidFill>
                  <a:schemeClr val="bg1"/>
                </a:solidFill>
                <a:latin typeface="Arial" panose="020B0604020202020204" pitchFamily="34" charset="0"/>
              </a:rPr>
              <a:t>@</a:t>
            </a:r>
            <a:r>
              <a:rPr lang="fr-FR" altLang="fr-FR" sz="500" dirty="0" err="1" smtClean="0">
                <a:solidFill>
                  <a:schemeClr val="bg1"/>
                </a:solidFill>
                <a:latin typeface="Arial" panose="020B0604020202020204" pitchFamily="34" charset="0"/>
              </a:rPr>
              <a:t>LazardGestion</a:t>
            </a:r>
            <a:endParaRPr lang="fr-FR" altLang="fr-FR" sz="500" dirty="0">
              <a:solidFill>
                <a:schemeClr val="bg1"/>
              </a:solidFill>
              <a:latin typeface="Arial" panose="020B0604020202020204" pitchFamily="34" charset="0"/>
            </a:endParaRPr>
          </a:p>
        </p:txBody>
      </p:sp>
      <p:pic>
        <p:nvPicPr>
          <p:cNvPr id="67" name="Image 66">
            <a:hlinkClick r:id="rId10"/>
          </p:cNvPr>
          <p:cNvPicPr>
            <a:picLocks noChangeAspect="1"/>
          </p:cNvPicPr>
          <p:nvPr/>
        </p:nvPicPr>
        <p:blipFill>
          <a:blip r:embed="rId11">
            <a:clrChange>
              <a:clrFrom>
                <a:srgbClr val="F45D22"/>
              </a:clrFrom>
              <a:clrTo>
                <a:srgbClr val="F45D22">
                  <a:alpha val="0"/>
                </a:srgbClr>
              </a:clrTo>
            </a:clrChange>
            <a:grayscl/>
          </a:blip>
          <a:stretch>
            <a:fillRect/>
          </a:stretch>
        </p:blipFill>
        <p:spPr>
          <a:xfrm>
            <a:off x="5031511" y="8707685"/>
            <a:ext cx="476127" cy="476127"/>
          </a:xfrm>
          <a:prstGeom prst="rect">
            <a:avLst/>
          </a:prstGeom>
        </p:spPr>
      </p:pic>
      <p:cxnSp>
        <p:nvCxnSpPr>
          <p:cNvPr id="68" name="Connecteur droit 67"/>
          <p:cNvCxnSpPr/>
          <p:nvPr/>
        </p:nvCxnSpPr>
        <p:spPr>
          <a:xfrm>
            <a:off x="2623083" y="8772825"/>
            <a:ext cx="0" cy="577850"/>
          </a:xfrm>
          <a:prstGeom prst="line">
            <a:avLst/>
          </a:prstGeom>
          <a:ln w="19050">
            <a:solidFill>
              <a:srgbClr val="F8F8F8"/>
            </a:solidFill>
          </a:ln>
        </p:spPr>
        <p:style>
          <a:lnRef idx="1">
            <a:schemeClr val="accent1"/>
          </a:lnRef>
          <a:fillRef idx="0">
            <a:schemeClr val="accent1"/>
          </a:fillRef>
          <a:effectRef idx="0">
            <a:schemeClr val="accent1"/>
          </a:effectRef>
          <a:fontRef idx="minor">
            <a:schemeClr val="tx1"/>
          </a:fontRef>
        </p:style>
      </p:cxnSp>
      <p:sp>
        <p:nvSpPr>
          <p:cNvPr id="69" name="Text Box 7"/>
          <p:cNvSpPr txBox="1">
            <a:spLocks noChangeArrowheads="1"/>
          </p:cNvSpPr>
          <p:nvPr/>
        </p:nvSpPr>
        <p:spPr bwMode="auto">
          <a:xfrm>
            <a:off x="748478" y="9510775"/>
            <a:ext cx="6085239" cy="343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7677" rIns="0" bIns="47677">
            <a:spAutoFit/>
          </a:bodyPr>
          <a:lstStyle>
            <a:lvl1pPr eaLnBrk="0" hangingPunct="0">
              <a:spcBef>
                <a:spcPct val="20000"/>
              </a:spcBef>
              <a:buChar char="•"/>
              <a:defRPr sz="3900">
                <a:solidFill>
                  <a:schemeClr val="tx1"/>
                </a:solidFill>
                <a:latin typeface="Times New Roman" pitchFamily="18" charset="0"/>
              </a:defRPr>
            </a:lvl1pPr>
            <a:lvl2pPr marL="808038" indent="-311150" eaLnBrk="0" hangingPunct="0">
              <a:spcBef>
                <a:spcPct val="20000"/>
              </a:spcBef>
              <a:buChar char="–"/>
              <a:defRPr sz="2900">
                <a:solidFill>
                  <a:schemeClr val="tx1"/>
                </a:solidFill>
                <a:latin typeface="Times New Roman" pitchFamily="18" charset="0"/>
              </a:defRPr>
            </a:lvl2pPr>
            <a:lvl3pPr marL="1143000" indent="-228600" eaLnBrk="0" hangingPunct="0">
              <a:spcBef>
                <a:spcPct val="20000"/>
              </a:spcBef>
              <a:buChar char="•"/>
              <a:defRPr sz="2900">
                <a:solidFill>
                  <a:schemeClr val="tx1"/>
                </a:solidFill>
                <a:latin typeface="Times New Roman" pitchFamily="18" charset="0"/>
              </a:defRPr>
            </a:lvl3pPr>
            <a:lvl4pPr marL="1600200" indent="-228600" eaLnBrk="0" hangingPunct="0">
              <a:spcBef>
                <a:spcPct val="20000"/>
              </a:spcBef>
              <a:buChar char="–"/>
              <a:defRPr>
                <a:solidFill>
                  <a:schemeClr val="tx1"/>
                </a:solidFill>
                <a:latin typeface="Times New Roman" pitchFamily="18" charset="0"/>
              </a:defRPr>
            </a:lvl4pPr>
            <a:lvl5pPr marL="2057400" indent="-228600" eaLnBrk="0" hangingPunct="0">
              <a:spcBef>
                <a:spcPct val="20000"/>
              </a:spcBef>
              <a:buChar char="»"/>
              <a:defRPr>
                <a:solidFill>
                  <a:schemeClr val="tx1"/>
                </a:solidFill>
                <a:latin typeface="Times New Roman" pitchFamily="18" charset="0"/>
              </a:defRPr>
            </a:lvl5pPr>
            <a:lvl6pPr marL="2514600" indent="-228600" eaLnBrk="0" fontAlgn="base" hangingPunct="0">
              <a:spcBef>
                <a:spcPct val="20000"/>
              </a:spcBef>
              <a:spcAft>
                <a:spcPct val="0"/>
              </a:spcAft>
              <a:buChar char="»"/>
              <a:defRPr>
                <a:solidFill>
                  <a:schemeClr val="tx1"/>
                </a:solidFill>
                <a:latin typeface="Times New Roman" pitchFamily="18" charset="0"/>
              </a:defRPr>
            </a:lvl6pPr>
            <a:lvl7pPr marL="2971800" indent="-228600" eaLnBrk="0" fontAlgn="base" hangingPunct="0">
              <a:spcBef>
                <a:spcPct val="20000"/>
              </a:spcBef>
              <a:spcAft>
                <a:spcPct val="0"/>
              </a:spcAft>
              <a:buChar char="»"/>
              <a:defRPr>
                <a:solidFill>
                  <a:schemeClr val="tx1"/>
                </a:solidFill>
                <a:latin typeface="Times New Roman" pitchFamily="18" charset="0"/>
              </a:defRPr>
            </a:lvl7pPr>
            <a:lvl8pPr marL="3429000" indent="-228600" eaLnBrk="0" fontAlgn="base" hangingPunct="0">
              <a:spcBef>
                <a:spcPct val="20000"/>
              </a:spcBef>
              <a:spcAft>
                <a:spcPct val="0"/>
              </a:spcAft>
              <a:buChar char="»"/>
              <a:defRPr>
                <a:solidFill>
                  <a:schemeClr val="tx1"/>
                </a:solidFill>
                <a:latin typeface="Times New Roman" pitchFamily="18" charset="0"/>
              </a:defRPr>
            </a:lvl8pPr>
            <a:lvl9pPr marL="3886200" indent="-228600" eaLnBrk="0" fontAlgn="base" hangingPunct="0">
              <a:spcBef>
                <a:spcPct val="20000"/>
              </a:spcBef>
              <a:spcAft>
                <a:spcPct val="0"/>
              </a:spcAft>
              <a:buChar char="»"/>
              <a:defRPr>
                <a:solidFill>
                  <a:schemeClr val="tx1"/>
                </a:solidFill>
                <a:latin typeface="Times New Roman" pitchFamily="18" charset="0"/>
              </a:defRPr>
            </a:lvl9pPr>
          </a:lstStyle>
          <a:p>
            <a:pPr algn="just" eaLnBrk="1" hangingPunct="1">
              <a:lnSpc>
                <a:spcPct val="110000"/>
              </a:lnSpc>
              <a:spcBef>
                <a:spcPts val="100"/>
              </a:spcBef>
              <a:spcAft>
                <a:spcPts val="100"/>
              </a:spcAft>
              <a:buNone/>
              <a:defRPr/>
            </a:pPr>
            <a:r>
              <a:rPr lang="fr-FR" sz="500" spc="-30" dirty="0">
                <a:solidFill>
                  <a:schemeClr val="bg2">
                    <a:lumMod val="75000"/>
                  </a:schemeClr>
                </a:solidFill>
                <a:latin typeface="Arial" pitchFamily="34" charset="0"/>
              </a:rPr>
              <a:t>Ce document n'a pas de valeur </a:t>
            </a:r>
            <a:r>
              <a:rPr lang="fr-FR" sz="500" spc="-30" dirty="0" err="1">
                <a:solidFill>
                  <a:schemeClr val="bg2">
                    <a:lumMod val="75000"/>
                  </a:schemeClr>
                </a:solidFill>
                <a:latin typeface="Arial" pitchFamily="34" charset="0"/>
              </a:rPr>
              <a:t>pré-contractuelle</a:t>
            </a:r>
            <a:r>
              <a:rPr lang="fr-FR" sz="500" spc="-30" dirty="0">
                <a:solidFill>
                  <a:schemeClr val="bg2">
                    <a:lumMod val="75000"/>
                  </a:schemeClr>
                </a:solidFill>
                <a:latin typeface="Arial" pitchFamily="34" charset="0"/>
              </a:rPr>
              <a:t> ou contractuelle. Il est remis à son destinataire à titre d’information. Les analyses et/ou descriptions contenues dans ce document ne sauraient être interprétées comme des conseils ou recommandations de la part de Lazard Frères Gestion SAS. Ce document ne constitue ni une recommandation d’achat ou de vente, ni une incitation à l’investissement. Ce document est la propriété intellectuelle de Lazard Frères Gestion SAS. LAZARD FRERES GESTION – S.A.S au capital de 14.487.500€ - 352 213 599 RCS </a:t>
            </a:r>
            <a:r>
              <a:rPr lang="fr-FR" sz="500" spc="-30" dirty="0" smtClean="0">
                <a:solidFill>
                  <a:schemeClr val="bg2">
                    <a:lumMod val="75000"/>
                  </a:schemeClr>
                </a:solidFill>
                <a:latin typeface="Arial" pitchFamily="34" charset="0"/>
              </a:rPr>
              <a:t>Paris 25</a:t>
            </a:r>
            <a:r>
              <a:rPr lang="fr-FR" sz="500" spc="-30" dirty="0">
                <a:solidFill>
                  <a:schemeClr val="bg2">
                    <a:lumMod val="75000"/>
                  </a:schemeClr>
                </a:solidFill>
                <a:latin typeface="Arial" pitchFamily="34" charset="0"/>
              </a:rPr>
              <a:t>, RUE DE COURCELLES - 75008 </a:t>
            </a:r>
            <a:r>
              <a:rPr lang="fr-FR" sz="500" spc="-30" dirty="0" smtClean="0">
                <a:solidFill>
                  <a:schemeClr val="bg2">
                    <a:lumMod val="75000"/>
                  </a:schemeClr>
                </a:solidFill>
                <a:latin typeface="Arial" pitchFamily="34" charset="0"/>
              </a:rPr>
              <a:t>PARIS</a:t>
            </a:r>
            <a:endParaRPr lang="fr-FR" sz="600" dirty="0">
              <a:solidFill>
                <a:schemeClr val="bg2">
                  <a:lumMod val="75000"/>
                </a:schemeClr>
              </a:solidFill>
              <a:latin typeface="Arial" pitchFamily="34" charset="0"/>
            </a:endParaRPr>
          </a:p>
        </p:txBody>
      </p:sp>
      <p:sp>
        <p:nvSpPr>
          <p:cNvPr id="35" name="Rectangle 34"/>
          <p:cNvSpPr/>
          <p:nvPr/>
        </p:nvSpPr>
        <p:spPr>
          <a:xfrm>
            <a:off x="1814" y="1154"/>
            <a:ext cx="684000" cy="1044000"/>
          </a:xfrm>
          <a:prstGeom prst="rect">
            <a:avLst/>
          </a:prstGeom>
          <a:solidFill>
            <a:srgbClr val="00B4AF"/>
          </a:solidFill>
          <a:ln w="25400" cap="flat" cmpd="sng" algn="ctr">
            <a:noFill/>
            <a:prstDash val="solid"/>
          </a:ln>
          <a:effectLst/>
        </p:spPr>
        <p:txBody>
          <a:bodyPr rtlCol="0" anchor="ctr"/>
          <a:lstStyle/>
          <a:p>
            <a:pPr algn="ctr" defTabSz="954085">
              <a:defRPr/>
            </a:pPr>
            <a:endParaRPr lang="fr-FR" sz="1878" kern="0">
              <a:solidFill>
                <a:srgbClr val="FFFFFF"/>
              </a:solidFill>
              <a:latin typeface="Times New Roman"/>
              <a:cs typeface="+mn-cs"/>
            </a:endParaRPr>
          </a:p>
        </p:txBody>
      </p:sp>
      <p:sp>
        <p:nvSpPr>
          <p:cNvPr id="4" name="Rectangle 3"/>
          <p:cNvSpPr/>
          <p:nvPr/>
        </p:nvSpPr>
        <p:spPr>
          <a:xfrm>
            <a:off x="638401" y="8281615"/>
            <a:ext cx="6288967" cy="307777"/>
          </a:xfrm>
          <a:prstGeom prst="rect">
            <a:avLst/>
          </a:prstGeom>
        </p:spPr>
        <p:txBody>
          <a:bodyPr wrap="square">
            <a:spAutoFit/>
          </a:bodyPr>
          <a:lstStyle/>
          <a:p>
            <a:pPr algn="just"/>
            <a:r>
              <a:rPr lang="fr-FR" sz="700" u="sng" dirty="0" smtClean="0">
                <a:latin typeface="Calibri" panose="020F0502020204030204" pitchFamily="34" charset="0"/>
                <a:ea typeface="Calibri" panose="020F0502020204030204" pitchFamily="34" charset="0"/>
                <a:cs typeface="Times New Roman" panose="02020603050405020304" pitchFamily="18" charset="0"/>
              </a:rPr>
              <a:t>*PMI </a:t>
            </a:r>
            <a:r>
              <a:rPr lang="fr-FR" sz="700" dirty="0" smtClean="0">
                <a:latin typeface="Calibri" panose="020F0502020204030204" pitchFamily="34" charset="0"/>
                <a:ea typeface="Calibri" panose="020F0502020204030204" pitchFamily="34" charset="0"/>
                <a:cs typeface="Times New Roman" panose="02020603050405020304" pitchFamily="18" charset="0"/>
              </a:rPr>
              <a:t>: </a:t>
            </a:r>
            <a:r>
              <a:rPr lang="fr-FR" sz="700" dirty="0" err="1">
                <a:latin typeface="Calibri" panose="020F0502020204030204" pitchFamily="34" charset="0"/>
                <a:ea typeface="Calibri" panose="020F0502020204030204" pitchFamily="34" charset="0"/>
                <a:cs typeface="Times New Roman" panose="02020603050405020304" pitchFamily="18" charset="0"/>
              </a:rPr>
              <a:t>Purchasing</a:t>
            </a:r>
            <a:r>
              <a:rPr lang="fr-FR" sz="700" dirty="0">
                <a:latin typeface="Calibri" panose="020F0502020204030204" pitchFamily="34" charset="0"/>
                <a:ea typeface="Calibri" panose="020F0502020204030204" pitchFamily="34" charset="0"/>
                <a:cs typeface="Times New Roman" panose="02020603050405020304" pitchFamily="18" charset="0"/>
              </a:rPr>
              <a:t> Managers Index. Les indices PMI sont des indicateurs de confiance qui synthétisent les résultats des enquêtes menées auprès des directeurs d’achats des entreprises. Une valeur supérieure à 50 indique un sentiment </a:t>
            </a:r>
            <a:r>
              <a:rPr lang="fr-FR" sz="700" dirty="0" smtClean="0">
                <a:latin typeface="Calibri" panose="020F0502020204030204" pitchFamily="34" charset="0"/>
                <a:ea typeface="Calibri" panose="020F0502020204030204" pitchFamily="34" charset="0"/>
                <a:cs typeface="Times New Roman" panose="02020603050405020304" pitchFamily="18" charset="0"/>
              </a:rPr>
              <a:t>positif. Il se décline en 3 sous indices : Manufacturier, Service ou Composite (qui combine les deux).</a:t>
            </a:r>
            <a:endParaRPr lang="fr-FR" sz="1600" dirty="0"/>
          </a:p>
        </p:txBody>
      </p:sp>
      <p:graphicFrame>
        <p:nvGraphicFramePr>
          <p:cNvPr id="27" name="Graphique 26"/>
          <p:cNvGraphicFramePr>
            <a:graphicFrameLocks/>
          </p:cNvGraphicFramePr>
          <p:nvPr>
            <p:extLst>
              <p:ext uri="{D42A27DB-BD31-4B8C-83A1-F6EECF244321}">
                <p14:modId xmlns:p14="http://schemas.microsoft.com/office/powerpoint/2010/main" val="2110233454"/>
              </p:ext>
            </p:extLst>
          </p:nvPr>
        </p:nvGraphicFramePr>
        <p:xfrm>
          <a:off x="1380306" y="3042294"/>
          <a:ext cx="4896867" cy="2645689"/>
        </p:xfrm>
        <a:graphic>
          <a:graphicData uri="http://schemas.openxmlformats.org/drawingml/2006/chart">
            <c:chart xmlns:c="http://schemas.openxmlformats.org/drawingml/2006/chart" xmlns:r="http://schemas.openxmlformats.org/officeDocument/2006/relationships" r:id="rId12"/>
          </a:graphicData>
        </a:graphic>
      </p:graphicFrame>
      <p:sp>
        <p:nvSpPr>
          <p:cNvPr id="32" name="ZoneTexte 1"/>
          <p:cNvSpPr txBox="1"/>
          <p:nvPr/>
        </p:nvSpPr>
        <p:spPr>
          <a:xfrm>
            <a:off x="1402556" y="5465720"/>
            <a:ext cx="5140944" cy="50333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fr-FR" sz="1000" i="1" dirty="0">
                <a:solidFill>
                  <a:srgbClr val="8D8D8D"/>
                </a:solidFill>
              </a:rPr>
              <a:t>Source : </a:t>
            </a:r>
            <a:r>
              <a:rPr lang="fr-FR" sz="1000" i="1" dirty="0" smtClean="0">
                <a:solidFill>
                  <a:srgbClr val="8D8D8D"/>
                </a:solidFill>
              </a:rPr>
              <a:t>Bloomberg                                                                 </a:t>
            </a:r>
            <a:r>
              <a:rPr lang="fr-FR" sz="1000" i="1" dirty="0" smtClean="0">
                <a:solidFill>
                  <a:srgbClr val="8D8D8D"/>
                </a:solidFill>
              </a:rPr>
              <a:t>                </a:t>
            </a:r>
            <a:r>
              <a:rPr lang="fr-FR" sz="1000" i="1" dirty="0" smtClean="0">
                <a:solidFill>
                  <a:srgbClr val="8D8D8D"/>
                </a:solidFill>
              </a:rPr>
              <a:t>Date </a:t>
            </a:r>
            <a:r>
              <a:rPr lang="fr-FR" sz="1000" i="1" dirty="0">
                <a:solidFill>
                  <a:srgbClr val="8D8D8D"/>
                </a:solidFill>
              </a:rPr>
              <a:t>: </a:t>
            </a:r>
            <a:r>
              <a:rPr lang="fr-FR" sz="1000" i="1" dirty="0" smtClean="0">
                <a:solidFill>
                  <a:srgbClr val="8D8D8D"/>
                </a:solidFill>
              </a:rPr>
              <a:t>03 mars 2020    </a:t>
            </a:r>
            <a:endParaRPr lang="fr-FR" sz="1000" i="1" dirty="0">
              <a:solidFill>
                <a:srgbClr val="8D8D8D"/>
              </a:solidFill>
            </a:endParaRPr>
          </a:p>
        </p:txBody>
      </p:sp>
    </p:spTree>
    <p:extLst>
      <p:ext uri="{BB962C8B-B14F-4D97-AF65-F5344CB8AC3E}">
        <p14:creationId xmlns:p14="http://schemas.microsoft.com/office/powerpoint/2010/main" val="232482024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Personnalisé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582BE"/>
      </a:hlink>
      <a:folHlink>
        <a:srgbClr val="011621"/>
      </a:folHlink>
    </a:clrScheme>
    <a:fontScheme name="Thème Offic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619 - Nouvelle donne politique au Brésil [Mode de compatibilité]" id="{3DA7EE9B-6D86-47E9-B01C-BE1B07B10C86}" vid="{776F492D-15F0-44E1-8A46-B8769AECA02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15384</TotalTime>
  <Words>488</Words>
  <Application>Microsoft Office PowerPoint</Application>
  <PresentationFormat>Personnalisé</PresentationFormat>
  <Paragraphs>26</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Garamond</vt:lpstr>
      <vt:lpstr>Times New Roman</vt:lpstr>
      <vt:lpstr>Thème Office</vt:lpstr>
      <vt:lpstr>Présentation PowerPoint</vt:lpstr>
    </vt:vector>
  </TitlesOfParts>
  <Company>LAZARD FRERES BANQUE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FEISSAT Jean - Baptiste</dc:creator>
  <cp:lastModifiedBy>Lesigne, Henri</cp:lastModifiedBy>
  <cp:revision>1186</cp:revision>
  <cp:lastPrinted>2018-06-22T09:15:22Z</cp:lastPrinted>
  <dcterms:created xsi:type="dcterms:W3CDTF">2016-05-17T07:35:20Z</dcterms:created>
  <dcterms:modified xsi:type="dcterms:W3CDTF">2020-03-03T15:32:10Z</dcterms:modified>
</cp:coreProperties>
</file>