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3" r:id="rId4"/>
    <p:sldId id="264" r:id="rId5"/>
    <p:sldId id="261" r:id="rId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>
      <p:cViewPr varScale="1">
        <p:scale>
          <a:sx n="113" d="100"/>
          <a:sy n="113" d="100"/>
        </p:scale>
        <p:origin x="1458" y="96"/>
      </p:cViewPr>
      <p:guideLst>
        <p:guide orient="horz" pos="3748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1AD0E-D04F-425D-B724-2D4348DE4E53}" type="datetimeFigureOut">
              <a:rPr lang="nl-BE" smtClean="0"/>
              <a:t>12/12/2017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C8928-3ADA-4A43-871D-E7E9AB09D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562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17" y="6309320"/>
            <a:ext cx="1397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2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" y="1916832"/>
            <a:ext cx="8219256" cy="1864232"/>
          </a:xfrm>
        </p:spPr>
        <p:txBody>
          <a:bodyPr/>
          <a:lstStyle>
            <a:lvl1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/>
            </a:lvl2pPr>
            <a:lvl3pPr marL="534988" marR="0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/>
            </a:lvl3pPr>
            <a:lvl4pPr marL="896938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 sz="1600"/>
            </a:lvl4pPr>
            <a:lvl5pPr marL="125412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600"/>
            </a:lvl5pPr>
            <a:lvl6pPr marL="514800" marR="0" indent="-51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514800" marR="0" lvl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14800" marR="0" lvl="1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34988" marR="0" lvl="2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96938" marR="0" lvl="3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4125" marR="0" lvl="4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  <a:p>
            <a:pPr lvl="0"/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83426"/>
            <a:ext cx="1396800" cy="3006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56" y="6381328"/>
            <a:ext cx="1396800" cy="300603"/>
          </a:xfrm>
          <a:prstGeom prst="rect">
            <a:avLst/>
          </a:prstGeom>
        </p:spPr>
      </p:pic>
      <p:sp>
        <p:nvSpPr>
          <p:cNvPr id="11" name="Tijdelijke aanduiding voor inhoud 3"/>
          <p:cNvSpPr>
            <a:spLocks noGrp="1"/>
          </p:cNvSpPr>
          <p:nvPr>
            <p:ph sz="half" idx="11" hasCustomPrompt="1"/>
          </p:nvPr>
        </p:nvSpPr>
        <p:spPr>
          <a:xfrm>
            <a:off x="467544" y="3869024"/>
            <a:ext cx="8219256" cy="1864232"/>
          </a:xfrm>
        </p:spPr>
        <p:txBody>
          <a:bodyPr/>
          <a:lstStyle>
            <a:lvl1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/>
            </a:lvl2pPr>
            <a:lvl3pPr marL="534988" marR="0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/>
            </a:lvl3pPr>
            <a:lvl4pPr marL="896938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 sz="1600"/>
            </a:lvl4pPr>
            <a:lvl5pPr marL="125412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600"/>
            </a:lvl5pPr>
            <a:lvl6pPr marL="514800" marR="0" indent="-51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514800" marR="0" lvl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14800" marR="0" lvl="1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34988" marR="0" lvl="2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96938" marR="0" lvl="3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4125" marR="0" lvl="4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  <a:p>
            <a:pPr lvl="0"/>
            <a:endParaRPr lang="nl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442645"/>
            <a:ext cx="4752528" cy="1547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i="0">
                <a:solidFill>
                  <a:srgbClr val="141313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fld id="{FEA71D5C-3840-45D5-8CFB-E0E2280CF184}" type="slidenum">
              <a:rPr lang="en-GB" smtClean="0"/>
              <a:pPr/>
              <a:t>‹nr.›</a:t>
            </a:fld>
            <a:r>
              <a:rPr lang="en-GB" dirty="0"/>
              <a:t>   •   </a:t>
            </a:r>
            <a:fld id="{33842B56-307F-4176-AC0F-2BB0569C02BE}" type="datetime1">
              <a:rPr lang="nl-BE" smtClean="0"/>
              <a:pPr/>
              <a:t>12/12/2017</a:t>
            </a:fld>
            <a:r>
              <a:rPr lang="nl-BE" dirty="0"/>
              <a:t> </a:t>
            </a:r>
            <a:r>
              <a:rPr lang="en-GB" dirty="0"/>
              <a:t>•    </a:t>
            </a:r>
            <a:r>
              <a:rPr lang="en-GB" dirty="0" err="1"/>
              <a:t>Onderwerp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Soort 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902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Dank u.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17" y="6309320"/>
            <a:ext cx="1397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7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Dank u.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17" y="6309320"/>
            <a:ext cx="1397647" cy="28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1" y="6322976"/>
            <a:ext cx="1397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9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1" y="6322976"/>
            <a:ext cx="1397647" cy="28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17" y="6309320"/>
            <a:ext cx="139764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2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56" y="6381328"/>
            <a:ext cx="1396800" cy="300603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399" y="6486480"/>
            <a:ext cx="5781825" cy="1828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i="0">
                <a:solidFill>
                  <a:srgbClr val="141313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fld id="{FEA71D5C-3840-45D5-8CFB-E0E2280CF184}" type="slidenum">
              <a:rPr lang="en-GB" smtClean="0"/>
              <a:pPr/>
              <a:t>‹nr.›</a:t>
            </a:fld>
            <a:r>
              <a:rPr lang="en-GB" dirty="0"/>
              <a:t>   •   </a:t>
            </a:r>
            <a:fld id="{A4BADBDA-9348-4259-B319-D8F23DB8C908}" type="datetime1">
              <a:rPr lang="nl-BE" smtClean="0"/>
              <a:pPr/>
              <a:t>12/12/2017</a:t>
            </a:fld>
            <a:r>
              <a:rPr lang="en-GB" dirty="0"/>
              <a:t> •    </a:t>
            </a:r>
            <a:r>
              <a:rPr lang="en-GB" dirty="0" err="1"/>
              <a:t>Onderwerp</a:t>
            </a:r>
            <a:endParaRPr lang="en-GB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lvl1pPr>
            <a:lvl2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lvl2pPr>
            <a:lvl3pPr marL="534988" marR="0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6"/>
              </a:buBlip>
              <a:tabLst/>
              <a:defRPr/>
            </a:lvl3pPr>
            <a:lvl4pPr marL="896938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>
                <a:tab pos="1076325" algn="l"/>
              </a:tabLst>
              <a:defRPr/>
            </a:lvl4pPr>
            <a:lvl5pPr marL="125412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lvl5pPr>
          </a:lstStyle>
          <a:p>
            <a:pPr marL="514800" marR="0" lvl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14800" marR="0" lvl="1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34988" marR="0" lvl="2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6"/>
              </a:buBlip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96938" marR="0" lvl="3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>
                <a:tab pos="1076325" algn="l"/>
              </a:tabLst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4125" marR="0" lvl="4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Soort 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008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56" y="6381328"/>
            <a:ext cx="1396800" cy="30060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83426"/>
            <a:ext cx="1396800" cy="30060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442645"/>
            <a:ext cx="4752528" cy="1547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i="0">
                <a:solidFill>
                  <a:srgbClr val="141313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fld id="{FEA71D5C-3840-45D5-8CFB-E0E2280CF184}" type="slidenum">
              <a:rPr lang="en-GB" smtClean="0"/>
              <a:pPr/>
              <a:t>‹nr.›</a:t>
            </a:fld>
            <a:r>
              <a:rPr lang="en-GB" dirty="0"/>
              <a:t>   •   </a:t>
            </a:r>
            <a:fld id="{D8C63BBC-B241-44DA-9C77-A56E22BF9FE8}" type="datetime1">
              <a:rPr lang="nl-BE" smtClean="0"/>
              <a:pPr/>
              <a:t>12/12/2017</a:t>
            </a:fld>
            <a:r>
              <a:rPr lang="en-GB" dirty="0"/>
              <a:t> •    </a:t>
            </a:r>
            <a:r>
              <a:rPr lang="en-GB" dirty="0" err="1"/>
              <a:t>Onderwerp</a:t>
            </a:r>
            <a:endParaRPr lang="en-GB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lvl1pPr>
            <a:lvl2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2pPr>
            <a:lvl3pPr marL="534988" marR="0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lvl3pPr>
            <a:lvl4pPr marL="896938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>
                <a:tab pos="1076325" algn="l"/>
              </a:tabLst>
              <a:defRPr/>
            </a:lvl4pPr>
            <a:lvl5pPr marL="125412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lvl5pPr>
          </a:lstStyle>
          <a:p>
            <a:pPr marL="514800" marR="0" lvl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14800" marR="0" lvl="1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34988" marR="0" lvl="2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96938" marR="0" lvl="3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>
                <a:tab pos="1076325" algn="l"/>
              </a:tabLst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4125" marR="0" lvl="4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Soort 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590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400"/>
            </a:lvl2pPr>
            <a:lvl3pPr marL="534988" marR="0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000"/>
            </a:lvl3pPr>
            <a:lvl4pPr marL="896938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 sz="1800"/>
            </a:lvl4pPr>
            <a:lvl5pPr marL="125412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800"/>
            </a:lvl5pPr>
            <a:lvl6pPr marL="514800" marR="0" indent="-51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514800" marR="0" lvl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14800" marR="0" lvl="1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34988" marR="0" lvl="2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96938" marR="0" lvl="3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4125" marR="0" lvl="4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400"/>
            </a:lvl2pPr>
            <a:lvl3pPr marL="534988" marR="0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000"/>
            </a:lvl3pPr>
            <a:lvl4pPr marL="896938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 sz="1800"/>
            </a:lvl4pPr>
            <a:lvl5pPr marL="125412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800"/>
            </a:lvl5pPr>
            <a:lvl6pPr marL="514800" marR="0" indent="-51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514800" marR="0" lvl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14800" marR="0" lvl="1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34988" marR="0" lvl="2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96938" marR="0" lvl="3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4125" marR="0" lvl="4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  <a:p>
            <a:pPr lvl="0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56" y="6381328"/>
            <a:ext cx="1396800" cy="300603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399" y="6486480"/>
            <a:ext cx="5781825" cy="1828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i="0">
                <a:solidFill>
                  <a:srgbClr val="141313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fld id="{FEA71D5C-3840-45D5-8CFB-E0E2280CF184}" type="slidenum">
              <a:rPr lang="en-GB" smtClean="0"/>
              <a:pPr/>
              <a:t>‹nr.›</a:t>
            </a:fld>
            <a:r>
              <a:rPr lang="en-GB" dirty="0"/>
              <a:t>   •   </a:t>
            </a:r>
            <a:fld id="{3817A4A7-3785-426E-8C26-11AF93A37A72}" type="datetime1">
              <a:rPr lang="nl-BE" smtClean="0"/>
              <a:pPr/>
              <a:t>12/12/2017</a:t>
            </a:fld>
            <a:r>
              <a:rPr lang="en-GB" dirty="0"/>
              <a:t> •    </a:t>
            </a:r>
            <a:r>
              <a:rPr lang="en-GB" dirty="0" err="1"/>
              <a:t>Onderwerp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Soort 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05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" y="1636776"/>
            <a:ext cx="4040188" cy="4489387"/>
          </a:xfrm>
        </p:spPr>
        <p:txBody>
          <a:bodyPr/>
          <a:lstStyle>
            <a:lvl1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/>
            </a:lvl2pPr>
            <a:lvl3pPr marL="534988" marR="0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/>
            </a:lvl3pPr>
            <a:lvl4pPr marL="896938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 sz="1600"/>
            </a:lvl4pPr>
            <a:lvl5pPr marL="125412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600"/>
            </a:lvl5pPr>
            <a:lvl6pPr marL="514800" marR="0" indent="-51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514800" marR="0" lvl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14800" marR="0" lvl="1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34988" marR="0" lvl="2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96938" marR="0" lvl="3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4125" marR="0" lvl="4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  <a:p>
            <a:pPr lvl="0"/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628800"/>
            <a:ext cx="4041775" cy="4497363"/>
          </a:xfrm>
        </p:spPr>
        <p:txBody>
          <a:bodyPr/>
          <a:lstStyle>
            <a:lvl1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/>
            </a:lvl2pPr>
            <a:lvl3pPr marL="534988" marR="0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/>
            </a:lvl3pPr>
            <a:lvl4pPr marL="896938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 sz="1600"/>
            </a:lvl4pPr>
            <a:lvl5pPr marL="125412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600"/>
            </a:lvl5pPr>
            <a:lvl6pPr marL="514800" marR="0" indent="-51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514800" marR="0" lvl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14800" marR="0" lvl="1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34988" marR="0" lvl="2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96938" marR="0" lvl="3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4125" marR="0" lvl="4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  <a:p>
            <a:pPr lvl="0"/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83426"/>
            <a:ext cx="1396800" cy="3006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56" y="6381328"/>
            <a:ext cx="1396800" cy="30060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442645"/>
            <a:ext cx="4752528" cy="1547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i="0">
                <a:solidFill>
                  <a:srgbClr val="141313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fld id="{FEA71D5C-3840-45D5-8CFB-E0E2280CF184}" type="slidenum">
              <a:rPr lang="en-GB" smtClean="0"/>
              <a:pPr/>
              <a:t>‹nr.›</a:t>
            </a:fld>
            <a:r>
              <a:rPr lang="en-GB" dirty="0"/>
              <a:t>   •   </a:t>
            </a:r>
            <a:fld id="{52244DEE-6D17-431A-A345-F21F5CFA36FB}" type="datetime1">
              <a:rPr lang="nl-BE" smtClean="0"/>
              <a:pPr/>
              <a:t>12/12/2017</a:t>
            </a:fld>
            <a:r>
              <a:rPr lang="nl-BE" dirty="0"/>
              <a:t> </a:t>
            </a:r>
            <a:r>
              <a:rPr lang="en-GB" dirty="0"/>
              <a:t>•    </a:t>
            </a:r>
            <a:r>
              <a:rPr lang="en-GB" dirty="0" err="1"/>
              <a:t>Onderwerp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Soort 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992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400"/>
            </a:lvl2pPr>
            <a:lvl3pPr marL="534988" marR="0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000"/>
            </a:lvl3pPr>
            <a:lvl4pPr marL="896938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 sz="1800"/>
            </a:lvl4pPr>
            <a:lvl5pPr marL="125412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800"/>
            </a:lvl5pPr>
            <a:lvl6pPr marL="514800" marR="0" indent="-51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514800" marR="0" lvl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14800" marR="0" lvl="1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34988" marR="0" lvl="2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96938" marR="0" lvl="3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4125" marR="0" lvl="4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56" y="6381328"/>
            <a:ext cx="1396800" cy="30060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47" y="2280083"/>
            <a:ext cx="2378677" cy="2373053"/>
          </a:xfrm>
          <a:prstGeom prst="rect">
            <a:avLst/>
          </a:prstGeom>
        </p:spPr>
      </p:pic>
      <p:sp>
        <p:nvSpPr>
          <p:cNvPr id="10" name="Tijdelijke aanduiding voor inhoud 1"/>
          <p:cNvSpPr>
            <a:spLocks noGrp="1"/>
          </p:cNvSpPr>
          <p:nvPr>
            <p:ph sz="quarter" idx="15" hasCustomPrompt="1"/>
          </p:nvPr>
        </p:nvSpPr>
        <p:spPr>
          <a:xfrm>
            <a:off x="6335085" y="2800609"/>
            <a:ext cx="1728000" cy="133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Font typeface="+mj-lt"/>
              <a:buNone/>
              <a:defRPr sz="2000">
                <a:solidFill>
                  <a:schemeClr val="bg1"/>
                </a:solidFill>
                <a:latin typeface="Calibri"/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399" y="6486480"/>
            <a:ext cx="5781825" cy="1828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i="0">
                <a:solidFill>
                  <a:srgbClr val="141313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fld id="{FEA71D5C-3840-45D5-8CFB-E0E2280CF184}" type="slidenum">
              <a:rPr lang="en-GB" smtClean="0"/>
              <a:pPr/>
              <a:t>‹nr.›</a:t>
            </a:fld>
            <a:r>
              <a:rPr lang="en-GB" dirty="0"/>
              <a:t>   •   </a:t>
            </a:r>
            <a:fld id="{940B4BC3-4D13-49B3-A345-2BA596FA4918}" type="datetime1">
              <a:rPr lang="nl-BE" smtClean="0"/>
              <a:pPr/>
              <a:t>12/12/2017</a:t>
            </a:fld>
            <a:r>
              <a:rPr lang="en-GB" dirty="0"/>
              <a:t> •    </a:t>
            </a:r>
            <a:r>
              <a:rPr lang="en-GB" dirty="0" err="1"/>
              <a:t>Onderwerp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Soort 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58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" y="1636776"/>
            <a:ext cx="4040188" cy="4489387"/>
          </a:xfrm>
        </p:spPr>
        <p:txBody>
          <a:bodyPr/>
          <a:lstStyle>
            <a:lvl1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/>
            </a:lvl2pPr>
            <a:lvl3pPr marL="534988" marR="0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/>
            </a:lvl3pPr>
            <a:lvl4pPr marL="896938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 sz="1600"/>
            </a:lvl4pPr>
            <a:lvl5pPr marL="125412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600"/>
            </a:lvl5pPr>
            <a:lvl6pPr marL="514800" marR="0" indent="-51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514800" marR="0" lvl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14800" marR="0" lvl="1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34988" marR="0" lvl="2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96938" marR="0" lvl="3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4125" marR="0" lvl="4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  <a:p>
            <a:pPr lvl="0"/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83426"/>
            <a:ext cx="1396800" cy="3006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56" y="6381328"/>
            <a:ext cx="1396800" cy="3006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47" y="2280083"/>
            <a:ext cx="2378677" cy="2373053"/>
          </a:xfrm>
          <a:prstGeom prst="rect">
            <a:avLst/>
          </a:prstGeom>
        </p:spPr>
      </p:pic>
      <p:sp>
        <p:nvSpPr>
          <p:cNvPr id="9" name="Tijdelijke aanduiding voor inhoud 1"/>
          <p:cNvSpPr>
            <a:spLocks noGrp="1"/>
          </p:cNvSpPr>
          <p:nvPr>
            <p:ph sz="quarter" idx="15"/>
          </p:nvPr>
        </p:nvSpPr>
        <p:spPr>
          <a:xfrm>
            <a:off x="6335085" y="2800609"/>
            <a:ext cx="1728000" cy="133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Font typeface="+mj-lt"/>
              <a:buNone/>
              <a:defRPr sz="2000">
                <a:solidFill>
                  <a:schemeClr val="bg1"/>
                </a:solidFill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442645"/>
            <a:ext cx="4752528" cy="1547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i="0">
                <a:solidFill>
                  <a:srgbClr val="141313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fld id="{FEA71D5C-3840-45D5-8CFB-E0E2280CF184}" type="slidenum">
              <a:rPr lang="en-GB" smtClean="0"/>
              <a:pPr/>
              <a:t>‹nr.›</a:t>
            </a:fld>
            <a:r>
              <a:rPr lang="en-GB" dirty="0"/>
              <a:t>   •   </a:t>
            </a:r>
            <a:fld id="{9084F4FD-C633-4D91-AE66-5CD36024C101}" type="datetime1">
              <a:rPr lang="nl-BE" smtClean="0"/>
              <a:pPr/>
              <a:t>12/12/2017</a:t>
            </a:fld>
            <a:r>
              <a:rPr lang="nl-BE" dirty="0"/>
              <a:t> </a:t>
            </a:r>
            <a:r>
              <a:rPr lang="en-GB" dirty="0"/>
              <a:t>•    </a:t>
            </a:r>
            <a:r>
              <a:rPr lang="en-GB" dirty="0" err="1"/>
              <a:t>Onderwerp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Soort 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263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" y="1924808"/>
            <a:ext cx="8219256" cy="1864232"/>
          </a:xfrm>
        </p:spPr>
        <p:txBody>
          <a:bodyPr/>
          <a:lstStyle>
            <a:lvl1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/>
            </a:lvl2pPr>
            <a:lvl3pPr marL="534988" marR="0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/>
            </a:lvl3pPr>
            <a:lvl4pPr marL="896938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 sz="1600"/>
            </a:lvl4pPr>
            <a:lvl5pPr marL="125412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600"/>
            </a:lvl5pPr>
            <a:lvl6pPr marL="514800" marR="0" indent="-51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514800" marR="0" lvl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14800" marR="0" lvl="1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34988" marR="0" lvl="2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96938" marR="0" lvl="3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4125" marR="0" lvl="4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  <a:p>
            <a:pPr lvl="0"/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56" y="6381328"/>
            <a:ext cx="1396800" cy="300603"/>
          </a:xfrm>
          <a:prstGeom prst="rect">
            <a:avLst/>
          </a:prstGeom>
        </p:spPr>
      </p:pic>
      <p:sp>
        <p:nvSpPr>
          <p:cNvPr id="11" name="Tijdelijke aanduiding voor inhoud 3"/>
          <p:cNvSpPr>
            <a:spLocks noGrp="1"/>
          </p:cNvSpPr>
          <p:nvPr>
            <p:ph sz="half" idx="11" hasCustomPrompt="1"/>
          </p:nvPr>
        </p:nvSpPr>
        <p:spPr>
          <a:xfrm>
            <a:off x="467544" y="3869024"/>
            <a:ext cx="8219256" cy="1864232"/>
          </a:xfrm>
        </p:spPr>
        <p:txBody>
          <a:bodyPr/>
          <a:lstStyle>
            <a:lvl1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14800" marR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/>
            </a:lvl2pPr>
            <a:lvl3pPr marL="534988" marR="0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1800"/>
            </a:lvl3pPr>
            <a:lvl4pPr marL="896938" marR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 sz="1600"/>
            </a:lvl4pPr>
            <a:lvl5pPr marL="1254125" marR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600"/>
            </a:lvl5pPr>
            <a:lvl6pPr marL="514800" marR="0" indent="-514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514800" marR="0" lvl="0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14800" marR="0" lvl="1" indent="-50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  <a:p>
            <a:pPr marL="534988" marR="0" lvl="2" indent="-534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96938" marR="0" lvl="3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076325" algn="l"/>
              </a:tabLst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54125" marR="0" lvl="4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</a:t>
            </a:r>
          </a:p>
          <a:p>
            <a:pPr lvl="0"/>
            <a:endParaRPr lang="nl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399" y="6486480"/>
            <a:ext cx="5781825" cy="1828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i="0">
                <a:solidFill>
                  <a:srgbClr val="141313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fld id="{FEA71D5C-3840-45D5-8CFB-E0E2280CF184}" type="slidenum">
              <a:rPr lang="en-GB" smtClean="0"/>
              <a:pPr/>
              <a:t>‹nr.›</a:t>
            </a:fld>
            <a:r>
              <a:rPr lang="en-GB" dirty="0"/>
              <a:t>   •   </a:t>
            </a:r>
            <a:fld id="{413E43E4-ABB3-4F58-A8F5-6151C96D8B07}" type="datetime1">
              <a:rPr lang="nl-BE" smtClean="0"/>
              <a:pPr/>
              <a:t>12/12/2017</a:t>
            </a:fld>
            <a:r>
              <a:rPr lang="en-GB" dirty="0"/>
              <a:t> •    </a:t>
            </a:r>
            <a:r>
              <a:rPr lang="en-GB" dirty="0" err="1"/>
              <a:t>Onderwerp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Soort 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220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First level</a:t>
            </a:r>
          </a:p>
          <a:p>
            <a:pPr lvl="2"/>
            <a:r>
              <a:rPr lang="nl-NL" dirty="0"/>
              <a:t>Second level</a:t>
            </a:r>
          </a:p>
          <a:p>
            <a:pPr lvl="3"/>
            <a:r>
              <a:rPr lang="nl-NL" dirty="0"/>
              <a:t>Third level</a:t>
            </a:r>
          </a:p>
          <a:p>
            <a:pPr lvl="4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381328"/>
            <a:ext cx="5781825" cy="1828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i="0">
                <a:solidFill>
                  <a:srgbClr val="141313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fld id="{FEA71D5C-3840-45D5-8CFB-E0E2280CF184}" type="slidenum">
              <a:rPr lang="en-GB" smtClean="0"/>
              <a:pPr/>
              <a:t>‹nr.›</a:t>
            </a:fld>
            <a:r>
              <a:rPr lang="en-GB" dirty="0"/>
              <a:t>   •   </a:t>
            </a:r>
            <a:fld id="{B690EB58-F88D-4252-89B9-C286BCBCC084}" type="datetime1">
              <a:rPr lang="nl-BE" smtClean="0"/>
              <a:pPr/>
              <a:t>12/12/2017</a:t>
            </a:fld>
            <a:r>
              <a:rPr lang="en-GB" dirty="0"/>
              <a:t>    •    </a:t>
            </a:r>
            <a:r>
              <a:rPr lang="en-GB" dirty="0" err="1"/>
              <a:t>Onderwerp</a:t>
            </a:r>
            <a:endParaRPr lang="en-GB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Soort 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619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3" r:id="rId6"/>
    <p:sldLayoutId id="2147483663" r:id="rId7"/>
    <p:sldLayoutId id="2147483662" r:id="rId8"/>
    <p:sldLayoutId id="2147483664" r:id="rId9"/>
    <p:sldLayoutId id="2147483665" r:id="rId10"/>
    <p:sldLayoutId id="2147483666" r:id="rId11"/>
    <p:sldLayoutId id="2147483667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14800" indent="-504000" algn="l" defTabSz="914400" rtl="0" eaLnBrk="1" latinLnBrk="0" hangingPunct="1">
        <a:spcBef>
          <a:spcPct val="20000"/>
        </a:spcBef>
        <a:buClr>
          <a:srgbClr val="006600"/>
        </a:buClr>
        <a:buFont typeface="+mj-lt"/>
        <a:buAutoNum type="arabicPeriod"/>
        <a:defRPr kumimoji="0" lang="nl-NL" sz="2800" b="0" i="0" u="none" strike="noStrike" kern="1200" cap="none" spc="0" normalizeH="0" baseline="0" dirty="0" smtClean="0">
          <a:ln>
            <a:noFill/>
          </a:ln>
          <a:solidFill>
            <a:srgbClr val="006600"/>
          </a:solidFill>
          <a:effectLst/>
          <a:uLnTx/>
          <a:uFillTx/>
          <a:latin typeface="+mn-lt"/>
          <a:ea typeface="+mn-ea"/>
          <a:cs typeface="+mn-cs"/>
        </a:defRPr>
      </a:lvl1pPr>
      <a:lvl2pPr marL="514800" indent="-5040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006600"/>
          </a:solidFill>
          <a:latin typeface="+mn-lt"/>
          <a:ea typeface="+mn-ea"/>
          <a:cs typeface="+mn-cs"/>
        </a:defRPr>
      </a:lvl2pPr>
      <a:lvl3pPr marL="534988" indent="-534988" algn="l" defTabSz="9144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358775" algn="l" defTabSz="914400" rtl="0" eaLnBrk="1" latinLnBrk="0" hangingPunct="1">
        <a:spcBef>
          <a:spcPct val="20000"/>
        </a:spcBef>
        <a:buFontTx/>
        <a:buBlip>
          <a:blip r:embed="rId17"/>
        </a:buBlip>
        <a:tabLst>
          <a:tab pos="1076325" algn="l"/>
        </a:tabLst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357188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ct val="20000"/>
        </a:spcBef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>
            <a:extLst>
              <a:ext uri="{FF2B5EF4-FFF2-40B4-BE49-F238E27FC236}">
                <a16:creationId xmlns="" xmlns:a16="http://schemas.microsoft.com/office/drawing/2014/main" id="{01977725-3839-4B52-82D9-F6507AC3E0E8}"/>
              </a:ext>
            </a:extLst>
          </p:cNvPr>
          <p:cNvSpPr txBox="1">
            <a:spLocks/>
          </p:cNvSpPr>
          <p:nvPr/>
        </p:nvSpPr>
        <p:spPr>
          <a:xfrm>
            <a:off x="504056" y="2132856"/>
            <a:ext cx="88204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00" dirty="0"/>
              <a:t>Déjeuner de </a:t>
            </a:r>
            <a:r>
              <a:rPr lang="nl-BE" sz="2000" dirty="0" err="1"/>
              <a:t>presse</a:t>
            </a:r>
            <a:r>
              <a:rPr lang="nl-BE" sz="2000" dirty="0"/>
              <a:t> - Perslunch Batibouw</a:t>
            </a:r>
            <a:r>
              <a:rPr lang="nl-BE" dirty="0"/>
              <a:t/>
            </a:r>
            <a:br>
              <a:rPr lang="nl-BE" dirty="0"/>
            </a:br>
            <a:r>
              <a:rPr lang="nl-BE" sz="3800" dirty="0" err="1"/>
              <a:t>Quel</a:t>
            </a:r>
            <a:r>
              <a:rPr lang="nl-BE" sz="3800" dirty="0"/>
              <a:t> </a:t>
            </a:r>
            <a:r>
              <a:rPr lang="nl-BE" sz="3800" dirty="0" err="1"/>
              <a:t>avenir</a:t>
            </a:r>
            <a:r>
              <a:rPr lang="nl-BE" sz="3800" dirty="0"/>
              <a:t> pour </a:t>
            </a:r>
            <a:r>
              <a:rPr lang="nl-BE" sz="3800" dirty="0" err="1"/>
              <a:t>le</a:t>
            </a:r>
            <a:r>
              <a:rPr lang="nl-BE" sz="3800" dirty="0"/>
              <a:t> marché du logement ?</a:t>
            </a:r>
          </a:p>
          <a:p>
            <a:r>
              <a:rPr lang="nl-BE" sz="3800" dirty="0"/>
              <a:t>Welke toekomst voor de woningmarkt? </a:t>
            </a:r>
          </a:p>
        </p:txBody>
      </p:sp>
      <p:sp>
        <p:nvSpPr>
          <p:cNvPr id="9" name="Ondertitel 4">
            <a:extLst>
              <a:ext uri="{FF2B5EF4-FFF2-40B4-BE49-F238E27FC236}">
                <a16:creationId xmlns="" xmlns:a16="http://schemas.microsoft.com/office/drawing/2014/main" id="{BA021AA2-7894-4C30-AB5D-62A48029C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7086600" cy="2376264"/>
          </a:xfrm>
        </p:spPr>
        <p:txBody>
          <a:bodyPr>
            <a:normAutofit/>
          </a:bodyPr>
          <a:lstStyle/>
          <a:p>
            <a:pPr algn="l"/>
            <a:endParaRPr lang="nl-BE" dirty="0"/>
          </a:p>
          <a:p>
            <a:pPr algn="l"/>
            <a:endParaRPr lang="nl-BE" sz="1500" dirty="0"/>
          </a:p>
          <a:p>
            <a:pPr algn="l"/>
            <a:r>
              <a:rPr lang="nl-BE" sz="1500" b="1" dirty="0"/>
              <a:t>Robert de Mûelenaere</a:t>
            </a:r>
            <a:r>
              <a:rPr lang="nl-BE" sz="1500" dirty="0"/>
              <a:t/>
            </a:r>
            <a:br>
              <a:rPr lang="nl-BE" sz="1500" dirty="0"/>
            </a:br>
            <a:r>
              <a:rPr lang="fr-BE" sz="1500" dirty="0" err="1"/>
              <a:t>Gedelegeerd</a:t>
            </a:r>
            <a:r>
              <a:rPr lang="fr-BE" sz="1500" dirty="0"/>
              <a:t> </a:t>
            </a:r>
            <a:r>
              <a:rPr lang="fr-BE" sz="1500" dirty="0" err="1"/>
              <a:t>bestuurder</a:t>
            </a:r>
            <a:r>
              <a:rPr lang="fr-BE" sz="1500" dirty="0"/>
              <a:t> – Administrateur délégué </a:t>
            </a:r>
          </a:p>
          <a:p>
            <a:pPr algn="l"/>
            <a:r>
              <a:rPr lang="nl-BE" sz="1500" dirty="0"/>
              <a:t>Confederatie Bouw - Confédération Construction </a:t>
            </a:r>
          </a:p>
        </p:txBody>
      </p:sp>
    </p:spTree>
    <p:extLst>
      <p:ext uri="{BB962C8B-B14F-4D97-AF65-F5344CB8AC3E}">
        <p14:creationId xmlns:p14="http://schemas.microsoft.com/office/powerpoint/2010/main" val="241272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EA71D5C-3840-45D5-8CFB-E0E2280CF184}" type="slidenum">
              <a:rPr lang="en-GB" smtClean="0"/>
              <a:pPr/>
              <a:t>2</a:t>
            </a:fld>
            <a:r>
              <a:rPr lang="en-GB" dirty="0"/>
              <a:t>   •   </a:t>
            </a:r>
            <a:r>
              <a:rPr lang="nl-BE" dirty="0"/>
              <a:t>13/12/2017</a:t>
            </a:r>
            <a:r>
              <a:rPr lang="en-GB" dirty="0"/>
              <a:t> • </a:t>
            </a:r>
            <a:r>
              <a:rPr lang="nl-BE" dirty="0" err="1"/>
              <a:t>Quel</a:t>
            </a:r>
            <a:r>
              <a:rPr lang="nl-BE" dirty="0"/>
              <a:t> </a:t>
            </a:r>
            <a:r>
              <a:rPr lang="nl-BE" dirty="0" err="1"/>
              <a:t>avenir</a:t>
            </a:r>
            <a:r>
              <a:rPr lang="nl-BE" dirty="0"/>
              <a:t> pour </a:t>
            </a:r>
            <a:r>
              <a:rPr lang="nl-BE" dirty="0" err="1"/>
              <a:t>le</a:t>
            </a:r>
            <a:r>
              <a:rPr lang="nl-BE" dirty="0"/>
              <a:t> marché du logement ? Welke toekomst voor de woningmarkt?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9775998" cy="543595"/>
          </a:xfrm>
        </p:spPr>
        <p:txBody>
          <a:bodyPr/>
          <a:lstStyle/>
          <a:p>
            <a:r>
              <a:rPr lang="nl-BE" dirty="0"/>
              <a:t/>
            </a:r>
            <a:br>
              <a:rPr lang="nl-BE" dirty="0"/>
            </a:br>
            <a:r>
              <a:rPr lang="nl-BE" sz="2800" dirty="0"/>
              <a:t>Evolutie woningbestand</a:t>
            </a:r>
            <a:br>
              <a:rPr lang="nl-BE" sz="2800" dirty="0"/>
            </a:br>
            <a:r>
              <a:rPr lang="fr-FR" sz="2800" dirty="0"/>
              <a:t>Evolution du parc de logements</a:t>
            </a:r>
            <a:r>
              <a:rPr lang="nl-BE" sz="2800" dirty="0"/>
              <a:t/>
            </a:r>
            <a:br>
              <a:rPr lang="nl-BE" sz="2800" dirty="0"/>
            </a:br>
            <a:endParaRPr lang="nl-BE" dirty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="" xmlns:a16="http://schemas.microsoft.com/office/drawing/2014/main" id="{ACA11DAB-C741-47DF-A3CE-8DAA9678A38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17" y="1484312"/>
            <a:ext cx="6829797" cy="4465637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225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EA71D5C-3840-45D5-8CFB-E0E2280CF184}" type="slidenum">
              <a:rPr lang="en-GB"/>
              <a:pPr/>
              <a:t>3</a:t>
            </a:fld>
            <a:r>
              <a:rPr lang="en-GB" dirty="0"/>
              <a:t>   •   </a:t>
            </a:r>
            <a:r>
              <a:rPr lang="nl-BE" dirty="0"/>
              <a:t>13/12/2017</a:t>
            </a:r>
            <a:r>
              <a:rPr lang="en-GB" dirty="0"/>
              <a:t> • </a:t>
            </a:r>
            <a:r>
              <a:rPr lang="nl-BE" dirty="0" err="1"/>
              <a:t>Quel</a:t>
            </a:r>
            <a:r>
              <a:rPr lang="nl-BE" dirty="0"/>
              <a:t> </a:t>
            </a:r>
            <a:r>
              <a:rPr lang="nl-BE" dirty="0" err="1"/>
              <a:t>avenir</a:t>
            </a:r>
            <a:r>
              <a:rPr lang="nl-BE" dirty="0"/>
              <a:t> pour </a:t>
            </a:r>
            <a:r>
              <a:rPr lang="nl-BE" dirty="0" err="1"/>
              <a:t>le</a:t>
            </a:r>
            <a:r>
              <a:rPr lang="nl-BE" dirty="0"/>
              <a:t> marché du logement ? Welke toekomst voor de woningmarkt?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9775998" cy="543595"/>
          </a:xfrm>
        </p:spPr>
        <p:txBody>
          <a:bodyPr/>
          <a:lstStyle/>
          <a:p>
            <a:r>
              <a:rPr lang="nl-BE" dirty="0"/>
              <a:t/>
            </a:r>
            <a:br>
              <a:rPr lang="nl-BE" dirty="0"/>
            </a:br>
            <a:r>
              <a:rPr lang="nl-BE" sz="2800" dirty="0"/>
              <a:t>Evolutie bouwvergunningen nieuwbouwwoningen</a:t>
            </a:r>
            <a:r>
              <a:rPr lang="nl-BE" dirty="0"/>
              <a:t/>
            </a:r>
            <a:br>
              <a:rPr lang="nl-BE" dirty="0"/>
            </a:br>
            <a:r>
              <a:rPr lang="nl-BE" sz="2800" dirty="0" err="1"/>
              <a:t>Evolution</a:t>
            </a:r>
            <a:r>
              <a:rPr lang="nl-BE" sz="2800" dirty="0"/>
              <a:t> permis de </a:t>
            </a:r>
            <a:r>
              <a:rPr lang="nl-BE" sz="2800" dirty="0" err="1"/>
              <a:t>bâtir</a:t>
            </a:r>
            <a:r>
              <a:rPr lang="nl-BE" sz="2800" dirty="0"/>
              <a:t> nouveaux </a:t>
            </a:r>
            <a:r>
              <a:rPr lang="nl-BE" sz="2800" dirty="0" err="1"/>
              <a:t>logements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00" y="1462307"/>
            <a:ext cx="6840000" cy="44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5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EA71D5C-3840-45D5-8CFB-E0E2280CF184}" type="slidenum">
              <a:rPr lang="en-GB"/>
              <a:pPr/>
              <a:t>4</a:t>
            </a:fld>
            <a:r>
              <a:rPr lang="en-GB" dirty="0"/>
              <a:t>   •   </a:t>
            </a:r>
            <a:r>
              <a:rPr lang="nl-BE" dirty="0"/>
              <a:t>13/12/2017</a:t>
            </a:r>
            <a:r>
              <a:rPr lang="en-GB" dirty="0"/>
              <a:t> • </a:t>
            </a:r>
            <a:r>
              <a:rPr lang="nl-BE" dirty="0" err="1"/>
              <a:t>Quel</a:t>
            </a:r>
            <a:r>
              <a:rPr lang="nl-BE" dirty="0"/>
              <a:t> </a:t>
            </a:r>
            <a:r>
              <a:rPr lang="nl-BE" dirty="0" err="1"/>
              <a:t>avenir</a:t>
            </a:r>
            <a:r>
              <a:rPr lang="nl-BE" dirty="0"/>
              <a:t> pour </a:t>
            </a:r>
            <a:r>
              <a:rPr lang="nl-BE" dirty="0" err="1"/>
              <a:t>le</a:t>
            </a:r>
            <a:r>
              <a:rPr lang="nl-BE" dirty="0"/>
              <a:t> marché du logement ? Welke toekomst voor de woningmarkt?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9775998" cy="543595"/>
          </a:xfrm>
        </p:spPr>
        <p:txBody>
          <a:bodyPr/>
          <a:lstStyle/>
          <a:p>
            <a:r>
              <a:rPr lang="nl-BE" dirty="0"/>
              <a:t/>
            </a:r>
            <a:br>
              <a:rPr lang="nl-BE" dirty="0"/>
            </a:br>
            <a:r>
              <a:rPr lang="nl-BE" sz="2800" dirty="0"/>
              <a:t>Appartementsbouw boomt</a:t>
            </a:r>
            <a:br>
              <a:rPr lang="nl-BE" sz="2800" dirty="0"/>
            </a:br>
            <a:r>
              <a:rPr lang="fr-FR" sz="2800" dirty="0"/>
              <a:t>La construction d'appartements est en plein essor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6840000" cy="44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EA71D5C-3840-45D5-8CFB-E0E2280CF184}" type="slidenum">
              <a:rPr lang="en-GB"/>
              <a:pPr/>
              <a:t>5</a:t>
            </a:fld>
            <a:r>
              <a:rPr lang="en-GB" dirty="0"/>
              <a:t>   •   </a:t>
            </a:r>
            <a:r>
              <a:rPr lang="nl-BE" dirty="0"/>
              <a:t>13/12/2017</a:t>
            </a:r>
            <a:r>
              <a:rPr lang="en-GB" dirty="0"/>
              <a:t> • </a:t>
            </a:r>
            <a:r>
              <a:rPr lang="nl-BE" dirty="0" err="1"/>
              <a:t>Quel</a:t>
            </a:r>
            <a:r>
              <a:rPr lang="nl-BE" dirty="0"/>
              <a:t> </a:t>
            </a:r>
            <a:r>
              <a:rPr lang="nl-BE" dirty="0" err="1"/>
              <a:t>avenir</a:t>
            </a:r>
            <a:r>
              <a:rPr lang="nl-BE" dirty="0"/>
              <a:t> pour </a:t>
            </a:r>
            <a:r>
              <a:rPr lang="nl-BE" dirty="0" err="1"/>
              <a:t>le</a:t>
            </a:r>
            <a:r>
              <a:rPr lang="nl-BE" dirty="0"/>
              <a:t> marché du logement ? Welke toekomst voor de woningmarkt?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86700" cy="543595"/>
          </a:xfrm>
        </p:spPr>
        <p:txBody>
          <a:bodyPr/>
          <a:lstStyle/>
          <a:p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sz="2800" dirty="0"/>
              <a:t>Evolutie hypotheekrente*</a:t>
            </a:r>
            <a:br>
              <a:rPr lang="nl-BE" sz="2800" dirty="0"/>
            </a:br>
            <a:r>
              <a:rPr lang="nl-BE" sz="2800" dirty="0" err="1"/>
              <a:t>Evolution</a:t>
            </a:r>
            <a:r>
              <a:rPr lang="nl-BE" sz="2800" dirty="0"/>
              <a:t> des </a:t>
            </a:r>
            <a:r>
              <a:rPr lang="nl-BE" sz="2800" dirty="0" err="1"/>
              <a:t>taux</a:t>
            </a:r>
            <a:r>
              <a:rPr lang="nl-BE" sz="2800" dirty="0"/>
              <a:t> </a:t>
            </a:r>
            <a:r>
              <a:rPr lang="nl-BE" sz="2800" dirty="0" err="1"/>
              <a:t>hypothécaires</a:t>
            </a:r>
            <a:r>
              <a:rPr lang="nl-BE" sz="2800" dirty="0"/>
              <a:t>* 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 </a:t>
            </a:r>
            <a:br>
              <a:rPr lang="nl-BE" dirty="0"/>
            </a:b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3129" t="41236" r="23306" b="2408"/>
          <a:stretch/>
        </p:blipFill>
        <p:spPr>
          <a:xfrm>
            <a:off x="401577" y="1700808"/>
            <a:ext cx="7924390" cy="345638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38200" y="5452504"/>
            <a:ext cx="7687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* </a:t>
            </a:r>
            <a:r>
              <a:rPr lang="nl-BE" sz="1400" dirty="0" err="1"/>
              <a:t>Taux</a:t>
            </a:r>
            <a:r>
              <a:rPr lang="nl-BE" sz="1400" dirty="0"/>
              <a:t> hypothécaire fixe pour 20 </a:t>
            </a:r>
            <a:r>
              <a:rPr lang="nl-BE" sz="1400" dirty="0" err="1"/>
              <a:t>ans</a:t>
            </a:r>
            <a:r>
              <a:rPr lang="nl-BE" sz="1400" dirty="0"/>
              <a:t> (source : </a:t>
            </a:r>
            <a:r>
              <a:rPr lang="nl-BE" sz="1400" dirty="0" err="1"/>
              <a:t>Immotheker</a:t>
            </a:r>
            <a:r>
              <a:rPr lang="nl-BE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2358758"/>
      </p:ext>
    </p:extLst>
  </p:cSld>
  <p:clrMapOvr>
    <a:masterClrMapping/>
  </p:clrMapOvr>
</p:sld>
</file>

<file path=ppt/theme/theme1.xml><?xml version="1.0" encoding="utf-8"?>
<a:theme xmlns:a="http://schemas.openxmlformats.org/drawingml/2006/main" name="Confediratie 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2C0621A6-3947-4A37-B51D-DF45441FB0DD}" vid="{9DAE571B-7426-40E0-80C3-35023575026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 blanco  PPT NL - kopie</Template>
  <TotalTime>772</TotalTime>
  <Words>93</Words>
  <Application>Microsoft Office PowerPoint</Application>
  <PresentationFormat>Diavoorstelling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Myriad Pro</vt:lpstr>
      <vt:lpstr>Confediratie </vt:lpstr>
      <vt:lpstr>PowerPoint-presentatie</vt:lpstr>
      <vt:lpstr> Evolutie woningbestand Evolution du parc de logements </vt:lpstr>
      <vt:lpstr> Evolutie bouwvergunningen nieuwbouwwoningen Evolution permis de bâtir nouveaux logements </vt:lpstr>
      <vt:lpstr> Appartementsbouw boomt La construction d'appartements est en plein essor </vt:lpstr>
      <vt:lpstr>  Evolutie hypotheekrente* Evolution des taux hypothécaires*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 Muriel</dc:creator>
  <cp:lastModifiedBy>Cannoot, Sofie</cp:lastModifiedBy>
  <cp:revision>35</cp:revision>
  <dcterms:created xsi:type="dcterms:W3CDTF">2016-11-30T14:06:36Z</dcterms:created>
  <dcterms:modified xsi:type="dcterms:W3CDTF">2017-12-12T14:54:01Z</dcterms:modified>
</cp:coreProperties>
</file>