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6.xml" ContentType="application/vnd.openxmlformats-officedocument.drawingml.chart+xml"/>
  <Override PartName="/ppt/notesSlides/notesSlide30.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8.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9" r:id="rId1"/>
  </p:sldMasterIdLst>
  <p:notesMasterIdLst>
    <p:notesMasterId r:id="rId46"/>
  </p:notesMasterIdLst>
  <p:handoutMasterIdLst>
    <p:handoutMasterId r:id="rId47"/>
  </p:handoutMasterIdLst>
  <p:sldIdLst>
    <p:sldId id="516" r:id="rId2"/>
    <p:sldId id="572" r:id="rId3"/>
    <p:sldId id="619" r:id="rId4"/>
    <p:sldId id="565" r:id="rId5"/>
    <p:sldId id="549" r:id="rId6"/>
    <p:sldId id="566" r:id="rId7"/>
    <p:sldId id="567" r:id="rId8"/>
    <p:sldId id="622" r:id="rId9"/>
    <p:sldId id="623" r:id="rId10"/>
    <p:sldId id="573" r:id="rId11"/>
    <p:sldId id="575" r:id="rId12"/>
    <p:sldId id="576" r:id="rId13"/>
    <p:sldId id="577" r:id="rId14"/>
    <p:sldId id="578" r:id="rId15"/>
    <p:sldId id="579" r:id="rId16"/>
    <p:sldId id="580" r:id="rId17"/>
    <p:sldId id="581" r:id="rId18"/>
    <p:sldId id="626" r:id="rId19"/>
    <p:sldId id="582" r:id="rId20"/>
    <p:sldId id="584" r:id="rId21"/>
    <p:sldId id="585" r:id="rId22"/>
    <p:sldId id="586" r:id="rId23"/>
    <p:sldId id="587" r:id="rId24"/>
    <p:sldId id="589" r:id="rId25"/>
    <p:sldId id="597" r:id="rId26"/>
    <p:sldId id="599" r:id="rId27"/>
    <p:sldId id="601" r:id="rId28"/>
    <p:sldId id="602" r:id="rId29"/>
    <p:sldId id="621" r:id="rId30"/>
    <p:sldId id="604" r:id="rId31"/>
    <p:sldId id="625" r:id="rId32"/>
    <p:sldId id="624" r:id="rId33"/>
    <p:sldId id="607" r:id="rId34"/>
    <p:sldId id="608" r:id="rId35"/>
    <p:sldId id="609" r:id="rId36"/>
    <p:sldId id="610" r:id="rId37"/>
    <p:sldId id="620" r:id="rId38"/>
    <p:sldId id="612" r:id="rId39"/>
    <p:sldId id="569" r:id="rId40"/>
    <p:sldId id="627" r:id="rId41"/>
    <p:sldId id="628" r:id="rId42"/>
    <p:sldId id="629" r:id="rId43"/>
    <p:sldId id="618" r:id="rId44"/>
    <p:sldId id="614" r:id="rId45"/>
  </p:sldIdLst>
  <p:sldSz cx="9144000" cy="5143500" type="screen16x9"/>
  <p:notesSz cx="6718300" cy="9855200"/>
  <p:defaultTextStyle>
    <a:defPPr>
      <a:defRPr lang="nl-B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3104">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1F497D"/>
    <a:srgbClr val="00213F"/>
    <a:srgbClr val="083060"/>
    <a:srgbClr val="00AEEF"/>
    <a:srgbClr val="003665"/>
    <a:srgbClr val="004AEA"/>
    <a:srgbClr val="61BDE0"/>
    <a:srgbClr val="14B2EC"/>
    <a:srgbClr val="0092D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56847" autoAdjust="0"/>
  </p:normalViewPr>
  <p:slideViewPr>
    <p:cSldViewPr>
      <p:cViewPr varScale="1">
        <p:scale>
          <a:sx n="83" d="100"/>
          <a:sy n="83" d="100"/>
        </p:scale>
        <p:origin x="-2144" y="-10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646" y="-102"/>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oleObject" Target="file:///\\GLOW001.AD.SYS\0005_data\diensten\Amb_b563\Bvh_h000\Dip_07np\Amb_h069\Apd_l250\1_Data\Interne_Werking\AIC\2.%20Documentation_Innovation\3-Prototypes\Levensloopfondsen%20(Flexible%20Target)\KBC-Overzicht%20depositorente%20vs%20inflatie.xlsx" TargetMode="External"/><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Federico:Desktop:Data%20Marie:DataMari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mlambert:Library:Containers:com.apple.mail:Data:Library:Mail%20Downloads:DA3D2B58-0631-4835-8438-50DF3A9C24CA:chemical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mlambert:Library:Containers:com.apple.mail:Data:Library:Mail%20Downloads:DA3D2B58-0631-4835-8438-50DF3A9C24CA:chemical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Federico:Desktop:Data%20Marie:DataMari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LOW001.AD.SYS\0005_data\diensten\Amb_b563\Bvh_h000\Dip_07np\Amb_h069\Apd_l250\1_Data\Interne_Werking\AIC\2.%20Documentation_Innovation\3-Prototypes\Levensloopfondsen%20(Flexible%20Target)\Lifecycle%20Fund%20-%20Allocation%2020year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LOW001.AD.SYS\0005_data\diensten\Amb_b563\Bvh_h000\Dip_07np\Amb_h069\Apd_l250\1_Data\Interne_Werking\AIC\2.%20Documentation_Innovation\3-Prototypes\Levensloopfondsen%20(Flexible%20Target)\Lifecycle%20Fund%20-%20Allocation%2020years.xlsx" TargetMode="External"/><Relationship Id="rId2"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1" Type="http://schemas.openxmlformats.org/officeDocument/2006/relationships/oleObject" Target="file:///\\GLOW001.AD.SYS\0005_data\diensten\Amb_b563\Bvh_h000\Dip_07np\Amb_h069\Apd_l250\1_Data\Interne_Werking\AIC\2.%20Documentation_Innovation\3-Prototypes\Levensloopfondsen%20(Flexible%20Target)\Lifecycle%20Fund%20-%20Allocation%2020yea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Sheet4!$B$1</c:f>
              <c:strCache>
                <c:ptCount val="1"/>
                <c:pt idx="0">
                  <c:v>Compte Epargne</c:v>
                </c:pt>
              </c:strCache>
            </c:strRef>
          </c:tx>
          <c:spPr>
            <a:ln w="28575" cap="rnd">
              <a:solidFill>
                <a:schemeClr val="accent1"/>
              </a:solidFill>
              <a:round/>
            </a:ln>
            <a:effectLst/>
          </c:spPr>
          <c:marker>
            <c:symbol val="none"/>
          </c:marker>
          <c:cat>
            <c:numRef>
              <c:f>Sheet4!$A$2:$A$121</c:f>
              <c:numCache>
                <c:formatCode>m/d/yyyy</c:formatCode>
                <c:ptCount val="120"/>
                <c:pt idx="0">
                  <c:v>38625.0</c:v>
                </c:pt>
                <c:pt idx="1">
                  <c:v>38656.0</c:v>
                </c:pt>
                <c:pt idx="2">
                  <c:v>38686.0</c:v>
                </c:pt>
                <c:pt idx="3">
                  <c:v>38717.0</c:v>
                </c:pt>
                <c:pt idx="4">
                  <c:v>38748.0</c:v>
                </c:pt>
                <c:pt idx="5">
                  <c:v>38776.0</c:v>
                </c:pt>
                <c:pt idx="6">
                  <c:v>38807.0</c:v>
                </c:pt>
                <c:pt idx="7">
                  <c:v>38837.0</c:v>
                </c:pt>
                <c:pt idx="8">
                  <c:v>38868.0</c:v>
                </c:pt>
                <c:pt idx="9">
                  <c:v>38898.0</c:v>
                </c:pt>
                <c:pt idx="10">
                  <c:v>38929.0</c:v>
                </c:pt>
                <c:pt idx="11">
                  <c:v>38960.0</c:v>
                </c:pt>
                <c:pt idx="12">
                  <c:v>38990.0</c:v>
                </c:pt>
                <c:pt idx="13">
                  <c:v>39021.0</c:v>
                </c:pt>
                <c:pt idx="14">
                  <c:v>39051.0</c:v>
                </c:pt>
                <c:pt idx="15">
                  <c:v>39082.0</c:v>
                </c:pt>
                <c:pt idx="16">
                  <c:v>39113.0</c:v>
                </c:pt>
                <c:pt idx="17">
                  <c:v>39141.0</c:v>
                </c:pt>
                <c:pt idx="18">
                  <c:v>39172.0</c:v>
                </c:pt>
                <c:pt idx="19">
                  <c:v>39202.0</c:v>
                </c:pt>
                <c:pt idx="20">
                  <c:v>39233.0</c:v>
                </c:pt>
                <c:pt idx="21">
                  <c:v>39263.0</c:v>
                </c:pt>
                <c:pt idx="22">
                  <c:v>39294.0</c:v>
                </c:pt>
                <c:pt idx="23">
                  <c:v>39325.0</c:v>
                </c:pt>
                <c:pt idx="24">
                  <c:v>39355.0</c:v>
                </c:pt>
                <c:pt idx="25">
                  <c:v>39386.0</c:v>
                </c:pt>
                <c:pt idx="26">
                  <c:v>39416.0</c:v>
                </c:pt>
                <c:pt idx="27">
                  <c:v>39447.0</c:v>
                </c:pt>
                <c:pt idx="28">
                  <c:v>39478.0</c:v>
                </c:pt>
                <c:pt idx="29">
                  <c:v>39507.0</c:v>
                </c:pt>
                <c:pt idx="30">
                  <c:v>39538.0</c:v>
                </c:pt>
                <c:pt idx="31">
                  <c:v>39568.0</c:v>
                </c:pt>
                <c:pt idx="32">
                  <c:v>39599.0</c:v>
                </c:pt>
                <c:pt idx="33">
                  <c:v>39629.0</c:v>
                </c:pt>
                <c:pt idx="34">
                  <c:v>39660.0</c:v>
                </c:pt>
                <c:pt idx="35">
                  <c:v>39691.0</c:v>
                </c:pt>
                <c:pt idx="36">
                  <c:v>39721.0</c:v>
                </c:pt>
                <c:pt idx="37">
                  <c:v>39752.0</c:v>
                </c:pt>
                <c:pt idx="38">
                  <c:v>39782.0</c:v>
                </c:pt>
                <c:pt idx="39">
                  <c:v>39813.0</c:v>
                </c:pt>
                <c:pt idx="40">
                  <c:v>39844.0</c:v>
                </c:pt>
                <c:pt idx="41">
                  <c:v>39872.0</c:v>
                </c:pt>
                <c:pt idx="42">
                  <c:v>39903.0</c:v>
                </c:pt>
                <c:pt idx="43">
                  <c:v>39933.0</c:v>
                </c:pt>
                <c:pt idx="44">
                  <c:v>39964.0</c:v>
                </c:pt>
                <c:pt idx="45">
                  <c:v>39994.0</c:v>
                </c:pt>
                <c:pt idx="46">
                  <c:v>40025.0</c:v>
                </c:pt>
                <c:pt idx="47">
                  <c:v>40056.0</c:v>
                </c:pt>
                <c:pt idx="48">
                  <c:v>40086.0</c:v>
                </c:pt>
                <c:pt idx="49">
                  <c:v>40117.0</c:v>
                </c:pt>
                <c:pt idx="50">
                  <c:v>40147.0</c:v>
                </c:pt>
                <c:pt idx="51">
                  <c:v>40178.0</c:v>
                </c:pt>
                <c:pt idx="52">
                  <c:v>40209.0</c:v>
                </c:pt>
                <c:pt idx="53">
                  <c:v>40237.0</c:v>
                </c:pt>
                <c:pt idx="54">
                  <c:v>40268.0</c:v>
                </c:pt>
                <c:pt idx="55">
                  <c:v>40298.0</c:v>
                </c:pt>
                <c:pt idx="56">
                  <c:v>40329.0</c:v>
                </c:pt>
                <c:pt idx="57">
                  <c:v>40359.0</c:v>
                </c:pt>
                <c:pt idx="58">
                  <c:v>40390.0</c:v>
                </c:pt>
                <c:pt idx="59">
                  <c:v>40421.0</c:v>
                </c:pt>
                <c:pt idx="60">
                  <c:v>40451.0</c:v>
                </c:pt>
                <c:pt idx="61">
                  <c:v>40482.0</c:v>
                </c:pt>
                <c:pt idx="62">
                  <c:v>40512.0</c:v>
                </c:pt>
                <c:pt idx="63">
                  <c:v>40543.0</c:v>
                </c:pt>
                <c:pt idx="64">
                  <c:v>40574.0</c:v>
                </c:pt>
                <c:pt idx="65">
                  <c:v>40602.0</c:v>
                </c:pt>
                <c:pt idx="66">
                  <c:v>40633.0</c:v>
                </c:pt>
                <c:pt idx="67">
                  <c:v>40663.0</c:v>
                </c:pt>
                <c:pt idx="68">
                  <c:v>40694.0</c:v>
                </c:pt>
                <c:pt idx="69">
                  <c:v>40724.0</c:v>
                </c:pt>
                <c:pt idx="70">
                  <c:v>40755.0</c:v>
                </c:pt>
                <c:pt idx="71">
                  <c:v>40786.0</c:v>
                </c:pt>
                <c:pt idx="72">
                  <c:v>40816.0</c:v>
                </c:pt>
                <c:pt idx="73">
                  <c:v>40847.0</c:v>
                </c:pt>
                <c:pt idx="74">
                  <c:v>40877.0</c:v>
                </c:pt>
                <c:pt idx="75">
                  <c:v>40908.0</c:v>
                </c:pt>
                <c:pt idx="76">
                  <c:v>40939.0</c:v>
                </c:pt>
                <c:pt idx="77">
                  <c:v>40968.0</c:v>
                </c:pt>
                <c:pt idx="78">
                  <c:v>40999.0</c:v>
                </c:pt>
                <c:pt idx="79">
                  <c:v>41029.0</c:v>
                </c:pt>
                <c:pt idx="80">
                  <c:v>41060.0</c:v>
                </c:pt>
                <c:pt idx="81">
                  <c:v>41090.0</c:v>
                </c:pt>
                <c:pt idx="82">
                  <c:v>41121.0</c:v>
                </c:pt>
                <c:pt idx="83">
                  <c:v>41152.0</c:v>
                </c:pt>
                <c:pt idx="84">
                  <c:v>41182.0</c:v>
                </c:pt>
                <c:pt idx="85">
                  <c:v>41213.0</c:v>
                </c:pt>
                <c:pt idx="86">
                  <c:v>41243.0</c:v>
                </c:pt>
                <c:pt idx="87">
                  <c:v>41274.0</c:v>
                </c:pt>
                <c:pt idx="88">
                  <c:v>41305.0</c:v>
                </c:pt>
                <c:pt idx="89">
                  <c:v>41333.0</c:v>
                </c:pt>
                <c:pt idx="90">
                  <c:v>41364.0</c:v>
                </c:pt>
                <c:pt idx="91">
                  <c:v>41394.0</c:v>
                </c:pt>
                <c:pt idx="92">
                  <c:v>41425.0</c:v>
                </c:pt>
                <c:pt idx="93">
                  <c:v>41455.0</c:v>
                </c:pt>
                <c:pt idx="94">
                  <c:v>41486.0</c:v>
                </c:pt>
                <c:pt idx="95">
                  <c:v>41517.0</c:v>
                </c:pt>
                <c:pt idx="96">
                  <c:v>41547.0</c:v>
                </c:pt>
                <c:pt idx="97">
                  <c:v>41578.0</c:v>
                </c:pt>
                <c:pt idx="98">
                  <c:v>41608.0</c:v>
                </c:pt>
                <c:pt idx="99">
                  <c:v>41639.0</c:v>
                </c:pt>
                <c:pt idx="100">
                  <c:v>41670.0</c:v>
                </c:pt>
                <c:pt idx="101">
                  <c:v>41698.0</c:v>
                </c:pt>
                <c:pt idx="102">
                  <c:v>41729.0</c:v>
                </c:pt>
                <c:pt idx="103">
                  <c:v>41759.0</c:v>
                </c:pt>
                <c:pt idx="104">
                  <c:v>41790.0</c:v>
                </c:pt>
                <c:pt idx="105">
                  <c:v>41820.0</c:v>
                </c:pt>
                <c:pt idx="106">
                  <c:v>41851.0</c:v>
                </c:pt>
                <c:pt idx="107">
                  <c:v>41882.0</c:v>
                </c:pt>
                <c:pt idx="108">
                  <c:v>41912.0</c:v>
                </c:pt>
                <c:pt idx="109">
                  <c:v>41943.0</c:v>
                </c:pt>
                <c:pt idx="110">
                  <c:v>41973.0</c:v>
                </c:pt>
                <c:pt idx="111">
                  <c:v>42004.0</c:v>
                </c:pt>
                <c:pt idx="112">
                  <c:v>42035.0</c:v>
                </c:pt>
                <c:pt idx="113">
                  <c:v>42063.0</c:v>
                </c:pt>
                <c:pt idx="114">
                  <c:v>42094.0</c:v>
                </c:pt>
                <c:pt idx="115">
                  <c:v>42124.0</c:v>
                </c:pt>
                <c:pt idx="116">
                  <c:v>42155.0</c:v>
                </c:pt>
                <c:pt idx="117">
                  <c:v>42185.0</c:v>
                </c:pt>
                <c:pt idx="118">
                  <c:v>42216.0</c:v>
                </c:pt>
                <c:pt idx="119">
                  <c:v>42247.0</c:v>
                </c:pt>
              </c:numCache>
            </c:numRef>
          </c:cat>
          <c:val>
            <c:numRef>
              <c:f>Sheet4!$B$2:$B$121</c:f>
              <c:numCache>
                <c:formatCode>_(* #,##0.00_);_(* \(#,##0.00\);_(* "-"??_);_(@_)</c:formatCode>
                <c:ptCount val="120"/>
                <c:pt idx="0">
                  <c:v>10000.0</c:v>
                </c:pt>
                <c:pt idx="1">
                  <c:v>10014.46765417976</c:v>
                </c:pt>
                <c:pt idx="2">
                  <c:v>10028.95623966127</c:v>
                </c:pt>
                <c:pt idx="3">
                  <c:v>10043.46578672721</c:v>
                </c:pt>
                <c:pt idx="4">
                  <c:v>10057.99632570408</c:v>
                </c:pt>
                <c:pt idx="5">
                  <c:v>10072.54788696224</c:v>
                </c:pt>
                <c:pt idx="6">
                  <c:v>10087.12050091601</c:v>
                </c:pt>
                <c:pt idx="7">
                  <c:v>10101.7141980237</c:v>
                </c:pt>
                <c:pt idx="8">
                  <c:v>10116.32900878768</c:v>
                </c:pt>
                <c:pt idx="9">
                  <c:v>10130.96496375446</c:v>
                </c:pt>
                <c:pt idx="10">
                  <c:v>10145.62209351476</c:v>
                </c:pt>
                <c:pt idx="11">
                  <c:v>10162.37841326075</c:v>
                </c:pt>
                <c:pt idx="12">
                  <c:v>10179.16240743113</c:v>
                </c:pt>
                <c:pt idx="13">
                  <c:v>10195.97412173246</c:v>
                </c:pt>
                <c:pt idx="14">
                  <c:v>10212.81360194677</c:v>
                </c:pt>
                <c:pt idx="15">
                  <c:v>10229.68089393174</c:v>
                </c:pt>
                <c:pt idx="16">
                  <c:v>10246.57604362077</c:v>
                </c:pt>
                <c:pt idx="17">
                  <c:v>10263.49909702312</c:v>
                </c:pt>
                <c:pt idx="18">
                  <c:v>10280.45010022403</c:v>
                </c:pt>
                <c:pt idx="19">
                  <c:v>10297.42909938489</c:v>
                </c:pt>
                <c:pt idx="20">
                  <c:v>10314.43614074328</c:v>
                </c:pt>
                <c:pt idx="21">
                  <c:v>10331.47127061318</c:v>
                </c:pt>
                <c:pt idx="22">
                  <c:v>10348.53453538506</c:v>
                </c:pt>
                <c:pt idx="23">
                  <c:v>10367.740769065</c:v>
                </c:pt>
                <c:pt idx="24">
                  <c:v>10386.98264831495</c:v>
                </c:pt>
                <c:pt idx="25">
                  <c:v>10406.26023929083</c:v>
                </c:pt>
                <c:pt idx="26">
                  <c:v>10425.57360827141</c:v>
                </c:pt>
                <c:pt idx="27">
                  <c:v>10444.92282165841</c:v>
                </c:pt>
                <c:pt idx="28">
                  <c:v>10464.30794597682</c:v>
                </c:pt>
                <c:pt idx="29">
                  <c:v>10483.72904787508</c:v>
                </c:pt>
                <c:pt idx="30">
                  <c:v>10503.18619412532</c:v>
                </c:pt>
                <c:pt idx="31">
                  <c:v>10522.67945162362</c:v>
                </c:pt>
                <c:pt idx="32">
                  <c:v>10542.2088873902</c:v>
                </c:pt>
                <c:pt idx="33">
                  <c:v>10561.77456856967</c:v>
                </c:pt>
                <c:pt idx="34">
                  <c:v>10581.37656243123</c:v>
                </c:pt>
                <c:pt idx="35">
                  <c:v>10616.10229632617</c:v>
                </c:pt>
                <c:pt idx="36">
                  <c:v>10650.94199238731</c:v>
                </c:pt>
                <c:pt idx="37">
                  <c:v>10685.89602461325</c:v>
                </c:pt>
                <c:pt idx="38">
                  <c:v>10720.96476822996</c:v>
                </c:pt>
                <c:pt idx="39">
                  <c:v>10756.14859969479</c:v>
                </c:pt>
                <c:pt idx="40">
                  <c:v>10789.19731483377</c:v>
                </c:pt>
                <c:pt idx="41">
                  <c:v>10815.80638603876</c:v>
                </c:pt>
                <c:pt idx="42">
                  <c:v>10838.08517632032</c:v>
                </c:pt>
                <c:pt idx="43">
                  <c:v>10858.19998541023</c:v>
                </c:pt>
                <c:pt idx="44">
                  <c:v>10876.13318547864</c:v>
                </c:pt>
                <c:pt idx="45">
                  <c:v>10894.09600368497</c:v>
                </c:pt>
                <c:pt idx="46">
                  <c:v>10912.08848894598</c:v>
                </c:pt>
                <c:pt idx="47">
                  <c:v>10930.11069025923</c:v>
                </c:pt>
                <c:pt idx="48">
                  <c:v>10948.16265670317</c:v>
                </c:pt>
                <c:pt idx="49">
                  <c:v>10964.00207982528</c:v>
                </c:pt>
                <c:pt idx="50">
                  <c:v>10979.864418877</c:v>
                </c:pt>
                <c:pt idx="51">
                  <c:v>10995.74970701231</c:v>
                </c:pt>
                <c:pt idx="52">
                  <c:v>11011.65797743312</c:v>
                </c:pt>
                <c:pt idx="53">
                  <c:v>11027.58926338945</c:v>
                </c:pt>
                <c:pt idx="54">
                  <c:v>11043.54359817938</c:v>
                </c:pt>
                <c:pt idx="55">
                  <c:v>11059.52101514913</c:v>
                </c:pt>
                <c:pt idx="56">
                  <c:v>11075.52154769323</c:v>
                </c:pt>
                <c:pt idx="57">
                  <c:v>11091.54522925449</c:v>
                </c:pt>
                <c:pt idx="58">
                  <c:v>11107.59209332409</c:v>
                </c:pt>
                <c:pt idx="59">
                  <c:v>11123.6621734417</c:v>
                </c:pt>
                <c:pt idx="60">
                  <c:v>11139.75550319549</c:v>
                </c:pt>
                <c:pt idx="61">
                  <c:v>11155.87211622222</c:v>
                </c:pt>
                <c:pt idx="62">
                  <c:v>11172.01204620734</c:v>
                </c:pt>
                <c:pt idx="63">
                  <c:v>11188.17532688501</c:v>
                </c:pt>
                <c:pt idx="64">
                  <c:v>11204.3619920382</c:v>
                </c:pt>
                <c:pt idx="65">
                  <c:v>11218.27206982197</c:v>
                </c:pt>
                <c:pt idx="66">
                  <c:v>11232.19941679644</c:v>
                </c:pt>
                <c:pt idx="67">
                  <c:v>11246.14405440111</c:v>
                </c:pt>
                <c:pt idx="68">
                  <c:v>11260.10600410206</c:v>
                </c:pt>
                <c:pt idx="69">
                  <c:v>11274.08528739207</c:v>
                </c:pt>
                <c:pt idx="70">
                  <c:v>11288.08192579057</c:v>
                </c:pt>
                <c:pt idx="71">
                  <c:v>11302.09594084371</c:v>
                </c:pt>
                <c:pt idx="72">
                  <c:v>11316.1273541244</c:v>
                </c:pt>
                <c:pt idx="73">
                  <c:v>11330.17618723232</c:v>
                </c:pt>
                <c:pt idx="74">
                  <c:v>11344.24246179398</c:v>
                </c:pt>
                <c:pt idx="75">
                  <c:v>11358.32619946271</c:v>
                </c:pt>
                <c:pt idx="76">
                  <c:v>11372.42742191877</c:v>
                </c:pt>
                <c:pt idx="77">
                  <c:v>11386.5461508693</c:v>
                </c:pt>
                <c:pt idx="78">
                  <c:v>11400.6824080484</c:v>
                </c:pt>
                <c:pt idx="79">
                  <c:v>11414.83621521711</c:v>
                </c:pt>
                <c:pt idx="80">
                  <c:v>11429.00759416359</c:v>
                </c:pt>
                <c:pt idx="81">
                  <c:v>11440.8451432312</c:v>
                </c:pt>
                <c:pt idx="82">
                  <c:v>11452.69495299308</c:v>
                </c:pt>
                <c:pt idx="83">
                  <c:v>11464.5570361482</c:v>
                </c:pt>
                <c:pt idx="84">
                  <c:v>11476.43140540867</c:v>
                </c:pt>
                <c:pt idx="85">
                  <c:v>11488.31807349978</c:v>
                </c:pt>
                <c:pt idx="86">
                  <c:v>11500.21705316</c:v>
                </c:pt>
                <c:pt idx="87">
                  <c:v>11509.75692152885</c:v>
                </c:pt>
                <c:pt idx="88">
                  <c:v>11519.30470358211</c:v>
                </c:pt>
                <c:pt idx="89">
                  <c:v>11528.8604058845</c:v>
                </c:pt>
                <c:pt idx="90">
                  <c:v>11537.47158752819</c:v>
                </c:pt>
                <c:pt idx="91">
                  <c:v>11546.08920106945</c:v>
                </c:pt>
                <c:pt idx="92">
                  <c:v>11554.71325131244</c:v>
                </c:pt>
                <c:pt idx="93">
                  <c:v>11561.43197196292</c:v>
                </c:pt>
                <c:pt idx="94">
                  <c:v>11568.15459934881</c:v>
                </c:pt>
                <c:pt idx="95">
                  <c:v>11574.88113574174</c:v>
                </c:pt>
                <c:pt idx="96">
                  <c:v>11581.61158341469</c:v>
                </c:pt>
                <c:pt idx="97">
                  <c:v>11588.34594464193</c:v>
                </c:pt>
                <c:pt idx="98">
                  <c:v>11595.0842216991</c:v>
                </c:pt>
                <c:pt idx="99">
                  <c:v>11600.86588141877</c:v>
                </c:pt>
                <c:pt idx="100">
                  <c:v>11606.65042404886</c:v>
                </c:pt>
                <c:pt idx="101">
                  <c:v>11612.43785102688</c:v>
                </c:pt>
                <c:pt idx="102">
                  <c:v>11618.22816379104</c:v>
                </c:pt>
                <c:pt idx="103">
                  <c:v>11624.02136378029</c:v>
                </c:pt>
                <c:pt idx="104">
                  <c:v>11628.85364201666</c:v>
                </c:pt>
                <c:pt idx="105">
                  <c:v>11633.68792910283</c:v>
                </c:pt>
                <c:pt idx="106">
                  <c:v>11638.5242258739</c:v>
                </c:pt>
                <c:pt idx="107">
                  <c:v>11643.36253316533</c:v>
                </c:pt>
                <c:pt idx="108">
                  <c:v>11647.23655675241</c:v>
                </c:pt>
                <c:pt idx="109">
                  <c:v>11651.11186931925</c:v>
                </c:pt>
                <c:pt idx="110">
                  <c:v>11654.98847129474</c:v>
                </c:pt>
                <c:pt idx="111">
                  <c:v>11658.86636310788</c:v>
                </c:pt>
                <c:pt idx="112">
                  <c:v>11661.2925148879</c:v>
                </c:pt>
                <c:pt idx="113">
                  <c:v>11663.71917153796</c:v>
                </c:pt>
                <c:pt idx="114">
                  <c:v>11666.14633316313</c:v>
                </c:pt>
                <c:pt idx="115">
                  <c:v>11668.08891083152</c:v>
                </c:pt>
                <c:pt idx="116">
                  <c:v>11670.03181196645</c:v>
                </c:pt>
                <c:pt idx="117">
                  <c:v>11671.97503662177</c:v>
                </c:pt>
                <c:pt idx="118">
                  <c:v>11673.91858485138</c:v>
                </c:pt>
                <c:pt idx="119">
                  <c:v>11675.86245670913</c:v>
                </c:pt>
              </c:numCache>
            </c:numRef>
          </c:val>
          <c:smooth val="0"/>
        </c:ser>
        <c:ser>
          <c:idx val="1"/>
          <c:order val="1"/>
          <c:tx>
            <c:strRef>
              <c:f>Sheet4!$C$1</c:f>
              <c:strCache>
                <c:ptCount val="1"/>
                <c:pt idx="0">
                  <c:v>Inflation</c:v>
                </c:pt>
              </c:strCache>
            </c:strRef>
          </c:tx>
          <c:spPr>
            <a:ln w="28575" cap="rnd">
              <a:solidFill>
                <a:schemeClr val="accent2"/>
              </a:solidFill>
              <a:round/>
            </a:ln>
            <a:effectLst/>
          </c:spPr>
          <c:marker>
            <c:symbol val="none"/>
          </c:marker>
          <c:cat>
            <c:numRef>
              <c:f>Sheet4!$A$2:$A$121</c:f>
              <c:numCache>
                <c:formatCode>m/d/yyyy</c:formatCode>
                <c:ptCount val="120"/>
                <c:pt idx="0">
                  <c:v>38625.0</c:v>
                </c:pt>
                <c:pt idx="1">
                  <c:v>38656.0</c:v>
                </c:pt>
                <c:pt idx="2">
                  <c:v>38686.0</c:v>
                </c:pt>
                <c:pt idx="3">
                  <c:v>38717.0</c:v>
                </c:pt>
                <c:pt idx="4">
                  <c:v>38748.0</c:v>
                </c:pt>
                <c:pt idx="5">
                  <c:v>38776.0</c:v>
                </c:pt>
                <c:pt idx="6">
                  <c:v>38807.0</c:v>
                </c:pt>
                <c:pt idx="7">
                  <c:v>38837.0</c:v>
                </c:pt>
                <c:pt idx="8">
                  <c:v>38868.0</c:v>
                </c:pt>
                <c:pt idx="9">
                  <c:v>38898.0</c:v>
                </c:pt>
                <c:pt idx="10">
                  <c:v>38929.0</c:v>
                </c:pt>
                <c:pt idx="11">
                  <c:v>38960.0</c:v>
                </c:pt>
                <c:pt idx="12">
                  <c:v>38990.0</c:v>
                </c:pt>
                <c:pt idx="13">
                  <c:v>39021.0</c:v>
                </c:pt>
                <c:pt idx="14">
                  <c:v>39051.0</c:v>
                </c:pt>
                <c:pt idx="15">
                  <c:v>39082.0</c:v>
                </c:pt>
                <c:pt idx="16">
                  <c:v>39113.0</c:v>
                </c:pt>
                <c:pt idx="17">
                  <c:v>39141.0</c:v>
                </c:pt>
                <c:pt idx="18">
                  <c:v>39172.0</c:v>
                </c:pt>
                <c:pt idx="19">
                  <c:v>39202.0</c:v>
                </c:pt>
                <c:pt idx="20">
                  <c:v>39233.0</c:v>
                </c:pt>
                <c:pt idx="21">
                  <c:v>39263.0</c:v>
                </c:pt>
                <c:pt idx="22">
                  <c:v>39294.0</c:v>
                </c:pt>
                <c:pt idx="23">
                  <c:v>39325.0</c:v>
                </c:pt>
                <c:pt idx="24">
                  <c:v>39355.0</c:v>
                </c:pt>
                <c:pt idx="25">
                  <c:v>39386.0</c:v>
                </c:pt>
                <c:pt idx="26">
                  <c:v>39416.0</c:v>
                </c:pt>
                <c:pt idx="27">
                  <c:v>39447.0</c:v>
                </c:pt>
                <c:pt idx="28">
                  <c:v>39478.0</c:v>
                </c:pt>
                <c:pt idx="29">
                  <c:v>39507.0</c:v>
                </c:pt>
                <c:pt idx="30">
                  <c:v>39538.0</c:v>
                </c:pt>
                <c:pt idx="31">
                  <c:v>39568.0</c:v>
                </c:pt>
                <c:pt idx="32">
                  <c:v>39599.0</c:v>
                </c:pt>
                <c:pt idx="33">
                  <c:v>39629.0</c:v>
                </c:pt>
                <c:pt idx="34">
                  <c:v>39660.0</c:v>
                </c:pt>
                <c:pt idx="35">
                  <c:v>39691.0</c:v>
                </c:pt>
                <c:pt idx="36">
                  <c:v>39721.0</c:v>
                </c:pt>
                <c:pt idx="37">
                  <c:v>39752.0</c:v>
                </c:pt>
                <c:pt idx="38">
                  <c:v>39782.0</c:v>
                </c:pt>
                <c:pt idx="39">
                  <c:v>39813.0</c:v>
                </c:pt>
                <c:pt idx="40">
                  <c:v>39844.0</c:v>
                </c:pt>
                <c:pt idx="41">
                  <c:v>39872.0</c:v>
                </c:pt>
                <c:pt idx="42">
                  <c:v>39903.0</c:v>
                </c:pt>
                <c:pt idx="43">
                  <c:v>39933.0</c:v>
                </c:pt>
                <c:pt idx="44">
                  <c:v>39964.0</c:v>
                </c:pt>
                <c:pt idx="45">
                  <c:v>39994.0</c:v>
                </c:pt>
                <c:pt idx="46">
                  <c:v>40025.0</c:v>
                </c:pt>
                <c:pt idx="47">
                  <c:v>40056.0</c:v>
                </c:pt>
                <c:pt idx="48">
                  <c:v>40086.0</c:v>
                </c:pt>
                <c:pt idx="49">
                  <c:v>40117.0</c:v>
                </c:pt>
                <c:pt idx="50">
                  <c:v>40147.0</c:v>
                </c:pt>
                <c:pt idx="51">
                  <c:v>40178.0</c:v>
                </c:pt>
                <c:pt idx="52">
                  <c:v>40209.0</c:v>
                </c:pt>
                <c:pt idx="53">
                  <c:v>40237.0</c:v>
                </c:pt>
                <c:pt idx="54">
                  <c:v>40268.0</c:v>
                </c:pt>
                <c:pt idx="55">
                  <c:v>40298.0</c:v>
                </c:pt>
                <c:pt idx="56">
                  <c:v>40329.0</c:v>
                </c:pt>
                <c:pt idx="57">
                  <c:v>40359.0</c:v>
                </c:pt>
                <c:pt idx="58">
                  <c:v>40390.0</c:v>
                </c:pt>
                <c:pt idx="59">
                  <c:v>40421.0</c:v>
                </c:pt>
                <c:pt idx="60">
                  <c:v>40451.0</c:v>
                </c:pt>
                <c:pt idx="61">
                  <c:v>40482.0</c:v>
                </c:pt>
                <c:pt idx="62">
                  <c:v>40512.0</c:v>
                </c:pt>
                <c:pt idx="63">
                  <c:v>40543.0</c:v>
                </c:pt>
                <c:pt idx="64">
                  <c:v>40574.0</c:v>
                </c:pt>
                <c:pt idx="65">
                  <c:v>40602.0</c:v>
                </c:pt>
                <c:pt idx="66">
                  <c:v>40633.0</c:v>
                </c:pt>
                <c:pt idx="67">
                  <c:v>40663.0</c:v>
                </c:pt>
                <c:pt idx="68">
                  <c:v>40694.0</c:v>
                </c:pt>
                <c:pt idx="69">
                  <c:v>40724.0</c:v>
                </c:pt>
                <c:pt idx="70">
                  <c:v>40755.0</c:v>
                </c:pt>
                <c:pt idx="71">
                  <c:v>40786.0</c:v>
                </c:pt>
                <c:pt idx="72">
                  <c:v>40816.0</c:v>
                </c:pt>
                <c:pt idx="73">
                  <c:v>40847.0</c:v>
                </c:pt>
                <c:pt idx="74">
                  <c:v>40877.0</c:v>
                </c:pt>
                <c:pt idx="75">
                  <c:v>40908.0</c:v>
                </c:pt>
                <c:pt idx="76">
                  <c:v>40939.0</c:v>
                </c:pt>
                <c:pt idx="77">
                  <c:v>40968.0</c:v>
                </c:pt>
                <c:pt idx="78">
                  <c:v>40999.0</c:v>
                </c:pt>
                <c:pt idx="79">
                  <c:v>41029.0</c:v>
                </c:pt>
                <c:pt idx="80">
                  <c:v>41060.0</c:v>
                </c:pt>
                <c:pt idx="81">
                  <c:v>41090.0</c:v>
                </c:pt>
                <c:pt idx="82">
                  <c:v>41121.0</c:v>
                </c:pt>
                <c:pt idx="83">
                  <c:v>41152.0</c:v>
                </c:pt>
                <c:pt idx="84">
                  <c:v>41182.0</c:v>
                </c:pt>
                <c:pt idx="85">
                  <c:v>41213.0</c:v>
                </c:pt>
                <c:pt idx="86">
                  <c:v>41243.0</c:v>
                </c:pt>
                <c:pt idx="87">
                  <c:v>41274.0</c:v>
                </c:pt>
                <c:pt idx="88">
                  <c:v>41305.0</c:v>
                </c:pt>
                <c:pt idx="89">
                  <c:v>41333.0</c:v>
                </c:pt>
                <c:pt idx="90">
                  <c:v>41364.0</c:v>
                </c:pt>
                <c:pt idx="91">
                  <c:v>41394.0</c:v>
                </c:pt>
                <c:pt idx="92">
                  <c:v>41425.0</c:v>
                </c:pt>
                <c:pt idx="93">
                  <c:v>41455.0</c:v>
                </c:pt>
                <c:pt idx="94">
                  <c:v>41486.0</c:v>
                </c:pt>
                <c:pt idx="95">
                  <c:v>41517.0</c:v>
                </c:pt>
                <c:pt idx="96">
                  <c:v>41547.0</c:v>
                </c:pt>
                <c:pt idx="97">
                  <c:v>41578.0</c:v>
                </c:pt>
                <c:pt idx="98">
                  <c:v>41608.0</c:v>
                </c:pt>
                <c:pt idx="99">
                  <c:v>41639.0</c:v>
                </c:pt>
                <c:pt idx="100">
                  <c:v>41670.0</c:v>
                </c:pt>
                <c:pt idx="101">
                  <c:v>41698.0</c:v>
                </c:pt>
                <c:pt idx="102">
                  <c:v>41729.0</c:v>
                </c:pt>
                <c:pt idx="103">
                  <c:v>41759.0</c:v>
                </c:pt>
                <c:pt idx="104">
                  <c:v>41790.0</c:v>
                </c:pt>
                <c:pt idx="105">
                  <c:v>41820.0</c:v>
                </c:pt>
                <c:pt idx="106">
                  <c:v>41851.0</c:v>
                </c:pt>
                <c:pt idx="107">
                  <c:v>41882.0</c:v>
                </c:pt>
                <c:pt idx="108">
                  <c:v>41912.0</c:v>
                </c:pt>
                <c:pt idx="109">
                  <c:v>41943.0</c:v>
                </c:pt>
                <c:pt idx="110">
                  <c:v>41973.0</c:v>
                </c:pt>
                <c:pt idx="111">
                  <c:v>42004.0</c:v>
                </c:pt>
                <c:pt idx="112">
                  <c:v>42035.0</c:v>
                </c:pt>
                <c:pt idx="113">
                  <c:v>42063.0</c:v>
                </c:pt>
                <c:pt idx="114">
                  <c:v>42094.0</c:v>
                </c:pt>
                <c:pt idx="115">
                  <c:v>42124.0</c:v>
                </c:pt>
                <c:pt idx="116">
                  <c:v>42155.0</c:v>
                </c:pt>
                <c:pt idx="117">
                  <c:v>42185.0</c:v>
                </c:pt>
                <c:pt idx="118">
                  <c:v>42216.0</c:v>
                </c:pt>
                <c:pt idx="119">
                  <c:v>42247.0</c:v>
                </c:pt>
              </c:numCache>
            </c:numRef>
          </c:cat>
          <c:val>
            <c:numRef>
              <c:f>Sheet4!$C$2:$C$121</c:f>
              <c:numCache>
                <c:formatCode>_(* #,##0.00_);_(* \(#,##0.00\);_(* "-"??_);_(@_)</c:formatCode>
                <c:ptCount val="120"/>
                <c:pt idx="0">
                  <c:v>10000.0</c:v>
                </c:pt>
                <c:pt idx="1">
                  <c:v>9981.11425873466</c:v>
                </c:pt>
                <c:pt idx="2">
                  <c:v>9978.75354107649</c:v>
                </c:pt>
                <c:pt idx="3">
                  <c:v>9977.573182247386</c:v>
                </c:pt>
                <c:pt idx="4">
                  <c:v>9978.75354107649</c:v>
                </c:pt>
                <c:pt idx="5">
                  <c:v>10022.4268177526</c:v>
                </c:pt>
                <c:pt idx="6">
                  <c:v>10018.88574126535</c:v>
                </c:pt>
                <c:pt idx="7">
                  <c:v>10067.2804532578</c:v>
                </c:pt>
                <c:pt idx="8">
                  <c:v>10105.05193578848</c:v>
                </c:pt>
                <c:pt idx="9">
                  <c:v>10103.87157695939</c:v>
                </c:pt>
                <c:pt idx="10">
                  <c:v>10138.10198300283</c:v>
                </c:pt>
                <c:pt idx="11">
                  <c:v>10151.08593012276</c:v>
                </c:pt>
                <c:pt idx="12">
                  <c:v>10121.57695939565</c:v>
                </c:pt>
                <c:pt idx="13">
                  <c:v>10101.51085930123</c:v>
                </c:pt>
                <c:pt idx="14">
                  <c:v>10126.298394712</c:v>
                </c:pt>
                <c:pt idx="15">
                  <c:v>10140.462700661</c:v>
                </c:pt>
                <c:pt idx="16">
                  <c:v>10145.18413597734</c:v>
                </c:pt>
                <c:pt idx="17">
                  <c:v>10199.4806421152</c:v>
                </c:pt>
                <c:pt idx="18">
                  <c:v>10200.66100094428</c:v>
                </c:pt>
                <c:pt idx="19">
                  <c:v>10246.69499527856</c:v>
                </c:pt>
                <c:pt idx="20">
                  <c:v>10234.89140698772</c:v>
                </c:pt>
                <c:pt idx="21">
                  <c:v>10233.71104815865</c:v>
                </c:pt>
                <c:pt idx="22">
                  <c:v>10277.38432483475</c:v>
                </c:pt>
                <c:pt idx="23">
                  <c:v>10264.40037771483</c:v>
                </c:pt>
                <c:pt idx="24">
                  <c:v>10273.8432483475</c:v>
                </c:pt>
                <c:pt idx="25">
                  <c:v>10328.13975448536</c:v>
                </c:pt>
                <c:pt idx="26">
                  <c:v>10424.92917847025</c:v>
                </c:pt>
                <c:pt idx="27">
                  <c:v>10453.25779036827</c:v>
                </c:pt>
                <c:pt idx="28">
                  <c:v>10495.7507082153</c:v>
                </c:pt>
                <c:pt idx="29">
                  <c:v>10571.29367327668</c:v>
                </c:pt>
                <c:pt idx="30">
                  <c:v>10648.01699716713</c:v>
                </c:pt>
                <c:pt idx="31">
                  <c:v>10672.8045325779</c:v>
                </c:pt>
                <c:pt idx="32">
                  <c:v>10768.41359773371</c:v>
                </c:pt>
                <c:pt idx="33">
                  <c:v>10827.43153918791</c:v>
                </c:pt>
                <c:pt idx="34">
                  <c:v>10884.08876298395</c:v>
                </c:pt>
                <c:pt idx="35">
                  <c:v>10817.98866855524</c:v>
                </c:pt>
                <c:pt idx="36">
                  <c:v>10835.6940509915</c:v>
                </c:pt>
                <c:pt idx="37">
                  <c:v>10815.62795089707</c:v>
                </c:pt>
                <c:pt idx="38">
                  <c:v>10751.88857412653</c:v>
                </c:pt>
                <c:pt idx="39">
                  <c:v>10728.28139754485</c:v>
                </c:pt>
                <c:pt idx="40">
                  <c:v>10738.90462700661</c:v>
                </c:pt>
                <c:pt idx="41">
                  <c:v>10775.49575070821</c:v>
                </c:pt>
                <c:pt idx="42">
                  <c:v>10714.11709159584</c:v>
                </c:pt>
                <c:pt idx="43">
                  <c:v>10736.54390934844</c:v>
                </c:pt>
                <c:pt idx="44">
                  <c:v>10728.28139754485</c:v>
                </c:pt>
                <c:pt idx="45">
                  <c:v>10708.21529745042</c:v>
                </c:pt>
                <c:pt idx="46">
                  <c:v>10701.13314447592</c:v>
                </c:pt>
                <c:pt idx="47">
                  <c:v>10734.18319169027</c:v>
                </c:pt>
                <c:pt idx="48">
                  <c:v>10705.85457979225</c:v>
                </c:pt>
                <c:pt idx="49">
                  <c:v>10710.57601510859</c:v>
                </c:pt>
                <c:pt idx="50">
                  <c:v>10738.90462700661</c:v>
                </c:pt>
                <c:pt idx="51">
                  <c:v>10756.61000944287</c:v>
                </c:pt>
                <c:pt idx="52">
                  <c:v>10805.00472143532</c:v>
                </c:pt>
                <c:pt idx="53">
                  <c:v>10851.0387157696</c:v>
                </c:pt>
                <c:pt idx="54">
                  <c:v>10891.17091595845</c:v>
                </c:pt>
                <c:pt idx="55">
                  <c:v>10928.94239848914</c:v>
                </c:pt>
                <c:pt idx="56">
                  <c:v>10972.61567516525</c:v>
                </c:pt>
                <c:pt idx="57">
                  <c:v>10971.43531633617</c:v>
                </c:pt>
                <c:pt idx="58">
                  <c:v>10976.1567516525</c:v>
                </c:pt>
                <c:pt idx="59">
                  <c:v>10983.238904627</c:v>
                </c:pt>
                <c:pt idx="60">
                  <c:v>11017.46931067044</c:v>
                </c:pt>
                <c:pt idx="61">
                  <c:v>11032.81397544853</c:v>
                </c:pt>
                <c:pt idx="62">
                  <c:v>11046.97828139755</c:v>
                </c:pt>
                <c:pt idx="63">
                  <c:v>11090.65155807365</c:v>
                </c:pt>
                <c:pt idx="64">
                  <c:v>11153.21057601511</c:v>
                </c:pt>
                <c:pt idx="65">
                  <c:v>11218.13031161473</c:v>
                </c:pt>
                <c:pt idx="66">
                  <c:v>11274.78753541076</c:v>
                </c:pt>
                <c:pt idx="67">
                  <c:v>11301.9357884797</c:v>
                </c:pt>
                <c:pt idx="68">
                  <c:v>11339.7072710104</c:v>
                </c:pt>
                <c:pt idx="69">
                  <c:v>11375.1180358829</c:v>
                </c:pt>
                <c:pt idx="70">
                  <c:v>11388.10198300283</c:v>
                </c:pt>
                <c:pt idx="71">
                  <c:v>11378.65911237016</c:v>
                </c:pt>
                <c:pt idx="72">
                  <c:v>11409.34844192635</c:v>
                </c:pt>
                <c:pt idx="73">
                  <c:v>11427.05382436261</c:v>
                </c:pt>
                <c:pt idx="74">
                  <c:v>11471.9074598678</c:v>
                </c:pt>
                <c:pt idx="75">
                  <c:v>11476.62889518413</c:v>
                </c:pt>
                <c:pt idx="76">
                  <c:v>11560.4343720491</c:v>
                </c:pt>
                <c:pt idx="77">
                  <c:v>11628.89518413597</c:v>
                </c:pt>
                <c:pt idx="78">
                  <c:v>11653.68271954674</c:v>
                </c:pt>
                <c:pt idx="79">
                  <c:v>11661.94523135033</c:v>
                </c:pt>
                <c:pt idx="80">
                  <c:v>11658.40415486307</c:v>
                </c:pt>
                <c:pt idx="81">
                  <c:v>11631.25590179414</c:v>
                </c:pt>
                <c:pt idx="82">
                  <c:v>11652.50236071766</c:v>
                </c:pt>
                <c:pt idx="83">
                  <c:v>11703.25779036827</c:v>
                </c:pt>
                <c:pt idx="84">
                  <c:v>11723.3238904627</c:v>
                </c:pt>
                <c:pt idx="85">
                  <c:v>11744.57034938621</c:v>
                </c:pt>
                <c:pt idx="86">
                  <c:v>11731.58640226629</c:v>
                </c:pt>
                <c:pt idx="87">
                  <c:v>11732.76676109537</c:v>
                </c:pt>
                <c:pt idx="88">
                  <c:v>11729.22568460812</c:v>
                </c:pt>
                <c:pt idx="89">
                  <c:v>11766.99716713881</c:v>
                </c:pt>
                <c:pt idx="90">
                  <c:v>11783.52219074598</c:v>
                </c:pt>
                <c:pt idx="91">
                  <c:v>11778.80075542965</c:v>
                </c:pt>
                <c:pt idx="92">
                  <c:v>11796.50613786591</c:v>
                </c:pt>
                <c:pt idx="93">
                  <c:v>11816.57223796034</c:v>
                </c:pt>
                <c:pt idx="94">
                  <c:v>11828.37582625117</c:v>
                </c:pt>
                <c:pt idx="95">
                  <c:v>11821.29367327667</c:v>
                </c:pt>
                <c:pt idx="96">
                  <c:v>11828.37582625117</c:v>
                </c:pt>
                <c:pt idx="97">
                  <c:v>11818.93295561851</c:v>
                </c:pt>
                <c:pt idx="98">
                  <c:v>11827.1954674221</c:v>
                </c:pt>
                <c:pt idx="99">
                  <c:v>11846.08120868744</c:v>
                </c:pt>
                <c:pt idx="100">
                  <c:v>11862.60623229461</c:v>
                </c:pt>
                <c:pt idx="101">
                  <c:v>11881.49197355996</c:v>
                </c:pt>
                <c:pt idx="102">
                  <c:v>11888.57412653447</c:v>
                </c:pt>
                <c:pt idx="103">
                  <c:v>11851.98300283286</c:v>
                </c:pt>
                <c:pt idx="104">
                  <c:v>11838.99905571294</c:v>
                </c:pt>
                <c:pt idx="105">
                  <c:v>11848.44192634561</c:v>
                </c:pt>
                <c:pt idx="106">
                  <c:v>11868.50802644003</c:v>
                </c:pt>
                <c:pt idx="107">
                  <c:v>11823.65439093484</c:v>
                </c:pt>
                <c:pt idx="108">
                  <c:v>11814.21152030217</c:v>
                </c:pt>
                <c:pt idx="109">
                  <c:v>11829.55618508026</c:v>
                </c:pt>
                <c:pt idx="110">
                  <c:v>11814.21152030217</c:v>
                </c:pt>
                <c:pt idx="111">
                  <c:v>11801.22757318225</c:v>
                </c:pt>
                <c:pt idx="112">
                  <c:v>11785.88290840415</c:v>
                </c:pt>
                <c:pt idx="113">
                  <c:v>11834.2776203966</c:v>
                </c:pt>
                <c:pt idx="114">
                  <c:v>11841.3597733711</c:v>
                </c:pt>
                <c:pt idx="115">
                  <c:v>11886.2134088763</c:v>
                </c:pt>
                <c:pt idx="116">
                  <c:v>11905.09915014164</c:v>
                </c:pt>
                <c:pt idx="117">
                  <c:v>11922.8045325779</c:v>
                </c:pt>
                <c:pt idx="118">
                  <c:v>11922.8045325779</c:v>
                </c:pt>
                <c:pt idx="119">
                  <c:v>11931.06704438149</c:v>
                </c:pt>
              </c:numCache>
            </c:numRef>
          </c:val>
          <c:smooth val="0"/>
        </c:ser>
        <c:dLbls>
          <c:showLegendKey val="0"/>
          <c:showVal val="0"/>
          <c:showCatName val="0"/>
          <c:showSerName val="0"/>
          <c:showPercent val="0"/>
          <c:showBubbleSize val="0"/>
        </c:dLbls>
        <c:marker val="1"/>
        <c:smooth val="0"/>
        <c:axId val="-2080288504"/>
        <c:axId val="-2080285016"/>
      </c:lineChart>
      <c:dateAx>
        <c:axId val="-2080288504"/>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0285016"/>
        <c:crosses val="autoZero"/>
        <c:auto val="1"/>
        <c:lblOffset val="100"/>
        <c:baseTimeUnit val="months"/>
      </c:dateAx>
      <c:valAx>
        <c:axId val="-2080285016"/>
        <c:scaling>
          <c:orientation val="minMax"/>
          <c:max val="21000.0"/>
          <c:min val="6000.0"/>
        </c:scaling>
        <c:delete val="0"/>
        <c:axPos val="l"/>
        <c:majorGridlines>
          <c:spPr>
            <a:ln w="9525" cap="flat" cmpd="sng" algn="ctr">
              <a:solidFill>
                <a:schemeClr val="tx1">
                  <a:lumMod val="15000"/>
                  <a:lumOff val="85000"/>
                </a:schemeClr>
              </a:solidFill>
              <a:round/>
            </a:ln>
            <a:effectLst/>
          </c:spPr>
        </c:majorGridlines>
        <c:numFmt formatCode="0\ 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028850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a:latin typeface="Book Antiqua"/>
                <a:cs typeface="Book Antiqua"/>
              </a:defRPr>
            </a:pPr>
            <a:r>
              <a:rPr lang="en-US" sz="1600" dirty="0" smtClean="0">
                <a:latin typeface="Book Antiqua"/>
                <a:cs typeface="Book Antiqua"/>
              </a:rPr>
              <a:t>Government Bonds - Monthly </a:t>
            </a:r>
            <a:r>
              <a:rPr lang="en-US" sz="1600" dirty="0">
                <a:latin typeface="Book Antiqua"/>
                <a:cs typeface="Book Antiqua"/>
              </a:rPr>
              <a:t>Cumulative</a:t>
            </a:r>
            <a:r>
              <a:rPr lang="en-US" sz="1600" baseline="0" dirty="0">
                <a:latin typeface="Book Antiqua"/>
                <a:cs typeface="Book Antiqua"/>
              </a:rPr>
              <a:t> Return</a:t>
            </a:r>
            <a:endParaRPr lang="en-US" sz="1600" dirty="0">
              <a:latin typeface="Book Antiqua"/>
              <a:cs typeface="Book Antiqua"/>
            </a:endParaRPr>
          </a:p>
        </c:rich>
      </c:tx>
      <c:layout>
        <c:manualLayout>
          <c:xMode val="edge"/>
          <c:yMode val="edge"/>
          <c:x val="0.0954831013698799"/>
          <c:y val="0.354316328295646"/>
        </c:manualLayout>
      </c:layout>
      <c:overlay val="0"/>
    </c:title>
    <c:autoTitleDeleted val="0"/>
    <c:plotArea>
      <c:layout>
        <c:manualLayout>
          <c:layoutTarget val="inner"/>
          <c:xMode val="edge"/>
          <c:yMode val="edge"/>
          <c:x val="0.051403320272631"/>
          <c:y val="0.206797950874438"/>
          <c:w val="0.92757100812125"/>
          <c:h val="0.627685342537211"/>
        </c:manualLayout>
      </c:layout>
      <c:lineChart>
        <c:grouping val="standard"/>
        <c:varyColors val="0"/>
        <c:ser>
          <c:idx val="1"/>
          <c:order val="0"/>
          <c:tx>
            <c:strRef>
              <c:f>Sheet1!$E$3</c:f>
              <c:strCache>
                <c:ptCount val="1"/>
                <c:pt idx="0">
                  <c:v>JPM GBI Europe 1-3 Y</c:v>
                </c:pt>
              </c:strCache>
            </c:strRef>
          </c:tx>
          <c:spPr>
            <a:ln w="25400"/>
          </c:spPr>
          <c:marker>
            <c:symbol val="none"/>
          </c:marker>
          <c:cat>
            <c:numRef>
              <c:f>Sheet1!$I$4:$I$46</c:f>
              <c:numCache>
                <c:formatCode>m/d/yy</c:formatCode>
                <c:ptCount val="43"/>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41365.0</c:v>
                </c:pt>
                <c:pt idx="15">
                  <c:v>41395.0</c:v>
                </c:pt>
                <c:pt idx="16">
                  <c:v>41426.0</c:v>
                </c:pt>
                <c:pt idx="17">
                  <c:v>41456.0</c:v>
                </c:pt>
                <c:pt idx="18">
                  <c:v>41487.0</c:v>
                </c:pt>
                <c:pt idx="19">
                  <c:v>41518.0</c:v>
                </c:pt>
                <c:pt idx="20">
                  <c:v>41548.0</c:v>
                </c:pt>
                <c:pt idx="21">
                  <c:v>41579.0</c:v>
                </c:pt>
                <c:pt idx="22">
                  <c:v>41609.0</c:v>
                </c:pt>
                <c:pt idx="23">
                  <c:v>41640.0</c:v>
                </c:pt>
                <c:pt idx="24">
                  <c:v>41671.0</c:v>
                </c:pt>
                <c:pt idx="25">
                  <c:v>41699.0</c:v>
                </c:pt>
                <c:pt idx="26">
                  <c:v>41730.0</c:v>
                </c:pt>
                <c:pt idx="27">
                  <c:v>41760.0</c:v>
                </c:pt>
                <c:pt idx="28">
                  <c:v>41791.0</c:v>
                </c:pt>
                <c:pt idx="29">
                  <c:v>41821.0</c:v>
                </c:pt>
                <c:pt idx="30">
                  <c:v>41852.0</c:v>
                </c:pt>
                <c:pt idx="31">
                  <c:v>41883.0</c:v>
                </c:pt>
                <c:pt idx="32">
                  <c:v>41913.0</c:v>
                </c:pt>
                <c:pt idx="33">
                  <c:v>41944.0</c:v>
                </c:pt>
                <c:pt idx="34">
                  <c:v>41974.0</c:v>
                </c:pt>
                <c:pt idx="35">
                  <c:v>42005.0</c:v>
                </c:pt>
                <c:pt idx="36">
                  <c:v>42036.0</c:v>
                </c:pt>
                <c:pt idx="37">
                  <c:v>42064.0</c:v>
                </c:pt>
                <c:pt idx="38">
                  <c:v>42095.0</c:v>
                </c:pt>
                <c:pt idx="39">
                  <c:v>42125.0</c:v>
                </c:pt>
                <c:pt idx="40">
                  <c:v>42156.0</c:v>
                </c:pt>
                <c:pt idx="41">
                  <c:v>42186.0</c:v>
                </c:pt>
                <c:pt idx="42">
                  <c:v>42217.0</c:v>
                </c:pt>
              </c:numCache>
            </c:numRef>
          </c:cat>
          <c:val>
            <c:numRef>
              <c:f>Sheet1!$E$4:$E$46</c:f>
              <c:numCache>
                <c:formatCode>General</c:formatCode>
                <c:ptCount val="43"/>
                <c:pt idx="0">
                  <c:v>0.0100253723690956</c:v>
                </c:pt>
                <c:pt idx="1">
                  <c:v>0.0164359490098641</c:v>
                </c:pt>
                <c:pt idx="2">
                  <c:v>0.0148421786057029</c:v>
                </c:pt>
                <c:pt idx="3">
                  <c:v>0.0159000179666171</c:v>
                </c:pt>
                <c:pt idx="4">
                  <c:v>0.013599414551207</c:v>
                </c:pt>
                <c:pt idx="5">
                  <c:v>0.0194438236466974</c:v>
                </c:pt>
                <c:pt idx="6">
                  <c:v>0.0249240800872914</c:v>
                </c:pt>
                <c:pt idx="7">
                  <c:v>0.0323740912616509</c:v>
                </c:pt>
                <c:pt idx="8">
                  <c:v>0.034257956801241</c:v>
                </c:pt>
                <c:pt idx="9">
                  <c:v>0.0356904658612363</c:v>
                </c:pt>
                <c:pt idx="10">
                  <c:v>0.0369143868782345</c:v>
                </c:pt>
                <c:pt idx="11">
                  <c:v>0.0385743270187247</c:v>
                </c:pt>
                <c:pt idx="12">
                  <c:v>0.0277001415418862</c:v>
                </c:pt>
                <c:pt idx="13">
                  <c:v>0.0312864536088799</c:v>
                </c:pt>
                <c:pt idx="14">
                  <c:v>0.0363907257198697</c:v>
                </c:pt>
                <c:pt idx="15">
                  <c:v>0.0412820276861187</c:v>
                </c:pt>
                <c:pt idx="16">
                  <c:v>0.0385879115341299</c:v>
                </c:pt>
                <c:pt idx="17">
                  <c:v>0.0352868742906472</c:v>
                </c:pt>
                <c:pt idx="18">
                  <c:v>0.035456461628126</c:v>
                </c:pt>
                <c:pt idx="19">
                  <c:v>0.0392772161384043</c:v>
                </c:pt>
                <c:pt idx="20">
                  <c:v>0.0443332851302141</c:v>
                </c:pt>
                <c:pt idx="21">
                  <c:v>0.0461873523779475</c:v>
                </c:pt>
                <c:pt idx="22">
                  <c:v>0.050362618919286</c:v>
                </c:pt>
                <c:pt idx="23">
                  <c:v>0.0494458832345168</c:v>
                </c:pt>
                <c:pt idx="24">
                  <c:v>0.0545633016507376</c:v>
                </c:pt>
                <c:pt idx="25">
                  <c:v>0.0566360357754786</c:v>
                </c:pt>
                <c:pt idx="26">
                  <c:v>0.0565168426080517</c:v>
                </c:pt>
                <c:pt idx="27">
                  <c:v>0.0589721342150121</c:v>
                </c:pt>
                <c:pt idx="28">
                  <c:v>0.0622587105227408</c:v>
                </c:pt>
                <c:pt idx="29">
                  <c:v>0.0667021616907901</c:v>
                </c:pt>
                <c:pt idx="30">
                  <c:v>0.0683454498446544</c:v>
                </c:pt>
                <c:pt idx="31">
                  <c:v>0.071816074425616</c:v>
                </c:pt>
                <c:pt idx="32">
                  <c:v>0.0750623353973032</c:v>
                </c:pt>
                <c:pt idx="33">
                  <c:v>0.0727148434932361</c:v>
                </c:pt>
                <c:pt idx="34">
                  <c:v>0.0720343030924492</c:v>
                </c:pt>
                <c:pt idx="35">
                  <c:v>0.0764720575282316</c:v>
                </c:pt>
                <c:pt idx="36">
                  <c:v>0.0820438998952677</c:v>
                </c:pt>
                <c:pt idx="37">
                  <c:v>0.0876543047576477</c:v>
                </c:pt>
                <c:pt idx="38">
                  <c:v>0.08933352614581</c:v>
                </c:pt>
                <c:pt idx="39">
                  <c:v>0.08563108838261</c:v>
                </c:pt>
                <c:pt idx="40">
                  <c:v>0.0908076651723699</c:v>
                </c:pt>
                <c:pt idx="41">
                  <c:v>0.0907664734159797</c:v>
                </c:pt>
                <c:pt idx="42">
                  <c:v>0.094866806017502</c:v>
                </c:pt>
              </c:numCache>
            </c:numRef>
          </c:val>
          <c:smooth val="0"/>
        </c:ser>
        <c:ser>
          <c:idx val="0"/>
          <c:order val="1"/>
          <c:tx>
            <c:strRef>
              <c:f>Sheet1!$L$3</c:f>
              <c:strCache>
                <c:ptCount val="1"/>
                <c:pt idx="0">
                  <c:v>JPM GBI EUROPE 10+ Y </c:v>
                </c:pt>
              </c:strCache>
            </c:strRef>
          </c:tx>
          <c:spPr>
            <a:ln w="25400">
              <a:solidFill>
                <a:srgbClr val="008000"/>
              </a:solidFill>
            </a:ln>
          </c:spPr>
          <c:marker>
            <c:symbol val="none"/>
          </c:marker>
          <c:cat>
            <c:numRef>
              <c:f>Sheet1!$I$4:$I$46</c:f>
              <c:numCache>
                <c:formatCode>m/d/yy</c:formatCode>
                <c:ptCount val="43"/>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41365.0</c:v>
                </c:pt>
                <c:pt idx="15">
                  <c:v>41395.0</c:v>
                </c:pt>
                <c:pt idx="16">
                  <c:v>41426.0</c:v>
                </c:pt>
                <c:pt idx="17">
                  <c:v>41456.0</c:v>
                </c:pt>
                <c:pt idx="18">
                  <c:v>41487.0</c:v>
                </c:pt>
                <c:pt idx="19">
                  <c:v>41518.0</c:v>
                </c:pt>
                <c:pt idx="20">
                  <c:v>41548.0</c:v>
                </c:pt>
                <c:pt idx="21">
                  <c:v>41579.0</c:v>
                </c:pt>
                <c:pt idx="22">
                  <c:v>41609.0</c:v>
                </c:pt>
                <c:pt idx="23">
                  <c:v>41640.0</c:v>
                </c:pt>
                <c:pt idx="24">
                  <c:v>41671.0</c:v>
                </c:pt>
                <c:pt idx="25">
                  <c:v>41699.0</c:v>
                </c:pt>
                <c:pt idx="26">
                  <c:v>41730.0</c:v>
                </c:pt>
                <c:pt idx="27">
                  <c:v>41760.0</c:v>
                </c:pt>
                <c:pt idx="28">
                  <c:v>41791.0</c:v>
                </c:pt>
                <c:pt idx="29">
                  <c:v>41821.0</c:v>
                </c:pt>
                <c:pt idx="30">
                  <c:v>41852.0</c:v>
                </c:pt>
                <c:pt idx="31">
                  <c:v>41883.0</c:v>
                </c:pt>
                <c:pt idx="32">
                  <c:v>41913.0</c:v>
                </c:pt>
                <c:pt idx="33">
                  <c:v>41944.0</c:v>
                </c:pt>
                <c:pt idx="34">
                  <c:v>41974.0</c:v>
                </c:pt>
                <c:pt idx="35">
                  <c:v>42005.0</c:v>
                </c:pt>
                <c:pt idx="36">
                  <c:v>42036.0</c:v>
                </c:pt>
                <c:pt idx="37">
                  <c:v>42064.0</c:v>
                </c:pt>
                <c:pt idx="38">
                  <c:v>42095.0</c:v>
                </c:pt>
                <c:pt idx="39">
                  <c:v>42125.0</c:v>
                </c:pt>
                <c:pt idx="40">
                  <c:v>42156.0</c:v>
                </c:pt>
                <c:pt idx="41">
                  <c:v>42186.0</c:v>
                </c:pt>
                <c:pt idx="42">
                  <c:v>42217.0</c:v>
                </c:pt>
              </c:numCache>
            </c:numRef>
          </c:cat>
          <c:val>
            <c:numRef>
              <c:f>Sheet1!$L$4:$L$46</c:f>
              <c:numCache>
                <c:formatCode>General</c:formatCode>
                <c:ptCount val="43"/>
                <c:pt idx="0">
                  <c:v>0.0144328570154156</c:v>
                </c:pt>
                <c:pt idx="1">
                  <c:v>0.0220546261725752</c:v>
                </c:pt>
                <c:pt idx="2">
                  <c:v>0.0168805003117443</c:v>
                </c:pt>
                <c:pt idx="3">
                  <c:v>0.022193802066043</c:v>
                </c:pt>
                <c:pt idx="4">
                  <c:v>0.0963923463495699</c:v>
                </c:pt>
                <c:pt idx="5">
                  <c:v>0.0584109769075263</c:v>
                </c:pt>
                <c:pt idx="6">
                  <c:v>0.0871380025261279</c:v>
                </c:pt>
                <c:pt idx="7">
                  <c:v>0.0875967223711478</c:v>
                </c:pt>
                <c:pt idx="8">
                  <c:v>0.092780841597359</c:v>
                </c:pt>
                <c:pt idx="9">
                  <c:v>0.099279697722634</c:v>
                </c:pt>
                <c:pt idx="10">
                  <c:v>0.116376152222841</c:v>
                </c:pt>
                <c:pt idx="11">
                  <c:v>0.128354784945215</c:v>
                </c:pt>
                <c:pt idx="12">
                  <c:v>0.0847951676959833</c:v>
                </c:pt>
                <c:pt idx="13">
                  <c:v>0.094646432295437</c:v>
                </c:pt>
                <c:pt idx="14">
                  <c:v>0.114796713011508</c:v>
                </c:pt>
                <c:pt idx="15">
                  <c:v>0.159287175684826</c:v>
                </c:pt>
                <c:pt idx="16">
                  <c:v>0.118695587953559</c:v>
                </c:pt>
                <c:pt idx="17">
                  <c:v>0.0905506149332078</c:v>
                </c:pt>
                <c:pt idx="18">
                  <c:v>0.0902079156228475</c:v>
                </c:pt>
                <c:pt idx="19">
                  <c:v>0.0824262526196023</c:v>
                </c:pt>
                <c:pt idx="20">
                  <c:v>0.104957879183625</c:v>
                </c:pt>
                <c:pt idx="21">
                  <c:v>0.115408501965281</c:v>
                </c:pt>
                <c:pt idx="22">
                  <c:v>0.115439457023898</c:v>
                </c:pt>
                <c:pt idx="23">
                  <c:v>0.107503018727567</c:v>
                </c:pt>
                <c:pt idx="24">
                  <c:v>0.154934699450755</c:v>
                </c:pt>
                <c:pt idx="25">
                  <c:v>0.17329446157941</c:v>
                </c:pt>
                <c:pt idx="26">
                  <c:v>0.176479420248313</c:v>
                </c:pt>
                <c:pt idx="27">
                  <c:v>0.202992062343001</c:v>
                </c:pt>
                <c:pt idx="28">
                  <c:v>0.223899888903026</c:v>
                </c:pt>
                <c:pt idx="29">
                  <c:v>0.244733130833627</c:v>
                </c:pt>
                <c:pt idx="30">
                  <c:v>0.275377663902161</c:v>
                </c:pt>
                <c:pt idx="31">
                  <c:v>0.332701313908181</c:v>
                </c:pt>
                <c:pt idx="32">
                  <c:v>0.343184597932787</c:v>
                </c:pt>
                <c:pt idx="33">
                  <c:v>0.343986748310024</c:v>
                </c:pt>
                <c:pt idx="34">
                  <c:v>0.396298116226252</c:v>
                </c:pt>
                <c:pt idx="35">
                  <c:v>0.440078074995089</c:v>
                </c:pt>
                <c:pt idx="36">
                  <c:v>0.561350245032444</c:v>
                </c:pt>
                <c:pt idx="37">
                  <c:v>0.548268198527709</c:v>
                </c:pt>
                <c:pt idx="38">
                  <c:v>0.614828643032601</c:v>
                </c:pt>
                <c:pt idx="39">
                  <c:v>0.543343419320149</c:v>
                </c:pt>
                <c:pt idx="40">
                  <c:v>0.511675663132915</c:v>
                </c:pt>
                <c:pt idx="41">
                  <c:v>0.432643742373965</c:v>
                </c:pt>
                <c:pt idx="42">
                  <c:v>0.515387589020168</c:v>
                </c:pt>
              </c:numCache>
            </c:numRef>
          </c:val>
          <c:smooth val="0"/>
        </c:ser>
        <c:dLbls>
          <c:showLegendKey val="0"/>
          <c:showVal val="0"/>
          <c:showCatName val="0"/>
          <c:showSerName val="0"/>
          <c:showPercent val="0"/>
          <c:showBubbleSize val="0"/>
        </c:dLbls>
        <c:marker val="1"/>
        <c:smooth val="0"/>
        <c:axId val="-2079993176"/>
        <c:axId val="-2079990104"/>
      </c:lineChart>
      <c:dateAx>
        <c:axId val="-2079993176"/>
        <c:scaling>
          <c:orientation val="minMax"/>
        </c:scaling>
        <c:delete val="0"/>
        <c:axPos val="b"/>
        <c:numFmt formatCode="m/d/yy" sourceLinked="1"/>
        <c:majorTickMark val="out"/>
        <c:minorTickMark val="none"/>
        <c:tickLblPos val="nextTo"/>
        <c:txPr>
          <a:bodyPr rot="-2700000"/>
          <a:lstStyle/>
          <a:p>
            <a:pPr>
              <a:defRPr/>
            </a:pPr>
            <a:endParaRPr lang="en-US"/>
          </a:p>
        </c:txPr>
        <c:crossAx val="-2079990104"/>
        <c:crosses val="autoZero"/>
        <c:auto val="1"/>
        <c:lblOffset val="100"/>
        <c:baseTimeUnit val="months"/>
      </c:dateAx>
      <c:valAx>
        <c:axId val="-2079990104"/>
        <c:scaling>
          <c:orientation val="minMax"/>
          <c:max val="0.65"/>
        </c:scaling>
        <c:delete val="0"/>
        <c:axPos val="l"/>
        <c:majorGridlines>
          <c:spPr>
            <a:ln>
              <a:noFill/>
            </a:ln>
          </c:spPr>
        </c:majorGridlines>
        <c:numFmt formatCode="General" sourceLinked="1"/>
        <c:majorTickMark val="out"/>
        <c:minorTickMark val="none"/>
        <c:tickLblPos val="nextTo"/>
        <c:crossAx val="-2079993176"/>
        <c:crosses val="autoZero"/>
        <c:crossBetween val="between"/>
        <c:majorUnit val="0.05"/>
      </c:valAx>
    </c:plotArea>
    <c:legend>
      <c:legendPos val="t"/>
      <c:layout>
        <c:manualLayout>
          <c:xMode val="edge"/>
          <c:yMode val="edge"/>
          <c:x val="0.0680594353010799"/>
          <c:y val="0.446983675696046"/>
          <c:w val="0.618997305136594"/>
          <c:h val="0.0744875504273042"/>
        </c:manualLayout>
      </c:layout>
      <c:overlay val="0"/>
      <c:txPr>
        <a:bodyPr/>
        <a:lstStyle/>
        <a:p>
          <a:pPr>
            <a:defRPr sz="1400">
              <a:latin typeface="Book Antiqua"/>
              <a:cs typeface="Book Antiqua"/>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Sheet2!$B$1</c:f>
              <c:strCache>
                <c:ptCount val="1"/>
                <c:pt idx="0">
                  <c:v>STOXX EUROPE 600 CHEMICALS Cumulative Return</c:v>
                </c:pt>
              </c:strCache>
            </c:strRef>
          </c:tx>
          <c:spPr>
            <a:ln>
              <a:solidFill>
                <a:schemeClr val="accent5">
                  <a:lumMod val="60000"/>
                  <a:lumOff val="40000"/>
                </a:schemeClr>
              </a:solidFill>
            </a:ln>
          </c:spPr>
          <c:marker>
            <c:symbol val="none"/>
          </c:marker>
          <c:cat>
            <c:numRef>
              <c:f>Sheet2!$E$4:$E$23</c:f>
              <c:numCache>
                <c:formatCode>m/d/yy</c:formatCode>
                <c:ptCount val="20"/>
                <c:pt idx="0">
                  <c:v>41671.0</c:v>
                </c:pt>
                <c:pt idx="1">
                  <c:v>41699.0</c:v>
                </c:pt>
                <c:pt idx="2">
                  <c:v>41730.0</c:v>
                </c:pt>
                <c:pt idx="3">
                  <c:v>41760.0</c:v>
                </c:pt>
                <c:pt idx="4">
                  <c:v>41791.0</c:v>
                </c:pt>
                <c:pt idx="5">
                  <c:v>41821.0</c:v>
                </c:pt>
                <c:pt idx="6">
                  <c:v>41852.0</c:v>
                </c:pt>
                <c:pt idx="7">
                  <c:v>41883.0</c:v>
                </c:pt>
                <c:pt idx="8">
                  <c:v>41913.0</c:v>
                </c:pt>
                <c:pt idx="9">
                  <c:v>41944.0</c:v>
                </c:pt>
                <c:pt idx="10">
                  <c:v>41974.0</c:v>
                </c:pt>
                <c:pt idx="11">
                  <c:v>42005.0</c:v>
                </c:pt>
                <c:pt idx="12">
                  <c:v>42036.0</c:v>
                </c:pt>
                <c:pt idx="13">
                  <c:v>42064.0</c:v>
                </c:pt>
                <c:pt idx="14">
                  <c:v>42095.0</c:v>
                </c:pt>
                <c:pt idx="15">
                  <c:v>42125.0</c:v>
                </c:pt>
                <c:pt idx="16">
                  <c:v>42156.0</c:v>
                </c:pt>
                <c:pt idx="17">
                  <c:v>42186.0</c:v>
                </c:pt>
                <c:pt idx="18">
                  <c:v>42217.0</c:v>
                </c:pt>
                <c:pt idx="19">
                  <c:v>42248.0</c:v>
                </c:pt>
              </c:numCache>
            </c:numRef>
          </c:cat>
          <c:val>
            <c:numRef>
              <c:f>Sheet2!$C$4:$C$23</c:f>
              <c:numCache>
                <c:formatCode>General</c:formatCode>
                <c:ptCount val="20"/>
                <c:pt idx="0">
                  <c:v>-0.0460727533025314</c:v>
                </c:pt>
                <c:pt idx="1">
                  <c:v>-0.0183119672024469</c:v>
                </c:pt>
                <c:pt idx="2">
                  <c:v>-0.00752261339233418</c:v>
                </c:pt>
                <c:pt idx="3">
                  <c:v>0.0156178824754344</c:v>
                </c:pt>
                <c:pt idx="4">
                  <c:v>0.0426888787661872</c:v>
                </c:pt>
                <c:pt idx="5">
                  <c:v>0.040827747771198</c:v>
                </c:pt>
                <c:pt idx="6">
                  <c:v>-0.0363896661677621</c:v>
                </c:pt>
                <c:pt idx="7">
                  <c:v>0.00117134118565755</c:v>
                </c:pt>
                <c:pt idx="8">
                  <c:v>-0.0176221773931151</c:v>
                </c:pt>
                <c:pt idx="9">
                  <c:v>-0.0190538166200299</c:v>
                </c:pt>
                <c:pt idx="10">
                  <c:v>0.043183445044576</c:v>
                </c:pt>
                <c:pt idx="11">
                  <c:v>0.0284115312032277</c:v>
                </c:pt>
                <c:pt idx="12">
                  <c:v>0.148747315676449</c:v>
                </c:pt>
                <c:pt idx="13">
                  <c:v>0.203188651005401</c:v>
                </c:pt>
                <c:pt idx="14">
                  <c:v>0.264996420901933</c:v>
                </c:pt>
                <c:pt idx="15">
                  <c:v>0.205349124747836</c:v>
                </c:pt>
                <c:pt idx="16">
                  <c:v>0.230324721806468</c:v>
                </c:pt>
                <c:pt idx="17">
                  <c:v>0.192386282293226</c:v>
                </c:pt>
                <c:pt idx="18">
                  <c:v>0.224207717836923</c:v>
                </c:pt>
                <c:pt idx="19">
                  <c:v>0.0606494436129368</c:v>
                </c:pt>
              </c:numCache>
            </c:numRef>
          </c:val>
          <c:smooth val="0"/>
        </c:ser>
        <c:dLbls>
          <c:showLegendKey val="0"/>
          <c:showVal val="0"/>
          <c:showCatName val="0"/>
          <c:showSerName val="0"/>
          <c:showPercent val="0"/>
          <c:showBubbleSize val="0"/>
        </c:dLbls>
        <c:marker val="1"/>
        <c:smooth val="0"/>
        <c:axId val="-2079607816"/>
        <c:axId val="-2079604712"/>
      </c:lineChart>
      <c:dateAx>
        <c:axId val="-2079607816"/>
        <c:scaling>
          <c:orientation val="minMax"/>
        </c:scaling>
        <c:delete val="0"/>
        <c:axPos val="b"/>
        <c:numFmt formatCode="m/d/yy" sourceLinked="1"/>
        <c:majorTickMark val="out"/>
        <c:minorTickMark val="none"/>
        <c:tickLblPos val="nextTo"/>
        <c:txPr>
          <a:bodyPr rot="-2700000"/>
          <a:lstStyle/>
          <a:p>
            <a:pPr>
              <a:defRPr/>
            </a:pPr>
            <a:endParaRPr lang="en-US"/>
          </a:p>
        </c:txPr>
        <c:crossAx val="-2079604712"/>
        <c:crosses val="autoZero"/>
        <c:auto val="1"/>
        <c:lblOffset val="100"/>
        <c:baseTimeUnit val="months"/>
      </c:dateAx>
      <c:valAx>
        <c:axId val="-2079604712"/>
        <c:scaling>
          <c:orientation val="minMax"/>
          <c:max val="0.4"/>
          <c:min val="-0.2"/>
        </c:scaling>
        <c:delete val="0"/>
        <c:axPos val="l"/>
        <c:majorGridlines>
          <c:spPr>
            <a:ln>
              <a:noFill/>
            </a:ln>
          </c:spPr>
        </c:majorGridlines>
        <c:numFmt formatCode="General" sourceLinked="1"/>
        <c:majorTickMark val="out"/>
        <c:minorTickMark val="none"/>
        <c:tickLblPos val="nextTo"/>
        <c:crossAx val="-2079607816"/>
        <c:crosses val="autoZero"/>
        <c:crossBetween val="between"/>
      </c:valAx>
      <c:spPr>
        <a:noFill/>
        <a:ln w="25400">
          <a:noFill/>
        </a:ln>
      </c:spPr>
    </c:plotArea>
    <c:legend>
      <c:legendPos val="t"/>
      <c:layout>
        <c:manualLayout>
          <c:xMode val="edge"/>
          <c:yMode val="edge"/>
          <c:x val="0.075973915075684"/>
          <c:y val="0.107329842931937"/>
          <c:w val="0.417686873044979"/>
          <c:h val="0.275732365914994"/>
        </c:manualLayout>
      </c:layout>
      <c:overlay val="1"/>
      <c:spPr>
        <a:ln>
          <a:noFill/>
        </a:ln>
      </c:spPr>
      <c:txPr>
        <a:bodyPr/>
        <a:lstStyle/>
        <a:p>
          <a:pPr>
            <a:defRPr sz="1050" baseline="0">
              <a:latin typeface="Verdana"/>
              <a:cs typeface="Verdana"/>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Sheet2!$B$1</c:f>
              <c:strCache>
                <c:ptCount val="1"/>
                <c:pt idx="0">
                  <c:v>STOXX EUROPE 600 CHEMICALS Cumulative Return</c:v>
                </c:pt>
              </c:strCache>
            </c:strRef>
          </c:tx>
          <c:spPr>
            <a:ln>
              <a:solidFill>
                <a:schemeClr val="accent5">
                  <a:lumMod val="60000"/>
                  <a:lumOff val="40000"/>
                </a:schemeClr>
              </a:solidFill>
            </a:ln>
          </c:spPr>
          <c:marker>
            <c:symbol val="none"/>
          </c:marker>
          <c:cat>
            <c:numRef>
              <c:f>Sheet2!$E$4:$E$23</c:f>
              <c:numCache>
                <c:formatCode>m/d/yy</c:formatCode>
                <c:ptCount val="20"/>
                <c:pt idx="0">
                  <c:v>41671.0</c:v>
                </c:pt>
                <c:pt idx="1">
                  <c:v>41699.0</c:v>
                </c:pt>
                <c:pt idx="2">
                  <c:v>41730.0</c:v>
                </c:pt>
                <c:pt idx="3">
                  <c:v>41760.0</c:v>
                </c:pt>
                <c:pt idx="4">
                  <c:v>41791.0</c:v>
                </c:pt>
                <c:pt idx="5">
                  <c:v>41821.0</c:v>
                </c:pt>
                <c:pt idx="6">
                  <c:v>41852.0</c:v>
                </c:pt>
                <c:pt idx="7">
                  <c:v>41883.0</c:v>
                </c:pt>
                <c:pt idx="8">
                  <c:v>41913.0</c:v>
                </c:pt>
                <c:pt idx="9">
                  <c:v>41944.0</c:v>
                </c:pt>
                <c:pt idx="10">
                  <c:v>41974.0</c:v>
                </c:pt>
                <c:pt idx="11">
                  <c:v>42005.0</c:v>
                </c:pt>
                <c:pt idx="12">
                  <c:v>42036.0</c:v>
                </c:pt>
                <c:pt idx="13">
                  <c:v>42064.0</c:v>
                </c:pt>
                <c:pt idx="14">
                  <c:v>42095.0</c:v>
                </c:pt>
                <c:pt idx="15">
                  <c:v>42125.0</c:v>
                </c:pt>
                <c:pt idx="16">
                  <c:v>42156.0</c:v>
                </c:pt>
                <c:pt idx="17">
                  <c:v>42186.0</c:v>
                </c:pt>
                <c:pt idx="18">
                  <c:v>42217.0</c:v>
                </c:pt>
                <c:pt idx="19">
                  <c:v>42248.0</c:v>
                </c:pt>
              </c:numCache>
            </c:numRef>
          </c:cat>
          <c:val>
            <c:numRef>
              <c:f>Sheet2!$C$4:$C$23</c:f>
              <c:numCache>
                <c:formatCode>General</c:formatCode>
                <c:ptCount val="20"/>
                <c:pt idx="0">
                  <c:v>-0.0460727533025314</c:v>
                </c:pt>
                <c:pt idx="1">
                  <c:v>-0.0183119672024469</c:v>
                </c:pt>
                <c:pt idx="2">
                  <c:v>-0.00752261339233418</c:v>
                </c:pt>
                <c:pt idx="3">
                  <c:v>0.0156178824754344</c:v>
                </c:pt>
                <c:pt idx="4">
                  <c:v>0.0426888787661872</c:v>
                </c:pt>
                <c:pt idx="5">
                  <c:v>0.040827747771198</c:v>
                </c:pt>
                <c:pt idx="6">
                  <c:v>-0.0363896661677621</c:v>
                </c:pt>
                <c:pt idx="7">
                  <c:v>0.00117134118565755</c:v>
                </c:pt>
                <c:pt idx="8">
                  <c:v>-0.0176221773931151</c:v>
                </c:pt>
                <c:pt idx="9">
                  <c:v>-0.0190538166200299</c:v>
                </c:pt>
                <c:pt idx="10">
                  <c:v>0.043183445044576</c:v>
                </c:pt>
                <c:pt idx="11">
                  <c:v>0.0284115312032277</c:v>
                </c:pt>
                <c:pt idx="12">
                  <c:v>0.148747315676449</c:v>
                </c:pt>
                <c:pt idx="13">
                  <c:v>0.203188651005401</c:v>
                </c:pt>
                <c:pt idx="14">
                  <c:v>0.264996420901933</c:v>
                </c:pt>
                <c:pt idx="15">
                  <c:v>0.205349124747836</c:v>
                </c:pt>
                <c:pt idx="16">
                  <c:v>0.230324721806468</c:v>
                </c:pt>
                <c:pt idx="17">
                  <c:v>0.192386282293226</c:v>
                </c:pt>
                <c:pt idx="18">
                  <c:v>0.224207717836923</c:v>
                </c:pt>
                <c:pt idx="19">
                  <c:v>0.0606494436129368</c:v>
                </c:pt>
              </c:numCache>
            </c:numRef>
          </c:val>
          <c:smooth val="0"/>
        </c:ser>
        <c:ser>
          <c:idx val="1"/>
          <c:order val="1"/>
          <c:tx>
            <c:strRef>
              <c:f>Sheet2!$F$1</c:f>
              <c:strCache>
                <c:ptCount val="1"/>
                <c:pt idx="0">
                  <c:v>One Chemical Company</c:v>
                </c:pt>
              </c:strCache>
            </c:strRef>
          </c:tx>
          <c:spPr>
            <a:ln>
              <a:solidFill>
                <a:srgbClr val="660066"/>
              </a:solidFill>
            </a:ln>
          </c:spPr>
          <c:marker>
            <c:symbol val="none"/>
          </c:marker>
          <c:cat>
            <c:numRef>
              <c:f>Sheet2!$E$4:$E$23</c:f>
              <c:numCache>
                <c:formatCode>m/d/yy</c:formatCode>
                <c:ptCount val="20"/>
                <c:pt idx="0">
                  <c:v>41671.0</c:v>
                </c:pt>
                <c:pt idx="1">
                  <c:v>41699.0</c:v>
                </c:pt>
                <c:pt idx="2">
                  <c:v>41730.0</c:v>
                </c:pt>
                <c:pt idx="3">
                  <c:v>41760.0</c:v>
                </c:pt>
                <c:pt idx="4">
                  <c:v>41791.0</c:v>
                </c:pt>
                <c:pt idx="5">
                  <c:v>41821.0</c:v>
                </c:pt>
                <c:pt idx="6">
                  <c:v>41852.0</c:v>
                </c:pt>
                <c:pt idx="7">
                  <c:v>41883.0</c:v>
                </c:pt>
                <c:pt idx="8">
                  <c:v>41913.0</c:v>
                </c:pt>
                <c:pt idx="9">
                  <c:v>41944.0</c:v>
                </c:pt>
                <c:pt idx="10">
                  <c:v>41974.0</c:v>
                </c:pt>
                <c:pt idx="11">
                  <c:v>42005.0</c:v>
                </c:pt>
                <c:pt idx="12">
                  <c:v>42036.0</c:v>
                </c:pt>
                <c:pt idx="13">
                  <c:v>42064.0</c:v>
                </c:pt>
                <c:pt idx="14">
                  <c:v>42095.0</c:v>
                </c:pt>
                <c:pt idx="15">
                  <c:v>42125.0</c:v>
                </c:pt>
                <c:pt idx="16">
                  <c:v>42156.0</c:v>
                </c:pt>
                <c:pt idx="17">
                  <c:v>42186.0</c:v>
                </c:pt>
                <c:pt idx="18">
                  <c:v>42217.0</c:v>
                </c:pt>
                <c:pt idx="19">
                  <c:v>42248.0</c:v>
                </c:pt>
              </c:numCache>
            </c:numRef>
          </c:cat>
          <c:val>
            <c:numRef>
              <c:f>Sheet2!$G$4:$G$23</c:f>
              <c:numCache>
                <c:formatCode>General</c:formatCode>
                <c:ptCount val="20"/>
                <c:pt idx="0">
                  <c:v>-0.0504407443682664</c:v>
                </c:pt>
                <c:pt idx="1">
                  <c:v>-0.0383447600391773</c:v>
                </c:pt>
                <c:pt idx="2">
                  <c:v>-0.0440744368266405</c:v>
                </c:pt>
                <c:pt idx="3">
                  <c:v>-0.0217923604309501</c:v>
                </c:pt>
                <c:pt idx="4">
                  <c:v>0.0429970617042116</c:v>
                </c:pt>
                <c:pt idx="5">
                  <c:v>0.0311361410381977</c:v>
                </c:pt>
                <c:pt idx="6">
                  <c:v>-0.0626836434867777</c:v>
                </c:pt>
                <c:pt idx="7">
                  <c:v>0.00538687561214493</c:v>
                </c:pt>
                <c:pt idx="8">
                  <c:v>0.0805680705190989</c:v>
                </c:pt>
                <c:pt idx="9">
                  <c:v>0.100881488736533</c:v>
                </c:pt>
                <c:pt idx="10">
                  <c:v>0.179872673849167</c:v>
                </c:pt>
                <c:pt idx="11">
                  <c:v>0.109108716944172</c:v>
                </c:pt>
                <c:pt idx="12">
                  <c:v>0.257590597453477</c:v>
                </c:pt>
                <c:pt idx="13">
                  <c:v>0.295788442703232</c:v>
                </c:pt>
                <c:pt idx="14">
                  <c:v>0.387365328109696</c:v>
                </c:pt>
                <c:pt idx="15">
                  <c:v>0.270626836434868</c:v>
                </c:pt>
                <c:pt idx="16">
                  <c:v>0.28667972575906</c:v>
                </c:pt>
                <c:pt idx="17">
                  <c:v>0.258080313418217</c:v>
                </c:pt>
                <c:pt idx="18">
                  <c:v>0.318315377081293</c:v>
                </c:pt>
                <c:pt idx="19">
                  <c:v>0.143976493633692</c:v>
                </c:pt>
              </c:numCache>
            </c:numRef>
          </c:val>
          <c:smooth val="0"/>
        </c:ser>
        <c:dLbls>
          <c:showLegendKey val="0"/>
          <c:showVal val="0"/>
          <c:showCatName val="0"/>
          <c:showSerName val="0"/>
          <c:showPercent val="0"/>
          <c:showBubbleSize val="0"/>
        </c:dLbls>
        <c:marker val="1"/>
        <c:smooth val="0"/>
        <c:axId val="-2079547000"/>
        <c:axId val="-2079543928"/>
      </c:lineChart>
      <c:dateAx>
        <c:axId val="-2079547000"/>
        <c:scaling>
          <c:orientation val="minMax"/>
        </c:scaling>
        <c:delete val="0"/>
        <c:axPos val="b"/>
        <c:numFmt formatCode="m/d/yy" sourceLinked="1"/>
        <c:majorTickMark val="out"/>
        <c:minorTickMark val="none"/>
        <c:tickLblPos val="nextTo"/>
        <c:txPr>
          <a:bodyPr rot="-2700000"/>
          <a:lstStyle/>
          <a:p>
            <a:pPr>
              <a:defRPr/>
            </a:pPr>
            <a:endParaRPr lang="en-US"/>
          </a:p>
        </c:txPr>
        <c:crossAx val="-2079543928"/>
        <c:crosses val="autoZero"/>
        <c:auto val="1"/>
        <c:lblOffset val="100"/>
        <c:baseTimeUnit val="months"/>
      </c:dateAx>
      <c:valAx>
        <c:axId val="-2079543928"/>
        <c:scaling>
          <c:orientation val="minMax"/>
          <c:max val="0.4"/>
          <c:min val="-0.2"/>
        </c:scaling>
        <c:delete val="0"/>
        <c:axPos val="l"/>
        <c:majorGridlines>
          <c:spPr>
            <a:ln>
              <a:noFill/>
            </a:ln>
          </c:spPr>
        </c:majorGridlines>
        <c:numFmt formatCode="General" sourceLinked="1"/>
        <c:majorTickMark val="out"/>
        <c:minorTickMark val="none"/>
        <c:tickLblPos val="nextTo"/>
        <c:crossAx val="-2079547000"/>
        <c:crosses val="autoZero"/>
        <c:crossBetween val="between"/>
      </c:valAx>
      <c:spPr>
        <a:noFill/>
        <a:ln w="25400">
          <a:noFill/>
        </a:ln>
      </c:spPr>
    </c:plotArea>
    <c:legend>
      <c:legendPos val="t"/>
      <c:layout>
        <c:manualLayout>
          <c:xMode val="edge"/>
          <c:yMode val="edge"/>
          <c:x val="0.075973915075684"/>
          <c:y val="0.107329842931937"/>
          <c:w val="0.417686873044979"/>
          <c:h val="0.275732365914994"/>
        </c:manualLayout>
      </c:layout>
      <c:overlay val="1"/>
      <c:spPr>
        <a:ln>
          <a:noFill/>
        </a:ln>
      </c:spPr>
      <c:txPr>
        <a:bodyPr/>
        <a:lstStyle/>
        <a:p>
          <a:pPr>
            <a:defRPr sz="1050" baseline="0">
              <a:latin typeface="Verdana"/>
              <a:cs typeface="Verdana"/>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EURO STOXX 50 - Cumulative Return </a:t>
            </a:r>
          </a:p>
        </c:rich>
      </c:tx>
      <c:layout>
        <c:manualLayout>
          <c:xMode val="edge"/>
          <c:yMode val="edge"/>
          <c:x val="0.10623012952424"/>
          <c:y val="0.279756164233547"/>
        </c:manualLayout>
      </c:layout>
      <c:overlay val="0"/>
    </c:title>
    <c:autoTitleDeleted val="0"/>
    <c:plotArea>
      <c:layout/>
      <c:lineChart>
        <c:grouping val="standard"/>
        <c:varyColors val="0"/>
        <c:ser>
          <c:idx val="0"/>
          <c:order val="0"/>
          <c:tx>
            <c:strRef>
              <c:f>Sheet1!$BC$3</c:f>
              <c:strCache>
                <c:ptCount val="1"/>
                <c:pt idx="0">
                  <c:v>EURO STOXX 50 </c:v>
                </c:pt>
              </c:strCache>
            </c:strRef>
          </c:tx>
          <c:spPr>
            <a:ln w="25400">
              <a:solidFill>
                <a:srgbClr val="008000"/>
              </a:solidFill>
            </a:ln>
          </c:spPr>
          <c:marker>
            <c:symbol val="none"/>
          </c:marker>
          <c:trendline>
            <c:trendlineType val="linear"/>
            <c:dispRSqr val="0"/>
            <c:dispEq val="0"/>
          </c:trendline>
          <c:cat>
            <c:numRef>
              <c:f>Sheet1!$AZ$4:$AZ$46</c:f>
              <c:numCache>
                <c:formatCode>m/d/yy</c:formatCode>
                <c:ptCount val="43"/>
                <c:pt idx="0">
                  <c:v>40940.0</c:v>
                </c:pt>
                <c:pt idx="1">
                  <c:v>40969.0</c:v>
                </c:pt>
                <c:pt idx="2">
                  <c:v>41000.0</c:v>
                </c:pt>
                <c:pt idx="3">
                  <c:v>41030.0</c:v>
                </c:pt>
                <c:pt idx="4">
                  <c:v>41061.0</c:v>
                </c:pt>
                <c:pt idx="5">
                  <c:v>41091.0</c:v>
                </c:pt>
                <c:pt idx="6">
                  <c:v>41122.0</c:v>
                </c:pt>
                <c:pt idx="7">
                  <c:v>41153.0</c:v>
                </c:pt>
                <c:pt idx="8">
                  <c:v>41183.0</c:v>
                </c:pt>
                <c:pt idx="9">
                  <c:v>41214.0</c:v>
                </c:pt>
                <c:pt idx="10">
                  <c:v>41244.0</c:v>
                </c:pt>
                <c:pt idx="11">
                  <c:v>41275.0</c:v>
                </c:pt>
                <c:pt idx="12">
                  <c:v>41306.0</c:v>
                </c:pt>
                <c:pt idx="13">
                  <c:v>41334.0</c:v>
                </c:pt>
                <c:pt idx="14">
                  <c:v>41365.0</c:v>
                </c:pt>
                <c:pt idx="15">
                  <c:v>41395.0</c:v>
                </c:pt>
                <c:pt idx="16">
                  <c:v>41426.0</c:v>
                </c:pt>
                <c:pt idx="17">
                  <c:v>41456.0</c:v>
                </c:pt>
                <c:pt idx="18">
                  <c:v>41487.0</c:v>
                </c:pt>
                <c:pt idx="19">
                  <c:v>41518.0</c:v>
                </c:pt>
                <c:pt idx="20">
                  <c:v>41548.0</c:v>
                </c:pt>
                <c:pt idx="21">
                  <c:v>41579.0</c:v>
                </c:pt>
                <c:pt idx="22">
                  <c:v>41609.0</c:v>
                </c:pt>
                <c:pt idx="23">
                  <c:v>41640.0</c:v>
                </c:pt>
                <c:pt idx="24">
                  <c:v>41671.0</c:v>
                </c:pt>
                <c:pt idx="25">
                  <c:v>41699.0</c:v>
                </c:pt>
                <c:pt idx="26">
                  <c:v>41730.0</c:v>
                </c:pt>
                <c:pt idx="27">
                  <c:v>41760.0</c:v>
                </c:pt>
                <c:pt idx="28">
                  <c:v>41791.0</c:v>
                </c:pt>
                <c:pt idx="29">
                  <c:v>41821.0</c:v>
                </c:pt>
                <c:pt idx="30">
                  <c:v>41852.0</c:v>
                </c:pt>
                <c:pt idx="31">
                  <c:v>41883.0</c:v>
                </c:pt>
                <c:pt idx="32">
                  <c:v>41913.0</c:v>
                </c:pt>
                <c:pt idx="33">
                  <c:v>41944.0</c:v>
                </c:pt>
                <c:pt idx="34">
                  <c:v>41974.0</c:v>
                </c:pt>
                <c:pt idx="35">
                  <c:v>42005.0</c:v>
                </c:pt>
                <c:pt idx="36">
                  <c:v>42036.0</c:v>
                </c:pt>
                <c:pt idx="37">
                  <c:v>42064.0</c:v>
                </c:pt>
                <c:pt idx="38">
                  <c:v>42095.0</c:v>
                </c:pt>
                <c:pt idx="39">
                  <c:v>42125.0</c:v>
                </c:pt>
                <c:pt idx="40">
                  <c:v>42156.0</c:v>
                </c:pt>
                <c:pt idx="41">
                  <c:v>42186.0</c:v>
                </c:pt>
                <c:pt idx="42">
                  <c:v>42217.0</c:v>
                </c:pt>
              </c:numCache>
            </c:numRef>
          </c:cat>
          <c:val>
            <c:numRef>
              <c:f>Sheet1!$BC$4:$BC$46</c:f>
              <c:numCache>
                <c:formatCode>General</c:formatCode>
                <c:ptCount val="43"/>
                <c:pt idx="0">
                  <c:v>0.0424390525858799</c:v>
                </c:pt>
                <c:pt idx="1">
                  <c:v>0.0752915683451052</c:v>
                </c:pt>
                <c:pt idx="2">
                  <c:v>0.0552620265218237</c:v>
                </c:pt>
                <c:pt idx="3">
                  <c:v>-0.0267947965550572</c:v>
                </c:pt>
                <c:pt idx="4">
                  <c:v>-0.127219275681071</c:v>
                </c:pt>
                <c:pt idx="5">
                  <c:v>-0.0329592578513449</c:v>
                </c:pt>
                <c:pt idx="6">
                  <c:v>-0.0155324510726737</c:v>
                </c:pt>
                <c:pt idx="7">
                  <c:v>0.039226242184728</c:v>
                </c:pt>
                <c:pt idx="8">
                  <c:v>0.0542633761975259</c:v>
                </c:pt>
                <c:pt idx="9">
                  <c:v>0.0690520078693814</c:v>
                </c:pt>
                <c:pt idx="10">
                  <c:v>0.0895140028326736</c:v>
                </c:pt>
                <c:pt idx="11">
                  <c:v>0.112114636787881</c:v>
                </c:pt>
                <c:pt idx="12">
                  <c:v>0.143398507889</c:v>
                </c:pt>
                <c:pt idx="13">
                  <c:v>0.1040220673454</c:v>
                </c:pt>
                <c:pt idx="14">
                  <c:v>0.107090586064714</c:v>
                </c:pt>
                <c:pt idx="15">
                  <c:v>0.144098027212061</c:v>
                </c:pt>
                <c:pt idx="16">
                  <c:v>0.159286625300239</c:v>
                </c:pt>
                <c:pt idx="17">
                  <c:v>0.106497386928271</c:v>
                </c:pt>
                <c:pt idx="18">
                  <c:v>0.18498151421041</c:v>
                </c:pt>
                <c:pt idx="19">
                  <c:v>0.170403413384277</c:v>
                </c:pt>
                <c:pt idx="20">
                  <c:v>0.237456011077551</c:v>
                </c:pt>
                <c:pt idx="21">
                  <c:v>0.287714238340325</c:v>
                </c:pt>
                <c:pt idx="22">
                  <c:v>0.29830153501879</c:v>
                </c:pt>
                <c:pt idx="23">
                  <c:v>0.311704207115099</c:v>
                </c:pt>
                <c:pt idx="24">
                  <c:v>0.250511876850847</c:v>
                </c:pt>
                <c:pt idx="25">
                  <c:v>0.288496451141866</c:v>
                </c:pt>
                <c:pt idx="26">
                  <c:v>0.344332691052523</c:v>
                </c:pt>
                <c:pt idx="27">
                  <c:v>0.349532676370212</c:v>
                </c:pt>
                <c:pt idx="28">
                  <c:v>0.370264690855072</c:v>
                </c:pt>
                <c:pt idx="29">
                  <c:v>0.374868523697799</c:v>
                </c:pt>
                <c:pt idx="30">
                  <c:v>0.296332080133356</c:v>
                </c:pt>
                <c:pt idx="31">
                  <c:v>0.339569799835372</c:v>
                </c:pt>
                <c:pt idx="32">
                  <c:v>0.348022254671443</c:v>
                </c:pt>
                <c:pt idx="33">
                  <c:v>0.300448190215252</c:v>
                </c:pt>
                <c:pt idx="34">
                  <c:v>0.3639825179236</c:v>
                </c:pt>
                <c:pt idx="35">
                  <c:v>0.327496130071779</c:v>
                </c:pt>
                <c:pt idx="36">
                  <c:v>0.421869218576162</c:v>
                </c:pt>
                <c:pt idx="37">
                  <c:v>0.515101474601922</c:v>
                </c:pt>
                <c:pt idx="38">
                  <c:v>0.567333375805154</c:v>
                </c:pt>
                <c:pt idx="39">
                  <c:v>0.525435627978917</c:v>
                </c:pt>
                <c:pt idx="40">
                  <c:v>0.508328203665599</c:v>
                </c:pt>
                <c:pt idx="41">
                  <c:v>0.475099770103692</c:v>
                </c:pt>
                <c:pt idx="42">
                  <c:v>0.533793575982439</c:v>
                </c:pt>
              </c:numCache>
            </c:numRef>
          </c:val>
          <c:smooth val="0"/>
        </c:ser>
        <c:dLbls>
          <c:showLegendKey val="0"/>
          <c:showVal val="0"/>
          <c:showCatName val="0"/>
          <c:showSerName val="0"/>
          <c:showPercent val="0"/>
          <c:showBubbleSize val="0"/>
        </c:dLbls>
        <c:marker val="1"/>
        <c:smooth val="0"/>
        <c:axId val="-2079420632"/>
        <c:axId val="-2079417848"/>
      </c:lineChart>
      <c:dateAx>
        <c:axId val="-2079420632"/>
        <c:scaling>
          <c:orientation val="minMax"/>
        </c:scaling>
        <c:delete val="0"/>
        <c:axPos val="b"/>
        <c:numFmt formatCode="m/d/yy" sourceLinked="1"/>
        <c:majorTickMark val="out"/>
        <c:minorTickMark val="none"/>
        <c:tickLblPos val="low"/>
        <c:txPr>
          <a:bodyPr rot="-2700000" vert="horz"/>
          <a:lstStyle/>
          <a:p>
            <a:pPr>
              <a:defRPr/>
            </a:pPr>
            <a:endParaRPr lang="en-US"/>
          </a:p>
        </c:txPr>
        <c:crossAx val="-2079417848"/>
        <c:crosses val="autoZero"/>
        <c:auto val="1"/>
        <c:lblOffset val="100"/>
        <c:baseTimeUnit val="months"/>
      </c:dateAx>
      <c:valAx>
        <c:axId val="-2079417848"/>
        <c:scaling>
          <c:orientation val="minMax"/>
          <c:max val="0.6"/>
          <c:min val="-0.15"/>
        </c:scaling>
        <c:delete val="0"/>
        <c:axPos val="l"/>
        <c:majorGridlines>
          <c:spPr>
            <a:ln>
              <a:noFill/>
            </a:ln>
          </c:spPr>
        </c:majorGridlines>
        <c:numFmt formatCode="General" sourceLinked="1"/>
        <c:majorTickMark val="out"/>
        <c:minorTickMark val="none"/>
        <c:tickLblPos val="nextTo"/>
        <c:crossAx val="-2079420632"/>
        <c:crosses val="autoZero"/>
        <c:crossBetween val="between"/>
        <c:majorUnit val="0.05"/>
      </c:valAx>
    </c:plotArea>
    <c:legend>
      <c:legendPos val="t"/>
      <c:layout>
        <c:manualLayout>
          <c:xMode val="edge"/>
          <c:yMode val="edge"/>
          <c:x val="0.104981939016086"/>
          <c:y val="0.3410360859228"/>
          <c:w val="0.484925435902697"/>
          <c:h val="0.142088858613731"/>
        </c:manualLayout>
      </c:layout>
      <c:overlay val="0"/>
      <c:txPr>
        <a:bodyPr/>
        <a:lstStyle/>
        <a:p>
          <a:pPr>
            <a:defRPr sz="1050">
              <a:latin typeface="Verdana"/>
              <a:cs typeface="Verdana"/>
            </a:defRPr>
          </a:pPr>
          <a:endParaRPr lang="en-US"/>
        </a:p>
      </c:txPr>
    </c:legend>
    <c:plotVisOnly val="1"/>
    <c:dispBlanksAs val="gap"/>
    <c:showDLblsOverMax val="0"/>
  </c:chart>
  <c:txPr>
    <a:bodyPr/>
    <a:lstStyle/>
    <a:p>
      <a:pPr>
        <a:defRPr sz="9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53171879330526"/>
          <c:y val="0.0412519143974053"/>
          <c:w val="0.881786998547828"/>
          <c:h val="0.847808370240804"/>
        </c:manualLayout>
      </c:layout>
      <c:lineChart>
        <c:grouping val="standard"/>
        <c:varyColors val="0"/>
        <c:ser>
          <c:idx val="0"/>
          <c:order val="0"/>
          <c:tx>
            <c:strRef>
              <c:f>Sheet2!$B$1</c:f>
              <c:strCache>
                <c:ptCount val="1"/>
                <c:pt idx="0">
                  <c:v>Actions (%)</c:v>
                </c:pt>
              </c:strCache>
            </c:strRef>
          </c:tx>
          <c:spPr>
            <a:ln w="28575" cap="rnd">
              <a:solidFill>
                <a:schemeClr val="accent1"/>
              </a:solidFill>
              <a:round/>
            </a:ln>
            <a:effectLst/>
          </c:spPr>
          <c:marker>
            <c:symbol val="none"/>
          </c:marker>
          <c:cat>
            <c:numRef>
              <c:f>Sheet2!$A$2:$A$107</c:f>
              <c:numCache>
                <c:formatCode>General</c:formatCode>
                <c:ptCount val="106"/>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numCache>
            </c:numRef>
          </c:cat>
          <c:val>
            <c:numRef>
              <c:f>Sheet2!$B$2:$B$107</c:f>
              <c:numCache>
                <c:formatCode>General</c:formatCode>
                <c:ptCount val="106"/>
                <c:pt idx="0">
                  <c:v>100.0</c:v>
                </c:pt>
                <c:pt idx="1">
                  <c:v>99.0</c:v>
                </c:pt>
                <c:pt idx="2">
                  <c:v>98.0</c:v>
                </c:pt>
                <c:pt idx="3">
                  <c:v>97.0</c:v>
                </c:pt>
                <c:pt idx="4">
                  <c:v>96.0</c:v>
                </c:pt>
                <c:pt idx="5">
                  <c:v>95.0</c:v>
                </c:pt>
                <c:pt idx="6">
                  <c:v>94.0</c:v>
                </c:pt>
                <c:pt idx="7">
                  <c:v>93.0</c:v>
                </c:pt>
                <c:pt idx="8">
                  <c:v>92.0</c:v>
                </c:pt>
                <c:pt idx="9">
                  <c:v>91.0</c:v>
                </c:pt>
                <c:pt idx="10">
                  <c:v>90.0</c:v>
                </c:pt>
                <c:pt idx="11">
                  <c:v>89.0</c:v>
                </c:pt>
                <c:pt idx="12">
                  <c:v>88.0</c:v>
                </c:pt>
                <c:pt idx="13">
                  <c:v>87.0</c:v>
                </c:pt>
                <c:pt idx="14">
                  <c:v>86.0</c:v>
                </c:pt>
                <c:pt idx="15">
                  <c:v>85.0</c:v>
                </c:pt>
                <c:pt idx="16">
                  <c:v>84.0</c:v>
                </c:pt>
                <c:pt idx="17">
                  <c:v>83.0</c:v>
                </c:pt>
                <c:pt idx="18">
                  <c:v>82.0</c:v>
                </c:pt>
                <c:pt idx="19">
                  <c:v>81.0</c:v>
                </c:pt>
                <c:pt idx="20">
                  <c:v>80.0</c:v>
                </c:pt>
                <c:pt idx="21">
                  <c:v>79.0</c:v>
                </c:pt>
                <c:pt idx="22">
                  <c:v>78.0</c:v>
                </c:pt>
                <c:pt idx="23">
                  <c:v>77.0</c:v>
                </c:pt>
                <c:pt idx="24">
                  <c:v>76.0</c:v>
                </c:pt>
                <c:pt idx="25">
                  <c:v>75.0</c:v>
                </c:pt>
                <c:pt idx="26">
                  <c:v>74.0</c:v>
                </c:pt>
                <c:pt idx="27">
                  <c:v>73.0</c:v>
                </c:pt>
                <c:pt idx="28">
                  <c:v>72.0</c:v>
                </c:pt>
                <c:pt idx="29">
                  <c:v>71.0</c:v>
                </c:pt>
                <c:pt idx="30">
                  <c:v>70.0</c:v>
                </c:pt>
                <c:pt idx="31">
                  <c:v>69.0</c:v>
                </c:pt>
                <c:pt idx="32">
                  <c:v>68.0</c:v>
                </c:pt>
                <c:pt idx="33">
                  <c:v>67.0</c:v>
                </c:pt>
                <c:pt idx="34">
                  <c:v>66.0</c:v>
                </c:pt>
                <c:pt idx="35">
                  <c:v>65.0</c:v>
                </c:pt>
                <c:pt idx="36">
                  <c:v>64.0</c:v>
                </c:pt>
                <c:pt idx="37">
                  <c:v>63.0</c:v>
                </c:pt>
                <c:pt idx="38">
                  <c:v>62.0</c:v>
                </c:pt>
                <c:pt idx="39">
                  <c:v>61.0</c:v>
                </c:pt>
                <c:pt idx="40">
                  <c:v>60.0</c:v>
                </c:pt>
                <c:pt idx="41">
                  <c:v>59.0</c:v>
                </c:pt>
                <c:pt idx="42">
                  <c:v>58.0</c:v>
                </c:pt>
                <c:pt idx="43">
                  <c:v>57.0</c:v>
                </c:pt>
                <c:pt idx="44">
                  <c:v>56.0</c:v>
                </c:pt>
                <c:pt idx="45">
                  <c:v>55.0</c:v>
                </c:pt>
                <c:pt idx="46">
                  <c:v>54.0</c:v>
                </c:pt>
                <c:pt idx="47">
                  <c:v>53.0</c:v>
                </c:pt>
                <c:pt idx="48">
                  <c:v>52.0</c:v>
                </c:pt>
                <c:pt idx="49">
                  <c:v>51.0</c:v>
                </c:pt>
                <c:pt idx="50">
                  <c:v>50.0</c:v>
                </c:pt>
                <c:pt idx="51">
                  <c:v>49.0</c:v>
                </c:pt>
                <c:pt idx="52">
                  <c:v>48.0</c:v>
                </c:pt>
                <c:pt idx="53">
                  <c:v>47.0</c:v>
                </c:pt>
                <c:pt idx="54">
                  <c:v>46.0</c:v>
                </c:pt>
                <c:pt idx="55">
                  <c:v>45.0</c:v>
                </c:pt>
                <c:pt idx="56">
                  <c:v>44.0</c:v>
                </c:pt>
                <c:pt idx="57">
                  <c:v>43.0</c:v>
                </c:pt>
                <c:pt idx="58">
                  <c:v>42.0</c:v>
                </c:pt>
                <c:pt idx="59">
                  <c:v>41.0</c:v>
                </c:pt>
                <c:pt idx="60">
                  <c:v>40.0</c:v>
                </c:pt>
                <c:pt idx="61">
                  <c:v>39.0</c:v>
                </c:pt>
                <c:pt idx="62">
                  <c:v>38.0</c:v>
                </c:pt>
                <c:pt idx="63">
                  <c:v>37.0</c:v>
                </c:pt>
                <c:pt idx="64">
                  <c:v>36.0</c:v>
                </c:pt>
                <c:pt idx="65">
                  <c:v>35.0</c:v>
                </c:pt>
                <c:pt idx="66">
                  <c:v>34.0</c:v>
                </c:pt>
                <c:pt idx="67">
                  <c:v>33.0</c:v>
                </c:pt>
                <c:pt idx="68">
                  <c:v>32.0</c:v>
                </c:pt>
                <c:pt idx="69">
                  <c:v>31.0</c:v>
                </c:pt>
                <c:pt idx="70">
                  <c:v>30.0</c:v>
                </c:pt>
                <c:pt idx="71">
                  <c:v>29.0</c:v>
                </c:pt>
                <c:pt idx="72">
                  <c:v>28.0</c:v>
                </c:pt>
                <c:pt idx="73">
                  <c:v>27.0</c:v>
                </c:pt>
                <c:pt idx="74">
                  <c:v>26.0</c:v>
                </c:pt>
                <c:pt idx="75">
                  <c:v>25.0</c:v>
                </c:pt>
                <c:pt idx="76">
                  <c:v>24.0</c:v>
                </c:pt>
                <c:pt idx="77">
                  <c:v>23.0</c:v>
                </c:pt>
                <c:pt idx="78">
                  <c:v>22.0</c:v>
                </c:pt>
                <c:pt idx="79">
                  <c:v>21.0</c:v>
                </c:pt>
                <c:pt idx="80">
                  <c:v>20.0</c:v>
                </c:pt>
                <c:pt idx="81">
                  <c:v>19.0</c:v>
                </c:pt>
                <c:pt idx="82">
                  <c:v>18.0</c:v>
                </c:pt>
                <c:pt idx="83">
                  <c:v>17.0</c:v>
                </c:pt>
                <c:pt idx="84">
                  <c:v>16.0</c:v>
                </c:pt>
                <c:pt idx="85">
                  <c:v>15.0</c:v>
                </c:pt>
                <c:pt idx="86">
                  <c:v>14.0</c:v>
                </c:pt>
                <c:pt idx="87">
                  <c:v>13.0</c:v>
                </c:pt>
                <c:pt idx="88">
                  <c:v>12.0</c:v>
                </c:pt>
                <c:pt idx="89">
                  <c:v>11.0</c:v>
                </c:pt>
                <c:pt idx="90">
                  <c:v>10.0</c:v>
                </c:pt>
                <c:pt idx="91">
                  <c:v>9.0</c:v>
                </c:pt>
                <c:pt idx="92">
                  <c:v>8.0</c:v>
                </c:pt>
                <c:pt idx="93">
                  <c:v>7.0</c:v>
                </c:pt>
                <c:pt idx="94">
                  <c:v>6.0</c:v>
                </c:pt>
                <c:pt idx="95">
                  <c:v>5.0</c:v>
                </c:pt>
                <c:pt idx="96">
                  <c:v>4.0</c:v>
                </c:pt>
                <c:pt idx="97">
                  <c:v>3.0</c:v>
                </c:pt>
                <c:pt idx="98">
                  <c:v>2.0</c:v>
                </c:pt>
                <c:pt idx="99">
                  <c:v>1.0</c:v>
                </c:pt>
                <c:pt idx="100">
                  <c:v>0.0</c:v>
                </c:pt>
                <c:pt idx="101">
                  <c:v>0.0</c:v>
                </c:pt>
                <c:pt idx="102">
                  <c:v>0.0</c:v>
                </c:pt>
                <c:pt idx="103">
                  <c:v>0.0</c:v>
                </c:pt>
                <c:pt idx="104">
                  <c:v>0.0</c:v>
                </c:pt>
                <c:pt idx="105">
                  <c:v>0.0</c:v>
                </c:pt>
              </c:numCache>
            </c:numRef>
          </c:val>
          <c:smooth val="0"/>
        </c:ser>
        <c:dLbls>
          <c:showLegendKey val="0"/>
          <c:showVal val="0"/>
          <c:showCatName val="0"/>
          <c:showSerName val="0"/>
          <c:showPercent val="0"/>
          <c:showBubbleSize val="0"/>
        </c:dLbls>
        <c:marker val="1"/>
        <c:smooth val="0"/>
        <c:axId val="-2115378120"/>
        <c:axId val="-2115396424"/>
      </c:lineChart>
      <c:catAx>
        <c:axId val="-2115378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5396424"/>
        <c:crosses val="autoZero"/>
        <c:auto val="1"/>
        <c:lblAlgn val="ctr"/>
        <c:lblOffset val="100"/>
        <c:noMultiLvlLbl val="0"/>
      </c:catAx>
      <c:valAx>
        <c:axId val="-2115396424"/>
        <c:scaling>
          <c:orientation val="minMax"/>
          <c:max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5378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53171879330526"/>
          <c:y val="0.0412519143974053"/>
          <c:w val="0.881786998547828"/>
          <c:h val="0.847808370240804"/>
        </c:manualLayout>
      </c:layout>
      <c:lineChart>
        <c:grouping val="standard"/>
        <c:varyColors val="0"/>
        <c:ser>
          <c:idx val="0"/>
          <c:order val="0"/>
          <c:tx>
            <c:strRef>
              <c:f>Sheet2!$B$1</c:f>
              <c:strCache>
                <c:ptCount val="1"/>
                <c:pt idx="0">
                  <c:v>Actions (%)</c:v>
                </c:pt>
              </c:strCache>
            </c:strRef>
          </c:tx>
          <c:spPr>
            <a:ln w="28575" cap="rnd">
              <a:solidFill>
                <a:schemeClr val="accent1"/>
              </a:solidFill>
              <a:round/>
            </a:ln>
            <a:effectLst/>
          </c:spPr>
          <c:marker>
            <c:symbol val="none"/>
          </c:marker>
          <c:cat>
            <c:numRef>
              <c:f>Sheet2!$A$2:$A$107</c:f>
              <c:numCache>
                <c:formatCode>General</c:formatCode>
                <c:ptCount val="106"/>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numCache>
            </c:numRef>
          </c:cat>
          <c:val>
            <c:numRef>
              <c:f>Sheet2!$B$2:$B$107</c:f>
              <c:numCache>
                <c:formatCode>General</c:formatCode>
                <c:ptCount val="106"/>
                <c:pt idx="0">
                  <c:v>100.0</c:v>
                </c:pt>
                <c:pt idx="1">
                  <c:v>99.0</c:v>
                </c:pt>
                <c:pt idx="2">
                  <c:v>98.0</c:v>
                </c:pt>
                <c:pt idx="3">
                  <c:v>97.0</c:v>
                </c:pt>
                <c:pt idx="4">
                  <c:v>96.0</c:v>
                </c:pt>
                <c:pt idx="5">
                  <c:v>95.0</c:v>
                </c:pt>
                <c:pt idx="6">
                  <c:v>94.0</c:v>
                </c:pt>
                <c:pt idx="7">
                  <c:v>93.0</c:v>
                </c:pt>
                <c:pt idx="8">
                  <c:v>92.0</c:v>
                </c:pt>
                <c:pt idx="9">
                  <c:v>91.0</c:v>
                </c:pt>
                <c:pt idx="10">
                  <c:v>90.0</c:v>
                </c:pt>
                <c:pt idx="11">
                  <c:v>89.0</c:v>
                </c:pt>
                <c:pt idx="12">
                  <c:v>88.0</c:v>
                </c:pt>
                <c:pt idx="13">
                  <c:v>87.0</c:v>
                </c:pt>
                <c:pt idx="14">
                  <c:v>86.0</c:v>
                </c:pt>
                <c:pt idx="15">
                  <c:v>85.0</c:v>
                </c:pt>
                <c:pt idx="16">
                  <c:v>84.0</c:v>
                </c:pt>
                <c:pt idx="17">
                  <c:v>83.0</c:v>
                </c:pt>
                <c:pt idx="18">
                  <c:v>82.0</c:v>
                </c:pt>
                <c:pt idx="19">
                  <c:v>81.0</c:v>
                </c:pt>
                <c:pt idx="20">
                  <c:v>80.0</c:v>
                </c:pt>
                <c:pt idx="21">
                  <c:v>79.0</c:v>
                </c:pt>
                <c:pt idx="22">
                  <c:v>78.0</c:v>
                </c:pt>
                <c:pt idx="23">
                  <c:v>77.0</c:v>
                </c:pt>
                <c:pt idx="24">
                  <c:v>76.0</c:v>
                </c:pt>
                <c:pt idx="25">
                  <c:v>75.0</c:v>
                </c:pt>
                <c:pt idx="26">
                  <c:v>74.0</c:v>
                </c:pt>
                <c:pt idx="27">
                  <c:v>73.0</c:v>
                </c:pt>
                <c:pt idx="28">
                  <c:v>72.0</c:v>
                </c:pt>
                <c:pt idx="29">
                  <c:v>71.0</c:v>
                </c:pt>
                <c:pt idx="30">
                  <c:v>70.0</c:v>
                </c:pt>
                <c:pt idx="31">
                  <c:v>69.0</c:v>
                </c:pt>
                <c:pt idx="32">
                  <c:v>68.0</c:v>
                </c:pt>
                <c:pt idx="33">
                  <c:v>67.0</c:v>
                </c:pt>
                <c:pt idx="34">
                  <c:v>66.0</c:v>
                </c:pt>
                <c:pt idx="35">
                  <c:v>65.0</c:v>
                </c:pt>
                <c:pt idx="36">
                  <c:v>64.0</c:v>
                </c:pt>
                <c:pt idx="37">
                  <c:v>63.0</c:v>
                </c:pt>
                <c:pt idx="38">
                  <c:v>62.0</c:v>
                </c:pt>
                <c:pt idx="39">
                  <c:v>61.0</c:v>
                </c:pt>
                <c:pt idx="40">
                  <c:v>60.0</c:v>
                </c:pt>
                <c:pt idx="41">
                  <c:v>59.0</c:v>
                </c:pt>
                <c:pt idx="42">
                  <c:v>58.0</c:v>
                </c:pt>
                <c:pt idx="43">
                  <c:v>57.0</c:v>
                </c:pt>
                <c:pt idx="44">
                  <c:v>56.0</c:v>
                </c:pt>
                <c:pt idx="45">
                  <c:v>55.0</c:v>
                </c:pt>
                <c:pt idx="46">
                  <c:v>54.0</c:v>
                </c:pt>
                <c:pt idx="47">
                  <c:v>53.0</c:v>
                </c:pt>
                <c:pt idx="48">
                  <c:v>52.0</c:v>
                </c:pt>
                <c:pt idx="49">
                  <c:v>51.0</c:v>
                </c:pt>
                <c:pt idx="50">
                  <c:v>50.0</c:v>
                </c:pt>
                <c:pt idx="51">
                  <c:v>49.0</c:v>
                </c:pt>
                <c:pt idx="52">
                  <c:v>48.0</c:v>
                </c:pt>
                <c:pt idx="53">
                  <c:v>47.0</c:v>
                </c:pt>
                <c:pt idx="54">
                  <c:v>46.0</c:v>
                </c:pt>
                <c:pt idx="55">
                  <c:v>45.0</c:v>
                </c:pt>
                <c:pt idx="56">
                  <c:v>44.0</c:v>
                </c:pt>
                <c:pt idx="57">
                  <c:v>43.0</c:v>
                </c:pt>
                <c:pt idx="58">
                  <c:v>42.0</c:v>
                </c:pt>
                <c:pt idx="59">
                  <c:v>41.0</c:v>
                </c:pt>
                <c:pt idx="60">
                  <c:v>40.0</c:v>
                </c:pt>
                <c:pt idx="61">
                  <c:v>39.0</c:v>
                </c:pt>
                <c:pt idx="62">
                  <c:v>38.0</c:v>
                </c:pt>
                <c:pt idx="63">
                  <c:v>37.0</c:v>
                </c:pt>
                <c:pt idx="64">
                  <c:v>36.0</c:v>
                </c:pt>
                <c:pt idx="65">
                  <c:v>35.0</c:v>
                </c:pt>
                <c:pt idx="66">
                  <c:v>34.0</c:v>
                </c:pt>
                <c:pt idx="67">
                  <c:v>33.0</c:v>
                </c:pt>
                <c:pt idx="68">
                  <c:v>32.0</c:v>
                </c:pt>
                <c:pt idx="69">
                  <c:v>31.0</c:v>
                </c:pt>
                <c:pt idx="70">
                  <c:v>30.0</c:v>
                </c:pt>
                <c:pt idx="71">
                  <c:v>29.0</c:v>
                </c:pt>
                <c:pt idx="72">
                  <c:v>28.0</c:v>
                </c:pt>
                <c:pt idx="73">
                  <c:v>27.0</c:v>
                </c:pt>
                <c:pt idx="74">
                  <c:v>26.0</c:v>
                </c:pt>
                <c:pt idx="75">
                  <c:v>25.0</c:v>
                </c:pt>
                <c:pt idx="76">
                  <c:v>24.0</c:v>
                </c:pt>
                <c:pt idx="77">
                  <c:v>23.0</c:v>
                </c:pt>
                <c:pt idx="78">
                  <c:v>22.0</c:v>
                </c:pt>
                <c:pt idx="79">
                  <c:v>21.0</c:v>
                </c:pt>
                <c:pt idx="80">
                  <c:v>20.0</c:v>
                </c:pt>
                <c:pt idx="81">
                  <c:v>19.0</c:v>
                </c:pt>
                <c:pt idx="82">
                  <c:v>18.0</c:v>
                </c:pt>
                <c:pt idx="83">
                  <c:v>17.0</c:v>
                </c:pt>
                <c:pt idx="84">
                  <c:v>16.0</c:v>
                </c:pt>
                <c:pt idx="85">
                  <c:v>15.0</c:v>
                </c:pt>
                <c:pt idx="86">
                  <c:v>14.0</c:v>
                </c:pt>
                <c:pt idx="87">
                  <c:v>13.0</c:v>
                </c:pt>
                <c:pt idx="88">
                  <c:v>12.0</c:v>
                </c:pt>
                <c:pt idx="89">
                  <c:v>11.0</c:v>
                </c:pt>
                <c:pt idx="90">
                  <c:v>10.0</c:v>
                </c:pt>
                <c:pt idx="91">
                  <c:v>9.0</c:v>
                </c:pt>
                <c:pt idx="92">
                  <c:v>8.0</c:v>
                </c:pt>
                <c:pt idx="93">
                  <c:v>7.0</c:v>
                </c:pt>
                <c:pt idx="94">
                  <c:v>6.0</c:v>
                </c:pt>
                <c:pt idx="95">
                  <c:v>5.0</c:v>
                </c:pt>
                <c:pt idx="96">
                  <c:v>4.0</c:v>
                </c:pt>
                <c:pt idx="97">
                  <c:v>3.0</c:v>
                </c:pt>
                <c:pt idx="98">
                  <c:v>2.0</c:v>
                </c:pt>
                <c:pt idx="99">
                  <c:v>1.0</c:v>
                </c:pt>
                <c:pt idx="100">
                  <c:v>0.0</c:v>
                </c:pt>
                <c:pt idx="101">
                  <c:v>0.0</c:v>
                </c:pt>
                <c:pt idx="102">
                  <c:v>0.0</c:v>
                </c:pt>
                <c:pt idx="103">
                  <c:v>0.0</c:v>
                </c:pt>
                <c:pt idx="104">
                  <c:v>0.0</c:v>
                </c:pt>
                <c:pt idx="105">
                  <c:v>0.0</c:v>
                </c:pt>
              </c:numCache>
            </c:numRef>
          </c:val>
          <c:smooth val="0"/>
        </c:ser>
        <c:dLbls>
          <c:showLegendKey val="0"/>
          <c:showVal val="0"/>
          <c:showCatName val="0"/>
          <c:showSerName val="0"/>
          <c:showPercent val="0"/>
          <c:showBubbleSize val="0"/>
        </c:dLbls>
        <c:marker val="1"/>
        <c:smooth val="0"/>
        <c:axId val="-2088879608"/>
        <c:axId val="-2089359288"/>
      </c:lineChart>
      <c:catAx>
        <c:axId val="-2088879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9359288"/>
        <c:crosses val="autoZero"/>
        <c:auto val="1"/>
        <c:lblAlgn val="ctr"/>
        <c:lblOffset val="100"/>
        <c:noMultiLvlLbl val="0"/>
      </c:catAx>
      <c:valAx>
        <c:axId val="-2089359288"/>
        <c:scaling>
          <c:orientation val="minMax"/>
          <c:max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879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areaChart>
        <c:grouping val="percentStacked"/>
        <c:varyColors val="0"/>
        <c:ser>
          <c:idx val="0"/>
          <c:order val="0"/>
          <c:tx>
            <c:strRef>
              <c:f>Sheet1!$B$1</c:f>
              <c:strCache>
                <c:ptCount val="1"/>
                <c:pt idx="0">
                  <c:v>Actions</c:v>
                </c:pt>
              </c:strCache>
            </c:strRef>
          </c:tx>
          <c:spPr>
            <a:solidFill>
              <a:schemeClr val="accent1">
                <a:shade val="65000"/>
              </a:schemeClr>
            </a:solidFill>
            <a:ln>
              <a:solidFill>
                <a:schemeClr val="accent1"/>
              </a:solidFill>
            </a:ln>
            <a:effectLst/>
          </c:spPr>
          <c:cat>
            <c:numRef>
              <c:f>Sheet1!$A$2:$A$6538</c:f>
              <c:numCache>
                <c:formatCode>m/d/yyyy</c:formatCode>
                <c:ptCount val="6537"/>
                <c:pt idx="0">
                  <c:v>32876.0</c:v>
                </c:pt>
                <c:pt idx="1">
                  <c:v>32877.0</c:v>
                </c:pt>
                <c:pt idx="2">
                  <c:v>32878.0</c:v>
                </c:pt>
                <c:pt idx="3">
                  <c:v>32881.0</c:v>
                </c:pt>
                <c:pt idx="4">
                  <c:v>32882.0</c:v>
                </c:pt>
                <c:pt idx="5">
                  <c:v>32883.0</c:v>
                </c:pt>
                <c:pt idx="6">
                  <c:v>32884.0</c:v>
                </c:pt>
                <c:pt idx="7">
                  <c:v>32885.0</c:v>
                </c:pt>
                <c:pt idx="8">
                  <c:v>32888.0</c:v>
                </c:pt>
                <c:pt idx="9">
                  <c:v>32889.0</c:v>
                </c:pt>
                <c:pt idx="10">
                  <c:v>32890.0</c:v>
                </c:pt>
                <c:pt idx="11">
                  <c:v>32891.0</c:v>
                </c:pt>
                <c:pt idx="12">
                  <c:v>32892.0</c:v>
                </c:pt>
                <c:pt idx="13">
                  <c:v>32895.0</c:v>
                </c:pt>
                <c:pt idx="14">
                  <c:v>32896.0</c:v>
                </c:pt>
                <c:pt idx="15">
                  <c:v>32897.0</c:v>
                </c:pt>
                <c:pt idx="16">
                  <c:v>32898.0</c:v>
                </c:pt>
                <c:pt idx="17">
                  <c:v>32899.0</c:v>
                </c:pt>
                <c:pt idx="18">
                  <c:v>32902.0</c:v>
                </c:pt>
                <c:pt idx="19">
                  <c:v>32903.0</c:v>
                </c:pt>
                <c:pt idx="20">
                  <c:v>32904.0</c:v>
                </c:pt>
                <c:pt idx="21">
                  <c:v>32905.0</c:v>
                </c:pt>
                <c:pt idx="22">
                  <c:v>32906.0</c:v>
                </c:pt>
                <c:pt idx="23">
                  <c:v>32909.0</c:v>
                </c:pt>
                <c:pt idx="24">
                  <c:v>32910.0</c:v>
                </c:pt>
                <c:pt idx="25">
                  <c:v>32911.0</c:v>
                </c:pt>
                <c:pt idx="26">
                  <c:v>32912.0</c:v>
                </c:pt>
                <c:pt idx="27">
                  <c:v>32913.0</c:v>
                </c:pt>
                <c:pt idx="28">
                  <c:v>32916.0</c:v>
                </c:pt>
                <c:pt idx="29">
                  <c:v>32917.0</c:v>
                </c:pt>
                <c:pt idx="30">
                  <c:v>32918.0</c:v>
                </c:pt>
                <c:pt idx="31">
                  <c:v>32919.0</c:v>
                </c:pt>
                <c:pt idx="32">
                  <c:v>32920.0</c:v>
                </c:pt>
                <c:pt idx="33">
                  <c:v>32923.0</c:v>
                </c:pt>
                <c:pt idx="34">
                  <c:v>32924.0</c:v>
                </c:pt>
                <c:pt idx="35">
                  <c:v>32925.0</c:v>
                </c:pt>
                <c:pt idx="36">
                  <c:v>32926.0</c:v>
                </c:pt>
                <c:pt idx="37">
                  <c:v>32927.0</c:v>
                </c:pt>
                <c:pt idx="38">
                  <c:v>32930.0</c:v>
                </c:pt>
                <c:pt idx="39">
                  <c:v>32931.0</c:v>
                </c:pt>
                <c:pt idx="40">
                  <c:v>32932.0</c:v>
                </c:pt>
                <c:pt idx="41">
                  <c:v>32933.0</c:v>
                </c:pt>
                <c:pt idx="42">
                  <c:v>32934.0</c:v>
                </c:pt>
                <c:pt idx="43">
                  <c:v>32937.0</c:v>
                </c:pt>
                <c:pt idx="44">
                  <c:v>32938.0</c:v>
                </c:pt>
                <c:pt idx="45">
                  <c:v>32939.0</c:v>
                </c:pt>
                <c:pt idx="46">
                  <c:v>32940.0</c:v>
                </c:pt>
                <c:pt idx="47">
                  <c:v>32941.0</c:v>
                </c:pt>
                <c:pt idx="48">
                  <c:v>32944.0</c:v>
                </c:pt>
                <c:pt idx="49">
                  <c:v>32945.0</c:v>
                </c:pt>
                <c:pt idx="50">
                  <c:v>32946.0</c:v>
                </c:pt>
                <c:pt idx="51">
                  <c:v>32947.0</c:v>
                </c:pt>
                <c:pt idx="52">
                  <c:v>32948.0</c:v>
                </c:pt>
                <c:pt idx="53">
                  <c:v>32951.0</c:v>
                </c:pt>
                <c:pt idx="54">
                  <c:v>32952.0</c:v>
                </c:pt>
                <c:pt idx="55">
                  <c:v>32953.0</c:v>
                </c:pt>
                <c:pt idx="56">
                  <c:v>32954.0</c:v>
                </c:pt>
                <c:pt idx="57">
                  <c:v>32955.0</c:v>
                </c:pt>
                <c:pt idx="58">
                  <c:v>32958.0</c:v>
                </c:pt>
                <c:pt idx="59">
                  <c:v>32959.0</c:v>
                </c:pt>
                <c:pt idx="60">
                  <c:v>32960.0</c:v>
                </c:pt>
                <c:pt idx="61">
                  <c:v>32961.0</c:v>
                </c:pt>
                <c:pt idx="62">
                  <c:v>32962.0</c:v>
                </c:pt>
                <c:pt idx="63">
                  <c:v>32965.0</c:v>
                </c:pt>
                <c:pt idx="64">
                  <c:v>32966.0</c:v>
                </c:pt>
                <c:pt idx="65">
                  <c:v>32967.0</c:v>
                </c:pt>
                <c:pt idx="66">
                  <c:v>32968.0</c:v>
                </c:pt>
                <c:pt idx="67">
                  <c:v>32969.0</c:v>
                </c:pt>
                <c:pt idx="68">
                  <c:v>32972.0</c:v>
                </c:pt>
                <c:pt idx="69">
                  <c:v>32973.0</c:v>
                </c:pt>
                <c:pt idx="70">
                  <c:v>32974.0</c:v>
                </c:pt>
                <c:pt idx="71">
                  <c:v>32975.0</c:v>
                </c:pt>
                <c:pt idx="72">
                  <c:v>32976.0</c:v>
                </c:pt>
                <c:pt idx="73">
                  <c:v>32979.0</c:v>
                </c:pt>
                <c:pt idx="74">
                  <c:v>32980.0</c:v>
                </c:pt>
                <c:pt idx="75">
                  <c:v>32981.0</c:v>
                </c:pt>
                <c:pt idx="76">
                  <c:v>32982.0</c:v>
                </c:pt>
                <c:pt idx="77">
                  <c:v>32983.0</c:v>
                </c:pt>
                <c:pt idx="78">
                  <c:v>32986.0</c:v>
                </c:pt>
                <c:pt idx="79">
                  <c:v>32987.0</c:v>
                </c:pt>
                <c:pt idx="80">
                  <c:v>32988.0</c:v>
                </c:pt>
                <c:pt idx="81">
                  <c:v>32989.0</c:v>
                </c:pt>
                <c:pt idx="82">
                  <c:v>32990.0</c:v>
                </c:pt>
                <c:pt idx="83">
                  <c:v>32993.0</c:v>
                </c:pt>
                <c:pt idx="84">
                  <c:v>32994.0</c:v>
                </c:pt>
                <c:pt idx="85">
                  <c:v>32995.0</c:v>
                </c:pt>
                <c:pt idx="86">
                  <c:v>32996.0</c:v>
                </c:pt>
                <c:pt idx="87">
                  <c:v>32997.0</c:v>
                </c:pt>
                <c:pt idx="88">
                  <c:v>33000.0</c:v>
                </c:pt>
                <c:pt idx="89">
                  <c:v>33001.0</c:v>
                </c:pt>
                <c:pt idx="90">
                  <c:v>33002.0</c:v>
                </c:pt>
                <c:pt idx="91">
                  <c:v>33003.0</c:v>
                </c:pt>
                <c:pt idx="92">
                  <c:v>33004.0</c:v>
                </c:pt>
                <c:pt idx="93">
                  <c:v>33007.0</c:v>
                </c:pt>
                <c:pt idx="94">
                  <c:v>33008.0</c:v>
                </c:pt>
                <c:pt idx="95">
                  <c:v>33009.0</c:v>
                </c:pt>
                <c:pt idx="96">
                  <c:v>33010.0</c:v>
                </c:pt>
                <c:pt idx="97">
                  <c:v>33011.0</c:v>
                </c:pt>
                <c:pt idx="98">
                  <c:v>33014.0</c:v>
                </c:pt>
                <c:pt idx="99">
                  <c:v>33015.0</c:v>
                </c:pt>
                <c:pt idx="100">
                  <c:v>33016.0</c:v>
                </c:pt>
                <c:pt idx="101">
                  <c:v>33017.0</c:v>
                </c:pt>
                <c:pt idx="102">
                  <c:v>33018.0</c:v>
                </c:pt>
                <c:pt idx="103">
                  <c:v>33021.0</c:v>
                </c:pt>
                <c:pt idx="104">
                  <c:v>33022.0</c:v>
                </c:pt>
                <c:pt idx="105">
                  <c:v>33023.0</c:v>
                </c:pt>
                <c:pt idx="106">
                  <c:v>33024.0</c:v>
                </c:pt>
                <c:pt idx="107">
                  <c:v>33025.0</c:v>
                </c:pt>
                <c:pt idx="108">
                  <c:v>33028.0</c:v>
                </c:pt>
                <c:pt idx="109">
                  <c:v>33029.0</c:v>
                </c:pt>
                <c:pt idx="110">
                  <c:v>33030.0</c:v>
                </c:pt>
                <c:pt idx="111">
                  <c:v>33031.0</c:v>
                </c:pt>
                <c:pt idx="112">
                  <c:v>33032.0</c:v>
                </c:pt>
                <c:pt idx="113">
                  <c:v>33035.0</c:v>
                </c:pt>
                <c:pt idx="114">
                  <c:v>33036.0</c:v>
                </c:pt>
                <c:pt idx="115">
                  <c:v>33037.0</c:v>
                </c:pt>
                <c:pt idx="116">
                  <c:v>33038.0</c:v>
                </c:pt>
                <c:pt idx="117">
                  <c:v>33039.0</c:v>
                </c:pt>
                <c:pt idx="118">
                  <c:v>33042.0</c:v>
                </c:pt>
                <c:pt idx="119">
                  <c:v>33043.0</c:v>
                </c:pt>
                <c:pt idx="120">
                  <c:v>33044.0</c:v>
                </c:pt>
                <c:pt idx="121">
                  <c:v>33045.0</c:v>
                </c:pt>
                <c:pt idx="122">
                  <c:v>33046.0</c:v>
                </c:pt>
                <c:pt idx="123">
                  <c:v>33049.0</c:v>
                </c:pt>
                <c:pt idx="124">
                  <c:v>33050.0</c:v>
                </c:pt>
                <c:pt idx="125">
                  <c:v>33051.0</c:v>
                </c:pt>
                <c:pt idx="126">
                  <c:v>33052.0</c:v>
                </c:pt>
                <c:pt idx="127">
                  <c:v>33053.0</c:v>
                </c:pt>
                <c:pt idx="128">
                  <c:v>33056.0</c:v>
                </c:pt>
                <c:pt idx="129">
                  <c:v>33057.0</c:v>
                </c:pt>
                <c:pt idx="130">
                  <c:v>33058.0</c:v>
                </c:pt>
                <c:pt idx="131">
                  <c:v>33059.0</c:v>
                </c:pt>
                <c:pt idx="132">
                  <c:v>33060.0</c:v>
                </c:pt>
                <c:pt idx="133">
                  <c:v>33063.0</c:v>
                </c:pt>
                <c:pt idx="134">
                  <c:v>33064.0</c:v>
                </c:pt>
                <c:pt idx="135">
                  <c:v>33065.0</c:v>
                </c:pt>
                <c:pt idx="136">
                  <c:v>33066.0</c:v>
                </c:pt>
                <c:pt idx="137">
                  <c:v>33067.0</c:v>
                </c:pt>
                <c:pt idx="138">
                  <c:v>33070.0</c:v>
                </c:pt>
                <c:pt idx="139">
                  <c:v>33071.0</c:v>
                </c:pt>
                <c:pt idx="140">
                  <c:v>33072.0</c:v>
                </c:pt>
                <c:pt idx="141">
                  <c:v>33073.0</c:v>
                </c:pt>
                <c:pt idx="142">
                  <c:v>33074.0</c:v>
                </c:pt>
                <c:pt idx="143">
                  <c:v>33077.0</c:v>
                </c:pt>
                <c:pt idx="144">
                  <c:v>33078.0</c:v>
                </c:pt>
                <c:pt idx="145">
                  <c:v>33079.0</c:v>
                </c:pt>
                <c:pt idx="146">
                  <c:v>33080.0</c:v>
                </c:pt>
                <c:pt idx="147">
                  <c:v>33081.0</c:v>
                </c:pt>
                <c:pt idx="148">
                  <c:v>33084.0</c:v>
                </c:pt>
                <c:pt idx="149">
                  <c:v>33085.0</c:v>
                </c:pt>
                <c:pt idx="150">
                  <c:v>33086.0</c:v>
                </c:pt>
                <c:pt idx="151">
                  <c:v>33087.0</c:v>
                </c:pt>
                <c:pt idx="152">
                  <c:v>33088.0</c:v>
                </c:pt>
                <c:pt idx="153">
                  <c:v>33091.0</c:v>
                </c:pt>
                <c:pt idx="154">
                  <c:v>33092.0</c:v>
                </c:pt>
                <c:pt idx="155">
                  <c:v>33093.0</c:v>
                </c:pt>
                <c:pt idx="156">
                  <c:v>33094.0</c:v>
                </c:pt>
                <c:pt idx="157">
                  <c:v>33095.0</c:v>
                </c:pt>
                <c:pt idx="158">
                  <c:v>33098.0</c:v>
                </c:pt>
                <c:pt idx="159">
                  <c:v>33099.0</c:v>
                </c:pt>
                <c:pt idx="160">
                  <c:v>33100.0</c:v>
                </c:pt>
                <c:pt idx="161">
                  <c:v>33101.0</c:v>
                </c:pt>
                <c:pt idx="162">
                  <c:v>33102.0</c:v>
                </c:pt>
                <c:pt idx="163">
                  <c:v>33105.0</c:v>
                </c:pt>
                <c:pt idx="164">
                  <c:v>33106.0</c:v>
                </c:pt>
                <c:pt idx="165">
                  <c:v>33107.0</c:v>
                </c:pt>
                <c:pt idx="166">
                  <c:v>33108.0</c:v>
                </c:pt>
                <c:pt idx="167">
                  <c:v>33109.0</c:v>
                </c:pt>
                <c:pt idx="168">
                  <c:v>33112.0</c:v>
                </c:pt>
                <c:pt idx="169">
                  <c:v>33113.0</c:v>
                </c:pt>
                <c:pt idx="170">
                  <c:v>33114.0</c:v>
                </c:pt>
                <c:pt idx="171">
                  <c:v>33115.0</c:v>
                </c:pt>
                <c:pt idx="172">
                  <c:v>33116.0</c:v>
                </c:pt>
                <c:pt idx="173">
                  <c:v>33119.0</c:v>
                </c:pt>
                <c:pt idx="174">
                  <c:v>33120.0</c:v>
                </c:pt>
                <c:pt idx="175">
                  <c:v>33121.0</c:v>
                </c:pt>
                <c:pt idx="176">
                  <c:v>33122.0</c:v>
                </c:pt>
                <c:pt idx="177">
                  <c:v>33123.0</c:v>
                </c:pt>
                <c:pt idx="178">
                  <c:v>33126.0</c:v>
                </c:pt>
                <c:pt idx="179">
                  <c:v>33127.0</c:v>
                </c:pt>
                <c:pt idx="180">
                  <c:v>33128.0</c:v>
                </c:pt>
                <c:pt idx="181">
                  <c:v>33129.0</c:v>
                </c:pt>
                <c:pt idx="182">
                  <c:v>33130.0</c:v>
                </c:pt>
                <c:pt idx="183">
                  <c:v>33133.0</c:v>
                </c:pt>
                <c:pt idx="184">
                  <c:v>33134.0</c:v>
                </c:pt>
                <c:pt idx="185">
                  <c:v>33135.0</c:v>
                </c:pt>
                <c:pt idx="186">
                  <c:v>33136.0</c:v>
                </c:pt>
                <c:pt idx="187">
                  <c:v>33137.0</c:v>
                </c:pt>
                <c:pt idx="188">
                  <c:v>33140.0</c:v>
                </c:pt>
                <c:pt idx="189">
                  <c:v>33141.0</c:v>
                </c:pt>
                <c:pt idx="190">
                  <c:v>33142.0</c:v>
                </c:pt>
                <c:pt idx="191">
                  <c:v>33143.0</c:v>
                </c:pt>
                <c:pt idx="192">
                  <c:v>33144.0</c:v>
                </c:pt>
                <c:pt idx="193">
                  <c:v>33147.0</c:v>
                </c:pt>
                <c:pt idx="194">
                  <c:v>33148.0</c:v>
                </c:pt>
                <c:pt idx="195">
                  <c:v>33149.0</c:v>
                </c:pt>
                <c:pt idx="196">
                  <c:v>33150.0</c:v>
                </c:pt>
                <c:pt idx="197">
                  <c:v>33151.0</c:v>
                </c:pt>
                <c:pt idx="198">
                  <c:v>33154.0</c:v>
                </c:pt>
                <c:pt idx="199">
                  <c:v>33155.0</c:v>
                </c:pt>
                <c:pt idx="200">
                  <c:v>33156.0</c:v>
                </c:pt>
                <c:pt idx="201">
                  <c:v>33157.0</c:v>
                </c:pt>
                <c:pt idx="202">
                  <c:v>33158.0</c:v>
                </c:pt>
                <c:pt idx="203">
                  <c:v>33161.0</c:v>
                </c:pt>
                <c:pt idx="204">
                  <c:v>33162.0</c:v>
                </c:pt>
                <c:pt idx="205">
                  <c:v>33163.0</c:v>
                </c:pt>
                <c:pt idx="206">
                  <c:v>33164.0</c:v>
                </c:pt>
                <c:pt idx="207">
                  <c:v>33165.0</c:v>
                </c:pt>
                <c:pt idx="208">
                  <c:v>33168.0</c:v>
                </c:pt>
                <c:pt idx="209">
                  <c:v>33169.0</c:v>
                </c:pt>
                <c:pt idx="210">
                  <c:v>33170.0</c:v>
                </c:pt>
                <c:pt idx="211">
                  <c:v>33171.0</c:v>
                </c:pt>
                <c:pt idx="212">
                  <c:v>33172.0</c:v>
                </c:pt>
                <c:pt idx="213">
                  <c:v>33175.0</c:v>
                </c:pt>
                <c:pt idx="214">
                  <c:v>33176.0</c:v>
                </c:pt>
                <c:pt idx="215">
                  <c:v>33177.0</c:v>
                </c:pt>
                <c:pt idx="216">
                  <c:v>33178.0</c:v>
                </c:pt>
                <c:pt idx="217">
                  <c:v>33179.0</c:v>
                </c:pt>
                <c:pt idx="218">
                  <c:v>33182.0</c:v>
                </c:pt>
                <c:pt idx="219">
                  <c:v>33183.0</c:v>
                </c:pt>
                <c:pt idx="220">
                  <c:v>33184.0</c:v>
                </c:pt>
                <c:pt idx="221">
                  <c:v>33185.0</c:v>
                </c:pt>
                <c:pt idx="222">
                  <c:v>33186.0</c:v>
                </c:pt>
                <c:pt idx="223">
                  <c:v>33189.0</c:v>
                </c:pt>
                <c:pt idx="224">
                  <c:v>33190.0</c:v>
                </c:pt>
                <c:pt idx="225">
                  <c:v>33191.0</c:v>
                </c:pt>
                <c:pt idx="226">
                  <c:v>33192.0</c:v>
                </c:pt>
                <c:pt idx="227">
                  <c:v>33193.0</c:v>
                </c:pt>
                <c:pt idx="228">
                  <c:v>33196.0</c:v>
                </c:pt>
                <c:pt idx="229">
                  <c:v>33197.0</c:v>
                </c:pt>
                <c:pt idx="230">
                  <c:v>33198.0</c:v>
                </c:pt>
                <c:pt idx="231">
                  <c:v>33199.0</c:v>
                </c:pt>
                <c:pt idx="232">
                  <c:v>33200.0</c:v>
                </c:pt>
                <c:pt idx="233">
                  <c:v>33203.0</c:v>
                </c:pt>
                <c:pt idx="234">
                  <c:v>33204.0</c:v>
                </c:pt>
                <c:pt idx="235">
                  <c:v>33205.0</c:v>
                </c:pt>
                <c:pt idx="236">
                  <c:v>33206.0</c:v>
                </c:pt>
                <c:pt idx="237">
                  <c:v>33207.0</c:v>
                </c:pt>
                <c:pt idx="238">
                  <c:v>33210.0</c:v>
                </c:pt>
                <c:pt idx="239">
                  <c:v>33211.0</c:v>
                </c:pt>
                <c:pt idx="240">
                  <c:v>33212.0</c:v>
                </c:pt>
                <c:pt idx="241">
                  <c:v>33213.0</c:v>
                </c:pt>
                <c:pt idx="242">
                  <c:v>33214.0</c:v>
                </c:pt>
                <c:pt idx="243">
                  <c:v>33217.0</c:v>
                </c:pt>
                <c:pt idx="244">
                  <c:v>33218.0</c:v>
                </c:pt>
                <c:pt idx="245">
                  <c:v>33219.0</c:v>
                </c:pt>
                <c:pt idx="246">
                  <c:v>33220.0</c:v>
                </c:pt>
                <c:pt idx="247">
                  <c:v>33221.0</c:v>
                </c:pt>
                <c:pt idx="248">
                  <c:v>33224.0</c:v>
                </c:pt>
                <c:pt idx="249">
                  <c:v>33225.0</c:v>
                </c:pt>
                <c:pt idx="250">
                  <c:v>33226.0</c:v>
                </c:pt>
                <c:pt idx="251">
                  <c:v>33227.0</c:v>
                </c:pt>
                <c:pt idx="252">
                  <c:v>33228.0</c:v>
                </c:pt>
                <c:pt idx="253">
                  <c:v>33231.0</c:v>
                </c:pt>
                <c:pt idx="254">
                  <c:v>33232.0</c:v>
                </c:pt>
                <c:pt idx="255">
                  <c:v>33233.0</c:v>
                </c:pt>
                <c:pt idx="256">
                  <c:v>33234.0</c:v>
                </c:pt>
                <c:pt idx="257">
                  <c:v>33235.0</c:v>
                </c:pt>
                <c:pt idx="258">
                  <c:v>33238.0</c:v>
                </c:pt>
                <c:pt idx="259">
                  <c:v>33239.0</c:v>
                </c:pt>
                <c:pt idx="260">
                  <c:v>33240.0</c:v>
                </c:pt>
                <c:pt idx="261">
                  <c:v>33241.0</c:v>
                </c:pt>
                <c:pt idx="262">
                  <c:v>33242.0</c:v>
                </c:pt>
                <c:pt idx="263">
                  <c:v>33245.0</c:v>
                </c:pt>
                <c:pt idx="264">
                  <c:v>33246.0</c:v>
                </c:pt>
                <c:pt idx="265">
                  <c:v>33247.0</c:v>
                </c:pt>
                <c:pt idx="266">
                  <c:v>33248.0</c:v>
                </c:pt>
                <c:pt idx="267">
                  <c:v>33249.0</c:v>
                </c:pt>
                <c:pt idx="268">
                  <c:v>33252.0</c:v>
                </c:pt>
                <c:pt idx="269">
                  <c:v>33253.0</c:v>
                </c:pt>
                <c:pt idx="270">
                  <c:v>33254.0</c:v>
                </c:pt>
                <c:pt idx="271">
                  <c:v>33255.0</c:v>
                </c:pt>
                <c:pt idx="272">
                  <c:v>33256.0</c:v>
                </c:pt>
                <c:pt idx="273">
                  <c:v>33259.0</c:v>
                </c:pt>
                <c:pt idx="274">
                  <c:v>33260.0</c:v>
                </c:pt>
                <c:pt idx="275">
                  <c:v>33261.0</c:v>
                </c:pt>
                <c:pt idx="276">
                  <c:v>33262.0</c:v>
                </c:pt>
                <c:pt idx="277">
                  <c:v>33263.0</c:v>
                </c:pt>
                <c:pt idx="278">
                  <c:v>33266.0</c:v>
                </c:pt>
                <c:pt idx="279">
                  <c:v>33267.0</c:v>
                </c:pt>
                <c:pt idx="280">
                  <c:v>33268.0</c:v>
                </c:pt>
                <c:pt idx="281">
                  <c:v>33269.0</c:v>
                </c:pt>
                <c:pt idx="282">
                  <c:v>33270.0</c:v>
                </c:pt>
                <c:pt idx="283">
                  <c:v>33273.0</c:v>
                </c:pt>
                <c:pt idx="284">
                  <c:v>33274.0</c:v>
                </c:pt>
                <c:pt idx="285">
                  <c:v>33275.0</c:v>
                </c:pt>
                <c:pt idx="286">
                  <c:v>33276.0</c:v>
                </c:pt>
                <c:pt idx="287">
                  <c:v>33277.0</c:v>
                </c:pt>
                <c:pt idx="288">
                  <c:v>33280.0</c:v>
                </c:pt>
                <c:pt idx="289">
                  <c:v>33281.0</c:v>
                </c:pt>
                <c:pt idx="290">
                  <c:v>33282.0</c:v>
                </c:pt>
                <c:pt idx="291">
                  <c:v>33283.0</c:v>
                </c:pt>
                <c:pt idx="292">
                  <c:v>33284.0</c:v>
                </c:pt>
                <c:pt idx="293">
                  <c:v>33287.0</c:v>
                </c:pt>
                <c:pt idx="294">
                  <c:v>33288.0</c:v>
                </c:pt>
                <c:pt idx="295">
                  <c:v>33289.0</c:v>
                </c:pt>
                <c:pt idx="296">
                  <c:v>33290.0</c:v>
                </c:pt>
                <c:pt idx="297">
                  <c:v>33291.0</c:v>
                </c:pt>
                <c:pt idx="298">
                  <c:v>33294.0</c:v>
                </c:pt>
                <c:pt idx="299">
                  <c:v>33295.0</c:v>
                </c:pt>
                <c:pt idx="300">
                  <c:v>33296.0</c:v>
                </c:pt>
                <c:pt idx="301">
                  <c:v>33297.0</c:v>
                </c:pt>
                <c:pt idx="302">
                  <c:v>33298.0</c:v>
                </c:pt>
                <c:pt idx="303">
                  <c:v>33301.0</c:v>
                </c:pt>
                <c:pt idx="304">
                  <c:v>33302.0</c:v>
                </c:pt>
                <c:pt idx="305">
                  <c:v>33303.0</c:v>
                </c:pt>
                <c:pt idx="306">
                  <c:v>33304.0</c:v>
                </c:pt>
                <c:pt idx="307">
                  <c:v>33305.0</c:v>
                </c:pt>
                <c:pt idx="308">
                  <c:v>33308.0</c:v>
                </c:pt>
                <c:pt idx="309">
                  <c:v>33309.0</c:v>
                </c:pt>
                <c:pt idx="310">
                  <c:v>33310.0</c:v>
                </c:pt>
                <c:pt idx="311">
                  <c:v>33311.0</c:v>
                </c:pt>
                <c:pt idx="312">
                  <c:v>33312.0</c:v>
                </c:pt>
                <c:pt idx="313">
                  <c:v>33315.0</c:v>
                </c:pt>
                <c:pt idx="314">
                  <c:v>33316.0</c:v>
                </c:pt>
                <c:pt idx="315">
                  <c:v>33317.0</c:v>
                </c:pt>
                <c:pt idx="316">
                  <c:v>33318.0</c:v>
                </c:pt>
                <c:pt idx="317">
                  <c:v>33319.0</c:v>
                </c:pt>
                <c:pt idx="318">
                  <c:v>33322.0</c:v>
                </c:pt>
                <c:pt idx="319">
                  <c:v>33323.0</c:v>
                </c:pt>
                <c:pt idx="320">
                  <c:v>33324.0</c:v>
                </c:pt>
                <c:pt idx="321">
                  <c:v>33325.0</c:v>
                </c:pt>
                <c:pt idx="322">
                  <c:v>33326.0</c:v>
                </c:pt>
                <c:pt idx="323">
                  <c:v>33329.0</c:v>
                </c:pt>
                <c:pt idx="324">
                  <c:v>33330.0</c:v>
                </c:pt>
                <c:pt idx="325">
                  <c:v>33331.0</c:v>
                </c:pt>
                <c:pt idx="326">
                  <c:v>33332.0</c:v>
                </c:pt>
                <c:pt idx="327">
                  <c:v>33333.0</c:v>
                </c:pt>
                <c:pt idx="328">
                  <c:v>33336.0</c:v>
                </c:pt>
                <c:pt idx="329">
                  <c:v>33337.0</c:v>
                </c:pt>
                <c:pt idx="330">
                  <c:v>33338.0</c:v>
                </c:pt>
                <c:pt idx="331">
                  <c:v>33339.0</c:v>
                </c:pt>
                <c:pt idx="332">
                  <c:v>33340.0</c:v>
                </c:pt>
                <c:pt idx="333">
                  <c:v>33343.0</c:v>
                </c:pt>
                <c:pt idx="334">
                  <c:v>33344.0</c:v>
                </c:pt>
                <c:pt idx="335">
                  <c:v>33345.0</c:v>
                </c:pt>
                <c:pt idx="336">
                  <c:v>33346.0</c:v>
                </c:pt>
                <c:pt idx="337">
                  <c:v>33347.0</c:v>
                </c:pt>
                <c:pt idx="338">
                  <c:v>33350.0</c:v>
                </c:pt>
                <c:pt idx="339">
                  <c:v>33351.0</c:v>
                </c:pt>
                <c:pt idx="340">
                  <c:v>33352.0</c:v>
                </c:pt>
                <c:pt idx="341">
                  <c:v>33353.0</c:v>
                </c:pt>
                <c:pt idx="342">
                  <c:v>33354.0</c:v>
                </c:pt>
                <c:pt idx="343">
                  <c:v>33357.0</c:v>
                </c:pt>
                <c:pt idx="344">
                  <c:v>33358.0</c:v>
                </c:pt>
                <c:pt idx="345">
                  <c:v>33359.0</c:v>
                </c:pt>
                <c:pt idx="346">
                  <c:v>33360.0</c:v>
                </c:pt>
                <c:pt idx="347">
                  <c:v>33361.0</c:v>
                </c:pt>
                <c:pt idx="348">
                  <c:v>33364.0</c:v>
                </c:pt>
                <c:pt idx="349">
                  <c:v>33365.0</c:v>
                </c:pt>
                <c:pt idx="350">
                  <c:v>33366.0</c:v>
                </c:pt>
                <c:pt idx="351">
                  <c:v>33367.0</c:v>
                </c:pt>
                <c:pt idx="352">
                  <c:v>33368.0</c:v>
                </c:pt>
                <c:pt idx="353">
                  <c:v>33371.0</c:v>
                </c:pt>
                <c:pt idx="354">
                  <c:v>33372.0</c:v>
                </c:pt>
                <c:pt idx="355">
                  <c:v>33373.0</c:v>
                </c:pt>
                <c:pt idx="356">
                  <c:v>33374.0</c:v>
                </c:pt>
                <c:pt idx="357">
                  <c:v>33375.0</c:v>
                </c:pt>
                <c:pt idx="358">
                  <c:v>33378.0</c:v>
                </c:pt>
                <c:pt idx="359">
                  <c:v>33379.0</c:v>
                </c:pt>
                <c:pt idx="360">
                  <c:v>33380.0</c:v>
                </c:pt>
                <c:pt idx="361">
                  <c:v>33381.0</c:v>
                </c:pt>
                <c:pt idx="362">
                  <c:v>33382.0</c:v>
                </c:pt>
                <c:pt idx="363">
                  <c:v>33385.0</c:v>
                </c:pt>
                <c:pt idx="364">
                  <c:v>33386.0</c:v>
                </c:pt>
                <c:pt idx="365">
                  <c:v>33387.0</c:v>
                </c:pt>
                <c:pt idx="366">
                  <c:v>33388.0</c:v>
                </c:pt>
                <c:pt idx="367">
                  <c:v>33389.0</c:v>
                </c:pt>
                <c:pt idx="368">
                  <c:v>33392.0</c:v>
                </c:pt>
                <c:pt idx="369">
                  <c:v>33393.0</c:v>
                </c:pt>
                <c:pt idx="370">
                  <c:v>33394.0</c:v>
                </c:pt>
                <c:pt idx="371">
                  <c:v>33395.0</c:v>
                </c:pt>
                <c:pt idx="372">
                  <c:v>33396.0</c:v>
                </c:pt>
                <c:pt idx="373">
                  <c:v>33399.0</c:v>
                </c:pt>
                <c:pt idx="374">
                  <c:v>33400.0</c:v>
                </c:pt>
                <c:pt idx="375">
                  <c:v>33401.0</c:v>
                </c:pt>
                <c:pt idx="376">
                  <c:v>33402.0</c:v>
                </c:pt>
                <c:pt idx="377">
                  <c:v>33403.0</c:v>
                </c:pt>
                <c:pt idx="378">
                  <c:v>33406.0</c:v>
                </c:pt>
                <c:pt idx="379">
                  <c:v>33407.0</c:v>
                </c:pt>
                <c:pt idx="380">
                  <c:v>33408.0</c:v>
                </c:pt>
                <c:pt idx="381">
                  <c:v>33409.0</c:v>
                </c:pt>
                <c:pt idx="382">
                  <c:v>33410.0</c:v>
                </c:pt>
                <c:pt idx="383">
                  <c:v>33413.0</c:v>
                </c:pt>
                <c:pt idx="384">
                  <c:v>33414.0</c:v>
                </c:pt>
                <c:pt idx="385">
                  <c:v>33415.0</c:v>
                </c:pt>
                <c:pt idx="386">
                  <c:v>33416.0</c:v>
                </c:pt>
                <c:pt idx="387">
                  <c:v>33417.0</c:v>
                </c:pt>
                <c:pt idx="388">
                  <c:v>33420.0</c:v>
                </c:pt>
                <c:pt idx="389">
                  <c:v>33421.0</c:v>
                </c:pt>
                <c:pt idx="390">
                  <c:v>33422.0</c:v>
                </c:pt>
                <c:pt idx="391">
                  <c:v>33423.0</c:v>
                </c:pt>
                <c:pt idx="392">
                  <c:v>33424.0</c:v>
                </c:pt>
                <c:pt idx="393">
                  <c:v>33427.0</c:v>
                </c:pt>
                <c:pt idx="394">
                  <c:v>33428.0</c:v>
                </c:pt>
                <c:pt idx="395">
                  <c:v>33429.0</c:v>
                </c:pt>
                <c:pt idx="396">
                  <c:v>33430.0</c:v>
                </c:pt>
                <c:pt idx="397">
                  <c:v>33431.0</c:v>
                </c:pt>
                <c:pt idx="398">
                  <c:v>33434.0</c:v>
                </c:pt>
                <c:pt idx="399">
                  <c:v>33435.0</c:v>
                </c:pt>
                <c:pt idx="400">
                  <c:v>33436.0</c:v>
                </c:pt>
                <c:pt idx="401">
                  <c:v>33437.0</c:v>
                </c:pt>
                <c:pt idx="402">
                  <c:v>33438.0</c:v>
                </c:pt>
                <c:pt idx="403">
                  <c:v>33441.0</c:v>
                </c:pt>
                <c:pt idx="404">
                  <c:v>33442.0</c:v>
                </c:pt>
                <c:pt idx="405">
                  <c:v>33443.0</c:v>
                </c:pt>
                <c:pt idx="406">
                  <c:v>33444.0</c:v>
                </c:pt>
                <c:pt idx="407">
                  <c:v>33445.0</c:v>
                </c:pt>
                <c:pt idx="408">
                  <c:v>33448.0</c:v>
                </c:pt>
                <c:pt idx="409">
                  <c:v>33449.0</c:v>
                </c:pt>
                <c:pt idx="410">
                  <c:v>33450.0</c:v>
                </c:pt>
                <c:pt idx="411">
                  <c:v>33451.0</c:v>
                </c:pt>
                <c:pt idx="412">
                  <c:v>33452.0</c:v>
                </c:pt>
                <c:pt idx="413">
                  <c:v>33455.0</c:v>
                </c:pt>
                <c:pt idx="414">
                  <c:v>33456.0</c:v>
                </c:pt>
                <c:pt idx="415">
                  <c:v>33457.0</c:v>
                </c:pt>
                <c:pt idx="416">
                  <c:v>33458.0</c:v>
                </c:pt>
                <c:pt idx="417">
                  <c:v>33459.0</c:v>
                </c:pt>
                <c:pt idx="418">
                  <c:v>33462.0</c:v>
                </c:pt>
                <c:pt idx="419">
                  <c:v>33463.0</c:v>
                </c:pt>
                <c:pt idx="420">
                  <c:v>33464.0</c:v>
                </c:pt>
                <c:pt idx="421">
                  <c:v>33465.0</c:v>
                </c:pt>
                <c:pt idx="422">
                  <c:v>33466.0</c:v>
                </c:pt>
                <c:pt idx="423">
                  <c:v>33469.0</c:v>
                </c:pt>
                <c:pt idx="424">
                  <c:v>33470.0</c:v>
                </c:pt>
                <c:pt idx="425">
                  <c:v>33471.0</c:v>
                </c:pt>
                <c:pt idx="426">
                  <c:v>33472.0</c:v>
                </c:pt>
                <c:pt idx="427">
                  <c:v>33473.0</c:v>
                </c:pt>
                <c:pt idx="428">
                  <c:v>33476.0</c:v>
                </c:pt>
                <c:pt idx="429">
                  <c:v>33477.0</c:v>
                </c:pt>
                <c:pt idx="430">
                  <c:v>33478.0</c:v>
                </c:pt>
                <c:pt idx="431">
                  <c:v>33479.0</c:v>
                </c:pt>
                <c:pt idx="432">
                  <c:v>33480.0</c:v>
                </c:pt>
                <c:pt idx="433">
                  <c:v>33483.0</c:v>
                </c:pt>
                <c:pt idx="434">
                  <c:v>33484.0</c:v>
                </c:pt>
                <c:pt idx="435">
                  <c:v>33485.0</c:v>
                </c:pt>
                <c:pt idx="436">
                  <c:v>33486.0</c:v>
                </c:pt>
                <c:pt idx="437">
                  <c:v>33487.0</c:v>
                </c:pt>
                <c:pt idx="438">
                  <c:v>33490.0</c:v>
                </c:pt>
                <c:pt idx="439">
                  <c:v>33491.0</c:v>
                </c:pt>
                <c:pt idx="440">
                  <c:v>33492.0</c:v>
                </c:pt>
                <c:pt idx="441">
                  <c:v>33493.0</c:v>
                </c:pt>
                <c:pt idx="442">
                  <c:v>33494.0</c:v>
                </c:pt>
                <c:pt idx="443">
                  <c:v>33497.0</c:v>
                </c:pt>
                <c:pt idx="444">
                  <c:v>33498.0</c:v>
                </c:pt>
                <c:pt idx="445">
                  <c:v>33499.0</c:v>
                </c:pt>
                <c:pt idx="446">
                  <c:v>33500.0</c:v>
                </c:pt>
                <c:pt idx="447">
                  <c:v>33501.0</c:v>
                </c:pt>
                <c:pt idx="448">
                  <c:v>33504.0</c:v>
                </c:pt>
                <c:pt idx="449">
                  <c:v>33505.0</c:v>
                </c:pt>
                <c:pt idx="450">
                  <c:v>33506.0</c:v>
                </c:pt>
                <c:pt idx="451">
                  <c:v>33507.0</c:v>
                </c:pt>
                <c:pt idx="452">
                  <c:v>33508.0</c:v>
                </c:pt>
                <c:pt idx="453">
                  <c:v>33511.0</c:v>
                </c:pt>
                <c:pt idx="454">
                  <c:v>33512.0</c:v>
                </c:pt>
                <c:pt idx="455">
                  <c:v>33513.0</c:v>
                </c:pt>
                <c:pt idx="456">
                  <c:v>33514.0</c:v>
                </c:pt>
                <c:pt idx="457">
                  <c:v>33515.0</c:v>
                </c:pt>
                <c:pt idx="458">
                  <c:v>33518.0</c:v>
                </c:pt>
                <c:pt idx="459">
                  <c:v>33519.0</c:v>
                </c:pt>
                <c:pt idx="460">
                  <c:v>33520.0</c:v>
                </c:pt>
                <c:pt idx="461">
                  <c:v>33521.0</c:v>
                </c:pt>
                <c:pt idx="462">
                  <c:v>33522.0</c:v>
                </c:pt>
                <c:pt idx="463">
                  <c:v>33525.0</c:v>
                </c:pt>
                <c:pt idx="464">
                  <c:v>33526.0</c:v>
                </c:pt>
                <c:pt idx="465">
                  <c:v>33527.0</c:v>
                </c:pt>
                <c:pt idx="466">
                  <c:v>33528.0</c:v>
                </c:pt>
                <c:pt idx="467">
                  <c:v>33529.0</c:v>
                </c:pt>
                <c:pt idx="468">
                  <c:v>33532.0</c:v>
                </c:pt>
                <c:pt idx="469">
                  <c:v>33533.0</c:v>
                </c:pt>
                <c:pt idx="470">
                  <c:v>33534.0</c:v>
                </c:pt>
                <c:pt idx="471">
                  <c:v>33535.0</c:v>
                </c:pt>
                <c:pt idx="472">
                  <c:v>33536.0</c:v>
                </c:pt>
                <c:pt idx="473">
                  <c:v>33539.0</c:v>
                </c:pt>
                <c:pt idx="474">
                  <c:v>33540.0</c:v>
                </c:pt>
                <c:pt idx="475">
                  <c:v>33541.0</c:v>
                </c:pt>
                <c:pt idx="476">
                  <c:v>33542.0</c:v>
                </c:pt>
                <c:pt idx="477">
                  <c:v>33543.0</c:v>
                </c:pt>
                <c:pt idx="478">
                  <c:v>33546.0</c:v>
                </c:pt>
                <c:pt idx="479">
                  <c:v>33547.0</c:v>
                </c:pt>
                <c:pt idx="480">
                  <c:v>33548.0</c:v>
                </c:pt>
                <c:pt idx="481">
                  <c:v>33549.0</c:v>
                </c:pt>
                <c:pt idx="482">
                  <c:v>33550.0</c:v>
                </c:pt>
                <c:pt idx="483">
                  <c:v>33553.0</c:v>
                </c:pt>
                <c:pt idx="484">
                  <c:v>33554.0</c:v>
                </c:pt>
                <c:pt idx="485">
                  <c:v>33555.0</c:v>
                </c:pt>
                <c:pt idx="486">
                  <c:v>33556.0</c:v>
                </c:pt>
                <c:pt idx="487">
                  <c:v>33557.0</c:v>
                </c:pt>
                <c:pt idx="488">
                  <c:v>33560.0</c:v>
                </c:pt>
                <c:pt idx="489">
                  <c:v>33561.0</c:v>
                </c:pt>
                <c:pt idx="490">
                  <c:v>33562.0</c:v>
                </c:pt>
                <c:pt idx="491">
                  <c:v>33563.0</c:v>
                </c:pt>
                <c:pt idx="492">
                  <c:v>33564.0</c:v>
                </c:pt>
                <c:pt idx="493">
                  <c:v>33567.0</c:v>
                </c:pt>
                <c:pt idx="494">
                  <c:v>33568.0</c:v>
                </c:pt>
                <c:pt idx="495">
                  <c:v>33569.0</c:v>
                </c:pt>
                <c:pt idx="496">
                  <c:v>33570.0</c:v>
                </c:pt>
                <c:pt idx="497">
                  <c:v>33571.0</c:v>
                </c:pt>
                <c:pt idx="498">
                  <c:v>33574.0</c:v>
                </c:pt>
                <c:pt idx="499">
                  <c:v>33575.0</c:v>
                </c:pt>
                <c:pt idx="500">
                  <c:v>33576.0</c:v>
                </c:pt>
                <c:pt idx="501">
                  <c:v>33577.0</c:v>
                </c:pt>
                <c:pt idx="502">
                  <c:v>33578.0</c:v>
                </c:pt>
                <c:pt idx="503">
                  <c:v>33581.0</c:v>
                </c:pt>
                <c:pt idx="504">
                  <c:v>33582.0</c:v>
                </c:pt>
                <c:pt idx="505">
                  <c:v>33583.0</c:v>
                </c:pt>
                <c:pt idx="506">
                  <c:v>33584.0</c:v>
                </c:pt>
                <c:pt idx="507">
                  <c:v>33585.0</c:v>
                </c:pt>
                <c:pt idx="508">
                  <c:v>33588.0</c:v>
                </c:pt>
                <c:pt idx="509">
                  <c:v>33589.0</c:v>
                </c:pt>
                <c:pt idx="510">
                  <c:v>33590.0</c:v>
                </c:pt>
                <c:pt idx="511">
                  <c:v>33591.0</c:v>
                </c:pt>
                <c:pt idx="512">
                  <c:v>33592.0</c:v>
                </c:pt>
                <c:pt idx="513">
                  <c:v>33595.0</c:v>
                </c:pt>
                <c:pt idx="514">
                  <c:v>33596.0</c:v>
                </c:pt>
                <c:pt idx="515">
                  <c:v>33597.0</c:v>
                </c:pt>
                <c:pt idx="516">
                  <c:v>33598.0</c:v>
                </c:pt>
                <c:pt idx="517">
                  <c:v>33599.0</c:v>
                </c:pt>
                <c:pt idx="518">
                  <c:v>33602.0</c:v>
                </c:pt>
                <c:pt idx="519">
                  <c:v>33603.0</c:v>
                </c:pt>
                <c:pt idx="520">
                  <c:v>33604.0</c:v>
                </c:pt>
                <c:pt idx="521">
                  <c:v>33605.0</c:v>
                </c:pt>
                <c:pt idx="522">
                  <c:v>33606.0</c:v>
                </c:pt>
                <c:pt idx="523">
                  <c:v>33609.0</c:v>
                </c:pt>
                <c:pt idx="524">
                  <c:v>33610.0</c:v>
                </c:pt>
                <c:pt idx="525">
                  <c:v>33611.0</c:v>
                </c:pt>
                <c:pt idx="526">
                  <c:v>33612.0</c:v>
                </c:pt>
                <c:pt idx="527">
                  <c:v>33613.0</c:v>
                </c:pt>
                <c:pt idx="528">
                  <c:v>33616.0</c:v>
                </c:pt>
                <c:pt idx="529">
                  <c:v>33617.0</c:v>
                </c:pt>
                <c:pt idx="530">
                  <c:v>33618.0</c:v>
                </c:pt>
                <c:pt idx="531">
                  <c:v>33619.0</c:v>
                </c:pt>
                <c:pt idx="532">
                  <c:v>33620.0</c:v>
                </c:pt>
                <c:pt idx="533">
                  <c:v>33623.0</c:v>
                </c:pt>
                <c:pt idx="534">
                  <c:v>33624.0</c:v>
                </c:pt>
                <c:pt idx="535">
                  <c:v>33625.0</c:v>
                </c:pt>
                <c:pt idx="536">
                  <c:v>33626.0</c:v>
                </c:pt>
                <c:pt idx="537">
                  <c:v>33627.0</c:v>
                </c:pt>
                <c:pt idx="538">
                  <c:v>33630.0</c:v>
                </c:pt>
                <c:pt idx="539">
                  <c:v>33631.0</c:v>
                </c:pt>
                <c:pt idx="540">
                  <c:v>33632.0</c:v>
                </c:pt>
                <c:pt idx="541">
                  <c:v>33633.0</c:v>
                </c:pt>
                <c:pt idx="542">
                  <c:v>33634.0</c:v>
                </c:pt>
                <c:pt idx="543">
                  <c:v>33637.0</c:v>
                </c:pt>
                <c:pt idx="544">
                  <c:v>33638.0</c:v>
                </c:pt>
                <c:pt idx="545">
                  <c:v>33639.0</c:v>
                </c:pt>
                <c:pt idx="546">
                  <c:v>33640.0</c:v>
                </c:pt>
                <c:pt idx="547">
                  <c:v>33641.0</c:v>
                </c:pt>
                <c:pt idx="548">
                  <c:v>33644.0</c:v>
                </c:pt>
                <c:pt idx="549">
                  <c:v>33645.0</c:v>
                </c:pt>
                <c:pt idx="550">
                  <c:v>33646.0</c:v>
                </c:pt>
                <c:pt idx="551">
                  <c:v>33647.0</c:v>
                </c:pt>
                <c:pt idx="552">
                  <c:v>33648.0</c:v>
                </c:pt>
                <c:pt idx="553">
                  <c:v>33651.0</c:v>
                </c:pt>
                <c:pt idx="554">
                  <c:v>33652.0</c:v>
                </c:pt>
                <c:pt idx="555">
                  <c:v>33653.0</c:v>
                </c:pt>
                <c:pt idx="556">
                  <c:v>33654.0</c:v>
                </c:pt>
                <c:pt idx="557">
                  <c:v>33655.0</c:v>
                </c:pt>
                <c:pt idx="558">
                  <c:v>33658.0</c:v>
                </c:pt>
                <c:pt idx="559">
                  <c:v>33659.0</c:v>
                </c:pt>
                <c:pt idx="560">
                  <c:v>33660.0</c:v>
                </c:pt>
                <c:pt idx="561">
                  <c:v>33661.0</c:v>
                </c:pt>
                <c:pt idx="562">
                  <c:v>33662.0</c:v>
                </c:pt>
                <c:pt idx="563">
                  <c:v>33665.0</c:v>
                </c:pt>
                <c:pt idx="564">
                  <c:v>33666.0</c:v>
                </c:pt>
                <c:pt idx="565">
                  <c:v>33667.0</c:v>
                </c:pt>
                <c:pt idx="566">
                  <c:v>33668.0</c:v>
                </c:pt>
                <c:pt idx="567">
                  <c:v>33669.0</c:v>
                </c:pt>
                <c:pt idx="568">
                  <c:v>33672.0</c:v>
                </c:pt>
                <c:pt idx="569">
                  <c:v>33673.0</c:v>
                </c:pt>
                <c:pt idx="570">
                  <c:v>33674.0</c:v>
                </c:pt>
                <c:pt idx="571">
                  <c:v>33675.0</c:v>
                </c:pt>
                <c:pt idx="572">
                  <c:v>33676.0</c:v>
                </c:pt>
                <c:pt idx="573">
                  <c:v>33679.0</c:v>
                </c:pt>
                <c:pt idx="574">
                  <c:v>33680.0</c:v>
                </c:pt>
                <c:pt idx="575">
                  <c:v>33681.0</c:v>
                </c:pt>
                <c:pt idx="576">
                  <c:v>33682.0</c:v>
                </c:pt>
                <c:pt idx="577">
                  <c:v>33683.0</c:v>
                </c:pt>
                <c:pt idx="578">
                  <c:v>33686.0</c:v>
                </c:pt>
                <c:pt idx="579">
                  <c:v>33687.0</c:v>
                </c:pt>
                <c:pt idx="580">
                  <c:v>33688.0</c:v>
                </c:pt>
                <c:pt idx="581">
                  <c:v>33689.0</c:v>
                </c:pt>
                <c:pt idx="582">
                  <c:v>33690.0</c:v>
                </c:pt>
                <c:pt idx="583">
                  <c:v>33693.0</c:v>
                </c:pt>
                <c:pt idx="584">
                  <c:v>33694.0</c:v>
                </c:pt>
                <c:pt idx="585">
                  <c:v>33695.0</c:v>
                </c:pt>
                <c:pt idx="586">
                  <c:v>33696.0</c:v>
                </c:pt>
                <c:pt idx="587">
                  <c:v>33697.0</c:v>
                </c:pt>
                <c:pt idx="588">
                  <c:v>33700.0</c:v>
                </c:pt>
                <c:pt idx="589">
                  <c:v>33701.0</c:v>
                </c:pt>
                <c:pt idx="590">
                  <c:v>33702.0</c:v>
                </c:pt>
                <c:pt idx="591">
                  <c:v>33703.0</c:v>
                </c:pt>
                <c:pt idx="592">
                  <c:v>33704.0</c:v>
                </c:pt>
                <c:pt idx="593">
                  <c:v>33707.0</c:v>
                </c:pt>
                <c:pt idx="594">
                  <c:v>33708.0</c:v>
                </c:pt>
                <c:pt idx="595">
                  <c:v>33709.0</c:v>
                </c:pt>
                <c:pt idx="596">
                  <c:v>33710.0</c:v>
                </c:pt>
                <c:pt idx="597">
                  <c:v>33711.0</c:v>
                </c:pt>
                <c:pt idx="598">
                  <c:v>33714.0</c:v>
                </c:pt>
                <c:pt idx="599">
                  <c:v>33715.0</c:v>
                </c:pt>
                <c:pt idx="600">
                  <c:v>33716.0</c:v>
                </c:pt>
                <c:pt idx="601">
                  <c:v>33717.0</c:v>
                </c:pt>
                <c:pt idx="602">
                  <c:v>33718.0</c:v>
                </c:pt>
                <c:pt idx="603">
                  <c:v>33721.0</c:v>
                </c:pt>
                <c:pt idx="604">
                  <c:v>33722.0</c:v>
                </c:pt>
                <c:pt idx="605">
                  <c:v>33723.0</c:v>
                </c:pt>
                <c:pt idx="606">
                  <c:v>33724.0</c:v>
                </c:pt>
                <c:pt idx="607">
                  <c:v>33725.0</c:v>
                </c:pt>
                <c:pt idx="608">
                  <c:v>33728.0</c:v>
                </c:pt>
                <c:pt idx="609">
                  <c:v>33729.0</c:v>
                </c:pt>
                <c:pt idx="610">
                  <c:v>33730.0</c:v>
                </c:pt>
                <c:pt idx="611">
                  <c:v>33731.0</c:v>
                </c:pt>
                <c:pt idx="612">
                  <c:v>33732.0</c:v>
                </c:pt>
                <c:pt idx="613">
                  <c:v>33735.0</c:v>
                </c:pt>
                <c:pt idx="614">
                  <c:v>33736.0</c:v>
                </c:pt>
                <c:pt idx="615">
                  <c:v>33737.0</c:v>
                </c:pt>
                <c:pt idx="616">
                  <c:v>33738.0</c:v>
                </c:pt>
                <c:pt idx="617">
                  <c:v>33739.0</c:v>
                </c:pt>
                <c:pt idx="618">
                  <c:v>33742.0</c:v>
                </c:pt>
                <c:pt idx="619">
                  <c:v>33743.0</c:v>
                </c:pt>
                <c:pt idx="620">
                  <c:v>33744.0</c:v>
                </c:pt>
                <c:pt idx="621">
                  <c:v>33745.0</c:v>
                </c:pt>
                <c:pt idx="622">
                  <c:v>33746.0</c:v>
                </c:pt>
                <c:pt idx="623">
                  <c:v>33749.0</c:v>
                </c:pt>
                <c:pt idx="624">
                  <c:v>33750.0</c:v>
                </c:pt>
                <c:pt idx="625">
                  <c:v>33751.0</c:v>
                </c:pt>
                <c:pt idx="626">
                  <c:v>33752.0</c:v>
                </c:pt>
                <c:pt idx="627">
                  <c:v>33753.0</c:v>
                </c:pt>
                <c:pt idx="628">
                  <c:v>33756.0</c:v>
                </c:pt>
                <c:pt idx="629">
                  <c:v>33757.0</c:v>
                </c:pt>
                <c:pt idx="630">
                  <c:v>33758.0</c:v>
                </c:pt>
                <c:pt idx="631">
                  <c:v>33759.0</c:v>
                </c:pt>
                <c:pt idx="632">
                  <c:v>33760.0</c:v>
                </c:pt>
                <c:pt idx="633">
                  <c:v>33763.0</c:v>
                </c:pt>
                <c:pt idx="634">
                  <c:v>33764.0</c:v>
                </c:pt>
                <c:pt idx="635">
                  <c:v>33765.0</c:v>
                </c:pt>
                <c:pt idx="636">
                  <c:v>33766.0</c:v>
                </c:pt>
                <c:pt idx="637">
                  <c:v>33767.0</c:v>
                </c:pt>
                <c:pt idx="638">
                  <c:v>33770.0</c:v>
                </c:pt>
                <c:pt idx="639">
                  <c:v>33771.0</c:v>
                </c:pt>
                <c:pt idx="640">
                  <c:v>33772.0</c:v>
                </c:pt>
                <c:pt idx="641">
                  <c:v>33773.0</c:v>
                </c:pt>
                <c:pt idx="642">
                  <c:v>33774.0</c:v>
                </c:pt>
                <c:pt idx="643">
                  <c:v>33777.0</c:v>
                </c:pt>
                <c:pt idx="644">
                  <c:v>33778.0</c:v>
                </c:pt>
                <c:pt idx="645">
                  <c:v>33779.0</c:v>
                </c:pt>
                <c:pt idx="646">
                  <c:v>33780.0</c:v>
                </c:pt>
                <c:pt idx="647">
                  <c:v>33781.0</c:v>
                </c:pt>
                <c:pt idx="648">
                  <c:v>33784.0</c:v>
                </c:pt>
                <c:pt idx="649">
                  <c:v>33785.0</c:v>
                </c:pt>
                <c:pt idx="650">
                  <c:v>33786.0</c:v>
                </c:pt>
                <c:pt idx="651">
                  <c:v>33787.0</c:v>
                </c:pt>
                <c:pt idx="652">
                  <c:v>33788.0</c:v>
                </c:pt>
                <c:pt idx="653">
                  <c:v>33791.0</c:v>
                </c:pt>
                <c:pt idx="654">
                  <c:v>33792.0</c:v>
                </c:pt>
                <c:pt idx="655">
                  <c:v>33793.0</c:v>
                </c:pt>
                <c:pt idx="656">
                  <c:v>33794.0</c:v>
                </c:pt>
                <c:pt idx="657">
                  <c:v>33795.0</c:v>
                </c:pt>
                <c:pt idx="658">
                  <c:v>33798.0</c:v>
                </c:pt>
                <c:pt idx="659">
                  <c:v>33799.0</c:v>
                </c:pt>
                <c:pt idx="660">
                  <c:v>33800.0</c:v>
                </c:pt>
                <c:pt idx="661">
                  <c:v>33801.0</c:v>
                </c:pt>
                <c:pt idx="662">
                  <c:v>33802.0</c:v>
                </c:pt>
                <c:pt idx="663">
                  <c:v>33805.0</c:v>
                </c:pt>
                <c:pt idx="664">
                  <c:v>33806.0</c:v>
                </c:pt>
                <c:pt idx="665">
                  <c:v>33807.0</c:v>
                </c:pt>
                <c:pt idx="666">
                  <c:v>33808.0</c:v>
                </c:pt>
                <c:pt idx="667">
                  <c:v>33809.0</c:v>
                </c:pt>
                <c:pt idx="668">
                  <c:v>33812.0</c:v>
                </c:pt>
                <c:pt idx="669">
                  <c:v>33813.0</c:v>
                </c:pt>
                <c:pt idx="670">
                  <c:v>33814.0</c:v>
                </c:pt>
                <c:pt idx="671">
                  <c:v>33815.0</c:v>
                </c:pt>
                <c:pt idx="672">
                  <c:v>33816.0</c:v>
                </c:pt>
                <c:pt idx="673">
                  <c:v>33819.0</c:v>
                </c:pt>
                <c:pt idx="674">
                  <c:v>33820.0</c:v>
                </c:pt>
                <c:pt idx="675">
                  <c:v>33821.0</c:v>
                </c:pt>
                <c:pt idx="676">
                  <c:v>33822.0</c:v>
                </c:pt>
                <c:pt idx="677">
                  <c:v>33823.0</c:v>
                </c:pt>
                <c:pt idx="678">
                  <c:v>33826.0</c:v>
                </c:pt>
                <c:pt idx="679">
                  <c:v>33827.0</c:v>
                </c:pt>
                <c:pt idx="680">
                  <c:v>33828.0</c:v>
                </c:pt>
                <c:pt idx="681">
                  <c:v>33829.0</c:v>
                </c:pt>
                <c:pt idx="682">
                  <c:v>33830.0</c:v>
                </c:pt>
                <c:pt idx="683">
                  <c:v>33833.0</c:v>
                </c:pt>
                <c:pt idx="684">
                  <c:v>33834.0</c:v>
                </c:pt>
                <c:pt idx="685">
                  <c:v>33835.0</c:v>
                </c:pt>
                <c:pt idx="686">
                  <c:v>33836.0</c:v>
                </c:pt>
                <c:pt idx="687">
                  <c:v>33837.0</c:v>
                </c:pt>
                <c:pt idx="688">
                  <c:v>33840.0</c:v>
                </c:pt>
                <c:pt idx="689">
                  <c:v>33841.0</c:v>
                </c:pt>
                <c:pt idx="690">
                  <c:v>33842.0</c:v>
                </c:pt>
                <c:pt idx="691">
                  <c:v>33843.0</c:v>
                </c:pt>
                <c:pt idx="692">
                  <c:v>33844.0</c:v>
                </c:pt>
                <c:pt idx="693">
                  <c:v>33847.0</c:v>
                </c:pt>
                <c:pt idx="694">
                  <c:v>33848.0</c:v>
                </c:pt>
                <c:pt idx="695">
                  <c:v>33849.0</c:v>
                </c:pt>
                <c:pt idx="696">
                  <c:v>33850.0</c:v>
                </c:pt>
                <c:pt idx="697">
                  <c:v>33851.0</c:v>
                </c:pt>
                <c:pt idx="698">
                  <c:v>33854.0</c:v>
                </c:pt>
                <c:pt idx="699">
                  <c:v>33855.0</c:v>
                </c:pt>
                <c:pt idx="700">
                  <c:v>33856.0</c:v>
                </c:pt>
                <c:pt idx="701">
                  <c:v>33857.0</c:v>
                </c:pt>
                <c:pt idx="702">
                  <c:v>33858.0</c:v>
                </c:pt>
                <c:pt idx="703">
                  <c:v>33861.0</c:v>
                </c:pt>
                <c:pt idx="704">
                  <c:v>33862.0</c:v>
                </c:pt>
                <c:pt idx="705">
                  <c:v>33863.0</c:v>
                </c:pt>
                <c:pt idx="706">
                  <c:v>33864.0</c:v>
                </c:pt>
                <c:pt idx="707">
                  <c:v>33865.0</c:v>
                </c:pt>
                <c:pt idx="708">
                  <c:v>33868.0</c:v>
                </c:pt>
                <c:pt idx="709">
                  <c:v>33869.0</c:v>
                </c:pt>
                <c:pt idx="710">
                  <c:v>33870.0</c:v>
                </c:pt>
                <c:pt idx="711">
                  <c:v>33871.0</c:v>
                </c:pt>
                <c:pt idx="712">
                  <c:v>33872.0</c:v>
                </c:pt>
                <c:pt idx="713">
                  <c:v>33875.0</c:v>
                </c:pt>
                <c:pt idx="714">
                  <c:v>33876.0</c:v>
                </c:pt>
                <c:pt idx="715">
                  <c:v>33877.0</c:v>
                </c:pt>
                <c:pt idx="716">
                  <c:v>33878.0</c:v>
                </c:pt>
                <c:pt idx="717">
                  <c:v>33879.0</c:v>
                </c:pt>
                <c:pt idx="718">
                  <c:v>33882.0</c:v>
                </c:pt>
                <c:pt idx="719">
                  <c:v>33883.0</c:v>
                </c:pt>
                <c:pt idx="720">
                  <c:v>33884.0</c:v>
                </c:pt>
                <c:pt idx="721">
                  <c:v>33885.0</c:v>
                </c:pt>
                <c:pt idx="722">
                  <c:v>33886.0</c:v>
                </c:pt>
                <c:pt idx="723">
                  <c:v>33889.0</c:v>
                </c:pt>
                <c:pt idx="724">
                  <c:v>33890.0</c:v>
                </c:pt>
                <c:pt idx="725">
                  <c:v>33891.0</c:v>
                </c:pt>
                <c:pt idx="726">
                  <c:v>33892.0</c:v>
                </c:pt>
                <c:pt idx="727">
                  <c:v>33893.0</c:v>
                </c:pt>
                <c:pt idx="728">
                  <c:v>33896.0</c:v>
                </c:pt>
                <c:pt idx="729">
                  <c:v>33897.0</c:v>
                </c:pt>
                <c:pt idx="730">
                  <c:v>33898.0</c:v>
                </c:pt>
                <c:pt idx="731">
                  <c:v>33899.0</c:v>
                </c:pt>
                <c:pt idx="732">
                  <c:v>33900.0</c:v>
                </c:pt>
                <c:pt idx="733">
                  <c:v>33903.0</c:v>
                </c:pt>
                <c:pt idx="734">
                  <c:v>33904.0</c:v>
                </c:pt>
                <c:pt idx="735">
                  <c:v>33905.0</c:v>
                </c:pt>
                <c:pt idx="736">
                  <c:v>33906.0</c:v>
                </c:pt>
                <c:pt idx="737">
                  <c:v>33907.0</c:v>
                </c:pt>
                <c:pt idx="738">
                  <c:v>33910.0</c:v>
                </c:pt>
                <c:pt idx="739">
                  <c:v>33911.0</c:v>
                </c:pt>
                <c:pt idx="740">
                  <c:v>33912.0</c:v>
                </c:pt>
                <c:pt idx="741">
                  <c:v>33913.0</c:v>
                </c:pt>
                <c:pt idx="742">
                  <c:v>33914.0</c:v>
                </c:pt>
                <c:pt idx="743">
                  <c:v>33917.0</c:v>
                </c:pt>
                <c:pt idx="744">
                  <c:v>33918.0</c:v>
                </c:pt>
                <c:pt idx="745">
                  <c:v>33919.0</c:v>
                </c:pt>
                <c:pt idx="746">
                  <c:v>33920.0</c:v>
                </c:pt>
                <c:pt idx="747">
                  <c:v>33921.0</c:v>
                </c:pt>
                <c:pt idx="748">
                  <c:v>33924.0</c:v>
                </c:pt>
                <c:pt idx="749">
                  <c:v>33925.0</c:v>
                </c:pt>
                <c:pt idx="750">
                  <c:v>33926.0</c:v>
                </c:pt>
                <c:pt idx="751">
                  <c:v>33927.0</c:v>
                </c:pt>
                <c:pt idx="752">
                  <c:v>33928.0</c:v>
                </c:pt>
                <c:pt idx="753">
                  <c:v>33931.0</c:v>
                </c:pt>
                <c:pt idx="754">
                  <c:v>33932.0</c:v>
                </c:pt>
                <c:pt idx="755">
                  <c:v>33933.0</c:v>
                </c:pt>
                <c:pt idx="756">
                  <c:v>33934.0</c:v>
                </c:pt>
                <c:pt idx="757">
                  <c:v>33935.0</c:v>
                </c:pt>
                <c:pt idx="758">
                  <c:v>33938.0</c:v>
                </c:pt>
                <c:pt idx="759">
                  <c:v>33939.0</c:v>
                </c:pt>
                <c:pt idx="760">
                  <c:v>33940.0</c:v>
                </c:pt>
                <c:pt idx="761">
                  <c:v>33941.0</c:v>
                </c:pt>
                <c:pt idx="762">
                  <c:v>33942.0</c:v>
                </c:pt>
                <c:pt idx="763">
                  <c:v>33945.0</c:v>
                </c:pt>
                <c:pt idx="764">
                  <c:v>33946.0</c:v>
                </c:pt>
                <c:pt idx="765">
                  <c:v>33947.0</c:v>
                </c:pt>
                <c:pt idx="766">
                  <c:v>33948.0</c:v>
                </c:pt>
                <c:pt idx="767">
                  <c:v>33949.0</c:v>
                </c:pt>
                <c:pt idx="768">
                  <c:v>33952.0</c:v>
                </c:pt>
                <c:pt idx="769">
                  <c:v>33953.0</c:v>
                </c:pt>
                <c:pt idx="770">
                  <c:v>33954.0</c:v>
                </c:pt>
                <c:pt idx="771">
                  <c:v>33955.0</c:v>
                </c:pt>
                <c:pt idx="772">
                  <c:v>33956.0</c:v>
                </c:pt>
                <c:pt idx="773">
                  <c:v>33959.0</c:v>
                </c:pt>
                <c:pt idx="774">
                  <c:v>33960.0</c:v>
                </c:pt>
                <c:pt idx="775">
                  <c:v>33961.0</c:v>
                </c:pt>
                <c:pt idx="776">
                  <c:v>33962.0</c:v>
                </c:pt>
                <c:pt idx="777">
                  <c:v>33963.0</c:v>
                </c:pt>
                <c:pt idx="778">
                  <c:v>33966.0</c:v>
                </c:pt>
                <c:pt idx="779">
                  <c:v>33967.0</c:v>
                </c:pt>
                <c:pt idx="780">
                  <c:v>33968.0</c:v>
                </c:pt>
                <c:pt idx="781">
                  <c:v>33969.0</c:v>
                </c:pt>
                <c:pt idx="782">
                  <c:v>33970.0</c:v>
                </c:pt>
                <c:pt idx="783">
                  <c:v>33973.0</c:v>
                </c:pt>
                <c:pt idx="784">
                  <c:v>33974.0</c:v>
                </c:pt>
                <c:pt idx="785">
                  <c:v>33975.0</c:v>
                </c:pt>
                <c:pt idx="786">
                  <c:v>33976.0</c:v>
                </c:pt>
                <c:pt idx="787">
                  <c:v>33977.0</c:v>
                </c:pt>
                <c:pt idx="788">
                  <c:v>33980.0</c:v>
                </c:pt>
                <c:pt idx="789">
                  <c:v>33981.0</c:v>
                </c:pt>
                <c:pt idx="790">
                  <c:v>33982.0</c:v>
                </c:pt>
                <c:pt idx="791">
                  <c:v>33983.0</c:v>
                </c:pt>
                <c:pt idx="792">
                  <c:v>33984.0</c:v>
                </c:pt>
                <c:pt idx="793">
                  <c:v>33987.0</c:v>
                </c:pt>
                <c:pt idx="794">
                  <c:v>33988.0</c:v>
                </c:pt>
                <c:pt idx="795">
                  <c:v>33989.0</c:v>
                </c:pt>
                <c:pt idx="796">
                  <c:v>33990.0</c:v>
                </c:pt>
                <c:pt idx="797">
                  <c:v>33991.0</c:v>
                </c:pt>
                <c:pt idx="798">
                  <c:v>33994.0</c:v>
                </c:pt>
                <c:pt idx="799">
                  <c:v>33995.0</c:v>
                </c:pt>
                <c:pt idx="800">
                  <c:v>33996.0</c:v>
                </c:pt>
                <c:pt idx="801">
                  <c:v>33997.0</c:v>
                </c:pt>
                <c:pt idx="802">
                  <c:v>33998.0</c:v>
                </c:pt>
                <c:pt idx="803">
                  <c:v>34001.0</c:v>
                </c:pt>
                <c:pt idx="804">
                  <c:v>34002.0</c:v>
                </c:pt>
                <c:pt idx="805">
                  <c:v>34003.0</c:v>
                </c:pt>
                <c:pt idx="806">
                  <c:v>34004.0</c:v>
                </c:pt>
                <c:pt idx="807">
                  <c:v>34005.0</c:v>
                </c:pt>
                <c:pt idx="808">
                  <c:v>34008.0</c:v>
                </c:pt>
                <c:pt idx="809">
                  <c:v>34009.0</c:v>
                </c:pt>
                <c:pt idx="810">
                  <c:v>34010.0</c:v>
                </c:pt>
                <c:pt idx="811">
                  <c:v>34011.0</c:v>
                </c:pt>
                <c:pt idx="812">
                  <c:v>34012.0</c:v>
                </c:pt>
                <c:pt idx="813">
                  <c:v>34015.0</c:v>
                </c:pt>
                <c:pt idx="814">
                  <c:v>34016.0</c:v>
                </c:pt>
                <c:pt idx="815">
                  <c:v>34017.0</c:v>
                </c:pt>
                <c:pt idx="816">
                  <c:v>34018.0</c:v>
                </c:pt>
                <c:pt idx="817">
                  <c:v>34019.0</c:v>
                </c:pt>
                <c:pt idx="818">
                  <c:v>34022.0</c:v>
                </c:pt>
                <c:pt idx="819">
                  <c:v>34023.0</c:v>
                </c:pt>
                <c:pt idx="820">
                  <c:v>34024.0</c:v>
                </c:pt>
                <c:pt idx="821">
                  <c:v>34025.0</c:v>
                </c:pt>
                <c:pt idx="822">
                  <c:v>34026.0</c:v>
                </c:pt>
                <c:pt idx="823">
                  <c:v>34029.0</c:v>
                </c:pt>
                <c:pt idx="824">
                  <c:v>34030.0</c:v>
                </c:pt>
                <c:pt idx="825">
                  <c:v>34031.0</c:v>
                </c:pt>
                <c:pt idx="826">
                  <c:v>34032.0</c:v>
                </c:pt>
                <c:pt idx="827">
                  <c:v>34033.0</c:v>
                </c:pt>
                <c:pt idx="828">
                  <c:v>34036.0</c:v>
                </c:pt>
                <c:pt idx="829">
                  <c:v>34037.0</c:v>
                </c:pt>
                <c:pt idx="830">
                  <c:v>34038.0</c:v>
                </c:pt>
                <c:pt idx="831">
                  <c:v>34039.0</c:v>
                </c:pt>
                <c:pt idx="832">
                  <c:v>34040.0</c:v>
                </c:pt>
                <c:pt idx="833">
                  <c:v>34043.0</c:v>
                </c:pt>
                <c:pt idx="834">
                  <c:v>34044.0</c:v>
                </c:pt>
                <c:pt idx="835">
                  <c:v>34045.0</c:v>
                </c:pt>
                <c:pt idx="836">
                  <c:v>34046.0</c:v>
                </c:pt>
                <c:pt idx="837">
                  <c:v>34047.0</c:v>
                </c:pt>
                <c:pt idx="838">
                  <c:v>34050.0</c:v>
                </c:pt>
                <c:pt idx="839">
                  <c:v>34051.0</c:v>
                </c:pt>
                <c:pt idx="840">
                  <c:v>34052.0</c:v>
                </c:pt>
                <c:pt idx="841">
                  <c:v>34053.0</c:v>
                </c:pt>
                <c:pt idx="842">
                  <c:v>34054.0</c:v>
                </c:pt>
                <c:pt idx="843">
                  <c:v>34057.0</c:v>
                </c:pt>
                <c:pt idx="844">
                  <c:v>34058.0</c:v>
                </c:pt>
                <c:pt idx="845">
                  <c:v>34059.0</c:v>
                </c:pt>
                <c:pt idx="846">
                  <c:v>34060.0</c:v>
                </c:pt>
                <c:pt idx="847">
                  <c:v>34061.0</c:v>
                </c:pt>
                <c:pt idx="848">
                  <c:v>34064.0</c:v>
                </c:pt>
                <c:pt idx="849">
                  <c:v>34065.0</c:v>
                </c:pt>
                <c:pt idx="850">
                  <c:v>34066.0</c:v>
                </c:pt>
                <c:pt idx="851">
                  <c:v>34067.0</c:v>
                </c:pt>
                <c:pt idx="852">
                  <c:v>34068.0</c:v>
                </c:pt>
                <c:pt idx="853">
                  <c:v>34071.0</c:v>
                </c:pt>
                <c:pt idx="854">
                  <c:v>34072.0</c:v>
                </c:pt>
                <c:pt idx="855">
                  <c:v>34073.0</c:v>
                </c:pt>
                <c:pt idx="856">
                  <c:v>34074.0</c:v>
                </c:pt>
                <c:pt idx="857">
                  <c:v>34075.0</c:v>
                </c:pt>
                <c:pt idx="858">
                  <c:v>34078.0</c:v>
                </c:pt>
                <c:pt idx="859">
                  <c:v>34079.0</c:v>
                </c:pt>
                <c:pt idx="860">
                  <c:v>34080.0</c:v>
                </c:pt>
                <c:pt idx="861">
                  <c:v>34081.0</c:v>
                </c:pt>
                <c:pt idx="862">
                  <c:v>34082.0</c:v>
                </c:pt>
                <c:pt idx="863">
                  <c:v>34085.0</c:v>
                </c:pt>
                <c:pt idx="864">
                  <c:v>34086.0</c:v>
                </c:pt>
                <c:pt idx="865">
                  <c:v>34087.0</c:v>
                </c:pt>
                <c:pt idx="866">
                  <c:v>34088.0</c:v>
                </c:pt>
                <c:pt idx="867">
                  <c:v>34089.0</c:v>
                </c:pt>
                <c:pt idx="868">
                  <c:v>34092.0</c:v>
                </c:pt>
                <c:pt idx="869">
                  <c:v>34093.0</c:v>
                </c:pt>
                <c:pt idx="870">
                  <c:v>34094.0</c:v>
                </c:pt>
                <c:pt idx="871">
                  <c:v>34095.0</c:v>
                </c:pt>
                <c:pt idx="872">
                  <c:v>34096.0</c:v>
                </c:pt>
                <c:pt idx="873">
                  <c:v>34099.0</c:v>
                </c:pt>
                <c:pt idx="874">
                  <c:v>34100.0</c:v>
                </c:pt>
                <c:pt idx="875">
                  <c:v>34101.0</c:v>
                </c:pt>
                <c:pt idx="876">
                  <c:v>34102.0</c:v>
                </c:pt>
                <c:pt idx="877">
                  <c:v>34103.0</c:v>
                </c:pt>
                <c:pt idx="878">
                  <c:v>34106.0</c:v>
                </c:pt>
                <c:pt idx="879">
                  <c:v>34107.0</c:v>
                </c:pt>
                <c:pt idx="880">
                  <c:v>34108.0</c:v>
                </c:pt>
                <c:pt idx="881">
                  <c:v>34109.0</c:v>
                </c:pt>
                <c:pt idx="882">
                  <c:v>34110.0</c:v>
                </c:pt>
                <c:pt idx="883">
                  <c:v>34113.0</c:v>
                </c:pt>
                <c:pt idx="884">
                  <c:v>34114.0</c:v>
                </c:pt>
                <c:pt idx="885">
                  <c:v>34115.0</c:v>
                </c:pt>
                <c:pt idx="886">
                  <c:v>34116.0</c:v>
                </c:pt>
                <c:pt idx="887">
                  <c:v>34117.0</c:v>
                </c:pt>
                <c:pt idx="888">
                  <c:v>34120.0</c:v>
                </c:pt>
                <c:pt idx="889">
                  <c:v>34121.0</c:v>
                </c:pt>
                <c:pt idx="890">
                  <c:v>34122.0</c:v>
                </c:pt>
                <c:pt idx="891">
                  <c:v>34123.0</c:v>
                </c:pt>
                <c:pt idx="892">
                  <c:v>34124.0</c:v>
                </c:pt>
                <c:pt idx="893">
                  <c:v>34127.0</c:v>
                </c:pt>
                <c:pt idx="894">
                  <c:v>34128.0</c:v>
                </c:pt>
                <c:pt idx="895">
                  <c:v>34129.0</c:v>
                </c:pt>
                <c:pt idx="896">
                  <c:v>34130.0</c:v>
                </c:pt>
                <c:pt idx="897">
                  <c:v>34131.0</c:v>
                </c:pt>
                <c:pt idx="898">
                  <c:v>34134.0</c:v>
                </c:pt>
                <c:pt idx="899">
                  <c:v>34135.0</c:v>
                </c:pt>
                <c:pt idx="900">
                  <c:v>34136.0</c:v>
                </c:pt>
                <c:pt idx="901">
                  <c:v>34137.0</c:v>
                </c:pt>
                <c:pt idx="902">
                  <c:v>34138.0</c:v>
                </c:pt>
                <c:pt idx="903">
                  <c:v>34141.0</c:v>
                </c:pt>
                <c:pt idx="904">
                  <c:v>34142.0</c:v>
                </c:pt>
                <c:pt idx="905">
                  <c:v>34143.0</c:v>
                </c:pt>
                <c:pt idx="906">
                  <c:v>34144.0</c:v>
                </c:pt>
                <c:pt idx="907">
                  <c:v>34145.0</c:v>
                </c:pt>
                <c:pt idx="908">
                  <c:v>34148.0</c:v>
                </c:pt>
                <c:pt idx="909">
                  <c:v>34149.0</c:v>
                </c:pt>
                <c:pt idx="910">
                  <c:v>34150.0</c:v>
                </c:pt>
                <c:pt idx="911">
                  <c:v>34151.0</c:v>
                </c:pt>
                <c:pt idx="912">
                  <c:v>34152.0</c:v>
                </c:pt>
                <c:pt idx="913">
                  <c:v>34155.0</c:v>
                </c:pt>
                <c:pt idx="914">
                  <c:v>34156.0</c:v>
                </c:pt>
                <c:pt idx="915">
                  <c:v>34157.0</c:v>
                </c:pt>
                <c:pt idx="916">
                  <c:v>34158.0</c:v>
                </c:pt>
                <c:pt idx="917">
                  <c:v>34159.0</c:v>
                </c:pt>
                <c:pt idx="918">
                  <c:v>34162.0</c:v>
                </c:pt>
                <c:pt idx="919">
                  <c:v>34163.0</c:v>
                </c:pt>
                <c:pt idx="920">
                  <c:v>34164.0</c:v>
                </c:pt>
                <c:pt idx="921">
                  <c:v>34165.0</c:v>
                </c:pt>
                <c:pt idx="922">
                  <c:v>34166.0</c:v>
                </c:pt>
                <c:pt idx="923">
                  <c:v>34169.0</c:v>
                </c:pt>
                <c:pt idx="924">
                  <c:v>34170.0</c:v>
                </c:pt>
                <c:pt idx="925">
                  <c:v>34171.0</c:v>
                </c:pt>
                <c:pt idx="926">
                  <c:v>34172.0</c:v>
                </c:pt>
                <c:pt idx="927">
                  <c:v>34173.0</c:v>
                </c:pt>
                <c:pt idx="928">
                  <c:v>34176.0</c:v>
                </c:pt>
                <c:pt idx="929">
                  <c:v>34177.0</c:v>
                </c:pt>
                <c:pt idx="930">
                  <c:v>34178.0</c:v>
                </c:pt>
                <c:pt idx="931">
                  <c:v>34179.0</c:v>
                </c:pt>
                <c:pt idx="932">
                  <c:v>34180.0</c:v>
                </c:pt>
                <c:pt idx="933">
                  <c:v>34183.0</c:v>
                </c:pt>
                <c:pt idx="934">
                  <c:v>34184.0</c:v>
                </c:pt>
                <c:pt idx="935">
                  <c:v>34185.0</c:v>
                </c:pt>
                <c:pt idx="936">
                  <c:v>34186.0</c:v>
                </c:pt>
                <c:pt idx="937">
                  <c:v>34187.0</c:v>
                </c:pt>
                <c:pt idx="938">
                  <c:v>34190.0</c:v>
                </c:pt>
                <c:pt idx="939">
                  <c:v>34191.0</c:v>
                </c:pt>
                <c:pt idx="940">
                  <c:v>34192.0</c:v>
                </c:pt>
                <c:pt idx="941">
                  <c:v>34193.0</c:v>
                </c:pt>
                <c:pt idx="942">
                  <c:v>34194.0</c:v>
                </c:pt>
                <c:pt idx="943">
                  <c:v>34197.0</c:v>
                </c:pt>
                <c:pt idx="944">
                  <c:v>34198.0</c:v>
                </c:pt>
                <c:pt idx="945">
                  <c:v>34199.0</c:v>
                </c:pt>
                <c:pt idx="946">
                  <c:v>34200.0</c:v>
                </c:pt>
                <c:pt idx="947">
                  <c:v>34201.0</c:v>
                </c:pt>
                <c:pt idx="948">
                  <c:v>34204.0</c:v>
                </c:pt>
                <c:pt idx="949">
                  <c:v>34205.0</c:v>
                </c:pt>
                <c:pt idx="950">
                  <c:v>34206.0</c:v>
                </c:pt>
                <c:pt idx="951">
                  <c:v>34207.0</c:v>
                </c:pt>
                <c:pt idx="952">
                  <c:v>34208.0</c:v>
                </c:pt>
                <c:pt idx="953">
                  <c:v>34211.0</c:v>
                </c:pt>
                <c:pt idx="954">
                  <c:v>34212.0</c:v>
                </c:pt>
                <c:pt idx="955">
                  <c:v>34213.0</c:v>
                </c:pt>
                <c:pt idx="956">
                  <c:v>34214.0</c:v>
                </c:pt>
                <c:pt idx="957">
                  <c:v>34215.0</c:v>
                </c:pt>
                <c:pt idx="958">
                  <c:v>34218.0</c:v>
                </c:pt>
                <c:pt idx="959">
                  <c:v>34219.0</c:v>
                </c:pt>
                <c:pt idx="960">
                  <c:v>34220.0</c:v>
                </c:pt>
                <c:pt idx="961">
                  <c:v>34221.0</c:v>
                </c:pt>
                <c:pt idx="962">
                  <c:v>34222.0</c:v>
                </c:pt>
                <c:pt idx="963">
                  <c:v>34225.0</c:v>
                </c:pt>
                <c:pt idx="964">
                  <c:v>34226.0</c:v>
                </c:pt>
                <c:pt idx="965">
                  <c:v>34227.0</c:v>
                </c:pt>
                <c:pt idx="966">
                  <c:v>34228.0</c:v>
                </c:pt>
                <c:pt idx="967">
                  <c:v>34229.0</c:v>
                </c:pt>
                <c:pt idx="968">
                  <c:v>34232.0</c:v>
                </c:pt>
                <c:pt idx="969">
                  <c:v>34233.0</c:v>
                </c:pt>
                <c:pt idx="970">
                  <c:v>34234.0</c:v>
                </c:pt>
                <c:pt idx="971">
                  <c:v>34235.0</c:v>
                </c:pt>
                <c:pt idx="972">
                  <c:v>34236.0</c:v>
                </c:pt>
                <c:pt idx="973">
                  <c:v>34239.0</c:v>
                </c:pt>
                <c:pt idx="974">
                  <c:v>34240.0</c:v>
                </c:pt>
                <c:pt idx="975">
                  <c:v>34241.0</c:v>
                </c:pt>
                <c:pt idx="976">
                  <c:v>34242.0</c:v>
                </c:pt>
                <c:pt idx="977">
                  <c:v>34243.0</c:v>
                </c:pt>
                <c:pt idx="978">
                  <c:v>34246.0</c:v>
                </c:pt>
                <c:pt idx="979">
                  <c:v>34247.0</c:v>
                </c:pt>
                <c:pt idx="980">
                  <c:v>34248.0</c:v>
                </c:pt>
                <c:pt idx="981">
                  <c:v>34249.0</c:v>
                </c:pt>
                <c:pt idx="982">
                  <c:v>34250.0</c:v>
                </c:pt>
                <c:pt idx="983">
                  <c:v>34253.0</c:v>
                </c:pt>
                <c:pt idx="984">
                  <c:v>34254.0</c:v>
                </c:pt>
                <c:pt idx="985">
                  <c:v>34255.0</c:v>
                </c:pt>
                <c:pt idx="986">
                  <c:v>34256.0</c:v>
                </c:pt>
                <c:pt idx="987">
                  <c:v>34257.0</c:v>
                </c:pt>
                <c:pt idx="988">
                  <c:v>34260.0</c:v>
                </c:pt>
                <c:pt idx="989">
                  <c:v>34261.0</c:v>
                </c:pt>
                <c:pt idx="990">
                  <c:v>34262.0</c:v>
                </c:pt>
                <c:pt idx="991">
                  <c:v>34263.0</c:v>
                </c:pt>
                <c:pt idx="992">
                  <c:v>34264.0</c:v>
                </c:pt>
                <c:pt idx="993">
                  <c:v>34267.0</c:v>
                </c:pt>
                <c:pt idx="994">
                  <c:v>34268.0</c:v>
                </c:pt>
                <c:pt idx="995">
                  <c:v>34269.0</c:v>
                </c:pt>
                <c:pt idx="996">
                  <c:v>34270.0</c:v>
                </c:pt>
                <c:pt idx="997">
                  <c:v>34271.0</c:v>
                </c:pt>
                <c:pt idx="998">
                  <c:v>34274.0</c:v>
                </c:pt>
                <c:pt idx="999">
                  <c:v>34275.0</c:v>
                </c:pt>
                <c:pt idx="1000">
                  <c:v>34276.0</c:v>
                </c:pt>
                <c:pt idx="1001">
                  <c:v>34277.0</c:v>
                </c:pt>
                <c:pt idx="1002">
                  <c:v>34278.0</c:v>
                </c:pt>
                <c:pt idx="1003">
                  <c:v>34281.0</c:v>
                </c:pt>
                <c:pt idx="1004">
                  <c:v>34282.0</c:v>
                </c:pt>
                <c:pt idx="1005">
                  <c:v>34283.0</c:v>
                </c:pt>
                <c:pt idx="1006">
                  <c:v>34284.0</c:v>
                </c:pt>
                <c:pt idx="1007">
                  <c:v>34285.0</c:v>
                </c:pt>
                <c:pt idx="1008">
                  <c:v>34288.0</c:v>
                </c:pt>
                <c:pt idx="1009">
                  <c:v>34289.0</c:v>
                </c:pt>
                <c:pt idx="1010">
                  <c:v>34290.0</c:v>
                </c:pt>
                <c:pt idx="1011">
                  <c:v>34291.0</c:v>
                </c:pt>
                <c:pt idx="1012">
                  <c:v>34292.0</c:v>
                </c:pt>
                <c:pt idx="1013">
                  <c:v>34295.0</c:v>
                </c:pt>
                <c:pt idx="1014">
                  <c:v>34296.0</c:v>
                </c:pt>
                <c:pt idx="1015">
                  <c:v>34297.0</c:v>
                </c:pt>
                <c:pt idx="1016">
                  <c:v>34298.0</c:v>
                </c:pt>
                <c:pt idx="1017">
                  <c:v>34299.0</c:v>
                </c:pt>
                <c:pt idx="1018">
                  <c:v>34302.0</c:v>
                </c:pt>
                <c:pt idx="1019">
                  <c:v>34303.0</c:v>
                </c:pt>
                <c:pt idx="1020">
                  <c:v>34304.0</c:v>
                </c:pt>
                <c:pt idx="1021">
                  <c:v>34305.0</c:v>
                </c:pt>
                <c:pt idx="1022">
                  <c:v>34306.0</c:v>
                </c:pt>
                <c:pt idx="1023">
                  <c:v>34309.0</c:v>
                </c:pt>
                <c:pt idx="1024">
                  <c:v>34310.0</c:v>
                </c:pt>
                <c:pt idx="1025">
                  <c:v>34311.0</c:v>
                </c:pt>
                <c:pt idx="1026">
                  <c:v>34312.0</c:v>
                </c:pt>
                <c:pt idx="1027">
                  <c:v>34313.0</c:v>
                </c:pt>
                <c:pt idx="1028">
                  <c:v>34316.0</c:v>
                </c:pt>
                <c:pt idx="1029">
                  <c:v>34317.0</c:v>
                </c:pt>
                <c:pt idx="1030">
                  <c:v>34318.0</c:v>
                </c:pt>
                <c:pt idx="1031">
                  <c:v>34319.0</c:v>
                </c:pt>
                <c:pt idx="1032">
                  <c:v>34320.0</c:v>
                </c:pt>
                <c:pt idx="1033">
                  <c:v>34323.0</c:v>
                </c:pt>
                <c:pt idx="1034">
                  <c:v>34324.0</c:v>
                </c:pt>
                <c:pt idx="1035">
                  <c:v>34325.0</c:v>
                </c:pt>
                <c:pt idx="1036">
                  <c:v>34326.0</c:v>
                </c:pt>
                <c:pt idx="1037">
                  <c:v>34327.0</c:v>
                </c:pt>
                <c:pt idx="1038">
                  <c:v>34330.0</c:v>
                </c:pt>
                <c:pt idx="1039">
                  <c:v>34331.0</c:v>
                </c:pt>
                <c:pt idx="1040">
                  <c:v>34332.0</c:v>
                </c:pt>
                <c:pt idx="1041">
                  <c:v>34333.0</c:v>
                </c:pt>
                <c:pt idx="1042">
                  <c:v>34334.0</c:v>
                </c:pt>
                <c:pt idx="1043">
                  <c:v>34337.0</c:v>
                </c:pt>
                <c:pt idx="1044">
                  <c:v>34338.0</c:v>
                </c:pt>
                <c:pt idx="1045">
                  <c:v>34339.0</c:v>
                </c:pt>
                <c:pt idx="1046">
                  <c:v>34340.0</c:v>
                </c:pt>
                <c:pt idx="1047">
                  <c:v>34341.0</c:v>
                </c:pt>
                <c:pt idx="1048">
                  <c:v>34344.0</c:v>
                </c:pt>
                <c:pt idx="1049">
                  <c:v>34345.0</c:v>
                </c:pt>
                <c:pt idx="1050">
                  <c:v>34346.0</c:v>
                </c:pt>
                <c:pt idx="1051">
                  <c:v>34347.0</c:v>
                </c:pt>
                <c:pt idx="1052">
                  <c:v>34348.0</c:v>
                </c:pt>
                <c:pt idx="1053">
                  <c:v>34351.0</c:v>
                </c:pt>
                <c:pt idx="1054">
                  <c:v>34352.0</c:v>
                </c:pt>
                <c:pt idx="1055">
                  <c:v>34353.0</c:v>
                </c:pt>
                <c:pt idx="1056">
                  <c:v>34354.0</c:v>
                </c:pt>
                <c:pt idx="1057">
                  <c:v>34355.0</c:v>
                </c:pt>
                <c:pt idx="1058">
                  <c:v>34358.0</c:v>
                </c:pt>
                <c:pt idx="1059">
                  <c:v>34359.0</c:v>
                </c:pt>
                <c:pt idx="1060">
                  <c:v>34360.0</c:v>
                </c:pt>
                <c:pt idx="1061">
                  <c:v>34361.0</c:v>
                </c:pt>
                <c:pt idx="1062">
                  <c:v>34362.0</c:v>
                </c:pt>
                <c:pt idx="1063">
                  <c:v>34365.0</c:v>
                </c:pt>
                <c:pt idx="1064">
                  <c:v>34366.0</c:v>
                </c:pt>
                <c:pt idx="1065">
                  <c:v>34367.0</c:v>
                </c:pt>
                <c:pt idx="1066">
                  <c:v>34368.0</c:v>
                </c:pt>
                <c:pt idx="1067">
                  <c:v>34369.0</c:v>
                </c:pt>
                <c:pt idx="1068">
                  <c:v>34372.0</c:v>
                </c:pt>
                <c:pt idx="1069">
                  <c:v>34373.0</c:v>
                </c:pt>
                <c:pt idx="1070">
                  <c:v>34374.0</c:v>
                </c:pt>
                <c:pt idx="1071">
                  <c:v>34375.0</c:v>
                </c:pt>
                <c:pt idx="1072">
                  <c:v>34376.0</c:v>
                </c:pt>
                <c:pt idx="1073">
                  <c:v>34379.0</c:v>
                </c:pt>
                <c:pt idx="1074">
                  <c:v>34380.0</c:v>
                </c:pt>
                <c:pt idx="1075">
                  <c:v>34381.0</c:v>
                </c:pt>
                <c:pt idx="1076">
                  <c:v>34382.0</c:v>
                </c:pt>
                <c:pt idx="1077">
                  <c:v>34383.0</c:v>
                </c:pt>
                <c:pt idx="1078">
                  <c:v>34386.0</c:v>
                </c:pt>
                <c:pt idx="1079">
                  <c:v>34387.0</c:v>
                </c:pt>
                <c:pt idx="1080">
                  <c:v>34388.0</c:v>
                </c:pt>
                <c:pt idx="1081">
                  <c:v>34389.0</c:v>
                </c:pt>
                <c:pt idx="1082">
                  <c:v>34390.0</c:v>
                </c:pt>
                <c:pt idx="1083">
                  <c:v>34393.0</c:v>
                </c:pt>
                <c:pt idx="1084">
                  <c:v>34394.0</c:v>
                </c:pt>
                <c:pt idx="1085">
                  <c:v>34395.0</c:v>
                </c:pt>
                <c:pt idx="1086">
                  <c:v>34396.0</c:v>
                </c:pt>
                <c:pt idx="1087">
                  <c:v>34397.0</c:v>
                </c:pt>
                <c:pt idx="1088">
                  <c:v>34400.0</c:v>
                </c:pt>
                <c:pt idx="1089">
                  <c:v>34401.0</c:v>
                </c:pt>
                <c:pt idx="1090">
                  <c:v>34402.0</c:v>
                </c:pt>
                <c:pt idx="1091">
                  <c:v>34403.0</c:v>
                </c:pt>
                <c:pt idx="1092">
                  <c:v>34404.0</c:v>
                </c:pt>
                <c:pt idx="1093">
                  <c:v>34407.0</c:v>
                </c:pt>
                <c:pt idx="1094">
                  <c:v>34408.0</c:v>
                </c:pt>
                <c:pt idx="1095">
                  <c:v>34409.0</c:v>
                </c:pt>
                <c:pt idx="1096">
                  <c:v>34410.0</c:v>
                </c:pt>
                <c:pt idx="1097">
                  <c:v>34411.0</c:v>
                </c:pt>
                <c:pt idx="1098">
                  <c:v>34414.0</c:v>
                </c:pt>
                <c:pt idx="1099">
                  <c:v>34415.0</c:v>
                </c:pt>
                <c:pt idx="1100">
                  <c:v>34416.0</c:v>
                </c:pt>
                <c:pt idx="1101">
                  <c:v>34417.0</c:v>
                </c:pt>
                <c:pt idx="1102">
                  <c:v>34418.0</c:v>
                </c:pt>
                <c:pt idx="1103">
                  <c:v>34421.0</c:v>
                </c:pt>
                <c:pt idx="1104">
                  <c:v>34422.0</c:v>
                </c:pt>
                <c:pt idx="1105">
                  <c:v>34423.0</c:v>
                </c:pt>
                <c:pt idx="1106">
                  <c:v>34424.0</c:v>
                </c:pt>
                <c:pt idx="1107">
                  <c:v>34425.0</c:v>
                </c:pt>
                <c:pt idx="1108">
                  <c:v>34428.0</c:v>
                </c:pt>
                <c:pt idx="1109">
                  <c:v>34429.0</c:v>
                </c:pt>
                <c:pt idx="1110">
                  <c:v>34430.0</c:v>
                </c:pt>
                <c:pt idx="1111">
                  <c:v>34431.0</c:v>
                </c:pt>
                <c:pt idx="1112">
                  <c:v>34432.0</c:v>
                </c:pt>
                <c:pt idx="1113">
                  <c:v>34435.0</c:v>
                </c:pt>
                <c:pt idx="1114">
                  <c:v>34436.0</c:v>
                </c:pt>
                <c:pt idx="1115">
                  <c:v>34437.0</c:v>
                </c:pt>
                <c:pt idx="1116">
                  <c:v>34438.0</c:v>
                </c:pt>
                <c:pt idx="1117">
                  <c:v>34439.0</c:v>
                </c:pt>
                <c:pt idx="1118">
                  <c:v>34442.0</c:v>
                </c:pt>
                <c:pt idx="1119">
                  <c:v>34443.0</c:v>
                </c:pt>
                <c:pt idx="1120">
                  <c:v>34444.0</c:v>
                </c:pt>
                <c:pt idx="1121">
                  <c:v>34445.0</c:v>
                </c:pt>
                <c:pt idx="1122">
                  <c:v>34446.0</c:v>
                </c:pt>
                <c:pt idx="1123">
                  <c:v>34449.0</c:v>
                </c:pt>
                <c:pt idx="1124">
                  <c:v>34450.0</c:v>
                </c:pt>
                <c:pt idx="1125">
                  <c:v>34451.0</c:v>
                </c:pt>
                <c:pt idx="1126">
                  <c:v>34452.0</c:v>
                </c:pt>
                <c:pt idx="1127">
                  <c:v>34453.0</c:v>
                </c:pt>
                <c:pt idx="1128">
                  <c:v>34456.0</c:v>
                </c:pt>
                <c:pt idx="1129">
                  <c:v>34457.0</c:v>
                </c:pt>
                <c:pt idx="1130">
                  <c:v>34458.0</c:v>
                </c:pt>
                <c:pt idx="1131">
                  <c:v>34459.0</c:v>
                </c:pt>
                <c:pt idx="1132">
                  <c:v>34460.0</c:v>
                </c:pt>
                <c:pt idx="1133">
                  <c:v>34463.0</c:v>
                </c:pt>
                <c:pt idx="1134">
                  <c:v>34464.0</c:v>
                </c:pt>
                <c:pt idx="1135">
                  <c:v>34465.0</c:v>
                </c:pt>
                <c:pt idx="1136">
                  <c:v>34466.0</c:v>
                </c:pt>
                <c:pt idx="1137">
                  <c:v>34467.0</c:v>
                </c:pt>
                <c:pt idx="1138">
                  <c:v>34470.0</c:v>
                </c:pt>
                <c:pt idx="1139">
                  <c:v>34471.0</c:v>
                </c:pt>
                <c:pt idx="1140">
                  <c:v>34472.0</c:v>
                </c:pt>
                <c:pt idx="1141">
                  <c:v>34473.0</c:v>
                </c:pt>
                <c:pt idx="1142">
                  <c:v>34474.0</c:v>
                </c:pt>
                <c:pt idx="1143">
                  <c:v>34477.0</c:v>
                </c:pt>
                <c:pt idx="1144">
                  <c:v>34478.0</c:v>
                </c:pt>
                <c:pt idx="1145">
                  <c:v>34479.0</c:v>
                </c:pt>
                <c:pt idx="1146">
                  <c:v>34480.0</c:v>
                </c:pt>
                <c:pt idx="1147">
                  <c:v>34481.0</c:v>
                </c:pt>
                <c:pt idx="1148">
                  <c:v>34484.0</c:v>
                </c:pt>
                <c:pt idx="1149">
                  <c:v>34485.0</c:v>
                </c:pt>
                <c:pt idx="1150">
                  <c:v>34486.0</c:v>
                </c:pt>
                <c:pt idx="1151">
                  <c:v>34487.0</c:v>
                </c:pt>
                <c:pt idx="1152">
                  <c:v>34488.0</c:v>
                </c:pt>
                <c:pt idx="1153">
                  <c:v>34491.0</c:v>
                </c:pt>
                <c:pt idx="1154">
                  <c:v>34492.0</c:v>
                </c:pt>
                <c:pt idx="1155">
                  <c:v>34493.0</c:v>
                </c:pt>
                <c:pt idx="1156">
                  <c:v>34494.0</c:v>
                </c:pt>
                <c:pt idx="1157">
                  <c:v>34495.0</c:v>
                </c:pt>
                <c:pt idx="1158">
                  <c:v>34498.0</c:v>
                </c:pt>
                <c:pt idx="1159">
                  <c:v>34499.0</c:v>
                </c:pt>
                <c:pt idx="1160">
                  <c:v>34500.0</c:v>
                </c:pt>
                <c:pt idx="1161">
                  <c:v>34501.0</c:v>
                </c:pt>
                <c:pt idx="1162">
                  <c:v>34502.0</c:v>
                </c:pt>
                <c:pt idx="1163">
                  <c:v>34505.0</c:v>
                </c:pt>
                <c:pt idx="1164">
                  <c:v>34506.0</c:v>
                </c:pt>
                <c:pt idx="1165">
                  <c:v>34507.0</c:v>
                </c:pt>
                <c:pt idx="1166">
                  <c:v>34508.0</c:v>
                </c:pt>
                <c:pt idx="1167">
                  <c:v>34509.0</c:v>
                </c:pt>
                <c:pt idx="1168">
                  <c:v>34512.0</c:v>
                </c:pt>
                <c:pt idx="1169">
                  <c:v>34513.0</c:v>
                </c:pt>
                <c:pt idx="1170">
                  <c:v>34514.0</c:v>
                </c:pt>
                <c:pt idx="1171">
                  <c:v>34515.0</c:v>
                </c:pt>
                <c:pt idx="1172">
                  <c:v>34516.0</c:v>
                </c:pt>
                <c:pt idx="1173">
                  <c:v>34519.0</c:v>
                </c:pt>
                <c:pt idx="1174">
                  <c:v>34520.0</c:v>
                </c:pt>
                <c:pt idx="1175">
                  <c:v>34521.0</c:v>
                </c:pt>
                <c:pt idx="1176">
                  <c:v>34522.0</c:v>
                </c:pt>
                <c:pt idx="1177">
                  <c:v>34523.0</c:v>
                </c:pt>
                <c:pt idx="1178">
                  <c:v>34526.0</c:v>
                </c:pt>
                <c:pt idx="1179">
                  <c:v>34527.0</c:v>
                </c:pt>
                <c:pt idx="1180">
                  <c:v>34528.0</c:v>
                </c:pt>
                <c:pt idx="1181">
                  <c:v>34529.0</c:v>
                </c:pt>
                <c:pt idx="1182">
                  <c:v>34530.0</c:v>
                </c:pt>
                <c:pt idx="1183">
                  <c:v>34533.0</c:v>
                </c:pt>
                <c:pt idx="1184">
                  <c:v>34534.0</c:v>
                </c:pt>
                <c:pt idx="1185">
                  <c:v>34535.0</c:v>
                </c:pt>
                <c:pt idx="1186">
                  <c:v>34536.0</c:v>
                </c:pt>
                <c:pt idx="1187">
                  <c:v>34537.0</c:v>
                </c:pt>
                <c:pt idx="1188">
                  <c:v>34540.0</c:v>
                </c:pt>
                <c:pt idx="1189">
                  <c:v>34541.0</c:v>
                </c:pt>
                <c:pt idx="1190">
                  <c:v>34542.0</c:v>
                </c:pt>
                <c:pt idx="1191">
                  <c:v>34543.0</c:v>
                </c:pt>
                <c:pt idx="1192">
                  <c:v>34544.0</c:v>
                </c:pt>
                <c:pt idx="1193">
                  <c:v>34547.0</c:v>
                </c:pt>
                <c:pt idx="1194">
                  <c:v>34548.0</c:v>
                </c:pt>
                <c:pt idx="1195">
                  <c:v>34549.0</c:v>
                </c:pt>
                <c:pt idx="1196">
                  <c:v>34550.0</c:v>
                </c:pt>
                <c:pt idx="1197">
                  <c:v>34551.0</c:v>
                </c:pt>
                <c:pt idx="1198">
                  <c:v>34554.0</c:v>
                </c:pt>
                <c:pt idx="1199">
                  <c:v>34555.0</c:v>
                </c:pt>
                <c:pt idx="1200">
                  <c:v>34556.0</c:v>
                </c:pt>
                <c:pt idx="1201">
                  <c:v>34557.0</c:v>
                </c:pt>
                <c:pt idx="1202">
                  <c:v>34558.0</c:v>
                </c:pt>
                <c:pt idx="1203">
                  <c:v>34561.0</c:v>
                </c:pt>
                <c:pt idx="1204">
                  <c:v>34562.0</c:v>
                </c:pt>
                <c:pt idx="1205">
                  <c:v>34563.0</c:v>
                </c:pt>
                <c:pt idx="1206">
                  <c:v>34564.0</c:v>
                </c:pt>
                <c:pt idx="1207">
                  <c:v>34565.0</c:v>
                </c:pt>
                <c:pt idx="1208">
                  <c:v>34568.0</c:v>
                </c:pt>
                <c:pt idx="1209">
                  <c:v>34569.0</c:v>
                </c:pt>
                <c:pt idx="1210">
                  <c:v>34570.0</c:v>
                </c:pt>
                <c:pt idx="1211">
                  <c:v>34571.0</c:v>
                </c:pt>
                <c:pt idx="1212">
                  <c:v>34572.0</c:v>
                </c:pt>
                <c:pt idx="1213">
                  <c:v>34575.0</c:v>
                </c:pt>
                <c:pt idx="1214">
                  <c:v>34576.0</c:v>
                </c:pt>
                <c:pt idx="1215">
                  <c:v>34577.0</c:v>
                </c:pt>
                <c:pt idx="1216">
                  <c:v>34578.0</c:v>
                </c:pt>
                <c:pt idx="1217">
                  <c:v>34579.0</c:v>
                </c:pt>
                <c:pt idx="1218">
                  <c:v>34582.0</c:v>
                </c:pt>
                <c:pt idx="1219">
                  <c:v>34583.0</c:v>
                </c:pt>
                <c:pt idx="1220">
                  <c:v>34584.0</c:v>
                </c:pt>
                <c:pt idx="1221">
                  <c:v>34585.0</c:v>
                </c:pt>
                <c:pt idx="1222">
                  <c:v>34586.0</c:v>
                </c:pt>
                <c:pt idx="1223">
                  <c:v>34589.0</c:v>
                </c:pt>
                <c:pt idx="1224">
                  <c:v>34590.0</c:v>
                </c:pt>
                <c:pt idx="1225">
                  <c:v>34591.0</c:v>
                </c:pt>
                <c:pt idx="1226">
                  <c:v>34592.0</c:v>
                </c:pt>
                <c:pt idx="1227">
                  <c:v>34593.0</c:v>
                </c:pt>
                <c:pt idx="1228">
                  <c:v>34596.0</c:v>
                </c:pt>
                <c:pt idx="1229">
                  <c:v>34597.0</c:v>
                </c:pt>
                <c:pt idx="1230">
                  <c:v>34598.0</c:v>
                </c:pt>
                <c:pt idx="1231">
                  <c:v>34599.0</c:v>
                </c:pt>
                <c:pt idx="1232">
                  <c:v>34600.0</c:v>
                </c:pt>
                <c:pt idx="1233">
                  <c:v>34603.0</c:v>
                </c:pt>
                <c:pt idx="1234">
                  <c:v>34604.0</c:v>
                </c:pt>
                <c:pt idx="1235">
                  <c:v>34605.0</c:v>
                </c:pt>
                <c:pt idx="1236">
                  <c:v>34606.0</c:v>
                </c:pt>
                <c:pt idx="1237">
                  <c:v>34607.0</c:v>
                </c:pt>
                <c:pt idx="1238">
                  <c:v>34610.0</c:v>
                </c:pt>
                <c:pt idx="1239">
                  <c:v>34611.0</c:v>
                </c:pt>
                <c:pt idx="1240">
                  <c:v>34612.0</c:v>
                </c:pt>
                <c:pt idx="1241">
                  <c:v>34613.0</c:v>
                </c:pt>
                <c:pt idx="1242">
                  <c:v>34614.0</c:v>
                </c:pt>
                <c:pt idx="1243">
                  <c:v>34617.0</c:v>
                </c:pt>
                <c:pt idx="1244">
                  <c:v>34618.0</c:v>
                </c:pt>
                <c:pt idx="1245">
                  <c:v>34619.0</c:v>
                </c:pt>
                <c:pt idx="1246">
                  <c:v>34620.0</c:v>
                </c:pt>
                <c:pt idx="1247">
                  <c:v>34621.0</c:v>
                </c:pt>
                <c:pt idx="1248">
                  <c:v>34624.0</c:v>
                </c:pt>
                <c:pt idx="1249">
                  <c:v>34625.0</c:v>
                </c:pt>
                <c:pt idx="1250">
                  <c:v>34626.0</c:v>
                </c:pt>
                <c:pt idx="1251">
                  <c:v>34627.0</c:v>
                </c:pt>
                <c:pt idx="1252">
                  <c:v>34628.0</c:v>
                </c:pt>
                <c:pt idx="1253">
                  <c:v>34631.0</c:v>
                </c:pt>
                <c:pt idx="1254">
                  <c:v>34632.0</c:v>
                </c:pt>
                <c:pt idx="1255">
                  <c:v>34633.0</c:v>
                </c:pt>
                <c:pt idx="1256">
                  <c:v>34634.0</c:v>
                </c:pt>
                <c:pt idx="1257">
                  <c:v>34635.0</c:v>
                </c:pt>
                <c:pt idx="1258">
                  <c:v>34638.0</c:v>
                </c:pt>
                <c:pt idx="1259">
                  <c:v>34639.0</c:v>
                </c:pt>
                <c:pt idx="1260">
                  <c:v>34640.0</c:v>
                </c:pt>
                <c:pt idx="1261">
                  <c:v>34641.0</c:v>
                </c:pt>
                <c:pt idx="1262">
                  <c:v>34642.0</c:v>
                </c:pt>
                <c:pt idx="1263">
                  <c:v>34645.0</c:v>
                </c:pt>
                <c:pt idx="1264">
                  <c:v>34646.0</c:v>
                </c:pt>
                <c:pt idx="1265">
                  <c:v>34647.0</c:v>
                </c:pt>
                <c:pt idx="1266">
                  <c:v>34648.0</c:v>
                </c:pt>
                <c:pt idx="1267">
                  <c:v>34649.0</c:v>
                </c:pt>
                <c:pt idx="1268">
                  <c:v>34652.0</c:v>
                </c:pt>
                <c:pt idx="1269">
                  <c:v>34653.0</c:v>
                </c:pt>
                <c:pt idx="1270">
                  <c:v>34654.0</c:v>
                </c:pt>
                <c:pt idx="1271">
                  <c:v>34655.0</c:v>
                </c:pt>
                <c:pt idx="1272">
                  <c:v>34656.0</c:v>
                </c:pt>
                <c:pt idx="1273">
                  <c:v>34659.0</c:v>
                </c:pt>
                <c:pt idx="1274">
                  <c:v>34660.0</c:v>
                </c:pt>
                <c:pt idx="1275">
                  <c:v>34661.0</c:v>
                </c:pt>
                <c:pt idx="1276">
                  <c:v>34662.0</c:v>
                </c:pt>
                <c:pt idx="1277">
                  <c:v>34663.0</c:v>
                </c:pt>
                <c:pt idx="1278">
                  <c:v>34666.0</c:v>
                </c:pt>
                <c:pt idx="1279">
                  <c:v>34667.0</c:v>
                </c:pt>
                <c:pt idx="1280">
                  <c:v>34668.0</c:v>
                </c:pt>
                <c:pt idx="1281">
                  <c:v>34669.0</c:v>
                </c:pt>
                <c:pt idx="1282">
                  <c:v>34670.0</c:v>
                </c:pt>
                <c:pt idx="1283">
                  <c:v>34673.0</c:v>
                </c:pt>
                <c:pt idx="1284">
                  <c:v>34674.0</c:v>
                </c:pt>
                <c:pt idx="1285">
                  <c:v>34675.0</c:v>
                </c:pt>
                <c:pt idx="1286">
                  <c:v>34676.0</c:v>
                </c:pt>
                <c:pt idx="1287">
                  <c:v>34677.0</c:v>
                </c:pt>
                <c:pt idx="1288">
                  <c:v>34680.0</c:v>
                </c:pt>
                <c:pt idx="1289">
                  <c:v>34681.0</c:v>
                </c:pt>
                <c:pt idx="1290">
                  <c:v>34682.0</c:v>
                </c:pt>
                <c:pt idx="1291">
                  <c:v>34683.0</c:v>
                </c:pt>
                <c:pt idx="1292">
                  <c:v>34684.0</c:v>
                </c:pt>
                <c:pt idx="1293">
                  <c:v>34687.0</c:v>
                </c:pt>
                <c:pt idx="1294">
                  <c:v>34688.0</c:v>
                </c:pt>
                <c:pt idx="1295">
                  <c:v>34689.0</c:v>
                </c:pt>
                <c:pt idx="1296">
                  <c:v>34690.0</c:v>
                </c:pt>
                <c:pt idx="1297">
                  <c:v>34691.0</c:v>
                </c:pt>
                <c:pt idx="1298">
                  <c:v>34694.0</c:v>
                </c:pt>
                <c:pt idx="1299">
                  <c:v>34695.0</c:v>
                </c:pt>
                <c:pt idx="1300">
                  <c:v>34696.0</c:v>
                </c:pt>
                <c:pt idx="1301">
                  <c:v>34697.0</c:v>
                </c:pt>
                <c:pt idx="1302">
                  <c:v>34698.0</c:v>
                </c:pt>
                <c:pt idx="1303">
                  <c:v>34701.0</c:v>
                </c:pt>
                <c:pt idx="1304">
                  <c:v>34702.0</c:v>
                </c:pt>
                <c:pt idx="1305">
                  <c:v>34703.0</c:v>
                </c:pt>
                <c:pt idx="1306">
                  <c:v>34704.0</c:v>
                </c:pt>
                <c:pt idx="1307">
                  <c:v>34705.0</c:v>
                </c:pt>
                <c:pt idx="1308">
                  <c:v>34708.0</c:v>
                </c:pt>
                <c:pt idx="1309">
                  <c:v>34709.0</c:v>
                </c:pt>
                <c:pt idx="1310">
                  <c:v>34710.0</c:v>
                </c:pt>
                <c:pt idx="1311">
                  <c:v>34711.0</c:v>
                </c:pt>
                <c:pt idx="1312">
                  <c:v>34712.0</c:v>
                </c:pt>
                <c:pt idx="1313">
                  <c:v>34715.0</c:v>
                </c:pt>
                <c:pt idx="1314">
                  <c:v>34716.0</c:v>
                </c:pt>
                <c:pt idx="1315">
                  <c:v>34717.0</c:v>
                </c:pt>
                <c:pt idx="1316">
                  <c:v>34718.0</c:v>
                </c:pt>
                <c:pt idx="1317">
                  <c:v>34719.0</c:v>
                </c:pt>
                <c:pt idx="1318">
                  <c:v>34722.0</c:v>
                </c:pt>
                <c:pt idx="1319">
                  <c:v>34723.0</c:v>
                </c:pt>
                <c:pt idx="1320">
                  <c:v>34724.0</c:v>
                </c:pt>
                <c:pt idx="1321">
                  <c:v>34725.0</c:v>
                </c:pt>
                <c:pt idx="1322">
                  <c:v>34726.0</c:v>
                </c:pt>
                <c:pt idx="1323">
                  <c:v>34729.0</c:v>
                </c:pt>
                <c:pt idx="1324">
                  <c:v>34730.0</c:v>
                </c:pt>
                <c:pt idx="1325">
                  <c:v>34731.0</c:v>
                </c:pt>
                <c:pt idx="1326">
                  <c:v>34732.0</c:v>
                </c:pt>
                <c:pt idx="1327">
                  <c:v>34733.0</c:v>
                </c:pt>
                <c:pt idx="1328">
                  <c:v>34736.0</c:v>
                </c:pt>
                <c:pt idx="1329">
                  <c:v>34737.0</c:v>
                </c:pt>
                <c:pt idx="1330">
                  <c:v>34738.0</c:v>
                </c:pt>
                <c:pt idx="1331">
                  <c:v>34739.0</c:v>
                </c:pt>
                <c:pt idx="1332">
                  <c:v>34740.0</c:v>
                </c:pt>
                <c:pt idx="1333">
                  <c:v>34743.0</c:v>
                </c:pt>
                <c:pt idx="1334">
                  <c:v>34744.0</c:v>
                </c:pt>
                <c:pt idx="1335">
                  <c:v>34745.0</c:v>
                </c:pt>
                <c:pt idx="1336">
                  <c:v>34746.0</c:v>
                </c:pt>
                <c:pt idx="1337">
                  <c:v>34747.0</c:v>
                </c:pt>
                <c:pt idx="1338">
                  <c:v>34750.0</c:v>
                </c:pt>
                <c:pt idx="1339">
                  <c:v>34751.0</c:v>
                </c:pt>
                <c:pt idx="1340">
                  <c:v>34752.0</c:v>
                </c:pt>
                <c:pt idx="1341">
                  <c:v>34753.0</c:v>
                </c:pt>
                <c:pt idx="1342">
                  <c:v>34754.0</c:v>
                </c:pt>
                <c:pt idx="1343">
                  <c:v>34757.0</c:v>
                </c:pt>
                <c:pt idx="1344">
                  <c:v>34758.0</c:v>
                </c:pt>
                <c:pt idx="1345">
                  <c:v>34759.0</c:v>
                </c:pt>
                <c:pt idx="1346">
                  <c:v>34760.0</c:v>
                </c:pt>
                <c:pt idx="1347">
                  <c:v>34761.0</c:v>
                </c:pt>
                <c:pt idx="1348">
                  <c:v>34764.0</c:v>
                </c:pt>
                <c:pt idx="1349">
                  <c:v>34765.0</c:v>
                </c:pt>
                <c:pt idx="1350">
                  <c:v>34766.0</c:v>
                </c:pt>
                <c:pt idx="1351">
                  <c:v>34767.0</c:v>
                </c:pt>
                <c:pt idx="1352">
                  <c:v>34768.0</c:v>
                </c:pt>
                <c:pt idx="1353">
                  <c:v>34771.0</c:v>
                </c:pt>
                <c:pt idx="1354">
                  <c:v>34772.0</c:v>
                </c:pt>
                <c:pt idx="1355">
                  <c:v>34773.0</c:v>
                </c:pt>
                <c:pt idx="1356">
                  <c:v>34774.0</c:v>
                </c:pt>
                <c:pt idx="1357">
                  <c:v>34775.0</c:v>
                </c:pt>
                <c:pt idx="1358">
                  <c:v>34778.0</c:v>
                </c:pt>
                <c:pt idx="1359">
                  <c:v>34779.0</c:v>
                </c:pt>
                <c:pt idx="1360">
                  <c:v>34780.0</c:v>
                </c:pt>
                <c:pt idx="1361">
                  <c:v>34781.0</c:v>
                </c:pt>
                <c:pt idx="1362">
                  <c:v>34782.0</c:v>
                </c:pt>
                <c:pt idx="1363">
                  <c:v>34785.0</c:v>
                </c:pt>
                <c:pt idx="1364">
                  <c:v>34786.0</c:v>
                </c:pt>
                <c:pt idx="1365">
                  <c:v>34787.0</c:v>
                </c:pt>
                <c:pt idx="1366">
                  <c:v>34788.0</c:v>
                </c:pt>
                <c:pt idx="1367">
                  <c:v>34789.0</c:v>
                </c:pt>
                <c:pt idx="1368">
                  <c:v>34792.0</c:v>
                </c:pt>
                <c:pt idx="1369">
                  <c:v>34793.0</c:v>
                </c:pt>
                <c:pt idx="1370">
                  <c:v>34794.0</c:v>
                </c:pt>
                <c:pt idx="1371">
                  <c:v>34795.0</c:v>
                </c:pt>
                <c:pt idx="1372">
                  <c:v>34796.0</c:v>
                </c:pt>
                <c:pt idx="1373">
                  <c:v>34799.0</c:v>
                </c:pt>
                <c:pt idx="1374">
                  <c:v>34800.0</c:v>
                </c:pt>
                <c:pt idx="1375">
                  <c:v>34801.0</c:v>
                </c:pt>
                <c:pt idx="1376">
                  <c:v>34802.0</c:v>
                </c:pt>
                <c:pt idx="1377">
                  <c:v>34803.0</c:v>
                </c:pt>
                <c:pt idx="1378">
                  <c:v>34806.0</c:v>
                </c:pt>
                <c:pt idx="1379">
                  <c:v>34807.0</c:v>
                </c:pt>
                <c:pt idx="1380">
                  <c:v>34808.0</c:v>
                </c:pt>
                <c:pt idx="1381">
                  <c:v>34809.0</c:v>
                </c:pt>
                <c:pt idx="1382">
                  <c:v>34810.0</c:v>
                </c:pt>
                <c:pt idx="1383">
                  <c:v>34813.0</c:v>
                </c:pt>
                <c:pt idx="1384">
                  <c:v>34814.0</c:v>
                </c:pt>
                <c:pt idx="1385">
                  <c:v>34815.0</c:v>
                </c:pt>
                <c:pt idx="1386">
                  <c:v>34816.0</c:v>
                </c:pt>
                <c:pt idx="1387">
                  <c:v>34817.0</c:v>
                </c:pt>
                <c:pt idx="1388">
                  <c:v>34820.0</c:v>
                </c:pt>
                <c:pt idx="1389">
                  <c:v>34821.0</c:v>
                </c:pt>
                <c:pt idx="1390">
                  <c:v>34822.0</c:v>
                </c:pt>
                <c:pt idx="1391">
                  <c:v>34823.0</c:v>
                </c:pt>
                <c:pt idx="1392">
                  <c:v>34824.0</c:v>
                </c:pt>
                <c:pt idx="1393">
                  <c:v>34827.0</c:v>
                </c:pt>
                <c:pt idx="1394">
                  <c:v>34828.0</c:v>
                </c:pt>
                <c:pt idx="1395">
                  <c:v>34829.0</c:v>
                </c:pt>
                <c:pt idx="1396">
                  <c:v>34830.0</c:v>
                </c:pt>
                <c:pt idx="1397">
                  <c:v>34831.0</c:v>
                </c:pt>
                <c:pt idx="1398">
                  <c:v>34834.0</c:v>
                </c:pt>
                <c:pt idx="1399">
                  <c:v>34835.0</c:v>
                </c:pt>
                <c:pt idx="1400">
                  <c:v>34836.0</c:v>
                </c:pt>
                <c:pt idx="1401">
                  <c:v>34837.0</c:v>
                </c:pt>
                <c:pt idx="1402">
                  <c:v>34838.0</c:v>
                </c:pt>
                <c:pt idx="1403">
                  <c:v>34841.0</c:v>
                </c:pt>
                <c:pt idx="1404">
                  <c:v>34842.0</c:v>
                </c:pt>
                <c:pt idx="1405">
                  <c:v>34843.0</c:v>
                </c:pt>
                <c:pt idx="1406">
                  <c:v>34844.0</c:v>
                </c:pt>
                <c:pt idx="1407">
                  <c:v>34845.0</c:v>
                </c:pt>
                <c:pt idx="1408">
                  <c:v>34848.0</c:v>
                </c:pt>
                <c:pt idx="1409">
                  <c:v>34849.0</c:v>
                </c:pt>
                <c:pt idx="1410">
                  <c:v>34850.0</c:v>
                </c:pt>
                <c:pt idx="1411">
                  <c:v>34851.0</c:v>
                </c:pt>
                <c:pt idx="1412">
                  <c:v>34852.0</c:v>
                </c:pt>
                <c:pt idx="1413">
                  <c:v>34855.0</c:v>
                </c:pt>
                <c:pt idx="1414">
                  <c:v>34856.0</c:v>
                </c:pt>
                <c:pt idx="1415">
                  <c:v>34857.0</c:v>
                </c:pt>
                <c:pt idx="1416">
                  <c:v>34858.0</c:v>
                </c:pt>
                <c:pt idx="1417">
                  <c:v>34859.0</c:v>
                </c:pt>
                <c:pt idx="1418">
                  <c:v>34862.0</c:v>
                </c:pt>
                <c:pt idx="1419">
                  <c:v>34863.0</c:v>
                </c:pt>
                <c:pt idx="1420">
                  <c:v>34864.0</c:v>
                </c:pt>
                <c:pt idx="1421">
                  <c:v>34865.0</c:v>
                </c:pt>
                <c:pt idx="1422">
                  <c:v>34866.0</c:v>
                </c:pt>
                <c:pt idx="1423">
                  <c:v>34869.0</c:v>
                </c:pt>
                <c:pt idx="1424">
                  <c:v>34870.0</c:v>
                </c:pt>
                <c:pt idx="1425">
                  <c:v>34871.0</c:v>
                </c:pt>
                <c:pt idx="1426">
                  <c:v>34872.0</c:v>
                </c:pt>
                <c:pt idx="1427">
                  <c:v>34873.0</c:v>
                </c:pt>
                <c:pt idx="1428">
                  <c:v>34876.0</c:v>
                </c:pt>
                <c:pt idx="1429">
                  <c:v>34877.0</c:v>
                </c:pt>
                <c:pt idx="1430">
                  <c:v>34878.0</c:v>
                </c:pt>
                <c:pt idx="1431">
                  <c:v>34879.0</c:v>
                </c:pt>
                <c:pt idx="1432">
                  <c:v>34880.0</c:v>
                </c:pt>
                <c:pt idx="1433">
                  <c:v>34883.0</c:v>
                </c:pt>
                <c:pt idx="1434">
                  <c:v>34884.0</c:v>
                </c:pt>
                <c:pt idx="1435">
                  <c:v>34885.0</c:v>
                </c:pt>
                <c:pt idx="1436">
                  <c:v>34886.0</c:v>
                </c:pt>
                <c:pt idx="1437">
                  <c:v>34887.0</c:v>
                </c:pt>
                <c:pt idx="1438">
                  <c:v>34890.0</c:v>
                </c:pt>
                <c:pt idx="1439">
                  <c:v>34891.0</c:v>
                </c:pt>
                <c:pt idx="1440">
                  <c:v>34892.0</c:v>
                </c:pt>
                <c:pt idx="1441">
                  <c:v>34893.0</c:v>
                </c:pt>
                <c:pt idx="1442">
                  <c:v>34894.0</c:v>
                </c:pt>
                <c:pt idx="1443">
                  <c:v>34897.0</c:v>
                </c:pt>
                <c:pt idx="1444">
                  <c:v>34898.0</c:v>
                </c:pt>
                <c:pt idx="1445">
                  <c:v>34899.0</c:v>
                </c:pt>
                <c:pt idx="1446">
                  <c:v>34900.0</c:v>
                </c:pt>
                <c:pt idx="1447">
                  <c:v>34901.0</c:v>
                </c:pt>
                <c:pt idx="1448">
                  <c:v>34904.0</c:v>
                </c:pt>
                <c:pt idx="1449">
                  <c:v>34905.0</c:v>
                </c:pt>
                <c:pt idx="1450">
                  <c:v>34906.0</c:v>
                </c:pt>
                <c:pt idx="1451">
                  <c:v>34907.0</c:v>
                </c:pt>
                <c:pt idx="1452">
                  <c:v>34908.0</c:v>
                </c:pt>
                <c:pt idx="1453">
                  <c:v>34911.0</c:v>
                </c:pt>
                <c:pt idx="1454">
                  <c:v>34912.0</c:v>
                </c:pt>
                <c:pt idx="1455">
                  <c:v>34913.0</c:v>
                </c:pt>
                <c:pt idx="1456">
                  <c:v>34914.0</c:v>
                </c:pt>
                <c:pt idx="1457">
                  <c:v>34915.0</c:v>
                </c:pt>
                <c:pt idx="1458">
                  <c:v>34918.0</c:v>
                </c:pt>
                <c:pt idx="1459">
                  <c:v>34919.0</c:v>
                </c:pt>
                <c:pt idx="1460">
                  <c:v>34920.0</c:v>
                </c:pt>
                <c:pt idx="1461">
                  <c:v>34921.0</c:v>
                </c:pt>
                <c:pt idx="1462">
                  <c:v>34922.0</c:v>
                </c:pt>
                <c:pt idx="1463">
                  <c:v>34925.0</c:v>
                </c:pt>
                <c:pt idx="1464">
                  <c:v>34926.0</c:v>
                </c:pt>
                <c:pt idx="1465">
                  <c:v>34927.0</c:v>
                </c:pt>
                <c:pt idx="1466">
                  <c:v>34928.0</c:v>
                </c:pt>
                <c:pt idx="1467">
                  <c:v>34929.0</c:v>
                </c:pt>
                <c:pt idx="1468">
                  <c:v>34932.0</c:v>
                </c:pt>
                <c:pt idx="1469">
                  <c:v>34933.0</c:v>
                </c:pt>
                <c:pt idx="1470">
                  <c:v>34934.0</c:v>
                </c:pt>
                <c:pt idx="1471">
                  <c:v>34935.0</c:v>
                </c:pt>
                <c:pt idx="1472">
                  <c:v>34936.0</c:v>
                </c:pt>
                <c:pt idx="1473">
                  <c:v>34939.0</c:v>
                </c:pt>
                <c:pt idx="1474">
                  <c:v>34940.0</c:v>
                </c:pt>
                <c:pt idx="1475">
                  <c:v>34941.0</c:v>
                </c:pt>
                <c:pt idx="1476">
                  <c:v>34942.0</c:v>
                </c:pt>
                <c:pt idx="1477">
                  <c:v>34943.0</c:v>
                </c:pt>
                <c:pt idx="1478">
                  <c:v>34946.0</c:v>
                </c:pt>
                <c:pt idx="1479">
                  <c:v>34947.0</c:v>
                </c:pt>
                <c:pt idx="1480">
                  <c:v>34948.0</c:v>
                </c:pt>
                <c:pt idx="1481">
                  <c:v>34949.0</c:v>
                </c:pt>
                <c:pt idx="1482">
                  <c:v>34950.0</c:v>
                </c:pt>
                <c:pt idx="1483">
                  <c:v>34953.0</c:v>
                </c:pt>
                <c:pt idx="1484">
                  <c:v>34954.0</c:v>
                </c:pt>
                <c:pt idx="1485">
                  <c:v>34955.0</c:v>
                </c:pt>
                <c:pt idx="1486">
                  <c:v>34956.0</c:v>
                </c:pt>
                <c:pt idx="1487">
                  <c:v>34957.0</c:v>
                </c:pt>
                <c:pt idx="1488">
                  <c:v>34960.0</c:v>
                </c:pt>
                <c:pt idx="1489">
                  <c:v>34961.0</c:v>
                </c:pt>
                <c:pt idx="1490">
                  <c:v>34962.0</c:v>
                </c:pt>
                <c:pt idx="1491">
                  <c:v>34963.0</c:v>
                </c:pt>
                <c:pt idx="1492">
                  <c:v>34964.0</c:v>
                </c:pt>
                <c:pt idx="1493">
                  <c:v>34967.0</c:v>
                </c:pt>
                <c:pt idx="1494">
                  <c:v>34968.0</c:v>
                </c:pt>
                <c:pt idx="1495">
                  <c:v>34969.0</c:v>
                </c:pt>
                <c:pt idx="1496">
                  <c:v>34970.0</c:v>
                </c:pt>
                <c:pt idx="1497">
                  <c:v>34971.0</c:v>
                </c:pt>
                <c:pt idx="1498">
                  <c:v>34974.0</c:v>
                </c:pt>
                <c:pt idx="1499">
                  <c:v>34975.0</c:v>
                </c:pt>
                <c:pt idx="1500">
                  <c:v>34976.0</c:v>
                </c:pt>
                <c:pt idx="1501">
                  <c:v>34977.0</c:v>
                </c:pt>
                <c:pt idx="1502">
                  <c:v>34978.0</c:v>
                </c:pt>
                <c:pt idx="1503">
                  <c:v>34981.0</c:v>
                </c:pt>
                <c:pt idx="1504">
                  <c:v>34982.0</c:v>
                </c:pt>
                <c:pt idx="1505">
                  <c:v>34983.0</c:v>
                </c:pt>
                <c:pt idx="1506">
                  <c:v>34984.0</c:v>
                </c:pt>
                <c:pt idx="1507">
                  <c:v>34985.0</c:v>
                </c:pt>
                <c:pt idx="1508">
                  <c:v>34988.0</c:v>
                </c:pt>
                <c:pt idx="1509">
                  <c:v>34989.0</c:v>
                </c:pt>
                <c:pt idx="1510">
                  <c:v>34990.0</c:v>
                </c:pt>
                <c:pt idx="1511">
                  <c:v>34991.0</c:v>
                </c:pt>
                <c:pt idx="1512">
                  <c:v>34992.0</c:v>
                </c:pt>
                <c:pt idx="1513">
                  <c:v>34995.0</c:v>
                </c:pt>
                <c:pt idx="1514">
                  <c:v>34996.0</c:v>
                </c:pt>
                <c:pt idx="1515">
                  <c:v>34997.0</c:v>
                </c:pt>
                <c:pt idx="1516">
                  <c:v>34998.0</c:v>
                </c:pt>
                <c:pt idx="1517">
                  <c:v>34999.0</c:v>
                </c:pt>
                <c:pt idx="1518">
                  <c:v>35002.0</c:v>
                </c:pt>
                <c:pt idx="1519">
                  <c:v>35003.0</c:v>
                </c:pt>
                <c:pt idx="1520">
                  <c:v>35004.0</c:v>
                </c:pt>
                <c:pt idx="1521">
                  <c:v>35005.0</c:v>
                </c:pt>
                <c:pt idx="1522">
                  <c:v>35006.0</c:v>
                </c:pt>
                <c:pt idx="1523">
                  <c:v>35009.0</c:v>
                </c:pt>
                <c:pt idx="1524">
                  <c:v>35010.0</c:v>
                </c:pt>
                <c:pt idx="1525">
                  <c:v>35011.0</c:v>
                </c:pt>
                <c:pt idx="1526">
                  <c:v>35012.0</c:v>
                </c:pt>
                <c:pt idx="1527">
                  <c:v>35013.0</c:v>
                </c:pt>
                <c:pt idx="1528">
                  <c:v>35016.0</c:v>
                </c:pt>
                <c:pt idx="1529">
                  <c:v>35017.0</c:v>
                </c:pt>
                <c:pt idx="1530">
                  <c:v>35018.0</c:v>
                </c:pt>
                <c:pt idx="1531">
                  <c:v>35019.0</c:v>
                </c:pt>
                <c:pt idx="1532">
                  <c:v>35020.0</c:v>
                </c:pt>
                <c:pt idx="1533">
                  <c:v>35023.0</c:v>
                </c:pt>
                <c:pt idx="1534">
                  <c:v>35024.0</c:v>
                </c:pt>
                <c:pt idx="1535">
                  <c:v>35025.0</c:v>
                </c:pt>
                <c:pt idx="1536">
                  <c:v>35026.0</c:v>
                </c:pt>
                <c:pt idx="1537">
                  <c:v>35027.0</c:v>
                </c:pt>
                <c:pt idx="1538">
                  <c:v>35030.0</c:v>
                </c:pt>
                <c:pt idx="1539">
                  <c:v>35031.0</c:v>
                </c:pt>
                <c:pt idx="1540">
                  <c:v>35032.0</c:v>
                </c:pt>
                <c:pt idx="1541">
                  <c:v>35033.0</c:v>
                </c:pt>
                <c:pt idx="1542">
                  <c:v>35034.0</c:v>
                </c:pt>
                <c:pt idx="1543">
                  <c:v>35037.0</c:v>
                </c:pt>
                <c:pt idx="1544">
                  <c:v>35038.0</c:v>
                </c:pt>
                <c:pt idx="1545">
                  <c:v>35039.0</c:v>
                </c:pt>
                <c:pt idx="1546">
                  <c:v>35040.0</c:v>
                </c:pt>
                <c:pt idx="1547">
                  <c:v>35041.0</c:v>
                </c:pt>
                <c:pt idx="1548">
                  <c:v>35044.0</c:v>
                </c:pt>
                <c:pt idx="1549">
                  <c:v>35045.0</c:v>
                </c:pt>
                <c:pt idx="1550">
                  <c:v>35046.0</c:v>
                </c:pt>
                <c:pt idx="1551">
                  <c:v>35047.0</c:v>
                </c:pt>
                <c:pt idx="1552">
                  <c:v>35048.0</c:v>
                </c:pt>
                <c:pt idx="1553">
                  <c:v>35051.0</c:v>
                </c:pt>
                <c:pt idx="1554">
                  <c:v>35052.0</c:v>
                </c:pt>
                <c:pt idx="1555">
                  <c:v>35053.0</c:v>
                </c:pt>
                <c:pt idx="1556">
                  <c:v>35054.0</c:v>
                </c:pt>
                <c:pt idx="1557">
                  <c:v>35055.0</c:v>
                </c:pt>
                <c:pt idx="1558">
                  <c:v>35058.0</c:v>
                </c:pt>
                <c:pt idx="1559">
                  <c:v>35059.0</c:v>
                </c:pt>
                <c:pt idx="1560">
                  <c:v>35060.0</c:v>
                </c:pt>
                <c:pt idx="1561">
                  <c:v>35061.0</c:v>
                </c:pt>
                <c:pt idx="1562">
                  <c:v>35062.0</c:v>
                </c:pt>
                <c:pt idx="1563">
                  <c:v>35065.0</c:v>
                </c:pt>
                <c:pt idx="1564">
                  <c:v>35066.0</c:v>
                </c:pt>
                <c:pt idx="1565">
                  <c:v>35067.0</c:v>
                </c:pt>
                <c:pt idx="1566">
                  <c:v>35068.0</c:v>
                </c:pt>
                <c:pt idx="1567">
                  <c:v>35069.0</c:v>
                </c:pt>
                <c:pt idx="1568">
                  <c:v>35072.0</c:v>
                </c:pt>
                <c:pt idx="1569">
                  <c:v>35073.0</c:v>
                </c:pt>
                <c:pt idx="1570">
                  <c:v>35074.0</c:v>
                </c:pt>
                <c:pt idx="1571">
                  <c:v>35075.0</c:v>
                </c:pt>
                <c:pt idx="1572">
                  <c:v>35076.0</c:v>
                </c:pt>
                <c:pt idx="1573">
                  <c:v>35079.0</c:v>
                </c:pt>
                <c:pt idx="1574">
                  <c:v>35080.0</c:v>
                </c:pt>
                <c:pt idx="1575">
                  <c:v>35081.0</c:v>
                </c:pt>
                <c:pt idx="1576">
                  <c:v>35082.0</c:v>
                </c:pt>
                <c:pt idx="1577">
                  <c:v>35083.0</c:v>
                </c:pt>
                <c:pt idx="1578">
                  <c:v>35086.0</c:v>
                </c:pt>
                <c:pt idx="1579">
                  <c:v>35087.0</c:v>
                </c:pt>
                <c:pt idx="1580">
                  <c:v>35088.0</c:v>
                </c:pt>
                <c:pt idx="1581">
                  <c:v>35089.0</c:v>
                </c:pt>
                <c:pt idx="1582">
                  <c:v>35090.0</c:v>
                </c:pt>
                <c:pt idx="1583">
                  <c:v>35093.0</c:v>
                </c:pt>
                <c:pt idx="1584">
                  <c:v>35094.0</c:v>
                </c:pt>
                <c:pt idx="1585">
                  <c:v>35095.0</c:v>
                </c:pt>
                <c:pt idx="1586">
                  <c:v>35096.0</c:v>
                </c:pt>
                <c:pt idx="1587">
                  <c:v>35097.0</c:v>
                </c:pt>
                <c:pt idx="1588">
                  <c:v>35100.0</c:v>
                </c:pt>
                <c:pt idx="1589">
                  <c:v>35101.0</c:v>
                </c:pt>
                <c:pt idx="1590">
                  <c:v>35102.0</c:v>
                </c:pt>
                <c:pt idx="1591">
                  <c:v>35103.0</c:v>
                </c:pt>
                <c:pt idx="1592">
                  <c:v>35104.0</c:v>
                </c:pt>
                <c:pt idx="1593">
                  <c:v>35107.0</c:v>
                </c:pt>
                <c:pt idx="1594">
                  <c:v>35108.0</c:v>
                </c:pt>
                <c:pt idx="1595">
                  <c:v>35109.0</c:v>
                </c:pt>
                <c:pt idx="1596">
                  <c:v>35110.0</c:v>
                </c:pt>
                <c:pt idx="1597">
                  <c:v>35111.0</c:v>
                </c:pt>
                <c:pt idx="1598">
                  <c:v>35114.0</c:v>
                </c:pt>
                <c:pt idx="1599">
                  <c:v>35115.0</c:v>
                </c:pt>
                <c:pt idx="1600">
                  <c:v>35116.0</c:v>
                </c:pt>
                <c:pt idx="1601">
                  <c:v>35117.0</c:v>
                </c:pt>
                <c:pt idx="1602">
                  <c:v>35118.0</c:v>
                </c:pt>
                <c:pt idx="1603">
                  <c:v>35121.0</c:v>
                </c:pt>
                <c:pt idx="1604">
                  <c:v>35122.0</c:v>
                </c:pt>
                <c:pt idx="1605">
                  <c:v>35123.0</c:v>
                </c:pt>
                <c:pt idx="1606">
                  <c:v>35124.0</c:v>
                </c:pt>
                <c:pt idx="1607">
                  <c:v>35125.0</c:v>
                </c:pt>
                <c:pt idx="1608">
                  <c:v>35128.0</c:v>
                </c:pt>
                <c:pt idx="1609">
                  <c:v>35129.0</c:v>
                </c:pt>
                <c:pt idx="1610">
                  <c:v>35130.0</c:v>
                </c:pt>
                <c:pt idx="1611">
                  <c:v>35131.0</c:v>
                </c:pt>
                <c:pt idx="1612">
                  <c:v>35132.0</c:v>
                </c:pt>
                <c:pt idx="1613">
                  <c:v>35135.0</c:v>
                </c:pt>
                <c:pt idx="1614">
                  <c:v>35136.0</c:v>
                </c:pt>
                <c:pt idx="1615">
                  <c:v>35137.0</c:v>
                </c:pt>
                <c:pt idx="1616">
                  <c:v>35138.0</c:v>
                </c:pt>
                <c:pt idx="1617">
                  <c:v>35139.0</c:v>
                </c:pt>
                <c:pt idx="1618">
                  <c:v>35142.0</c:v>
                </c:pt>
                <c:pt idx="1619">
                  <c:v>35143.0</c:v>
                </c:pt>
                <c:pt idx="1620">
                  <c:v>35144.0</c:v>
                </c:pt>
                <c:pt idx="1621">
                  <c:v>35145.0</c:v>
                </c:pt>
                <c:pt idx="1622">
                  <c:v>35146.0</c:v>
                </c:pt>
                <c:pt idx="1623">
                  <c:v>35149.0</c:v>
                </c:pt>
                <c:pt idx="1624">
                  <c:v>35150.0</c:v>
                </c:pt>
                <c:pt idx="1625">
                  <c:v>35151.0</c:v>
                </c:pt>
                <c:pt idx="1626">
                  <c:v>35152.0</c:v>
                </c:pt>
                <c:pt idx="1627">
                  <c:v>35153.0</c:v>
                </c:pt>
                <c:pt idx="1628">
                  <c:v>35156.0</c:v>
                </c:pt>
                <c:pt idx="1629">
                  <c:v>35157.0</c:v>
                </c:pt>
                <c:pt idx="1630">
                  <c:v>35158.0</c:v>
                </c:pt>
                <c:pt idx="1631">
                  <c:v>35159.0</c:v>
                </c:pt>
                <c:pt idx="1632">
                  <c:v>35160.0</c:v>
                </c:pt>
                <c:pt idx="1633">
                  <c:v>35163.0</c:v>
                </c:pt>
                <c:pt idx="1634">
                  <c:v>35164.0</c:v>
                </c:pt>
                <c:pt idx="1635">
                  <c:v>35165.0</c:v>
                </c:pt>
                <c:pt idx="1636">
                  <c:v>35166.0</c:v>
                </c:pt>
                <c:pt idx="1637">
                  <c:v>35167.0</c:v>
                </c:pt>
                <c:pt idx="1638">
                  <c:v>35170.0</c:v>
                </c:pt>
                <c:pt idx="1639">
                  <c:v>35171.0</c:v>
                </c:pt>
                <c:pt idx="1640">
                  <c:v>35172.0</c:v>
                </c:pt>
                <c:pt idx="1641">
                  <c:v>35173.0</c:v>
                </c:pt>
                <c:pt idx="1642">
                  <c:v>35174.0</c:v>
                </c:pt>
                <c:pt idx="1643">
                  <c:v>35177.0</c:v>
                </c:pt>
                <c:pt idx="1644">
                  <c:v>35178.0</c:v>
                </c:pt>
                <c:pt idx="1645">
                  <c:v>35179.0</c:v>
                </c:pt>
                <c:pt idx="1646">
                  <c:v>35180.0</c:v>
                </c:pt>
                <c:pt idx="1647">
                  <c:v>35181.0</c:v>
                </c:pt>
                <c:pt idx="1648">
                  <c:v>35184.0</c:v>
                </c:pt>
                <c:pt idx="1649">
                  <c:v>35185.0</c:v>
                </c:pt>
                <c:pt idx="1650">
                  <c:v>35186.0</c:v>
                </c:pt>
                <c:pt idx="1651">
                  <c:v>35187.0</c:v>
                </c:pt>
                <c:pt idx="1652">
                  <c:v>35188.0</c:v>
                </c:pt>
                <c:pt idx="1653">
                  <c:v>35191.0</c:v>
                </c:pt>
                <c:pt idx="1654">
                  <c:v>35192.0</c:v>
                </c:pt>
                <c:pt idx="1655">
                  <c:v>35193.0</c:v>
                </c:pt>
                <c:pt idx="1656">
                  <c:v>35194.0</c:v>
                </c:pt>
                <c:pt idx="1657">
                  <c:v>35195.0</c:v>
                </c:pt>
                <c:pt idx="1658">
                  <c:v>35198.0</c:v>
                </c:pt>
                <c:pt idx="1659">
                  <c:v>35199.0</c:v>
                </c:pt>
                <c:pt idx="1660">
                  <c:v>35200.0</c:v>
                </c:pt>
                <c:pt idx="1661">
                  <c:v>35201.0</c:v>
                </c:pt>
                <c:pt idx="1662">
                  <c:v>35202.0</c:v>
                </c:pt>
                <c:pt idx="1663">
                  <c:v>35205.0</c:v>
                </c:pt>
                <c:pt idx="1664">
                  <c:v>35206.0</c:v>
                </c:pt>
                <c:pt idx="1665">
                  <c:v>35207.0</c:v>
                </c:pt>
                <c:pt idx="1666">
                  <c:v>35208.0</c:v>
                </c:pt>
                <c:pt idx="1667">
                  <c:v>35209.0</c:v>
                </c:pt>
                <c:pt idx="1668">
                  <c:v>35212.0</c:v>
                </c:pt>
                <c:pt idx="1669">
                  <c:v>35213.0</c:v>
                </c:pt>
                <c:pt idx="1670">
                  <c:v>35214.0</c:v>
                </c:pt>
                <c:pt idx="1671">
                  <c:v>35215.0</c:v>
                </c:pt>
                <c:pt idx="1672">
                  <c:v>35216.0</c:v>
                </c:pt>
                <c:pt idx="1673">
                  <c:v>35219.0</c:v>
                </c:pt>
                <c:pt idx="1674">
                  <c:v>35220.0</c:v>
                </c:pt>
                <c:pt idx="1675">
                  <c:v>35221.0</c:v>
                </c:pt>
                <c:pt idx="1676">
                  <c:v>35222.0</c:v>
                </c:pt>
                <c:pt idx="1677">
                  <c:v>35223.0</c:v>
                </c:pt>
                <c:pt idx="1678">
                  <c:v>35226.0</c:v>
                </c:pt>
                <c:pt idx="1679">
                  <c:v>35227.0</c:v>
                </c:pt>
                <c:pt idx="1680">
                  <c:v>35228.0</c:v>
                </c:pt>
                <c:pt idx="1681">
                  <c:v>35229.0</c:v>
                </c:pt>
                <c:pt idx="1682">
                  <c:v>35230.0</c:v>
                </c:pt>
                <c:pt idx="1683">
                  <c:v>35233.0</c:v>
                </c:pt>
                <c:pt idx="1684">
                  <c:v>35234.0</c:v>
                </c:pt>
                <c:pt idx="1685">
                  <c:v>35235.0</c:v>
                </c:pt>
                <c:pt idx="1686">
                  <c:v>35236.0</c:v>
                </c:pt>
                <c:pt idx="1687">
                  <c:v>35237.0</c:v>
                </c:pt>
                <c:pt idx="1688">
                  <c:v>35240.0</c:v>
                </c:pt>
                <c:pt idx="1689">
                  <c:v>35241.0</c:v>
                </c:pt>
                <c:pt idx="1690">
                  <c:v>35242.0</c:v>
                </c:pt>
                <c:pt idx="1691">
                  <c:v>35243.0</c:v>
                </c:pt>
                <c:pt idx="1692">
                  <c:v>35244.0</c:v>
                </c:pt>
                <c:pt idx="1693">
                  <c:v>35247.0</c:v>
                </c:pt>
                <c:pt idx="1694">
                  <c:v>35248.0</c:v>
                </c:pt>
                <c:pt idx="1695">
                  <c:v>35249.0</c:v>
                </c:pt>
                <c:pt idx="1696">
                  <c:v>35250.0</c:v>
                </c:pt>
                <c:pt idx="1697">
                  <c:v>35251.0</c:v>
                </c:pt>
                <c:pt idx="1698">
                  <c:v>35254.0</c:v>
                </c:pt>
                <c:pt idx="1699">
                  <c:v>35255.0</c:v>
                </c:pt>
                <c:pt idx="1700">
                  <c:v>35256.0</c:v>
                </c:pt>
                <c:pt idx="1701">
                  <c:v>35257.0</c:v>
                </c:pt>
                <c:pt idx="1702">
                  <c:v>35258.0</c:v>
                </c:pt>
                <c:pt idx="1703">
                  <c:v>35261.0</c:v>
                </c:pt>
                <c:pt idx="1704">
                  <c:v>35262.0</c:v>
                </c:pt>
                <c:pt idx="1705">
                  <c:v>35263.0</c:v>
                </c:pt>
                <c:pt idx="1706">
                  <c:v>35264.0</c:v>
                </c:pt>
                <c:pt idx="1707">
                  <c:v>35265.0</c:v>
                </c:pt>
                <c:pt idx="1708">
                  <c:v>35268.0</c:v>
                </c:pt>
                <c:pt idx="1709">
                  <c:v>35269.0</c:v>
                </c:pt>
                <c:pt idx="1710">
                  <c:v>35270.0</c:v>
                </c:pt>
                <c:pt idx="1711">
                  <c:v>35271.0</c:v>
                </c:pt>
                <c:pt idx="1712">
                  <c:v>35272.0</c:v>
                </c:pt>
                <c:pt idx="1713">
                  <c:v>35275.0</c:v>
                </c:pt>
                <c:pt idx="1714">
                  <c:v>35276.0</c:v>
                </c:pt>
                <c:pt idx="1715">
                  <c:v>35277.0</c:v>
                </c:pt>
                <c:pt idx="1716">
                  <c:v>35278.0</c:v>
                </c:pt>
                <c:pt idx="1717">
                  <c:v>35279.0</c:v>
                </c:pt>
                <c:pt idx="1718">
                  <c:v>35282.0</c:v>
                </c:pt>
                <c:pt idx="1719">
                  <c:v>35283.0</c:v>
                </c:pt>
                <c:pt idx="1720">
                  <c:v>35284.0</c:v>
                </c:pt>
                <c:pt idx="1721">
                  <c:v>35285.0</c:v>
                </c:pt>
                <c:pt idx="1722">
                  <c:v>35286.0</c:v>
                </c:pt>
                <c:pt idx="1723">
                  <c:v>35289.0</c:v>
                </c:pt>
                <c:pt idx="1724">
                  <c:v>35290.0</c:v>
                </c:pt>
                <c:pt idx="1725">
                  <c:v>35291.0</c:v>
                </c:pt>
                <c:pt idx="1726">
                  <c:v>35292.0</c:v>
                </c:pt>
                <c:pt idx="1727">
                  <c:v>35293.0</c:v>
                </c:pt>
                <c:pt idx="1728">
                  <c:v>35296.0</c:v>
                </c:pt>
                <c:pt idx="1729">
                  <c:v>35297.0</c:v>
                </c:pt>
                <c:pt idx="1730">
                  <c:v>35298.0</c:v>
                </c:pt>
                <c:pt idx="1731">
                  <c:v>35299.0</c:v>
                </c:pt>
                <c:pt idx="1732">
                  <c:v>35300.0</c:v>
                </c:pt>
                <c:pt idx="1733">
                  <c:v>35303.0</c:v>
                </c:pt>
                <c:pt idx="1734">
                  <c:v>35304.0</c:v>
                </c:pt>
                <c:pt idx="1735">
                  <c:v>35305.0</c:v>
                </c:pt>
                <c:pt idx="1736">
                  <c:v>35306.0</c:v>
                </c:pt>
                <c:pt idx="1737">
                  <c:v>35307.0</c:v>
                </c:pt>
                <c:pt idx="1738">
                  <c:v>35310.0</c:v>
                </c:pt>
                <c:pt idx="1739">
                  <c:v>35311.0</c:v>
                </c:pt>
                <c:pt idx="1740">
                  <c:v>35312.0</c:v>
                </c:pt>
                <c:pt idx="1741">
                  <c:v>35313.0</c:v>
                </c:pt>
                <c:pt idx="1742">
                  <c:v>35314.0</c:v>
                </c:pt>
                <c:pt idx="1743">
                  <c:v>35317.0</c:v>
                </c:pt>
                <c:pt idx="1744">
                  <c:v>35318.0</c:v>
                </c:pt>
                <c:pt idx="1745">
                  <c:v>35319.0</c:v>
                </c:pt>
                <c:pt idx="1746">
                  <c:v>35320.0</c:v>
                </c:pt>
                <c:pt idx="1747">
                  <c:v>35321.0</c:v>
                </c:pt>
                <c:pt idx="1748">
                  <c:v>35324.0</c:v>
                </c:pt>
                <c:pt idx="1749">
                  <c:v>35325.0</c:v>
                </c:pt>
                <c:pt idx="1750">
                  <c:v>35326.0</c:v>
                </c:pt>
                <c:pt idx="1751">
                  <c:v>35327.0</c:v>
                </c:pt>
                <c:pt idx="1752">
                  <c:v>35328.0</c:v>
                </c:pt>
                <c:pt idx="1753">
                  <c:v>35331.0</c:v>
                </c:pt>
                <c:pt idx="1754">
                  <c:v>35332.0</c:v>
                </c:pt>
                <c:pt idx="1755">
                  <c:v>35333.0</c:v>
                </c:pt>
                <c:pt idx="1756">
                  <c:v>35334.0</c:v>
                </c:pt>
                <c:pt idx="1757">
                  <c:v>35335.0</c:v>
                </c:pt>
                <c:pt idx="1758">
                  <c:v>35338.0</c:v>
                </c:pt>
                <c:pt idx="1759">
                  <c:v>35339.0</c:v>
                </c:pt>
                <c:pt idx="1760">
                  <c:v>35340.0</c:v>
                </c:pt>
                <c:pt idx="1761">
                  <c:v>35341.0</c:v>
                </c:pt>
                <c:pt idx="1762">
                  <c:v>35342.0</c:v>
                </c:pt>
                <c:pt idx="1763">
                  <c:v>35345.0</c:v>
                </c:pt>
                <c:pt idx="1764">
                  <c:v>35346.0</c:v>
                </c:pt>
                <c:pt idx="1765">
                  <c:v>35347.0</c:v>
                </c:pt>
                <c:pt idx="1766">
                  <c:v>35348.0</c:v>
                </c:pt>
                <c:pt idx="1767">
                  <c:v>35349.0</c:v>
                </c:pt>
                <c:pt idx="1768">
                  <c:v>35352.0</c:v>
                </c:pt>
                <c:pt idx="1769">
                  <c:v>35353.0</c:v>
                </c:pt>
                <c:pt idx="1770">
                  <c:v>35354.0</c:v>
                </c:pt>
                <c:pt idx="1771">
                  <c:v>35355.0</c:v>
                </c:pt>
                <c:pt idx="1772">
                  <c:v>35356.0</c:v>
                </c:pt>
                <c:pt idx="1773">
                  <c:v>35359.0</c:v>
                </c:pt>
                <c:pt idx="1774">
                  <c:v>35360.0</c:v>
                </c:pt>
                <c:pt idx="1775">
                  <c:v>35361.0</c:v>
                </c:pt>
                <c:pt idx="1776">
                  <c:v>35362.0</c:v>
                </c:pt>
                <c:pt idx="1777">
                  <c:v>35363.0</c:v>
                </c:pt>
                <c:pt idx="1778">
                  <c:v>35366.0</c:v>
                </c:pt>
                <c:pt idx="1779">
                  <c:v>35367.0</c:v>
                </c:pt>
                <c:pt idx="1780">
                  <c:v>35368.0</c:v>
                </c:pt>
                <c:pt idx="1781">
                  <c:v>35369.0</c:v>
                </c:pt>
                <c:pt idx="1782">
                  <c:v>35370.0</c:v>
                </c:pt>
                <c:pt idx="1783">
                  <c:v>35373.0</c:v>
                </c:pt>
                <c:pt idx="1784">
                  <c:v>35374.0</c:v>
                </c:pt>
                <c:pt idx="1785">
                  <c:v>35375.0</c:v>
                </c:pt>
                <c:pt idx="1786">
                  <c:v>35376.0</c:v>
                </c:pt>
                <c:pt idx="1787">
                  <c:v>35377.0</c:v>
                </c:pt>
                <c:pt idx="1788">
                  <c:v>35380.0</c:v>
                </c:pt>
                <c:pt idx="1789">
                  <c:v>35381.0</c:v>
                </c:pt>
                <c:pt idx="1790">
                  <c:v>35382.0</c:v>
                </c:pt>
                <c:pt idx="1791">
                  <c:v>35383.0</c:v>
                </c:pt>
                <c:pt idx="1792">
                  <c:v>35384.0</c:v>
                </c:pt>
                <c:pt idx="1793">
                  <c:v>35387.0</c:v>
                </c:pt>
                <c:pt idx="1794">
                  <c:v>35388.0</c:v>
                </c:pt>
                <c:pt idx="1795">
                  <c:v>35389.0</c:v>
                </c:pt>
                <c:pt idx="1796">
                  <c:v>35390.0</c:v>
                </c:pt>
                <c:pt idx="1797">
                  <c:v>35391.0</c:v>
                </c:pt>
                <c:pt idx="1798">
                  <c:v>35394.0</c:v>
                </c:pt>
                <c:pt idx="1799">
                  <c:v>35395.0</c:v>
                </c:pt>
                <c:pt idx="1800">
                  <c:v>35396.0</c:v>
                </c:pt>
                <c:pt idx="1801">
                  <c:v>35397.0</c:v>
                </c:pt>
                <c:pt idx="1802">
                  <c:v>35398.0</c:v>
                </c:pt>
                <c:pt idx="1803">
                  <c:v>35401.0</c:v>
                </c:pt>
                <c:pt idx="1804">
                  <c:v>35402.0</c:v>
                </c:pt>
                <c:pt idx="1805">
                  <c:v>35403.0</c:v>
                </c:pt>
                <c:pt idx="1806">
                  <c:v>35404.0</c:v>
                </c:pt>
                <c:pt idx="1807">
                  <c:v>35405.0</c:v>
                </c:pt>
                <c:pt idx="1808">
                  <c:v>35408.0</c:v>
                </c:pt>
                <c:pt idx="1809">
                  <c:v>35409.0</c:v>
                </c:pt>
                <c:pt idx="1810">
                  <c:v>35410.0</c:v>
                </c:pt>
                <c:pt idx="1811">
                  <c:v>35411.0</c:v>
                </c:pt>
                <c:pt idx="1812">
                  <c:v>35412.0</c:v>
                </c:pt>
                <c:pt idx="1813">
                  <c:v>35415.0</c:v>
                </c:pt>
                <c:pt idx="1814">
                  <c:v>35416.0</c:v>
                </c:pt>
                <c:pt idx="1815">
                  <c:v>35417.0</c:v>
                </c:pt>
                <c:pt idx="1816">
                  <c:v>35418.0</c:v>
                </c:pt>
                <c:pt idx="1817">
                  <c:v>35419.0</c:v>
                </c:pt>
                <c:pt idx="1818">
                  <c:v>35422.0</c:v>
                </c:pt>
                <c:pt idx="1819">
                  <c:v>35423.0</c:v>
                </c:pt>
                <c:pt idx="1820">
                  <c:v>35424.0</c:v>
                </c:pt>
                <c:pt idx="1821">
                  <c:v>35425.0</c:v>
                </c:pt>
                <c:pt idx="1822">
                  <c:v>35426.0</c:v>
                </c:pt>
                <c:pt idx="1823">
                  <c:v>35429.0</c:v>
                </c:pt>
                <c:pt idx="1824">
                  <c:v>35430.0</c:v>
                </c:pt>
                <c:pt idx="1825">
                  <c:v>35431.0</c:v>
                </c:pt>
                <c:pt idx="1826">
                  <c:v>35432.0</c:v>
                </c:pt>
                <c:pt idx="1827">
                  <c:v>35433.0</c:v>
                </c:pt>
                <c:pt idx="1828">
                  <c:v>35436.0</c:v>
                </c:pt>
                <c:pt idx="1829">
                  <c:v>35437.0</c:v>
                </c:pt>
                <c:pt idx="1830">
                  <c:v>35438.0</c:v>
                </c:pt>
                <c:pt idx="1831">
                  <c:v>35439.0</c:v>
                </c:pt>
                <c:pt idx="1832">
                  <c:v>35440.0</c:v>
                </c:pt>
                <c:pt idx="1833">
                  <c:v>35443.0</c:v>
                </c:pt>
                <c:pt idx="1834">
                  <c:v>35444.0</c:v>
                </c:pt>
                <c:pt idx="1835">
                  <c:v>35445.0</c:v>
                </c:pt>
                <c:pt idx="1836">
                  <c:v>35446.0</c:v>
                </c:pt>
                <c:pt idx="1837">
                  <c:v>35447.0</c:v>
                </c:pt>
                <c:pt idx="1838">
                  <c:v>35450.0</c:v>
                </c:pt>
                <c:pt idx="1839">
                  <c:v>35451.0</c:v>
                </c:pt>
                <c:pt idx="1840">
                  <c:v>35452.0</c:v>
                </c:pt>
                <c:pt idx="1841">
                  <c:v>35453.0</c:v>
                </c:pt>
                <c:pt idx="1842">
                  <c:v>35454.0</c:v>
                </c:pt>
                <c:pt idx="1843">
                  <c:v>35457.0</c:v>
                </c:pt>
                <c:pt idx="1844">
                  <c:v>35458.0</c:v>
                </c:pt>
                <c:pt idx="1845">
                  <c:v>35459.0</c:v>
                </c:pt>
                <c:pt idx="1846">
                  <c:v>35460.0</c:v>
                </c:pt>
                <c:pt idx="1847">
                  <c:v>35461.0</c:v>
                </c:pt>
                <c:pt idx="1848">
                  <c:v>35464.0</c:v>
                </c:pt>
                <c:pt idx="1849">
                  <c:v>35465.0</c:v>
                </c:pt>
                <c:pt idx="1850">
                  <c:v>35466.0</c:v>
                </c:pt>
                <c:pt idx="1851">
                  <c:v>35467.0</c:v>
                </c:pt>
                <c:pt idx="1852">
                  <c:v>35468.0</c:v>
                </c:pt>
                <c:pt idx="1853">
                  <c:v>35471.0</c:v>
                </c:pt>
                <c:pt idx="1854">
                  <c:v>35472.0</c:v>
                </c:pt>
                <c:pt idx="1855">
                  <c:v>35473.0</c:v>
                </c:pt>
                <c:pt idx="1856">
                  <c:v>35474.0</c:v>
                </c:pt>
                <c:pt idx="1857">
                  <c:v>35475.0</c:v>
                </c:pt>
                <c:pt idx="1858">
                  <c:v>35478.0</c:v>
                </c:pt>
                <c:pt idx="1859">
                  <c:v>35479.0</c:v>
                </c:pt>
                <c:pt idx="1860">
                  <c:v>35480.0</c:v>
                </c:pt>
                <c:pt idx="1861">
                  <c:v>35481.0</c:v>
                </c:pt>
                <c:pt idx="1862">
                  <c:v>35482.0</c:v>
                </c:pt>
                <c:pt idx="1863">
                  <c:v>35485.0</c:v>
                </c:pt>
                <c:pt idx="1864">
                  <c:v>35486.0</c:v>
                </c:pt>
                <c:pt idx="1865">
                  <c:v>35487.0</c:v>
                </c:pt>
                <c:pt idx="1866">
                  <c:v>35488.0</c:v>
                </c:pt>
                <c:pt idx="1867">
                  <c:v>35489.0</c:v>
                </c:pt>
                <c:pt idx="1868">
                  <c:v>35492.0</c:v>
                </c:pt>
                <c:pt idx="1869">
                  <c:v>35493.0</c:v>
                </c:pt>
                <c:pt idx="1870">
                  <c:v>35494.0</c:v>
                </c:pt>
                <c:pt idx="1871">
                  <c:v>35495.0</c:v>
                </c:pt>
                <c:pt idx="1872">
                  <c:v>35496.0</c:v>
                </c:pt>
                <c:pt idx="1873">
                  <c:v>35499.0</c:v>
                </c:pt>
                <c:pt idx="1874">
                  <c:v>35500.0</c:v>
                </c:pt>
                <c:pt idx="1875">
                  <c:v>35501.0</c:v>
                </c:pt>
                <c:pt idx="1876">
                  <c:v>35502.0</c:v>
                </c:pt>
                <c:pt idx="1877">
                  <c:v>35503.0</c:v>
                </c:pt>
                <c:pt idx="1878">
                  <c:v>35506.0</c:v>
                </c:pt>
                <c:pt idx="1879">
                  <c:v>35507.0</c:v>
                </c:pt>
                <c:pt idx="1880">
                  <c:v>35508.0</c:v>
                </c:pt>
                <c:pt idx="1881">
                  <c:v>35509.0</c:v>
                </c:pt>
                <c:pt idx="1882">
                  <c:v>35510.0</c:v>
                </c:pt>
                <c:pt idx="1883">
                  <c:v>35513.0</c:v>
                </c:pt>
                <c:pt idx="1884">
                  <c:v>35514.0</c:v>
                </c:pt>
                <c:pt idx="1885">
                  <c:v>35515.0</c:v>
                </c:pt>
                <c:pt idx="1886">
                  <c:v>35516.0</c:v>
                </c:pt>
                <c:pt idx="1887">
                  <c:v>35517.0</c:v>
                </c:pt>
                <c:pt idx="1888">
                  <c:v>35520.0</c:v>
                </c:pt>
                <c:pt idx="1889">
                  <c:v>35521.0</c:v>
                </c:pt>
                <c:pt idx="1890">
                  <c:v>35522.0</c:v>
                </c:pt>
                <c:pt idx="1891">
                  <c:v>35523.0</c:v>
                </c:pt>
                <c:pt idx="1892">
                  <c:v>35524.0</c:v>
                </c:pt>
                <c:pt idx="1893">
                  <c:v>35527.0</c:v>
                </c:pt>
                <c:pt idx="1894">
                  <c:v>35528.0</c:v>
                </c:pt>
                <c:pt idx="1895">
                  <c:v>35529.0</c:v>
                </c:pt>
                <c:pt idx="1896">
                  <c:v>35530.0</c:v>
                </c:pt>
                <c:pt idx="1897">
                  <c:v>35531.0</c:v>
                </c:pt>
                <c:pt idx="1898">
                  <c:v>35534.0</c:v>
                </c:pt>
                <c:pt idx="1899">
                  <c:v>35535.0</c:v>
                </c:pt>
                <c:pt idx="1900">
                  <c:v>35536.0</c:v>
                </c:pt>
                <c:pt idx="1901">
                  <c:v>35537.0</c:v>
                </c:pt>
                <c:pt idx="1902">
                  <c:v>35538.0</c:v>
                </c:pt>
                <c:pt idx="1903">
                  <c:v>35541.0</c:v>
                </c:pt>
                <c:pt idx="1904">
                  <c:v>35542.0</c:v>
                </c:pt>
                <c:pt idx="1905">
                  <c:v>35543.0</c:v>
                </c:pt>
                <c:pt idx="1906">
                  <c:v>35544.0</c:v>
                </c:pt>
                <c:pt idx="1907">
                  <c:v>35545.0</c:v>
                </c:pt>
                <c:pt idx="1908">
                  <c:v>35548.0</c:v>
                </c:pt>
                <c:pt idx="1909">
                  <c:v>35549.0</c:v>
                </c:pt>
                <c:pt idx="1910">
                  <c:v>35550.0</c:v>
                </c:pt>
                <c:pt idx="1911">
                  <c:v>35551.0</c:v>
                </c:pt>
                <c:pt idx="1912">
                  <c:v>35552.0</c:v>
                </c:pt>
                <c:pt idx="1913">
                  <c:v>35555.0</c:v>
                </c:pt>
                <c:pt idx="1914">
                  <c:v>35556.0</c:v>
                </c:pt>
                <c:pt idx="1915">
                  <c:v>35557.0</c:v>
                </c:pt>
                <c:pt idx="1916">
                  <c:v>35558.0</c:v>
                </c:pt>
                <c:pt idx="1917">
                  <c:v>35559.0</c:v>
                </c:pt>
                <c:pt idx="1918">
                  <c:v>35562.0</c:v>
                </c:pt>
                <c:pt idx="1919">
                  <c:v>35563.0</c:v>
                </c:pt>
                <c:pt idx="1920">
                  <c:v>35564.0</c:v>
                </c:pt>
                <c:pt idx="1921">
                  <c:v>35565.0</c:v>
                </c:pt>
                <c:pt idx="1922">
                  <c:v>35566.0</c:v>
                </c:pt>
                <c:pt idx="1923">
                  <c:v>35569.0</c:v>
                </c:pt>
                <c:pt idx="1924">
                  <c:v>35570.0</c:v>
                </c:pt>
                <c:pt idx="1925">
                  <c:v>35571.0</c:v>
                </c:pt>
                <c:pt idx="1926">
                  <c:v>35572.0</c:v>
                </c:pt>
                <c:pt idx="1927">
                  <c:v>35573.0</c:v>
                </c:pt>
                <c:pt idx="1928">
                  <c:v>35576.0</c:v>
                </c:pt>
                <c:pt idx="1929">
                  <c:v>35577.0</c:v>
                </c:pt>
                <c:pt idx="1930">
                  <c:v>35578.0</c:v>
                </c:pt>
                <c:pt idx="1931">
                  <c:v>35579.0</c:v>
                </c:pt>
                <c:pt idx="1932">
                  <c:v>35580.0</c:v>
                </c:pt>
                <c:pt idx="1933">
                  <c:v>35583.0</c:v>
                </c:pt>
                <c:pt idx="1934">
                  <c:v>35584.0</c:v>
                </c:pt>
                <c:pt idx="1935">
                  <c:v>35585.0</c:v>
                </c:pt>
                <c:pt idx="1936">
                  <c:v>35586.0</c:v>
                </c:pt>
                <c:pt idx="1937">
                  <c:v>35587.0</c:v>
                </c:pt>
                <c:pt idx="1938">
                  <c:v>35590.0</c:v>
                </c:pt>
                <c:pt idx="1939">
                  <c:v>35591.0</c:v>
                </c:pt>
                <c:pt idx="1940">
                  <c:v>35592.0</c:v>
                </c:pt>
                <c:pt idx="1941">
                  <c:v>35593.0</c:v>
                </c:pt>
                <c:pt idx="1942">
                  <c:v>35594.0</c:v>
                </c:pt>
                <c:pt idx="1943">
                  <c:v>35597.0</c:v>
                </c:pt>
                <c:pt idx="1944">
                  <c:v>35598.0</c:v>
                </c:pt>
                <c:pt idx="1945">
                  <c:v>35599.0</c:v>
                </c:pt>
                <c:pt idx="1946">
                  <c:v>35600.0</c:v>
                </c:pt>
                <c:pt idx="1947">
                  <c:v>35601.0</c:v>
                </c:pt>
                <c:pt idx="1948">
                  <c:v>35604.0</c:v>
                </c:pt>
                <c:pt idx="1949">
                  <c:v>35605.0</c:v>
                </c:pt>
                <c:pt idx="1950">
                  <c:v>35606.0</c:v>
                </c:pt>
                <c:pt idx="1951">
                  <c:v>35607.0</c:v>
                </c:pt>
                <c:pt idx="1952">
                  <c:v>35608.0</c:v>
                </c:pt>
                <c:pt idx="1953">
                  <c:v>35611.0</c:v>
                </c:pt>
                <c:pt idx="1954">
                  <c:v>35612.0</c:v>
                </c:pt>
                <c:pt idx="1955">
                  <c:v>35613.0</c:v>
                </c:pt>
                <c:pt idx="1956">
                  <c:v>35614.0</c:v>
                </c:pt>
                <c:pt idx="1957">
                  <c:v>35615.0</c:v>
                </c:pt>
                <c:pt idx="1958">
                  <c:v>35618.0</c:v>
                </c:pt>
                <c:pt idx="1959">
                  <c:v>35619.0</c:v>
                </c:pt>
                <c:pt idx="1960">
                  <c:v>35620.0</c:v>
                </c:pt>
                <c:pt idx="1961">
                  <c:v>35621.0</c:v>
                </c:pt>
                <c:pt idx="1962">
                  <c:v>35622.0</c:v>
                </c:pt>
                <c:pt idx="1963">
                  <c:v>35625.0</c:v>
                </c:pt>
                <c:pt idx="1964">
                  <c:v>35626.0</c:v>
                </c:pt>
                <c:pt idx="1965">
                  <c:v>35627.0</c:v>
                </c:pt>
                <c:pt idx="1966">
                  <c:v>35628.0</c:v>
                </c:pt>
                <c:pt idx="1967">
                  <c:v>35629.0</c:v>
                </c:pt>
                <c:pt idx="1968">
                  <c:v>35632.0</c:v>
                </c:pt>
                <c:pt idx="1969">
                  <c:v>35633.0</c:v>
                </c:pt>
                <c:pt idx="1970">
                  <c:v>35634.0</c:v>
                </c:pt>
                <c:pt idx="1971">
                  <c:v>35635.0</c:v>
                </c:pt>
                <c:pt idx="1972">
                  <c:v>35636.0</c:v>
                </c:pt>
                <c:pt idx="1973">
                  <c:v>35639.0</c:v>
                </c:pt>
                <c:pt idx="1974">
                  <c:v>35640.0</c:v>
                </c:pt>
                <c:pt idx="1975">
                  <c:v>35641.0</c:v>
                </c:pt>
                <c:pt idx="1976">
                  <c:v>35642.0</c:v>
                </c:pt>
                <c:pt idx="1977">
                  <c:v>35643.0</c:v>
                </c:pt>
                <c:pt idx="1978">
                  <c:v>35646.0</c:v>
                </c:pt>
                <c:pt idx="1979">
                  <c:v>35647.0</c:v>
                </c:pt>
                <c:pt idx="1980">
                  <c:v>35648.0</c:v>
                </c:pt>
                <c:pt idx="1981">
                  <c:v>35649.0</c:v>
                </c:pt>
                <c:pt idx="1982">
                  <c:v>35650.0</c:v>
                </c:pt>
                <c:pt idx="1983">
                  <c:v>35653.0</c:v>
                </c:pt>
                <c:pt idx="1984">
                  <c:v>35654.0</c:v>
                </c:pt>
                <c:pt idx="1985">
                  <c:v>35655.0</c:v>
                </c:pt>
                <c:pt idx="1986">
                  <c:v>35656.0</c:v>
                </c:pt>
                <c:pt idx="1987">
                  <c:v>35657.0</c:v>
                </c:pt>
                <c:pt idx="1988">
                  <c:v>35660.0</c:v>
                </c:pt>
                <c:pt idx="1989">
                  <c:v>35661.0</c:v>
                </c:pt>
                <c:pt idx="1990">
                  <c:v>35662.0</c:v>
                </c:pt>
                <c:pt idx="1991">
                  <c:v>35663.0</c:v>
                </c:pt>
                <c:pt idx="1992">
                  <c:v>35664.0</c:v>
                </c:pt>
                <c:pt idx="1993">
                  <c:v>35667.0</c:v>
                </c:pt>
                <c:pt idx="1994">
                  <c:v>35668.0</c:v>
                </c:pt>
                <c:pt idx="1995">
                  <c:v>35669.0</c:v>
                </c:pt>
                <c:pt idx="1996">
                  <c:v>35670.0</c:v>
                </c:pt>
                <c:pt idx="1997">
                  <c:v>35671.0</c:v>
                </c:pt>
                <c:pt idx="1998">
                  <c:v>35674.0</c:v>
                </c:pt>
                <c:pt idx="1999">
                  <c:v>35675.0</c:v>
                </c:pt>
                <c:pt idx="2000">
                  <c:v>35676.0</c:v>
                </c:pt>
                <c:pt idx="2001">
                  <c:v>35677.0</c:v>
                </c:pt>
                <c:pt idx="2002">
                  <c:v>35678.0</c:v>
                </c:pt>
                <c:pt idx="2003">
                  <c:v>35681.0</c:v>
                </c:pt>
                <c:pt idx="2004">
                  <c:v>35682.0</c:v>
                </c:pt>
                <c:pt idx="2005">
                  <c:v>35683.0</c:v>
                </c:pt>
                <c:pt idx="2006">
                  <c:v>35684.0</c:v>
                </c:pt>
                <c:pt idx="2007">
                  <c:v>35685.0</c:v>
                </c:pt>
                <c:pt idx="2008">
                  <c:v>35688.0</c:v>
                </c:pt>
                <c:pt idx="2009">
                  <c:v>35689.0</c:v>
                </c:pt>
                <c:pt idx="2010">
                  <c:v>35690.0</c:v>
                </c:pt>
                <c:pt idx="2011">
                  <c:v>35691.0</c:v>
                </c:pt>
                <c:pt idx="2012">
                  <c:v>35692.0</c:v>
                </c:pt>
                <c:pt idx="2013">
                  <c:v>35695.0</c:v>
                </c:pt>
                <c:pt idx="2014">
                  <c:v>35696.0</c:v>
                </c:pt>
                <c:pt idx="2015">
                  <c:v>35697.0</c:v>
                </c:pt>
                <c:pt idx="2016">
                  <c:v>35698.0</c:v>
                </c:pt>
                <c:pt idx="2017">
                  <c:v>35699.0</c:v>
                </c:pt>
                <c:pt idx="2018">
                  <c:v>35702.0</c:v>
                </c:pt>
                <c:pt idx="2019">
                  <c:v>35703.0</c:v>
                </c:pt>
                <c:pt idx="2020">
                  <c:v>35704.0</c:v>
                </c:pt>
                <c:pt idx="2021">
                  <c:v>35705.0</c:v>
                </c:pt>
                <c:pt idx="2022">
                  <c:v>35706.0</c:v>
                </c:pt>
                <c:pt idx="2023">
                  <c:v>35709.0</c:v>
                </c:pt>
                <c:pt idx="2024">
                  <c:v>35710.0</c:v>
                </c:pt>
                <c:pt idx="2025">
                  <c:v>35711.0</c:v>
                </c:pt>
                <c:pt idx="2026">
                  <c:v>35712.0</c:v>
                </c:pt>
                <c:pt idx="2027">
                  <c:v>35713.0</c:v>
                </c:pt>
                <c:pt idx="2028">
                  <c:v>35716.0</c:v>
                </c:pt>
                <c:pt idx="2029">
                  <c:v>35717.0</c:v>
                </c:pt>
                <c:pt idx="2030">
                  <c:v>35718.0</c:v>
                </c:pt>
                <c:pt idx="2031">
                  <c:v>35719.0</c:v>
                </c:pt>
                <c:pt idx="2032">
                  <c:v>35720.0</c:v>
                </c:pt>
                <c:pt idx="2033">
                  <c:v>35723.0</c:v>
                </c:pt>
                <c:pt idx="2034">
                  <c:v>35724.0</c:v>
                </c:pt>
                <c:pt idx="2035">
                  <c:v>35725.0</c:v>
                </c:pt>
                <c:pt idx="2036">
                  <c:v>35726.0</c:v>
                </c:pt>
                <c:pt idx="2037">
                  <c:v>35727.0</c:v>
                </c:pt>
                <c:pt idx="2038">
                  <c:v>35730.0</c:v>
                </c:pt>
                <c:pt idx="2039">
                  <c:v>35731.0</c:v>
                </c:pt>
                <c:pt idx="2040">
                  <c:v>35732.0</c:v>
                </c:pt>
                <c:pt idx="2041">
                  <c:v>35733.0</c:v>
                </c:pt>
                <c:pt idx="2042">
                  <c:v>35734.0</c:v>
                </c:pt>
                <c:pt idx="2043">
                  <c:v>35737.0</c:v>
                </c:pt>
                <c:pt idx="2044">
                  <c:v>35738.0</c:v>
                </c:pt>
                <c:pt idx="2045">
                  <c:v>35739.0</c:v>
                </c:pt>
                <c:pt idx="2046">
                  <c:v>35740.0</c:v>
                </c:pt>
                <c:pt idx="2047">
                  <c:v>35741.0</c:v>
                </c:pt>
                <c:pt idx="2048">
                  <c:v>35744.0</c:v>
                </c:pt>
                <c:pt idx="2049">
                  <c:v>35745.0</c:v>
                </c:pt>
                <c:pt idx="2050">
                  <c:v>35746.0</c:v>
                </c:pt>
                <c:pt idx="2051">
                  <c:v>35747.0</c:v>
                </c:pt>
                <c:pt idx="2052">
                  <c:v>35748.0</c:v>
                </c:pt>
                <c:pt idx="2053">
                  <c:v>35751.0</c:v>
                </c:pt>
                <c:pt idx="2054">
                  <c:v>35752.0</c:v>
                </c:pt>
                <c:pt idx="2055">
                  <c:v>35753.0</c:v>
                </c:pt>
                <c:pt idx="2056">
                  <c:v>35754.0</c:v>
                </c:pt>
                <c:pt idx="2057">
                  <c:v>35755.0</c:v>
                </c:pt>
                <c:pt idx="2058">
                  <c:v>35758.0</c:v>
                </c:pt>
                <c:pt idx="2059">
                  <c:v>35759.0</c:v>
                </c:pt>
                <c:pt idx="2060">
                  <c:v>35760.0</c:v>
                </c:pt>
                <c:pt idx="2061">
                  <c:v>35761.0</c:v>
                </c:pt>
                <c:pt idx="2062">
                  <c:v>35762.0</c:v>
                </c:pt>
                <c:pt idx="2063">
                  <c:v>35765.0</c:v>
                </c:pt>
                <c:pt idx="2064">
                  <c:v>35766.0</c:v>
                </c:pt>
                <c:pt idx="2065">
                  <c:v>35767.0</c:v>
                </c:pt>
                <c:pt idx="2066">
                  <c:v>35768.0</c:v>
                </c:pt>
                <c:pt idx="2067">
                  <c:v>35769.0</c:v>
                </c:pt>
                <c:pt idx="2068">
                  <c:v>35772.0</c:v>
                </c:pt>
                <c:pt idx="2069">
                  <c:v>35773.0</c:v>
                </c:pt>
                <c:pt idx="2070">
                  <c:v>35774.0</c:v>
                </c:pt>
                <c:pt idx="2071">
                  <c:v>35775.0</c:v>
                </c:pt>
                <c:pt idx="2072">
                  <c:v>35776.0</c:v>
                </c:pt>
                <c:pt idx="2073">
                  <c:v>35779.0</c:v>
                </c:pt>
                <c:pt idx="2074">
                  <c:v>35780.0</c:v>
                </c:pt>
                <c:pt idx="2075">
                  <c:v>35781.0</c:v>
                </c:pt>
                <c:pt idx="2076">
                  <c:v>35782.0</c:v>
                </c:pt>
                <c:pt idx="2077">
                  <c:v>35783.0</c:v>
                </c:pt>
                <c:pt idx="2078">
                  <c:v>35786.0</c:v>
                </c:pt>
                <c:pt idx="2079">
                  <c:v>35787.0</c:v>
                </c:pt>
                <c:pt idx="2080">
                  <c:v>35788.0</c:v>
                </c:pt>
                <c:pt idx="2081">
                  <c:v>35789.0</c:v>
                </c:pt>
                <c:pt idx="2082">
                  <c:v>35790.0</c:v>
                </c:pt>
                <c:pt idx="2083">
                  <c:v>35793.0</c:v>
                </c:pt>
                <c:pt idx="2084">
                  <c:v>35794.0</c:v>
                </c:pt>
                <c:pt idx="2085">
                  <c:v>35795.0</c:v>
                </c:pt>
                <c:pt idx="2086">
                  <c:v>35796.0</c:v>
                </c:pt>
                <c:pt idx="2087">
                  <c:v>35797.0</c:v>
                </c:pt>
                <c:pt idx="2088">
                  <c:v>35800.0</c:v>
                </c:pt>
                <c:pt idx="2089">
                  <c:v>35801.0</c:v>
                </c:pt>
                <c:pt idx="2090">
                  <c:v>35802.0</c:v>
                </c:pt>
                <c:pt idx="2091">
                  <c:v>35803.0</c:v>
                </c:pt>
                <c:pt idx="2092">
                  <c:v>35804.0</c:v>
                </c:pt>
                <c:pt idx="2093">
                  <c:v>35807.0</c:v>
                </c:pt>
                <c:pt idx="2094">
                  <c:v>35808.0</c:v>
                </c:pt>
                <c:pt idx="2095">
                  <c:v>35809.0</c:v>
                </c:pt>
                <c:pt idx="2096">
                  <c:v>35810.0</c:v>
                </c:pt>
                <c:pt idx="2097">
                  <c:v>35811.0</c:v>
                </c:pt>
                <c:pt idx="2098">
                  <c:v>35814.0</c:v>
                </c:pt>
                <c:pt idx="2099">
                  <c:v>35815.0</c:v>
                </c:pt>
                <c:pt idx="2100">
                  <c:v>35816.0</c:v>
                </c:pt>
                <c:pt idx="2101">
                  <c:v>35817.0</c:v>
                </c:pt>
                <c:pt idx="2102">
                  <c:v>35818.0</c:v>
                </c:pt>
                <c:pt idx="2103">
                  <c:v>35821.0</c:v>
                </c:pt>
                <c:pt idx="2104">
                  <c:v>35822.0</c:v>
                </c:pt>
                <c:pt idx="2105">
                  <c:v>35823.0</c:v>
                </c:pt>
                <c:pt idx="2106">
                  <c:v>35824.0</c:v>
                </c:pt>
                <c:pt idx="2107">
                  <c:v>35825.0</c:v>
                </c:pt>
                <c:pt idx="2108">
                  <c:v>35828.0</c:v>
                </c:pt>
                <c:pt idx="2109">
                  <c:v>35829.0</c:v>
                </c:pt>
                <c:pt idx="2110">
                  <c:v>35830.0</c:v>
                </c:pt>
                <c:pt idx="2111">
                  <c:v>35831.0</c:v>
                </c:pt>
                <c:pt idx="2112">
                  <c:v>35832.0</c:v>
                </c:pt>
                <c:pt idx="2113">
                  <c:v>35835.0</c:v>
                </c:pt>
                <c:pt idx="2114">
                  <c:v>35836.0</c:v>
                </c:pt>
                <c:pt idx="2115">
                  <c:v>35837.0</c:v>
                </c:pt>
                <c:pt idx="2116">
                  <c:v>35838.0</c:v>
                </c:pt>
                <c:pt idx="2117">
                  <c:v>35839.0</c:v>
                </c:pt>
                <c:pt idx="2118">
                  <c:v>35842.0</c:v>
                </c:pt>
                <c:pt idx="2119">
                  <c:v>35843.0</c:v>
                </c:pt>
                <c:pt idx="2120">
                  <c:v>35844.0</c:v>
                </c:pt>
                <c:pt idx="2121">
                  <c:v>35845.0</c:v>
                </c:pt>
                <c:pt idx="2122">
                  <c:v>35846.0</c:v>
                </c:pt>
                <c:pt idx="2123">
                  <c:v>35849.0</c:v>
                </c:pt>
                <c:pt idx="2124">
                  <c:v>35850.0</c:v>
                </c:pt>
                <c:pt idx="2125">
                  <c:v>35851.0</c:v>
                </c:pt>
                <c:pt idx="2126">
                  <c:v>35852.0</c:v>
                </c:pt>
                <c:pt idx="2127">
                  <c:v>35853.0</c:v>
                </c:pt>
                <c:pt idx="2128">
                  <c:v>35856.0</c:v>
                </c:pt>
                <c:pt idx="2129">
                  <c:v>35857.0</c:v>
                </c:pt>
                <c:pt idx="2130">
                  <c:v>35858.0</c:v>
                </c:pt>
                <c:pt idx="2131">
                  <c:v>35859.0</c:v>
                </c:pt>
                <c:pt idx="2132">
                  <c:v>35860.0</c:v>
                </c:pt>
                <c:pt idx="2133">
                  <c:v>35863.0</c:v>
                </c:pt>
                <c:pt idx="2134">
                  <c:v>35864.0</c:v>
                </c:pt>
                <c:pt idx="2135">
                  <c:v>35865.0</c:v>
                </c:pt>
                <c:pt idx="2136">
                  <c:v>35866.0</c:v>
                </c:pt>
                <c:pt idx="2137">
                  <c:v>35867.0</c:v>
                </c:pt>
                <c:pt idx="2138">
                  <c:v>35870.0</c:v>
                </c:pt>
                <c:pt idx="2139">
                  <c:v>35871.0</c:v>
                </c:pt>
                <c:pt idx="2140">
                  <c:v>35872.0</c:v>
                </c:pt>
                <c:pt idx="2141">
                  <c:v>35873.0</c:v>
                </c:pt>
                <c:pt idx="2142">
                  <c:v>35874.0</c:v>
                </c:pt>
                <c:pt idx="2143">
                  <c:v>35877.0</c:v>
                </c:pt>
                <c:pt idx="2144">
                  <c:v>35878.0</c:v>
                </c:pt>
                <c:pt idx="2145">
                  <c:v>35879.0</c:v>
                </c:pt>
                <c:pt idx="2146">
                  <c:v>35880.0</c:v>
                </c:pt>
                <c:pt idx="2147">
                  <c:v>35881.0</c:v>
                </c:pt>
                <c:pt idx="2148">
                  <c:v>35884.0</c:v>
                </c:pt>
                <c:pt idx="2149">
                  <c:v>35885.0</c:v>
                </c:pt>
                <c:pt idx="2150">
                  <c:v>35886.0</c:v>
                </c:pt>
                <c:pt idx="2151">
                  <c:v>35887.0</c:v>
                </c:pt>
                <c:pt idx="2152">
                  <c:v>35888.0</c:v>
                </c:pt>
                <c:pt idx="2153">
                  <c:v>35891.0</c:v>
                </c:pt>
                <c:pt idx="2154">
                  <c:v>35892.0</c:v>
                </c:pt>
                <c:pt idx="2155">
                  <c:v>35893.0</c:v>
                </c:pt>
                <c:pt idx="2156">
                  <c:v>35894.0</c:v>
                </c:pt>
                <c:pt idx="2157">
                  <c:v>35895.0</c:v>
                </c:pt>
                <c:pt idx="2158">
                  <c:v>35898.0</c:v>
                </c:pt>
                <c:pt idx="2159">
                  <c:v>35899.0</c:v>
                </c:pt>
                <c:pt idx="2160">
                  <c:v>35900.0</c:v>
                </c:pt>
                <c:pt idx="2161">
                  <c:v>35901.0</c:v>
                </c:pt>
                <c:pt idx="2162">
                  <c:v>35902.0</c:v>
                </c:pt>
                <c:pt idx="2163">
                  <c:v>35905.0</c:v>
                </c:pt>
                <c:pt idx="2164">
                  <c:v>35906.0</c:v>
                </c:pt>
                <c:pt idx="2165">
                  <c:v>35907.0</c:v>
                </c:pt>
                <c:pt idx="2166">
                  <c:v>35908.0</c:v>
                </c:pt>
                <c:pt idx="2167">
                  <c:v>35909.0</c:v>
                </c:pt>
                <c:pt idx="2168">
                  <c:v>35912.0</c:v>
                </c:pt>
                <c:pt idx="2169">
                  <c:v>35913.0</c:v>
                </c:pt>
                <c:pt idx="2170">
                  <c:v>35914.0</c:v>
                </c:pt>
                <c:pt idx="2171">
                  <c:v>35915.0</c:v>
                </c:pt>
                <c:pt idx="2172">
                  <c:v>35916.0</c:v>
                </c:pt>
                <c:pt idx="2173">
                  <c:v>35919.0</c:v>
                </c:pt>
                <c:pt idx="2174">
                  <c:v>35920.0</c:v>
                </c:pt>
                <c:pt idx="2175">
                  <c:v>35921.0</c:v>
                </c:pt>
                <c:pt idx="2176">
                  <c:v>35922.0</c:v>
                </c:pt>
                <c:pt idx="2177">
                  <c:v>35923.0</c:v>
                </c:pt>
                <c:pt idx="2178">
                  <c:v>35926.0</c:v>
                </c:pt>
                <c:pt idx="2179">
                  <c:v>35927.0</c:v>
                </c:pt>
                <c:pt idx="2180">
                  <c:v>35928.0</c:v>
                </c:pt>
                <c:pt idx="2181">
                  <c:v>35929.0</c:v>
                </c:pt>
                <c:pt idx="2182">
                  <c:v>35930.0</c:v>
                </c:pt>
                <c:pt idx="2183">
                  <c:v>35933.0</c:v>
                </c:pt>
                <c:pt idx="2184">
                  <c:v>35934.0</c:v>
                </c:pt>
                <c:pt idx="2185">
                  <c:v>35935.0</c:v>
                </c:pt>
                <c:pt idx="2186">
                  <c:v>35936.0</c:v>
                </c:pt>
                <c:pt idx="2187">
                  <c:v>35937.0</c:v>
                </c:pt>
                <c:pt idx="2188">
                  <c:v>35940.0</c:v>
                </c:pt>
                <c:pt idx="2189">
                  <c:v>35941.0</c:v>
                </c:pt>
                <c:pt idx="2190">
                  <c:v>35942.0</c:v>
                </c:pt>
                <c:pt idx="2191">
                  <c:v>35943.0</c:v>
                </c:pt>
                <c:pt idx="2192">
                  <c:v>35944.0</c:v>
                </c:pt>
                <c:pt idx="2193">
                  <c:v>35947.0</c:v>
                </c:pt>
                <c:pt idx="2194">
                  <c:v>35948.0</c:v>
                </c:pt>
                <c:pt idx="2195">
                  <c:v>35949.0</c:v>
                </c:pt>
                <c:pt idx="2196">
                  <c:v>35950.0</c:v>
                </c:pt>
                <c:pt idx="2197">
                  <c:v>35951.0</c:v>
                </c:pt>
                <c:pt idx="2198">
                  <c:v>35954.0</c:v>
                </c:pt>
                <c:pt idx="2199">
                  <c:v>35955.0</c:v>
                </c:pt>
                <c:pt idx="2200">
                  <c:v>35956.0</c:v>
                </c:pt>
                <c:pt idx="2201">
                  <c:v>35957.0</c:v>
                </c:pt>
                <c:pt idx="2202">
                  <c:v>35958.0</c:v>
                </c:pt>
                <c:pt idx="2203">
                  <c:v>35961.0</c:v>
                </c:pt>
                <c:pt idx="2204">
                  <c:v>35962.0</c:v>
                </c:pt>
                <c:pt idx="2205">
                  <c:v>35963.0</c:v>
                </c:pt>
                <c:pt idx="2206">
                  <c:v>35964.0</c:v>
                </c:pt>
                <c:pt idx="2207">
                  <c:v>35965.0</c:v>
                </c:pt>
                <c:pt idx="2208">
                  <c:v>35968.0</c:v>
                </c:pt>
                <c:pt idx="2209">
                  <c:v>35969.0</c:v>
                </c:pt>
                <c:pt idx="2210">
                  <c:v>35970.0</c:v>
                </c:pt>
                <c:pt idx="2211">
                  <c:v>35971.0</c:v>
                </c:pt>
                <c:pt idx="2212">
                  <c:v>35972.0</c:v>
                </c:pt>
                <c:pt idx="2213">
                  <c:v>35975.0</c:v>
                </c:pt>
                <c:pt idx="2214">
                  <c:v>35976.0</c:v>
                </c:pt>
                <c:pt idx="2215">
                  <c:v>35977.0</c:v>
                </c:pt>
                <c:pt idx="2216">
                  <c:v>35978.0</c:v>
                </c:pt>
                <c:pt idx="2217">
                  <c:v>35979.0</c:v>
                </c:pt>
                <c:pt idx="2218">
                  <c:v>35982.0</c:v>
                </c:pt>
                <c:pt idx="2219">
                  <c:v>35983.0</c:v>
                </c:pt>
                <c:pt idx="2220">
                  <c:v>35984.0</c:v>
                </c:pt>
                <c:pt idx="2221">
                  <c:v>35985.0</c:v>
                </c:pt>
                <c:pt idx="2222">
                  <c:v>35986.0</c:v>
                </c:pt>
                <c:pt idx="2223">
                  <c:v>35989.0</c:v>
                </c:pt>
                <c:pt idx="2224">
                  <c:v>35990.0</c:v>
                </c:pt>
                <c:pt idx="2225">
                  <c:v>35991.0</c:v>
                </c:pt>
                <c:pt idx="2226">
                  <c:v>35992.0</c:v>
                </c:pt>
                <c:pt idx="2227">
                  <c:v>35993.0</c:v>
                </c:pt>
                <c:pt idx="2228">
                  <c:v>35996.0</c:v>
                </c:pt>
                <c:pt idx="2229">
                  <c:v>35997.0</c:v>
                </c:pt>
                <c:pt idx="2230">
                  <c:v>35998.0</c:v>
                </c:pt>
                <c:pt idx="2231">
                  <c:v>35999.0</c:v>
                </c:pt>
                <c:pt idx="2232">
                  <c:v>36000.0</c:v>
                </c:pt>
                <c:pt idx="2233">
                  <c:v>36003.0</c:v>
                </c:pt>
                <c:pt idx="2234">
                  <c:v>36004.0</c:v>
                </c:pt>
                <c:pt idx="2235">
                  <c:v>36005.0</c:v>
                </c:pt>
                <c:pt idx="2236">
                  <c:v>36006.0</c:v>
                </c:pt>
                <c:pt idx="2237">
                  <c:v>36007.0</c:v>
                </c:pt>
                <c:pt idx="2238">
                  <c:v>36010.0</c:v>
                </c:pt>
                <c:pt idx="2239">
                  <c:v>36011.0</c:v>
                </c:pt>
                <c:pt idx="2240">
                  <c:v>36012.0</c:v>
                </c:pt>
                <c:pt idx="2241">
                  <c:v>36013.0</c:v>
                </c:pt>
                <c:pt idx="2242">
                  <c:v>36014.0</c:v>
                </c:pt>
                <c:pt idx="2243">
                  <c:v>36017.0</c:v>
                </c:pt>
                <c:pt idx="2244">
                  <c:v>36018.0</c:v>
                </c:pt>
                <c:pt idx="2245">
                  <c:v>36019.0</c:v>
                </c:pt>
                <c:pt idx="2246">
                  <c:v>36020.0</c:v>
                </c:pt>
                <c:pt idx="2247">
                  <c:v>36021.0</c:v>
                </c:pt>
                <c:pt idx="2248">
                  <c:v>36024.0</c:v>
                </c:pt>
                <c:pt idx="2249">
                  <c:v>36025.0</c:v>
                </c:pt>
                <c:pt idx="2250">
                  <c:v>36026.0</c:v>
                </c:pt>
                <c:pt idx="2251">
                  <c:v>36027.0</c:v>
                </c:pt>
                <c:pt idx="2252">
                  <c:v>36028.0</c:v>
                </c:pt>
                <c:pt idx="2253">
                  <c:v>36031.0</c:v>
                </c:pt>
                <c:pt idx="2254">
                  <c:v>36032.0</c:v>
                </c:pt>
                <c:pt idx="2255">
                  <c:v>36033.0</c:v>
                </c:pt>
                <c:pt idx="2256">
                  <c:v>36034.0</c:v>
                </c:pt>
                <c:pt idx="2257">
                  <c:v>36035.0</c:v>
                </c:pt>
                <c:pt idx="2258">
                  <c:v>36038.0</c:v>
                </c:pt>
                <c:pt idx="2259">
                  <c:v>36039.0</c:v>
                </c:pt>
                <c:pt idx="2260">
                  <c:v>36040.0</c:v>
                </c:pt>
                <c:pt idx="2261">
                  <c:v>36041.0</c:v>
                </c:pt>
                <c:pt idx="2262">
                  <c:v>36042.0</c:v>
                </c:pt>
                <c:pt idx="2263">
                  <c:v>36045.0</c:v>
                </c:pt>
                <c:pt idx="2264">
                  <c:v>36046.0</c:v>
                </c:pt>
                <c:pt idx="2265">
                  <c:v>36047.0</c:v>
                </c:pt>
                <c:pt idx="2266">
                  <c:v>36048.0</c:v>
                </c:pt>
                <c:pt idx="2267">
                  <c:v>36049.0</c:v>
                </c:pt>
                <c:pt idx="2268">
                  <c:v>36052.0</c:v>
                </c:pt>
                <c:pt idx="2269">
                  <c:v>36053.0</c:v>
                </c:pt>
                <c:pt idx="2270">
                  <c:v>36054.0</c:v>
                </c:pt>
                <c:pt idx="2271">
                  <c:v>36055.0</c:v>
                </c:pt>
                <c:pt idx="2272">
                  <c:v>36056.0</c:v>
                </c:pt>
                <c:pt idx="2273">
                  <c:v>36059.0</c:v>
                </c:pt>
                <c:pt idx="2274">
                  <c:v>36060.0</c:v>
                </c:pt>
                <c:pt idx="2275">
                  <c:v>36061.0</c:v>
                </c:pt>
                <c:pt idx="2276">
                  <c:v>36062.0</c:v>
                </c:pt>
                <c:pt idx="2277">
                  <c:v>36063.0</c:v>
                </c:pt>
                <c:pt idx="2278">
                  <c:v>36066.0</c:v>
                </c:pt>
                <c:pt idx="2279">
                  <c:v>36067.0</c:v>
                </c:pt>
                <c:pt idx="2280">
                  <c:v>36068.0</c:v>
                </c:pt>
                <c:pt idx="2281">
                  <c:v>36069.0</c:v>
                </c:pt>
                <c:pt idx="2282">
                  <c:v>36070.0</c:v>
                </c:pt>
                <c:pt idx="2283">
                  <c:v>36073.0</c:v>
                </c:pt>
                <c:pt idx="2284">
                  <c:v>36074.0</c:v>
                </c:pt>
                <c:pt idx="2285">
                  <c:v>36075.0</c:v>
                </c:pt>
                <c:pt idx="2286">
                  <c:v>36076.0</c:v>
                </c:pt>
                <c:pt idx="2287">
                  <c:v>36077.0</c:v>
                </c:pt>
                <c:pt idx="2288">
                  <c:v>36080.0</c:v>
                </c:pt>
                <c:pt idx="2289">
                  <c:v>36081.0</c:v>
                </c:pt>
                <c:pt idx="2290">
                  <c:v>36082.0</c:v>
                </c:pt>
                <c:pt idx="2291">
                  <c:v>36083.0</c:v>
                </c:pt>
                <c:pt idx="2292">
                  <c:v>36084.0</c:v>
                </c:pt>
                <c:pt idx="2293">
                  <c:v>36087.0</c:v>
                </c:pt>
                <c:pt idx="2294">
                  <c:v>36088.0</c:v>
                </c:pt>
                <c:pt idx="2295">
                  <c:v>36089.0</c:v>
                </c:pt>
                <c:pt idx="2296">
                  <c:v>36090.0</c:v>
                </c:pt>
                <c:pt idx="2297">
                  <c:v>36091.0</c:v>
                </c:pt>
                <c:pt idx="2298">
                  <c:v>36094.0</c:v>
                </c:pt>
                <c:pt idx="2299">
                  <c:v>36095.0</c:v>
                </c:pt>
                <c:pt idx="2300">
                  <c:v>36096.0</c:v>
                </c:pt>
                <c:pt idx="2301">
                  <c:v>36097.0</c:v>
                </c:pt>
                <c:pt idx="2302">
                  <c:v>36098.0</c:v>
                </c:pt>
                <c:pt idx="2303">
                  <c:v>36101.0</c:v>
                </c:pt>
                <c:pt idx="2304">
                  <c:v>36102.0</c:v>
                </c:pt>
                <c:pt idx="2305">
                  <c:v>36103.0</c:v>
                </c:pt>
                <c:pt idx="2306">
                  <c:v>36104.0</c:v>
                </c:pt>
                <c:pt idx="2307">
                  <c:v>36105.0</c:v>
                </c:pt>
                <c:pt idx="2308">
                  <c:v>36108.0</c:v>
                </c:pt>
                <c:pt idx="2309">
                  <c:v>36109.0</c:v>
                </c:pt>
                <c:pt idx="2310">
                  <c:v>36110.0</c:v>
                </c:pt>
                <c:pt idx="2311">
                  <c:v>36111.0</c:v>
                </c:pt>
                <c:pt idx="2312">
                  <c:v>36112.0</c:v>
                </c:pt>
                <c:pt idx="2313">
                  <c:v>36115.0</c:v>
                </c:pt>
                <c:pt idx="2314">
                  <c:v>36116.0</c:v>
                </c:pt>
                <c:pt idx="2315">
                  <c:v>36117.0</c:v>
                </c:pt>
                <c:pt idx="2316">
                  <c:v>36118.0</c:v>
                </c:pt>
                <c:pt idx="2317">
                  <c:v>36119.0</c:v>
                </c:pt>
                <c:pt idx="2318">
                  <c:v>36122.0</c:v>
                </c:pt>
                <c:pt idx="2319">
                  <c:v>36123.0</c:v>
                </c:pt>
                <c:pt idx="2320">
                  <c:v>36124.0</c:v>
                </c:pt>
                <c:pt idx="2321">
                  <c:v>36125.0</c:v>
                </c:pt>
                <c:pt idx="2322">
                  <c:v>36126.0</c:v>
                </c:pt>
                <c:pt idx="2323">
                  <c:v>36129.0</c:v>
                </c:pt>
                <c:pt idx="2324">
                  <c:v>36130.0</c:v>
                </c:pt>
                <c:pt idx="2325">
                  <c:v>36131.0</c:v>
                </c:pt>
                <c:pt idx="2326">
                  <c:v>36132.0</c:v>
                </c:pt>
                <c:pt idx="2327">
                  <c:v>36133.0</c:v>
                </c:pt>
                <c:pt idx="2328">
                  <c:v>36136.0</c:v>
                </c:pt>
                <c:pt idx="2329">
                  <c:v>36137.0</c:v>
                </c:pt>
                <c:pt idx="2330">
                  <c:v>36138.0</c:v>
                </c:pt>
                <c:pt idx="2331">
                  <c:v>36139.0</c:v>
                </c:pt>
                <c:pt idx="2332">
                  <c:v>36140.0</c:v>
                </c:pt>
                <c:pt idx="2333">
                  <c:v>36143.0</c:v>
                </c:pt>
                <c:pt idx="2334">
                  <c:v>36144.0</c:v>
                </c:pt>
                <c:pt idx="2335">
                  <c:v>36145.0</c:v>
                </c:pt>
                <c:pt idx="2336">
                  <c:v>36146.0</c:v>
                </c:pt>
                <c:pt idx="2337">
                  <c:v>36147.0</c:v>
                </c:pt>
                <c:pt idx="2338">
                  <c:v>36150.0</c:v>
                </c:pt>
                <c:pt idx="2339">
                  <c:v>36151.0</c:v>
                </c:pt>
                <c:pt idx="2340">
                  <c:v>36152.0</c:v>
                </c:pt>
                <c:pt idx="2341">
                  <c:v>36153.0</c:v>
                </c:pt>
                <c:pt idx="2342">
                  <c:v>36154.0</c:v>
                </c:pt>
                <c:pt idx="2343">
                  <c:v>36157.0</c:v>
                </c:pt>
                <c:pt idx="2344">
                  <c:v>36158.0</c:v>
                </c:pt>
                <c:pt idx="2345">
                  <c:v>36159.0</c:v>
                </c:pt>
                <c:pt idx="2346">
                  <c:v>36160.0</c:v>
                </c:pt>
                <c:pt idx="2347">
                  <c:v>36161.0</c:v>
                </c:pt>
                <c:pt idx="2348">
                  <c:v>36164.0</c:v>
                </c:pt>
                <c:pt idx="2349">
                  <c:v>36165.0</c:v>
                </c:pt>
                <c:pt idx="2350">
                  <c:v>36166.0</c:v>
                </c:pt>
                <c:pt idx="2351">
                  <c:v>36167.0</c:v>
                </c:pt>
                <c:pt idx="2352">
                  <c:v>36168.0</c:v>
                </c:pt>
                <c:pt idx="2353">
                  <c:v>36171.0</c:v>
                </c:pt>
                <c:pt idx="2354">
                  <c:v>36172.0</c:v>
                </c:pt>
                <c:pt idx="2355">
                  <c:v>36173.0</c:v>
                </c:pt>
                <c:pt idx="2356">
                  <c:v>36174.0</c:v>
                </c:pt>
                <c:pt idx="2357">
                  <c:v>36175.0</c:v>
                </c:pt>
                <c:pt idx="2358">
                  <c:v>36178.0</c:v>
                </c:pt>
                <c:pt idx="2359">
                  <c:v>36179.0</c:v>
                </c:pt>
                <c:pt idx="2360">
                  <c:v>36180.0</c:v>
                </c:pt>
                <c:pt idx="2361">
                  <c:v>36181.0</c:v>
                </c:pt>
                <c:pt idx="2362">
                  <c:v>36182.0</c:v>
                </c:pt>
                <c:pt idx="2363">
                  <c:v>36185.0</c:v>
                </c:pt>
                <c:pt idx="2364">
                  <c:v>36186.0</c:v>
                </c:pt>
                <c:pt idx="2365">
                  <c:v>36187.0</c:v>
                </c:pt>
                <c:pt idx="2366">
                  <c:v>36188.0</c:v>
                </c:pt>
                <c:pt idx="2367">
                  <c:v>36189.0</c:v>
                </c:pt>
                <c:pt idx="2368">
                  <c:v>36192.0</c:v>
                </c:pt>
                <c:pt idx="2369">
                  <c:v>36193.0</c:v>
                </c:pt>
                <c:pt idx="2370">
                  <c:v>36194.0</c:v>
                </c:pt>
                <c:pt idx="2371">
                  <c:v>36195.0</c:v>
                </c:pt>
                <c:pt idx="2372">
                  <c:v>36196.0</c:v>
                </c:pt>
                <c:pt idx="2373">
                  <c:v>36199.0</c:v>
                </c:pt>
                <c:pt idx="2374">
                  <c:v>36200.0</c:v>
                </c:pt>
                <c:pt idx="2375">
                  <c:v>36201.0</c:v>
                </c:pt>
                <c:pt idx="2376">
                  <c:v>36202.0</c:v>
                </c:pt>
                <c:pt idx="2377">
                  <c:v>36203.0</c:v>
                </c:pt>
                <c:pt idx="2378">
                  <c:v>36206.0</c:v>
                </c:pt>
                <c:pt idx="2379">
                  <c:v>36207.0</c:v>
                </c:pt>
                <c:pt idx="2380">
                  <c:v>36208.0</c:v>
                </c:pt>
                <c:pt idx="2381">
                  <c:v>36209.0</c:v>
                </c:pt>
                <c:pt idx="2382">
                  <c:v>36210.0</c:v>
                </c:pt>
                <c:pt idx="2383">
                  <c:v>36213.0</c:v>
                </c:pt>
                <c:pt idx="2384">
                  <c:v>36214.0</c:v>
                </c:pt>
                <c:pt idx="2385">
                  <c:v>36215.0</c:v>
                </c:pt>
                <c:pt idx="2386">
                  <c:v>36216.0</c:v>
                </c:pt>
                <c:pt idx="2387">
                  <c:v>36217.0</c:v>
                </c:pt>
                <c:pt idx="2388">
                  <c:v>36220.0</c:v>
                </c:pt>
                <c:pt idx="2389">
                  <c:v>36221.0</c:v>
                </c:pt>
                <c:pt idx="2390">
                  <c:v>36222.0</c:v>
                </c:pt>
                <c:pt idx="2391">
                  <c:v>36223.0</c:v>
                </c:pt>
                <c:pt idx="2392">
                  <c:v>36224.0</c:v>
                </c:pt>
                <c:pt idx="2393">
                  <c:v>36227.0</c:v>
                </c:pt>
                <c:pt idx="2394">
                  <c:v>36228.0</c:v>
                </c:pt>
                <c:pt idx="2395">
                  <c:v>36229.0</c:v>
                </c:pt>
                <c:pt idx="2396">
                  <c:v>36230.0</c:v>
                </c:pt>
                <c:pt idx="2397">
                  <c:v>36231.0</c:v>
                </c:pt>
                <c:pt idx="2398">
                  <c:v>36234.0</c:v>
                </c:pt>
                <c:pt idx="2399">
                  <c:v>36235.0</c:v>
                </c:pt>
                <c:pt idx="2400">
                  <c:v>36236.0</c:v>
                </c:pt>
                <c:pt idx="2401">
                  <c:v>36237.0</c:v>
                </c:pt>
                <c:pt idx="2402">
                  <c:v>36238.0</c:v>
                </c:pt>
                <c:pt idx="2403">
                  <c:v>36241.0</c:v>
                </c:pt>
                <c:pt idx="2404">
                  <c:v>36242.0</c:v>
                </c:pt>
                <c:pt idx="2405">
                  <c:v>36243.0</c:v>
                </c:pt>
                <c:pt idx="2406">
                  <c:v>36244.0</c:v>
                </c:pt>
                <c:pt idx="2407">
                  <c:v>36245.0</c:v>
                </c:pt>
                <c:pt idx="2408">
                  <c:v>36248.0</c:v>
                </c:pt>
                <c:pt idx="2409">
                  <c:v>36249.0</c:v>
                </c:pt>
                <c:pt idx="2410">
                  <c:v>36250.0</c:v>
                </c:pt>
                <c:pt idx="2411">
                  <c:v>36251.0</c:v>
                </c:pt>
                <c:pt idx="2412">
                  <c:v>36252.0</c:v>
                </c:pt>
                <c:pt idx="2413">
                  <c:v>36255.0</c:v>
                </c:pt>
                <c:pt idx="2414">
                  <c:v>36256.0</c:v>
                </c:pt>
                <c:pt idx="2415">
                  <c:v>36257.0</c:v>
                </c:pt>
                <c:pt idx="2416">
                  <c:v>36258.0</c:v>
                </c:pt>
                <c:pt idx="2417">
                  <c:v>36259.0</c:v>
                </c:pt>
                <c:pt idx="2418">
                  <c:v>36262.0</c:v>
                </c:pt>
                <c:pt idx="2419">
                  <c:v>36263.0</c:v>
                </c:pt>
                <c:pt idx="2420">
                  <c:v>36264.0</c:v>
                </c:pt>
                <c:pt idx="2421">
                  <c:v>36265.0</c:v>
                </c:pt>
                <c:pt idx="2422">
                  <c:v>36266.0</c:v>
                </c:pt>
                <c:pt idx="2423">
                  <c:v>36269.0</c:v>
                </c:pt>
                <c:pt idx="2424">
                  <c:v>36270.0</c:v>
                </c:pt>
                <c:pt idx="2425">
                  <c:v>36271.0</c:v>
                </c:pt>
                <c:pt idx="2426">
                  <c:v>36272.0</c:v>
                </c:pt>
                <c:pt idx="2427">
                  <c:v>36273.0</c:v>
                </c:pt>
                <c:pt idx="2428">
                  <c:v>36276.0</c:v>
                </c:pt>
                <c:pt idx="2429">
                  <c:v>36277.0</c:v>
                </c:pt>
                <c:pt idx="2430">
                  <c:v>36278.0</c:v>
                </c:pt>
                <c:pt idx="2431">
                  <c:v>36279.0</c:v>
                </c:pt>
                <c:pt idx="2432">
                  <c:v>36280.0</c:v>
                </c:pt>
                <c:pt idx="2433">
                  <c:v>36283.0</c:v>
                </c:pt>
                <c:pt idx="2434">
                  <c:v>36284.0</c:v>
                </c:pt>
                <c:pt idx="2435">
                  <c:v>36285.0</c:v>
                </c:pt>
                <c:pt idx="2436">
                  <c:v>36286.0</c:v>
                </c:pt>
                <c:pt idx="2437">
                  <c:v>36287.0</c:v>
                </c:pt>
                <c:pt idx="2438">
                  <c:v>36290.0</c:v>
                </c:pt>
                <c:pt idx="2439">
                  <c:v>36291.0</c:v>
                </c:pt>
                <c:pt idx="2440">
                  <c:v>36292.0</c:v>
                </c:pt>
                <c:pt idx="2441">
                  <c:v>36293.0</c:v>
                </c:pt>
                <c:pt idx="2442">
                  <c:v>36294.0</c:v>
                </c:pt>
                <c:pt idx="2443">
                  <c:v>36297.0</c:v>
                </c:pt>
                <c:pt idx="2444">
                  <c:v>36298.0</c:v>
                </c:pt>
                <c:pt idx="2445">
                  <c:v>36299.0</c:v>
                </c:pt>
                <c:pt idx="2446">
                  <c:v>36300.0</c:v>
                </c:pt>
                <c:pt idx="2447">
                  <c:v>36301.0</c:v>
                </c:pt>
                <c:pt idx="2448">
                  <c:v>36304.0</c:v>
                </c:pt>
                <c:pt idx="2449">
                  <c:v>36305.0</c:v>
                </c:pt>
                <c:pt idx="2450">
                  <c:v>36306.0</c:v>
                </c:pt>
                <c:pt idx="2451">
                  <c:v>36307.0</c:v>
                </c:pt>
                <c:pt idx="2452">
                  <c:v>36308.0</c:v>
                </c:pt>
                <c:pt idx="2453">
                  <c:v>36311.0</c:v>
                </c:pt>
                <c:pt idx="2454">
                  <c:v>36312.0</c:v>
                </c:pt>
                <c:pt idx="2455">
                  <c:v>36313.0</c:v>
                </c:pt>
                <c:pt idx="2456">
                  <c:v>36314.0</c:v>
                </c:pt>
                <c:pt idx="2457">
                  <c:v>36315.0</c:v>
                </c:pt>
                <c:pt idx="2458">
                  <c:v>36318.0</c:v>
                </c:pt>
                <c:pt idx="2459">
                  <c:v>36319.0</c:v>
                </c:pt>
                <c:pt idx="2460">
                  <c:v>36320.0</c:v>
                </c:pt>
                <c:pt idx="2461">
                  <c:v>36321.0</c:v>
                </c:pt>
                <c:pt idx="2462">
                  <c:v>36322.0</c:v>
                </c:pt>
                <c:pt idx="2463">
                  <c:v>36325.0</c:v>
                </c:pt>
                <c:pt idx="2464">
                  <c:v>36326.0</c:v>
                </c:pt>
                <c:pt idx="2465">
                  <c:v>36327.0</c:v>
                </c:pt>
                <c:pt idx="2466">
                  <c:v>36328.0</c:v>
                </c:pt>
                <c:pt idx="2467">
                  <c:v>36329.0</c:v>
                </c:pt>
                <c:pt idx="2468">
                  <c:v>36332.0</c:v>
                </c:pt>
                <c:pt idx="2469">
                  <c:v>36333.0</c:v>
                </c:pt>
                <c:pt idx="2470">
                  <c:v>36334.0</c:v>
                </c:pt>
                <c:pt idx="2471">
                  <c:v>36335.0</c:v>
                </c:pt>
                <c:pt idx="2472">
                  <c:v>36336.0</c:v>
                </c:pt>
                <c:pt idx="2473">
                  <c:v>36339.0</c:v>
                </c:pt>
                <c:pt idx="2474">
                  <c:v>36340.0</c:v>
                </c:pt>
                <c:pt idx="2475">
                  <c:v>36341.0</c:v>
                </c:pt>
                <c:pt idx="2476">
                  <c:v>36342.0</c:v>
                </c:pt>
                <c:pt idx="2477">
                  <c:v>36343.0</c:v>
                </c:pt>
                <c:pt idx="2478">
                  <c:v>36346.0</c:v>
                </c:pt>
                <c:pt idx="2479">
                  <c:v>36347.0</c:v>
                </c:pt>
                <c:pt idx="2480">
                  <c:v>36348.0</c:v>
                </c:pt>
                <c:pt idx="2481">
                  <c:v>36349.0</c:v>
                </c:pt>
                <c:pt idx="2482">
                  <c:v>36350.0</c:v>
                </c:pt>
                <c:pt idx="2483">
                  <c:v>36353.0</c:v>
                </c:pt>
                <c:pt idx="2484">
                  <c:v>36354.0</c:v>
                </c:pt>
                <c:pt idx="2485">
                  <c:v>36355.0</c:v>
                </c:pt>
                <c:pt idx="2486">
                  <c:v>36356.0</c:v>
                </c:pt>
                <c:pt idx="2487">
                  <c:v>36357.0</c:v>
                </c:pt>
                <c:pt idx="2488">
                  <c:v>36360.0</c:v>
                </c:pt>
                <c:pt idx="2489">
                  <c:v>36361.0</c:v>
                </c:pt>
                <c:pt idx="2490">
                  <c:v>36362.0</c:v>
                </c:pt>
                <c:pt idx="2491">
                  <c:v>36363.0</c:v>
                </c:pt>
                <c:pt idx="2492">
                  <c:v>36364.0</c:v>
                </c:pt>
                <c:pt idx="2493">
                  <c:v>36367.0</c:v>
                </c:pt>
                <c:pt idx="2494">
                  <c:v>36368.0</c:v>
                </c:pt>
                <c:pt idx="2495">
                  <c:v>36369.0</c:v>
                </c:pt>
                <c:pt idx="2496">
                  <c:v>36370.0</c:v>
                </c:pt>
                <c:pt idx="2497">
                  <c:v>36371.0</c:v>
                </c:pt>
                <c:pt idx="2498">
                  <c:v>36374.0</c:v>
                </c:pt>
                <c:pt idx="2499">
                  <c:v>36375.0</c:v>
                </c:pt>
                <c:pt idx="2500">
                  <c:v>36376.0</c:v>
                </c:pt>
                <c:pt idx="2501">
                  <c:v>36377.0</c:v>
                </c:pt>
                <c:pt idx="2502">
                  <c:v>36378.0</c:v>
                </c:pt>
                <c:pt idx="2503">
                  <c:v>36381.0</c:v>
                </c:pt>
                <c:pt idx="2504">
                  <c:v>36382.0</c:v>
                </c:pt>
                <c:pt idx="2505">
                  <c:v>36383.0</c:v>
                </c:pt>
                <c:pt idx="2506">
                  <c:v>36384.0</c:v>
                </c:pt>
                <c:pt idx="2507">
                  <c:v>36385.0</c:v>
                </c:pt>
                <c:pt idx="2508">
                  <c:v>36388.0</c:v>
                </c:pt>
                <c:pt idx="2509">
                  <c:v>36389.0</c:v>
                </c:pt>
                <c:pt idx="2510">
                  <c:v>36390.0</c:v>
                </c:pt>
                <c:pt idx="2511">
                  <c:v>36391.0</c:v>
                </c:pt>
                <c:pt idx="2512">
                  <c:v>36392.0</c:v>
                </c:pt>
                <c:pt idx="2513">
                  <c:v>36395.0</c:v>
                </c:pt>
                <c:pt idx="2514">
                  <c:v>36396.0</c:v>
                </c:pt>
                <c:pt idx="2515">
                  <c:v>36397.0</c:v>
                </c:pt>
                <c:pt idx="2516">
                  <c:v>36398.0</c:v>
                </c:pt>
                <c:pt idx="2517">
                  <c:v>36399.0</c:v>
                </c:pt>
                <c:pt idx="2518">
                  <c:v>36402.0</c:v>
                </c:pt>
                <c:pt idx="2519">
                  <c:v>36403.0</c:v>
                </c:pt>
                <c:pt idx="2520">
                  <c:v>36404.0</c:v>
                </c:pt>
                <c:pt idx="2521">
                  <c:v>36405.0</c:v>
                </c:pt>
                <c:pt idx="2522">
                  <c:v>36406.0</c:v>
                </c:pt>
                <c:pt idx="2523">
                  <c:v>36409.0</c:v>
                </c:pt>
                <c:pt idx="2524">
                  <c:v>36410.0</c:v>
                </c:pt>
                <c:pt idx="2525">
                  <c:v>36411.0</c:v>
                </c:pt>
                <c:pt idx="2526">
                  <c:v>36412.0</c:v>
                </c:pt>
                <c:pt idx="2527">
                  <c:v>36413.0</c:v>
                </c:pt>
                <c:pt idx="2528">
                  <c:v>36416.0</c:v>
                </c:pt>
                <c:pt idx="2529">
                  <c:v>36417.0</c:v>
                </c:pt>
                <c:pt idx="2530">
                  <c:v>36418.0</c:v>
                </c:pt>
                <c:pt idx="2531">
                  <c:v>36419.0</c:v>
                </c:pt>
                <c:pt idx="2532">
                  <c:v>36420.0</c:v>
                </c:pt>
                <c:pt idx="2533">
                  <c:v>36423.0</c:v>
                </c:pt>
                <c:pt idx="2534">
                  <c:v>36424.0</c:v>
                </c:pt>
                <c:pt idx="2535">
                  <c:v>36425.0</c:v>
                </c:pt>
                <c:pt idx="2536">
                  <c:v>36426.0</c:v>
                </c:pt>
                <c:pt idx="2537">
                  <c:v>36427.0</c:v>
                </c:pt>
                <c:pt idx="2538">
                  <c:v>36430.0</c:v>
                </c:pt>
                <c:pt idx="2539">
                  <c:v>36431.0</c:v>
                </c:pt>
                <c:pt idx="2540">
                  <c:v>36432.0</c:v>
                </c:pt>
                <c:pt idx="2541">
                  <c:v>36433.0</c:v>
                </c:pt>
                <c:pt idx="2542">
                  <c:v>36434.0</c:v>
                </c:pt>
                <c:pt idx="2543">
                  <c:v>36437.0</c:v>
                </c:pt>
                <c:pt idx="2544">
                  <c:v>36438.0</c:v>
                </c:pt>
                <c:pt idx="2545">
                  <c:v>36439.0</c:v>
                </c:pt>
                <c:pt idx="2546">
                  <c:v>36440.0</c:v>
                </c:pt>
                <c:pt idx="2547">
                  <c:v>36441.0</c:v>
                </c:pt>
                <c:pt idx="2548">
                  <c:v>36444.0</c:v>
                </c:pt>
                <c:pt idx="2549">
                  <c:v>36445.0</c:v>
                </c:pt>
                <c:pt idx="2550">
                  <c:v>36446.0</c:v>
                </c:pt>
                <c:pt idx="2551">
                  <c:v>36447.0</c:v>
                </c:pt>
                <c:pt idx="2552">
                  <c:v>36448.0</c:v>
                </c:pt>
                <c:pt idx="2553">
                  <c:v>36451.0</c:v>
                </c:pt>
                <c:pt idx="2554">
                  <c:v>36452.0</c:v>
                </c:pt>
                <c:pt idx="2555">
                  <c:v>36453.0</c:v>
                </c:pt>
                <c:pt idx="2556">
                  <c:v>36454.0</c:v>
                </c:pt>
                <c:pt idx="2557">
                  <c:v>36455.0</c:v>
                </c:pt>
                <c:pt idx="2558">
                  <c:v>36458.0</c:v>
                </c:pt>
                <c:pt idx="2559">
                  <c:v>36459.0</c:v>
                </c:pt>
                <c:pt idx="2560">
                  <c:v>36460.0</c:v>
                </c:pt>
                <c:pt idx="2561">
                  <c:v>36461.0</c:v>
                </c:pt>
                <c:pt idx="2562">
                  <c:v>36462.0</c:v>
                </c:pt>
                <c:pt idx="2563">
                  <c:v>36465.0</c:v>
                </c:pt>
                <c:pt idx="2564">
                  <c:v>36466.0</c:v>
                </c:pt>
                <c:pt idx="2565">
                  <c:v>36467.0</c:v>
                </c:pt>
                <c:pt idx="2566">
                  <c:v>36468.0</c:v>
                </c:pt>
                <c:pt idx="2567">
                  <c:v>36469.0</c:v>
                </c:pt>
                <c:pt idx="2568">
                  <c:v>36472.0</c:v>
                </c:pt>
                <c:pt idx="2569">
                  <c:v>36473.0</c:v>
                </c:pt>
                <c:pt idx="2570">
                  <c:v>36474.0</c:v>
                </c:pt>
                <c:pt idx="2571">
                  <c:v>36475.0</c:v>
                </c:pt>
                <c:pt idx="2572">
                  <c:v>36476.0</c:v>
                </c:pt>
                <c:pt idx="2573">
                  <c:v>36479.0</c:v>
                </c:pt>
                <c:pt idx="2574">
                  <c:v>36480.0</c:v>
                </c:pt>
                <c:pt idx="2575">
                  <c:v>36481.0</c:v>
                </c:pt>
                <c:pt idx="2576">
                  <c:v>36482.0</c:v>
                </c:pt>
                <c:pt idx="2577">
                  <c:v>36483.0</c:v>
                </c:pt>
                <c:pt idx="2578">
                  <c:v>36486.0</c:v>
                </c:pt>
                <c:pt idx="2579">
                  <c:v>36487.0</c:v>
                </c:pt>
                <c:pt idx="2580">
                  <c:v>36488.0</c:v>
                </c:pt>
                <c:pt idx="2581">
                  <c:v>36489.0</c:v>
                </c:pt>
                <c:pt idx="2582">
                  <c:v>36490.0</c:v>
                </c:pt>
                <c:pt idx="2583">
                  <c:v>36493.0</c:v>
                </c:pt>
                <c:pt idx="2584">
                  <c:v>36494.0</c:v>
                </c:pt>
                <c:pt idx="2585">
                  <c:v>36495.0</c:v>
                </c:pt>
                <c:pt idx="2586">
                  <c:v>36496.0</c:v>
                </c:pt>
                <c:pt idx="2587">
                  <c:v>36497.0</c:v>
                </c:pt>
                <c:pt idx="2588">
                  <c:v>36500.0</c:v>
                </c:pt>
                <c:pt idx="2589">
                  <c:v>36501.0</c:v>
                </c:pt>
                <c:pt idx="2590">
                  <c:v>36502.0</c:v>
                </c:pt>
                <c:pt idx="2591">
                  <c:v>36503.0</c:v>
                </c:pt>
                <c:pt idx="2592">
                  <c:v>36504.0</c:v>
                </c:pt>
                <c:pt idx="2593">
                  <c:v>36507.0</c:v>
                </c:pt>
                <c:pt idx="2594">
                  <c:v>36508.0</c:v>
                </c:pt>
                <c:pt idx="2595">
                  <c:v>36509.0</c:v>
                </c:pt>
                <c:pt idx="2596">
                  <c:v>36510.0</c:v>
                </c:pt>
                <c:pt idx="2597">
                  <c:v>36511.0</c:v>
                </c:pt>
                <c:pt idx="2598">
                  <c:v>36514.0</c:v>
                </c:pt>
                <c:pt idx="2599">
                  <c:v>36515.0</c:v>
                </c:pt>
                <c:pt idx="2600">
                  <c:v>36516.0</c:v>
                </c:pt>
                <c:pt idx="2601">
                  <c:v>36517.0</c:v>
                </c:pt>
                <c:pt idx="2602">
                  <c:v>36518.0</c:v>
                </c:pt>
                <c:pt idx="2603">
                  <c:v>36521.0</c:v>
                </c:pt>
                <c:pt idx="2604">
                  <c:v>36522.0</c:v>
                </c:pt>
                <c:pt idx="2605">
                  <c:v>36523.0</c:v>
                </c:pt>
                <c:pt idx="2606">
                  <c:v>36524.0</c:v>
                </c:pt>
                <c:pt idx="2607">
                  <c:v>36525.0</c:v>
                </c:pt>
                <c:pt idx="2608">
                  <c:v>36528.0</c:v>
                </c:pt>
                <c:pt idx="2609">
                  <c:v>36529.0</c:v>
                </c:pt>
                <c:pt idx="2610">
                  <c:v>36530.0</c:v>
                </c:pt>
                <c:pt idx="2611">
                  <c:v>36531.0</c:v>
                </c:pt>
                <c:pt idx="2612">
                  <c:v>36532.0</c:v>
                </c:pt>
                <c:pt idx="2613">
                  <c:v>36535.0</c:v>
                </c:pt>
                <c:pt idx="2614">
                  <c:v>36536.0</c:v>
                </c:pt>
                <c:pt idx="2615">
                  <c:v>36537.0</c:v>
                </c:pt>
                <c:pt idx="2616">
                  <c:v>36538.0</c:v>
                </c:pt>
                <c:pt idx="2617">
                  <c:v>36539.0</c:v>
                </c:pt>
                <c:pt idx="2618">
                  <c:v>36542.0</c:v>
                </c:pt>
                <c:pt idx="2619">
                  <c:v>36543.0</c:v>
                </c:pt>
                <c:pt idx="2620">
                  <c:v>36544.0</c:v>
                </c:pt>
                <c:pt idx="2621">
                  <c:v>36545.0</c:v>
                </c:pt>
                <c:pt idx="2622">
                  <c:v>36546.0</c:v>
                </c:pt>
                <c:pt idx="2623">
                  <c:v>36549.0</c:v>
                </c:pt>
                <c:pt idx="2624">
                  <c:v>36550.0</c:v>
                </c:pt>
                <c:pt idx="2625">
                  <c:v>36551.0</c:v>
                </c:pt>
                <c:pt idx="2626">
                  <c:v>36552.0</c:v>
                </c:pt>
                <c:pt idx="2627">
                  <c:v>36553.0</c:v>
                </c:pt>
                <c:pt idx="2628">
                  <c:v>36556.0</c:v>
                </c:pt>
                <c:pt idx="2629">
                  <c:v>36557.0</c:v>
                </c:pt>
                <c:pt idx="2630">
                  <c:v>36558.0</c:v>
                </c:pt>
                <c:pt idx="2631">
                  <c:v>36559.0</c:v>
                </c:pt>
                <c:pt idx="2632">
                  <c:v>36560.0</c:v>
                </c:pt>
                <c:pt idx="2633">
                  <c:v>36563.0</c:v>
                </c:pt>
                <c:pt idx="2634">
                  <c:v>36564.0</c:v>
                </c:pt>
                <c:pt idx="2635">
                  <c:v>36565.0</c:v>
                </c:pt>
                <c:pt idx="2636">
                  <c:v>36566.0</c:v>
                </c:pt>
                <c:pt idx="2637">
                  <c:v>36567.0</c:v>
                </c:pt>
                <c:pt idx="2638">
                  <c:v>36570.0</c:v>
                </c:pt>
                <c:pt idx="2639">
                  <c:v>36571.0</c:v>
                </c:pt>
                <c:pt idx="2640">
                  <c:v>36572.0</c:v>
                </c:pt>
                <c:pt idx="2641">
                  <c:v>36573.0</c:v>
                </c:pt>
                <c:pt idx="2642">
                  <c:v>36574.0</c:v>
                </c:pt>
                <c:pt idx="2643">
                  <c:v>36577.0</c:v>
                </c:pt>
                <c:pt idx="2644">
                  <c:v>36578.0</c:v>
                </c:pt>
                <c:pt idx="2645">
                  <c:v>36579.0</c:v>
                </c:pt>
                <c:pt idx="2646">
                  <c:v>36580.0</c:v>
                </c:pt>
                <c:pt idx="2647">
                  <c:v>36581.0</c:v>
                </c:pt>
                <c:pt idx="2648">
                  <c:v>36584.0</c:v>
                </c:pt>
                <c:pt idx="2649">
                  <c:v>36585.0</c:v>
                </c:pt>
                <c:pt idx="2650">
                  <c:v>36586.0</c:v>
                </c:pt>
                <c:pt idx="2651">
                  <c:v>36587.0</c:v>
                </c:pt>
                <c:pt idx="2652">
                  <c:v>36588.0</c:v>
                </c:pt>
                <c:pt idx="2653">
                  <c:v>36591.0</c:v>
                </c:pt>
                <c:pt idx="2654">
                  <c:v>36592.0</c:v>
                </c:pt>
                <c:pt idx="2655">
                  <c:v>36593.0</c:v>
                </c:pt>
                <c:pt idx="2656">
                  <c:v>36594.0</c:v>
                </c:pt>
                <c:pt idx="2657">
                  <c:v>36595.0</c:v>
                </c:pt>
                <c:pt idx="2658">
                  <c:v>36598.0</c:v>
                </c:pt>
                <c:pt idx="2659">
                  <c:v>36599.0</c:v>
                </c:pt>
                <c:pt idx="2660">
                  <c:v>36600.0</c:v>
                </c:pt>
                <c:pt idx="2661">
                  <c:v>36601.0</c:v>
                </c:pt>
                <c:pt idx="2662">
                  <c:v>36602.0</c:v>
                </c:pt>
                <c:pt idx="2663">
                  <c:v>36605.0</c:v>
                </c:pt>
                <c:pt idx="2664">
                  <c:v>36606.0</c:v>
                </c:pt>
                <c:pt idx="2665">
                  <c:v>36607.0</c:v>
                </c:pt>
                <c:pt idx="2666">
                  <c:v>36608.0</c:v>
                </c:pt>
                <c:pt idx="2667">
                  <c:v>36609.0</c:v>
                </c:pt>
                <c:pt idx="2668">
                  <c:v>36612.0</c:v>
                </c:pt>
                <c:pt idx="2669">
                  <c:v>36613.0</c:v>
                </c:pt>
                <c:pt idx="2670">
                  <c:v>36614.0</c:v>
                </c:pt>
                <c:pt idx="2671">
                  <c:v>36615.0</c:v>
                </c:pt>
                <c:pt idx="2672">
                  <c:v>36616.0</c:v>
                </c:pt>
                <c:pt idx="2673">
                  <c:v>36619.0</c:v>
                </c:pt>
                <c:pt idx="2674">
                  <c:v>36620.0</c:v>
                </c:pt>
                <c:pt idx="2675">
                  <c:v>36621.0</c:v>
                </c:pt>
                <c:pt idx="2676">
                  <c:v>36622.0</c:v>
                </c:pt>
                <c:pt idx="2677">
                  <c:v>36623.0</c:v>
                </c:pt>
                <c:pt idx="2678">
                  <c:v>36626.0</c:v>
                </c:pt>
                <c:pt idx="2679">
                  <c:v>36627.0</c:v>
                </c:pt>
                <c:pt idx="2680">
                  <c:v>36628.0</c:v>
                </c:pt>
                <c:pt idx="2681">
                  <c:v>36629.0</c:v>
                </c:pt>
                <c:pt idx="2682">
                  <c:v>36630.0</c:v>
                </c:pt>
                <c:pt idx="2683">
                  <c:v>36633.0</c:v>
                </c:pt>
                <c:pt idx="2684">
                  <c:v>36634.0</c:v>
                </c:pt>
                <c:pt idx="2685">
                  <c:v>36635.0</c:v>
                </c:pt>
                <c:pt idx="2686">
                  <c:v>36636.0</c:v>
                </c:pt>
                <c:pt idx="2687">
                  <c:v>36637.0</c:v>
                </c:pt>
                <c:pt idx="2688">
                  <c:v>36640.0</c:v>
                </c:pt>
                <c:pt idx="2689">
                  <c:v>36641.0</c:v>
                </c:pt>
                <c:pt idx="2690">
                  <c:v>36642.0</c:v>
                </c:pt>
                <c:pt idx="2691">
                  <c:v>36643.0</c:v>
                </c:pt>
                <c:pt idx="2692">
                  <c:v>36644.0</c:v>
                </c:pt>
                <c:pt idx="2693">
                  <c:v>36647.0</c:v>
                </c:pt>
                <c:pt idx="2694">
                  <c:v>36648.0</c:v>
                </c:pt>
                <c:pt idx="2695">
                  <c:v>36649.0</c:v>
                </c:pt>
                <c:pt idx="2696">
                  <c:v>36650.0</c:v>
                </c:pt>
                <c:pt idx="2697">
                  <c:v>36651.0</c:v>
                </c:pt>
                <c:pt idx="2698">
                  <c:v>36654.0</c:v>
                </c:pt>
                <c:pt idx="2699">
                  <c:v>36655.0</c:v>
                </c:pt>
                <c:pt idx="2700">
                  <c:v>36656.0</c:v>
                </c:pt>
                <c:pt idx="2701">
                  <c:v>36657.0</c:v>
                </c:pt>
                <c:pt idx="2702">
                  <c:v>36658.0</c:v>
                </c:pt>
                <c:pt idx="2703">
                  <c:v>36661.0</c:v>
                </c:pt>
                <c:pt idx="2704">
                  <c:v>36662.0</c:v>
                </c:pt>
                <c:pt idx="2705">
                  <c:v>36663.0</c:v>
                </c:pt>
                <c:pt idx="2706">
                  <c:v>36664.0</c:v>
                </c:pt>
                <c:pt idx="2707">
                  <c:v>36665.0</c:v>
                </c:pt>
                <c:pt idx="2708">
                  <c:v>36668.0</c:v>
                </c:pt>
                <c:pt idx="2709">
                  <c:v>36669.0</c:v>
                </c:pt>
                <c:pt idx="2710">
                  <c:v>36670.0</c:v>
                </c:pt>
                <c:pt idx="2711">
                  <c:v>36671.0</c:v>
                </c:pt>
                <c:pt idx="2712">
                  <c:v>36672.0</c:v>
                </c:pt>
                <c:pt idx="2713">
                  <c:v>36675.0</c:v>
                </c:pt>
                <c:pt idx="2714">
                  <c:v>36676.0</c:v>
                </c:pt>
                <c:pt idx="2715">
                  <c:v>36677.0</c:v>
                </c:pt>
                <c:pt idx="2716">
                  <c:v>36678.0</c:v>
                </c:pt>
                <c:pt idx="2717">
                  <c:v>36679.0</c:v>
                </c:pt>
                <c:pt idx="2718">
                  <c:v>36682.0</c:v>
                </c:pt>
                <c:pt idx="2719">
                  <c:v>36683.0</c:v>
                </c:pt>
                <c:pt idx="2720">
                  <c:v>36684.0</c:v>
                </c:pt>
                <c:pt idx="2721">
                  <c:v>36685.0</c:v>
                </c:pt>
                <c:pt idx="2722">
                  <c:v>36686.0</c:v>
                </c:pt>
                <c:pt idx="2723">
                  <c:v>36689.0</c:v>
                </c:pt>
                <c:pt idx="2724">
                  <c:v>36690.0</c:v>
                </c:pt>
                <c:pt idx="2725">
                  <c:v>36691.0</c:v>
                </c:pt>
                <c:pt idx="2726">
                  <c:v>36692.0</c:v>
                </c:pt>
                <c:pt idx="2727">
                  <c:v>36693.0</c:v>
                </c:pt>
                <c:pt idx="2728">
                  <c:v>36696.0</c:v>
                </c:pt>
                <c:pt idx="2729">
                  <c:v>36697.0</c:v>
                </c:pt>
                <c:pt idx="2730">
                  <c:v>36698.0</c:v>
                </c:pt>
                <c:pt idx="2731">
                  <c:v>36699.0</c:v>
                </c:pt>
                <c:pt idx="2732">
                  <c:v>36700.0</c:v>
                </c:pt>
                <c:pt idx="2733">
                  <c:v>36703.0</c:v>
                </c:pt>
                <c:pt idx="2734">
                  <c:v>36704.0</c:v>
                </c:pt>
                <c:pt idx="2735">
                  <c:v>36705.0</c:v>
                </c:pt>
                <c:pt idx="2736">
                  <c:v>36706.0</c:v>
                </c:pt>
                <c:pt idx="2737">
                  <c:v>36707.0</c:v>
                </c:pt>
                <c:pt idx="2738">
                  <c:v>36710.0</c:v>
                </c:pt>
                <c:pt idx="2739">
                  <c:v>36711.0</c:v>
                </c:pt>
                <c:pt idx="2740">
                  <c:v>36712.0</c:v>
                </c:pt>
                <c:pt idx="2741">
                  <c:v>36713.0</c:v>
                </c:pt>
                <c:pt idx="2742">
                  <c:v>36714.0</c:v>
                </c:pt>
                <c:pt idx="2743">
                  <c:v>36717.0</c:v>
                </c:pt>
                <c:pt idx="2744">
                  <c:v>36718.0</c:v>
                </c:pt>
                <c:pt idx="2745">
                  <c:v>36719.0</c:v>
                </c:pt>
                <c:pt idx="2746">
                  <c:v>36720.0</c:v>
                </c:pt>
                <c:pt idx="2747">
                  <c:v>36721.0</c:v>
                </c:pt>
                <c:pt idx="2748">
                  <c:v>36724.0</c:v>
                </c:pt>
                <c:pt idx="2749">
                  <c:v>36725.0</c:v>
                </c:pt>
                <c:pt idx="2750">
                  <c:v>36726.0</c:v>
                </c:pt>
                <c:pt idx="2751">
                  <c:v>36727.0</c:v>
                </c:pt>
                <c:pt idx="2752">
                  <c:v>36728.0</c:v>
                </c:pt>
                <c:pt idx="2753">
                  <c:v>36731.0</c:v>
                </c:pt>
                <c:pt idx="2754">
                  <c:v>36732.0</c:v>
                </c:pt>
                <c:pt idx="2755">
                  <c:v>36733.0</c:v>
                </c:pt>
                <c:pt idx="2756">
                  <c:v>36734.0</c:v>
                </c:pt>
                <c:pt idx="2757">
                  <c:v>36735.0</c:v>
                </c:pt>
                <c:pt idx="2758">
                  <c:v>36738.0</c:v>
                </c:pt>
                <c:pt idx="2759">
                  <c:v>36739.0</c:v>
                </c:pt>
                <c:pt idx="2760">
                  <c:v>36740.0</c:v>
                </c:pt>
                <c:pt idx="2761">
                  <c:v>36741.0</c:v>
                </c:pt>
                <c:pt idx="2762">
                  <c:v>36742.0</c:v>
                </c:pt>
                <c:pt idx="2763">
                  <c:v>36745.0</c:v>
                </c:pt>
                <c:pt idx="2764">
                  <c:v>36746.0</c:v>
                </c:pt>
                <c:pt idx="2765">
                  <c:v>36747.0</c:v>
                </c:pt>
                <c:pt idx="2766">
                  <c:v>36748.0</c:v>
                </c:pt>
                <c:pt idx="2767">
                  <c:v>36749.0</c:v>
                </c:pt>
                <c:pt idx="2768">
                  <c:v>36752.0</c:v>
                </c:pt>
                <c:pt idx="2769">
                  <c:v>36753.0</c:v>
                </c:pt>
                <c:pt idx="2770">
                  <c:v>36754.0</c:v>
                </c:pt>
                <c:pt idx="2771">
                  <c:v>36755.0</c:v>
                </c:pt>
                <c:pt idx="2772">
                  <c:v>36756.0</c:v>
                </c:pt>
                <c:pt idx="2773">
                  <c:v>36759.0</c:v>
                </c:pt>
                <c:pt idx="2774">
                  <c:v>36760.0</c:v>
                </c:pt>
                <c:pt idx="2775">
                  <c:v>36761.0</c:v>
                </c:pt>
                <c:pt idx="2776">
                  <c:v>36762.0</c:v>
                </c:pt>
                <c:pt idx="2777">
                  <c:v>36763.0</c:v>
                </c:pt>
                <c:pt idx="2778">
                  <c:v>36766.0</c:v>
                </c:pt>
                <c:pt idx="2779">
                  <c:v>36767.0</c:v>
                </c:pt>
                <c:pt idx="2780">
                  <c:v>36768.0</c:v>
                </c:pt>
                <c:pt idx="2781">
                  <c:v>36769.0</c:v>
                </c:pt>
                <c:pt idx="2782">
                  <c:v>36770.0</c:v>
                </c:pt>
                <c:pt idx="2783">
                  <c:v>36773.0</c:v>
                </c:pt>
                <c:pt idx="2784">
                  <c:v>36774.0</c:v>
                </c:pt>
                <c:pt idx="2785">
                  <c:v>36775.0</c:v>
                </c:pt>
                <c:pt idx="2786">
                  <c:v>36776.0</c:v>
                </c:pt>
                <c:pt idx="2787">
                  <c:v>36777.0</c:v>
                </c:pt>
                <c:pt idx="2788">
                  <c:v>36780.0</c:v>
                </c:pt>
                <c:pt idx="2789">
                  <c:v>36781.0</c:v>
                </c:pt>
                <c:pt idx="2790">
                  <c:v>36782.0</c:v>
                </c:pt>
                <c:pt idx="2791">
                  <c:v>36783.0</c:v>
                </c:pt>
                <c:pt idx="2792">
                  <c:v>36784.0</c:v>
                </c:pt>
                <c:pt idx="2793">
                  <c:v>36787.0</c:v>
                </c:pt>
                <c:pt idx="2794">
                  <c:v>36788.0</c:v>
                </c:pt>
                <c:pt idx="2795">
                  <c:v>36789.0</c:v>
                </c:pt>
                <c:pt idx="2796">
                  <c:v>36790.0</c:v>
                </c:pt>
                <c:pt idx="2797">
                  <c:v>36791.0</c:v>
                </c:pt>
                <c:pt idx="2798">
                  <c:v>36794.0</c:v>
                </c:pt>
                <c:pt idx="2799">
                  <c:v>36795.0</c:v>
                </c:pt>
                <c:pt idx="2800">
                  <c:v>36796.0</c:v>
                </c:pt>
                <c:pt idx="2801">
                  <c:v>36797.0</c:v>
                </c:pt>
                <c:pt idx="2802">
                  <c:v>36798.0</c:v>
                </c:pt>
                <c:pt idx="2803">
                  <c:v>36801.0</c:v>
                </c:pt>
                <c:pt idx="2804">
                  <c:v>36802.0</c:v>
                </c:pt>
                <c:pt idx="2805">
                  <c:v>36803.0</c:v>
                </c:pt>
                <c:pt idx="2806">
                  <c:v>36804.0</c:v>
                </c:pt>
                <c:pt idx="2807">
                  <c:v>36805.0</c:v>
                </c:pt>
                <c:pt idx="2808">
                  <c:v>36808.0</c:v>
                </c:pt>
                <c:pt idx="2809">
                  <c:v>36809.0</c:v>
                </c:pt>
                <c:pt idx="2810">
                  <c:v>36810.0</c:v>
                </c:pt>
                <c:pt idx="2811">
                  <c:v>36811.0</c:v>
                </c:pt>
                <c:pt idx="2812">
                  <c:v>36812.0</c:v>
                </c:pt>
                <c:pt idx="2813">
                  <c:v>36815.0</c:v>
                </c:pt>
                <c:pt idx="2814">
                  <c:v>36816.0</c:v>
                </c:pt>
                <c:pt idx="2815">
                  <c:v>36817.0</c:v>
                </c:pt>
                <c:pt idx="2816">
                  <c:v>36818.0</c:v>
                </c:pt>
                <c:pt idx="2817">
                  <c:v>36819.0</c:v>
                </c:pt>
                <c:pt idx="2818">
                  <c:v>36822.0</c:v>
                </c:pt>
                <c:pt idx="2819">
                  <c:v>36823.0</c:v>
                </c:pt>
                <c:pt idx="2820">
                  <c:v>36824.0</c:v>
                </c:pt>
                <c:pt idx="2821">
                  <c:v>36825.0</c:v>
                </c:pt>
                <c:pt idx="2822">
                  <c:v>36826.0</c:v>
                </c:pt>
                <c:pt idx="2823">
                  <c:v>36829.0</c:v>
                </c:pt>
                <c:pt idx="2824">
                  <c:v>36830.0</c:v>
                </c:pt>
                <c:pt idx="2825">
                  <c:v>36831.0</c:v>
                </c:pt>
                <c:pt idx="2826">
                  <c:v>36832.0</c:v>
                </c:pt>
                <c:pt idx="2827">
                  <c:v>36833.0</c:v>
                </c:pt>
                <c:pt idx="2828">
                  <c:v>36836.0</c:v>
                </c:pt>
                <c:pt idx="2829">
                  <c:v>36837.0</c:v>
                </c:pt>
                <c:pt idx="2830">
                  <c:v>36838.0</c:v>
                </c:pt>
                <c:pt idx="2831">
                  <c:v>36839.0</c:v>
                </c:pt>
                <c:pt idx="2832">
                  <c:v>36840.0</c:v>
                </c:pt>
                <c:pt idx="2833">
                  <c:v>36843.0</c:v>
                </c:pt>
                <c:pt idx="2834">
                  <c:v>36844.0</c:v>
                </c:pt>
                <c:pt idx="2835">
                  <c:v>36845.0</c:v>
                </c:pt>
                <c:pt idx="2836">
                  <c:v>36846.0</c:v>
                </c:pt>
                <c:pt idx="2837">
                  <c:v>36847.0</c:v>
                </c:pt>
                <c:pt idx="2838">
                  <c:v>36850.0</c:v>
                </c:pt>
                <c:pt idx="2839">
                  <c:v>36851.0</c:v>
                </c:pt>
                <c:pt idx="2840">
                  <c:v>36852.0</c:v>
                </c:pt>
                <c:pt idx="2841">
                  <c:v>36853.0</c:v>
                </c:pt>
                <c:pt idx="2842">
                  <c:v>36854.0</c:v>
                </c:pt>
                <c:pt idx="2843">
                  <c:v>36857.0</c:v>
                </c:pt>
                <c:pt idx="2844">
                  <c:v>36858.0</c:v>
                </c:pt>
                <c:pt idx="2845">
                  <c:v>36859.0</c:v>
                </c:pt>
                <c:pt idx="2846">
                  <c:v>36860.0</c:v>
                </c:pt>
                <c:pt idx="2847">
                  <c:v>36861.0</c:v>
                </c:pt>
                <c:pt idx="2848">
                  <c:v>36864.0</c:v>
                </c:pt>
                <c:pt idx="2849">
                  <c:v>36865.0</c:v>
                </c:pt>
                <c:pt idx="2850">
                  <c:v>36866.0</c:v>
                </c:pt>
                <c:pt idx="2851">
                  <c:v>36867.0</c:v>
                </c:pt>
                <c:pt idx="2852">
                  <c:v>36868.0</c:v>
                </c:pt>
                <c:pt idx="2853">
                  <c:v>36871.0</c:v>
                </c:pt>
                <c:pt idx="2854">
                  <c:v>36872.0</c:v>
                </c:pt>
                <c:pt idx="2855">
                  <c:v>36873.0</c:v>
                </c:pt>
                <c:pt idx="2856">
                  <c:v>36874.0</c:v>
                </c:pt>
                <c:pt idx="2857">
                  <c:v>36875.0</c:v>
                </c:pt>
                <c:pt idx="2858">
                  <c:v>36878.0</c:v>
                </c:pt>
                <c:pt idx="2859">
                  <c:v>36879.0</c:v>
                </c:pt>
                <c:pt idx="2860">
                  <c:v>36880.0</c:v>
                </c:pt>
                <c:pt idx="2861">
                  <c:v>36881.0</c:v>
                </c:pt>
                <c:pt idx="2862">
                  <c:v>36882.0</c:v>
                </c:pt>
                <c:pt idx="2863">
                  <c:v>36885.0</c:v>
                </c:pt>
                <c:pt idx="2864">
                  <c:v>36886.0</c:v>
                </c:pt>
                <c:pt idx="2865">
                  <c:v>36887.0</c:v>
                </c:pt>
                <c:pt idx="2866">
                  <c:v>36888.0</c:v>
                </c:pt>
                <c:pt idx="2867">
                  <c:v>36889.0</c:v>
                </c:pt>
                <c:pt idx="2868">
                  <c:v>36892.0</c:v>
                </c:pt>
                <c:pt idx="2869">
                  <c:v>36893.0</c:v>
                </c:pt>
                <c:pt idx="2870">
                  <c:v>36894.0</c:v>
                </c:pt>
                <c:pt idx="2871">
                  <c:v>36895.0</c:v>
                </c:pt>
                <c:pt idx="2872">
                  <c:v>36896.0</c:v>
                </c:pt>
                <c:pt idx="2873">
                  <c:v>36899.0</c:v>
                </c:pt>
                <c:pt idx="2874">
                  <c:v>36900.0</c:v>
                </c:pt>
                <c:pt idx="2875">
                  <c:v>36901.0</c:v>
                </c:pt>
                <c:pt idx="2876">
                  <c:v>36902.0</c:v>
                </c:pt>
                <c:pt idx="2877">
                  <c:v>36903.0</c:v>
                </c:pt>
                <c:pt idx="2878">
                  <c:v>36906.0</c:v>
                </c:pt>
                <c:pt idx="2879">
                  <c:v>36907.0</c:v>
                </c:pt>
                <c:pt idx="2880">
                  <c:v>36908.0</c:v>
                </c:pt>
                <c:pt idx="2881">
                  <c:v>36909.0</c:v>
                </c:pt>
                <c:pt idx="2882">
                  <c:v>36910.0</c:v>
                </c:pt>
                <c:pt idx="2883">
                  <c:v>36913.0</c:v>
                </c:pt>
                <c:pt idx="2884">
                  <c:v>36914.0</c:v>
                </c:pt>
                <c:pt idx="2885">
                  <c:v>36915.0</c:v>
                </c:pt>
                <c:pt idx="2886">
                  <c:v>36916.0</c:v>
                </c:pt>
                <c:pt idx="2887">
                  <c:v>36917.0</c:v>
                </c:pt>
                <c:pt idx="2888">
                  <c:v>36920.0</c:v>
                </c:pt>
                <c:pt idx="2889">
                  <c:v>36921.0</c:v>
                </c:pt>
                <c:pt idx="2890">
                  <c:v>36922.0</c:v>
                </c:pt>
                <c:pt idx="2891">
                  <c:v>36923.0</c:v>
                </c:pt>
                <c:pt idx="2892">
                  <c:v>36924.0</c:v>
                </c:pt>
                <c:pt idx="2893">
                  <c:v>36927.0</c:v>
                </c:pt>
                <c:pt idx="2894">
                  <c:v>36928.0</c:v>
                </c:pt>
                <c:pt idx="2895">
                  <c:v>36929.0</c:v>
                </c:pt>
                <c:pt idx="2896">
                  <c:v>36930.0</c:v>
                </c:pt>
                <c:pt idx="2897">
                  <c:v>36931.0</c:v>
                </c:pt>
                <c:pt idx="2898">
                  <c:v>36934.0</c:v>
                </c:pt>
                <c:pt idx="2899">
                  <c:v>36935.0</c:v>
                </c:pt>
                <c:pt idx="2900">
                  <c:v>36936.0</c:v>
                </c:pt>
                <c:pt idx="2901">
                  <c:v>36937.0</c:v>
                </c:pt>
                <c:pt idx="2902">
                  <c:v>36938.0</c:v>
                </c:pt>
                <c:pt idx="2903">
                  <c:v>36941.0</c:v>
                </c:pt>
                <c:pt idx="2904">
                  <c:v>36942.0</c:v>
                </c:pt>
                <c:pt idx="2905">
                  <c:v>36943.0</c:v>
                </c:pt>
                <c:pt idx="2906">
                  <c:v>36944.0</c:v>
                </c:pt>
                <c:pt idx="2907">
                  <c:v>36945.0</c:v>
                </c:pt>
                <c:pt idx="2908">
                  <c:v>36948.0</c:v>
                </c:pt>
                <c:pt idx="2909">
                  <c:v>36949.0</c:v>
                </c:pt>
                <c:pt idx="2910">
                  <c:v>36950.0</c:v>
                </c:pt>
                <c:pt idx="2911">
                  <c:v>36951.0</c:v>
                </c:pt>
                <c:pt idx="2912">
                  <c:v>36952.0</c:v>
                </c:pt>
                <c:pt idx="2913">
                  <c:v>36955.0</c:v>
                </c:pt>
                <c:pt idx="2914">
                  <c:v>36956.0</c:v>
                </c:pt>
                <c:pt idx="2915">
                  <c:v>36957.0</c:v>
                </c:pt>
                <c:pt idx="2916">
                  <c:v>36958.0</c:v>
                </c:pt>
                <c:pt idx="2917">
                  <c:v>36959.0</c:v>
                </c:pt>
                <c:pt idx="2918">
                  <c:v>36962.0</c:v>
                </c:pt>
                <c:pt idx="2919">
                  <c:v>36963.0</c:v>
                </c:pt>
                <c:pt idx="2920">
                  <c:v>36964.0</c:v>
                </c:pt>
                <c:pt idx="2921">
                  <c:v>36965.0</c:v>
                </c:pt>
                <c:pt idx="2922">
                  <c:v>36966.0</c:v>
                </c:pt>
                <c:pt idx="2923">
                  <c:v>36969.0</c:v>
                </c:pt>
                <c:pt idx="2924">
                  <c:v>36970.0</c:v>
                </c:pt>
                <c:pt idx="2925">
                  <c:v>36971.0</c:v>
                </c:pt>
                <c:pt idx="2926">
                  <c:v>36972.0</c:v>
                </c:pt>
                <c:pt idx="2927">
                  <c:v>36973.0</c:v>
                </c:pt>
                <c:pt idx="2928">
                  <c:v>36976.0</c:v>
                </c:pt>
                <c:pt idx="2929">
                  <c:v>36977.0</c:v>
                </c:pt>
                <c:pt idx="2930">
                  <c:v>36978.0</c:v>
                </c:pt>
                <c:pt idx="2931">
                  <c:v>36979.0</c:v>
                </c:pt>
                <c:pt idx="2932">
                  <c:v>36980.0</c:v>
                </c:pt>
                <c:pt idx="2933">
                  <c:v>36983.0</c:v>
                </c:pt>
                <c:pt idx="2934">
                  <c:v>36984.0</c:v>
                </c:pt>
                <c:pt idx="2935">
                  <c:v>36985.0</c:v>
                </c:pt>
                <c:pt idx="2936">
                  <c:v>36986.0</c:v>
                </c:pt>
                <c:pt idx="2937">
                  <c:v>36987.0</c:v>
                </c:pt>
                <c:pt idx="2938">
                  <c:v>36990.0</c:v>
                </c:pt>
                <c:pt idx="2939">
                  <c:v>36991.0</c:v>
                </c:pt>
                <c:pt idx="2940">
                  <c:v>36992.0</c:v>
                </c:pt>
                <c:pt idx="2941">
                  <c:v>36993.0</c:v>
                </c:pt>
                <c:pt idx="2942">
                  <c:v>36994.0</c:v>
                </c:pt>
                <c:pt idx="2943">
                  <c:v>36997.0</c:v>
                </c:pt>
                <c:pt idx="2944">
                  <c:v>36998.0</c:v>
                </c:pt>
                <c:pt idx="2945">
                  <c:v>36999.0</c:v>
                </c:pt>
                <c:pt idx="2946">
                  <c:v>37000.0</c:v>
                </c:pt>
                <c:pt idx="2947">
                  <c:v>37001.0</c:v>
                </c:pt>
                <c:pt idx="2948">
                  <c:v>37004.0</c:v>
                </c:pt>
                <c:pt idx="2949">
                  <c:v>37005.0</c:v>
                </c:pt>
                <c:pt idx="2950">
                  <c:v>37006.0</c:v>
                </c:pt>
                <c:pt idx="2951">
                  <c:v>37007.0</c:v>
                </c:pt>
                <c:pt idx="2952">
                  <c:v>37008.0</c:v>
                </c:pt>
                <c:pt idx="2953">
                  <c:v>37011.0</c:v>
                </c:pt>
                <c:pt idx="2954">
                  <c:v>37012.0</c:v>
                </c:pt>
                <c:pt idx="2955">
                  <c:v>37013.0</c:v>
                </c:pt>
                <c:pt idx="2956">
                  <c:v>37014.0</c:v>
                </c:pt>
                <c:pt idx="2957">
                  <c:v>37015.0</c:v>
                </c:pt>
                <c:pt idx="2958">
                  <c:v>37018.0</c:v>
                </c:pt>
                <c:pt idx="2959">
                  <c:v>37019.0</c:v>
                </c:pt>
                <c:pt idx="2960">
                  <c:v>37020.0</c:v>
                </c:pt>
                <c:pt idx="2961">
                  <c:v>37021.0</c:v>
                </c:pt>
                <c:pt idx="2962">
                  <c:v>37022.0</c:v>
                </c:pt>
                <c:pt idx="2963">
                  <c:v>37025.0</c:v>
                </c:pt>
                <c:pt idx="2964">
                  <c:v>37026.0</c:v>
                </c:pt>
                <c:pt idx="2965">
                  <c:v>37027.0</c:v>
                </c:pt>
                <c:pt idx="2966">
                  <c:v>37028.0</c:v>
                </c:pt>
                <c:pt idx="2967">
                  <c:v>37029.0</c:v>
                </c:pt>
                <c:pt idx="2968">
                  <c:v>37032.0</c:v>
                </c:pt>
                <c:pt idx="2969">
                  <c:v>37033.0</c:v>
                </c:pt>
                <c:pt idx="2970">
                  <c:v>37034.0</c:v>
                </c:pt>
                <c:pt idx="2971">
                  <c:v>37035.0</c:v>
                </c:pt>
                <c:pt idx="2972">
                  <c:v>37036.0</c:v>
                </c:pt>
                <c:pt idx="2973">
                  <c:v>37039.0</c:v>
                </c:pt>
                <c:pt idx="2974">
                  <c:v>37040.0</c:v>
                </c:pt>
                <c:pt idx="2975">
                  <c:v>37041.0</c:v>
                </c:pt>
                <c:pt idx="2976">
                  <c:v>37042.0</c:v>
                </c:pt>
                <c:pt idx="2977">
                  <c:v>37043.0</c:v>
                </c:pt>
                <c:pt idx="2978">
                  <c:v>37046.0</c:v>
                </c:pt>
                <c:pt idx="2979">
                  <c:v>37047.0</c:v>
                </c:pt>
                <c:pt idx="2980">
                  <c:v>37048.0</c:v>
                </c:pt>
                <c:pt idx="2981">
                  <c:v>37049.0</c:v>
                </c:pt>
                <c:pt idx="2982">
                  <c:v>37050.0</c:v>
                </c:pt>
                <c:pt idx="2983">
                  <c:v>37053.0</c:v>
                </c:pt>
                <c:pt idx="2984">
                  <c:v>37054.0</c:v>
                </c:pt>
                <c:pt idx="2985">
                  <c:v>37055.0</c:v>
                </c:pt>
                <c:pt idx="2986">
                  <c:v>37056.0</c:v>
                </c:pt>
                <c:pt idx="2987">
                  <c:v>37057.0</c:v>
                </c:pt>
                <c:pt idx="2988">
                  <c:v>37060.0</c:v>
                </c:pt>
                <c:pt idx="2989">
                  <c:v>37061.0</c:v>
                </c:pt>
                <c:pt idx="2990">
                  <c:v>37062.0</c:v>
                </c:pt>
                <c:pt idx="2991">
                  <c:v>37063.0</c:v>
                </c:pt>
                <c:pt idx="2992">
                  <c:v>37064.0</c:v>
                </c:pt>
                <c:pt idx="2993">
                  <c:v>37067.0</c:v>
                </c:pt>
                <c:pt idx="2994">
                  <c:v>37068.0</c:v>
                </c:pt>
                <c:pt idx="2995">
                  <c:v>37069.0</c:v>
                </c:pt>
                <c:pt idx="2996">
                  <c:v>37070.0</c:v>
                </c:pt>
                <c:pt idx="2997">
                  <c:v>37071.0</c:v>
                </c:pt>
                <c:pt idx="2998">
                  <c:v>37074.0</c:v>
                </c:pt>
                <c:pt idx="2999">
                  <c:v>37075.0</c:v>
                </c:pt>
                <c:pt idx="3000">
                  <c:v>37076.0</c:v>
                </c:pt>
                <c:pt idx="3001">
                  <c:v>37077.0</c:v>
                </c:pt>
                <c:pt idx="3002">
                  <c:v>37078.0</c:v>
                </c:pt>
                <c:pt idx="3003">
                  <c:v>37081.0</c:v>
                </c:pt>
                <c:pt idx="3004">
                  <c:v>37082.0</c:v>
                </c:pt>
                <c:pt idx="3005">
                  <c:v>37083.0</c:v>
                </c:pt>
                <c:pt idx="3006">
                  <c:v>37084.0</c:v>
                </c:pt>
                <c:pt idx="3007">
                  <c:v>37085.0</c:v>
                </c:pt>
                <c:pt idx="3008">
                  <c:v>37088.0</c:v>
                </c:pt>
                <c:pt idx="3009">
                  <c:v>37089.0</c:v>
                </c:pt>
                <c:pt idx="3010">
                  <c:v>37090.0</c:v>
                </c:pt>
                <c:pt idx="3011">
                  <c:v>37091.0</c:v>
                </c:pt>
                <c:pt idx="3012">
                  <c:v>37092.0</c:v>
                </c:pt>
                <c:pt idx="3013">
                  <c:v>37095.0</c:v>
                </c:pt>
                <c:pt idx="3014">
                  <c:v>37096.0</c:v>
                </c:pt>
                <c:pt idx="3015">
                  <c:v>37097.0</c:v>
                </c:pt>
                <c:pt idx="3016">
                  <c:v>37098.0</c:v>
                </c:pt>
                <c:pt idx="3017">
                  <c:v>37099.0</c:v>
                </c:pt>
                <c:pt idx="3018">
                  <c:v>37102.0</c:v>
                </c:pt>
                <c:pt idx="3019">
                  <c:v>37103.0</c:v>
                </c:pt>
                <c:pt idx="3020">
                  <c:v>37104.0</c:v>
                </c:pt>
                <c:pt idx="3021">
                  <c:v>37105.0</c:v>
                </c:pt>
                <c:pt idx="3022">
                  <c:v>37106.0</c:v>
                </c:pt>
                <c:pt idx="3023">
                  <c:v>37109.0</c:v>
                </c:pt>
                <c:pt idx="3024">
                  <c:v>37110.0</c:v>
                </c:pt>
                <c:pt idx="3025">
                  <c:v>37111.0</c:v>
                </c:pt>
                <c:pt idx="3026">
                  <c:v>37112.0</c:v>
                </c:pt>
                <c:pt idx="3027">
                  <c:v>37113.0</c:v>
                </c:pt>
                <c:pt idx="3028">
                  <c:v>37116.0</c:v>
                </c:pt>
                <c:pt idx="3029">
                  <c:v>37117.0</c:v>
                </c:pt>
                <c:pt idx="3030">
                  <c:v>37118.0</c:v>
                </c:pt>
                <c:pt idx="3031">
                  <c:v>37119.0</c:v>
                </c:pt>
                <c:pt idx="3032">
                  <c:v>37120.0</c:v>
                </c:pt>
                <c:pt idx="3033">
                  <c:v>37123.0</c:v>
                </c:pt>
                <c:pt idx="3034">
                  <c:v>37124.0</c:v>
                </c:pt>
                <c:pt idx="3035">
                  <c:v>37125.0</c:v>
                </c:pt>
                <c:pt idx="3036">
                  <c:v>37126.0</c:v>
                </c:pt>
                <c:pt idx="3037">
                  <c:v>37127.0</c:v>
                </c:pt>
                <c:pt idx="3038">
                  <c:v>37130.0</c:v>
                </c:pt>
                <c:pt idx="3039">
                  <c:v>37131.0</c:v>
                </c:pt>
                <c:pt idx="3040">
                  <c:v>37132.0</c:v>
                </c:pt>
                <c:pt idx="3041">
                  <c:v>37133.0</c:v>
                </c:pt>
                <c:pt idx="3042">
                  <c:v>37134.0</c:v>
                </c:pt>
                <c:pt idx="3043">
                  <c:v>37137.0</c:v>
                </c:pt>
                <c:pt idx="3044">
                  <c:v>37138.0</c:v>
                </c:pt>
                <c:pt idx="3045">
                  <c:v>37139.0</c:v>
                </c:pt>
                <c:pt idx="3046">
                  <c:v>37140.0</c:v>
                </c:pt>
                <c:pt idx="3047">
                  <c:v>37141.0</c:v>
                </c:pt>
                <c:pt idx="3048">
                  <c:v>37144.0</c:v>
                </c:pt>
                <c:pt idx="3049">
                  <c:v>37145.0</c:v>
                </c:pt>
                <c:pt idx="3050">
                  <c:v>37146.0</c:v>
                </c:pt>
                <c:pt idx="3051">
                  <c:v>37147.0</c:v>
                </c:pt>
                <c:pt idx="3052">
                  <c:v>37148.0</c:v>
                </c:pt>
                <c:pt idx="3053">
                  <c:v>37151.0</c:v>
                </c:pt>
                <c:pt idx="3054">
                  <c:v>37152.0</c:v>
                </c:pt>
                <c:pt idx="3055">
                  <c:v>37153.0</c:v>
                </c:pt>
                <c:pt idx="3056">
                  <c:v>37154.0</c:v>
                </c:pt>
                <c:pt idx="3057">
                  <c:v>37155.0</c:v>
                </c:pt>
                <c:pt idx="3058">
                  <c:v>37158.0</c:v>
                </c:pt>
                <c:pt idx="3059">
                  <c:v>37159.0</c:v>
                </c:pt>
                <c:pt idx="3060">
                  <c:v>37160.0</c:v>
                </c:pt>
                <c:pt idx="3061">
                  <c:v>37161.0</c:v>
                </c:pt>
                <c:pt idx="3062">
                  <c:v>37162.0</c:v>
                </c:pt>
                <c:pt idx="3063">
                  <c:v>37165.0</c:v>
                </c:pt>
                <c:pt idx="3064">
                  <c:v>37166.0</c:v>
                </c:pt>
                <c:pt idx="3065">
                  <c:v>37167.0</c:v>
                </c:pt>
                <c:pt idx="3066">
                  <c:v>37168.0</c:v>
                </c:pt>
                <c:pt idx="3067">
                  <c:v>37169.0</c:v>
                </c:pt>
                <c:pt idx="3068">
                  <c:v>37172.0</c:v>
                </c:pt>
                <c:pt idx="3069">
                  <c:v>37173.0</c:v>
                </c:pt>
                <c:pt idx="3070">
                  <c:v>37174.0</c:v>
                </c:pt>
                <c:pt idx="3071">
                  <c:v>37175.0</c:v>
                </c:pt>
                <c:pt idx="3072">
                  <c:v>37176.0</c:v>
                </c:pt>
                <c:pt idx="3073">
                  <c:v>37179.0</c:v>
                </c:pt>
                <c:pt idx="3074">
                  <c:v>37180.0</c:v>
                </c:pt>
                <c:pt idx="3075">
                  <c:v>37181.0</c:v>
                </c:pt>
                <c:pt idx="3076">
                  <c:v>37182.0</c:v>
                </c:pt>
                <c:pt idx="3077">
                  <c:v>37183.0</c:v>
                </c:pt>
                <c:pt idx="3078">
                  <c:v>37186.0</c:v>
                </c:pt>
                <c:pt idx="3079">
                  <c:v>37187.0</c:v>
                </c:pt>
                <c:pt idx="3080">
                  <c:v>37188.0</c:v>
                </c:pt>
                <c:pt idx="3081">
                  <c:v>37189.0</c:v>
                </c:pt>
                <c:pt idx="3082">
                  <c:v>37190.0</c:v>
                </c:pt>
                <c:pt idx="3083">
                  <c:v>37193.0</c:v>
                </c:pt>
                <c:pt idx="3084">
                  <c:v>37194.0</c:v>
                </c:pt>
                <c:pt idx="3085">
                  <c:v>37195.0</c:v>
                </c:pt>
                <c:pt idx="3086">
                  <c:v>37196.0</c:v>
                </c:pt>
                <c:pt idx="3087">
                  <c:v>37197.0</c:v>
                </c:pt>
                <c:pt idx="3088">
                  <c:v>37200.0</c:v>
                </c:pt>
                <c:pt idx="3089">
                  <c:v>37201.0</c:v>
                </c:pt>
                <c:pt idx="3090">
                  <c:v>37202.0</c:v>
                </c:pt>
                <c:pt idx="3091">
                  <c:v>37203.0</c:v>
                </c:pt>
                <c:pt idx="3092">
                  <c:v>37204.0</c:v>
                </c:pt>
                <c:pt idx="3093">
                  <c:v>37207.0</c:v>
                </c:pt>
                <c:pt idx="3094">
                  <c:v>37208.0</c:v>
                </c:pt>
                <c:pt idx="3095">
                  <c:v>37209.0</c:v>
                </c:pt>
                <c:pt idx="3096">
                  <c:v>37210.0</c:v>
                </c:pt>
                <c:pt idx="3097">
                  <c:v>37211.0</c:v>
                </c:pt>
                <c:pt idx="3098">
                  <c:v>37214.0</c:v>
                </c:pt>
                <c:pt idx="3099">
                  <c:v>37215.0</c:v>
                </c:pt>
                <c:pt idx="3100">
                  <c:v>37216.0</c:v>
                </c:pt>
                <c:pt idx="3101">
                  <c:v>37217.0</c:v>
                </c:pt>
                <c:pt idx="3102">
                  <c:v>37218.0</c:v>
                </c:pt>
                <c:pt idx="3103">
                  <c:v>37221.0</c:v>
                </c:pt>
                <c:pt idx="3104">
                  <c:v>37222.0</c:v>
                </c:pt>
                <c:pt idx="3105">
                  <c:v>37223.0</c:v>
                </c:pt>
                <c:pt idx="3106">
                  <c:v>37224.0</c:v>
                </c:pt>
                <c:pt idx="3107">
                  <c:v>37225.0</c:v>
                </c:pt>
                <c:pt idx="3108">
                  <c:v>37228.0</c:v>
                </c:pt>
                <c:pt idx="3109">
                  <c:v>37229.0</c:v>
                </c:pt>
                <c:pt idx="3110">
                  <c:v>37230.0</c:v>
                </c:pt>
                <c:pt idx="3111">
                  <c:v>37231.0</c:v>
                </c:pt>
                <c:pt idx="3112">
                  <c:v>37232.0</c:v>
                </c:pt>
                <c:pt idx="3113">
                  <c:v>37235.0</c:v>
                </c:pt>
                <c:pt idx="3114">
                  <c:v>37236.0</c:v>
                </c:pt>
                <c:pt idx="3115">
                  <c:v>37237.0</c:v>
                </c:pt>
                <c:pt idx="3116">
                  <c:v>37238.0</c:v>
                </c:pt>
                <c:pt idx="3117">
                  <c:v>37239.0</c:v>
                </c:pt>
                <c:pt idx="3118">
                  <c:v>37242.0</c:v>
                </c:pt>
                <c:pt idx="3119">
                  <c:v>37243.0</c:v>
                </c:pt>
                <c:pt idx="3120">
                  <c:v>37244.0</c:v>
                </c:pt>
                <c:pt idx="3121">
                  <c:v>37245.0</c:v>
                </c:pt>
                <c:pt idx="3122">
                  <c:v>37246.0</c:v>
                </c:pt>
                <c:pt idx="3123">
                  <c:v>37249.0</c:v>
                </c:pt>
                <c:pt idx="3124">
                  <c:v>37250.0</c:v>
                </c:pt>
                <c:pt idx="3125">
                  <c:v>37251.0</c:v>
                </c:pt>
                <c:pt idx="3126">
                  <c:v>37252.0</c:v>
                </c:pt>
                <c:pt idx="3127">
                  <c:v>37253.0</c:v>
                </c:pt>
                <c:pt idx="3128">
                  <c:v>37256.0</c:v>
                </c:pt>
                <c:pt idx="3129">
                  <c:v>37257.0</c:v>
                </c:pt>
                <c:pt idx="3130">
                  <c:v>37258.0</c:v>
                </c:pt>
                <c:pt idx="3131">
                  <c:v>37259.0</c:v>
                </c:pt>
                <c:pt idx="3132">
                  <c:v>37260.0</c:v>
                </c:pt>
                <c:pt idx="3133">
                  <c:v>37263.0</c:v>
                </c:pt>
                <c:pt idx="3134">
                  <c:v>37264.0</c:v>
                </c:pt>
                <c:pt idx="3135">
                  <c:v>37265.0</c:v>
                </c:pt>
                <c:pt idx="3136">
                  <c:v>37266.0</c:v>
                </c:pt>
                <c:pt idx="3137">
                  <c:v>37267.0</c:v>
                </c:pt>
                <c:pt idx="3138">
                  <c:v>37270.0</c:v>
                </c:pt>
                <c:pt idx="3139">
                  <c:v>37271.0</c:v>
                </c:pt>
                <c:pt idx="3140">
                  <c:v>37272.0</c:v>
                </c:pt>
                <c:pt idx="3141">
                  <c:v>37273.0</c:v>
                </c:pt>
                <c:pt idx="3142">
                  <c:v>37274.0</c:v>
                </c:pt>
                <c:pt idx="3143">
                  <c:v>37277.0</c:v>
                </c:pt>
                <c:pt idx="3144">
                  <c:v>37278.0</c:v>
                </c:pt>
                <c:pt idx="3145">
                  <c:v>37279.0</c:v>
                </c:pt>
                <c:pt idx="3146">
                  <c:v>37280.0</c:v>
                </c:pt>
                <c:pt idx="3147">
                  <c:v>37281.0</c:v>
                </c:pt>
                <c:pt idx="3148">
                  <c:v>37284.0</c:v>
                </c:pt>
                <c:pt idx="3149">
                  <c:v>37285.0</c:v>
                </c:pt>
                <c:pt idx="3150">
                  <c:v>37286.0</c:v>
                </c:pt>
                <c:pt idx="3151">
                  <c:v>37287.0</c:v>
                </c:pt>
                <c:pt idx="3152">
                  <c:v>37288.0</c:v>
                </c:pt>
                <c:pt idx="3153">
                  <c:v>37291.0</c:v>
                </c:pt>
                <c:pt idx="3154">
                  <c:v>37292.0</c:v>
                </c:pt>
                <c:pt idx="3155">
                  <c:v>37293.0</c:v>
                </c:pt>
                <c:pt idx="3156">
                  <c:v>37294.0</c:v>
                </c:pt>
                <c:pt idx="3157">
                  <c:v>37295.0</c:v>
                </c:pt>
                <c:pt idx="3158">
                  <c:v>37298.0</c:v>
                </c:pt>
                <c:pt idx="3159">
                  <c:v>37299.0</c:v>
                </c:pt>
                <c:pt idx="3160">
                  <c:v>37300.0</c:v>
                </c:pt>
                <c:pt idx="3161">
                  <c:v>37301.0</c:v>
                </c:pt>
                <c:pt idx="3162">
                  <c:v>37302.0</c:v>
                </c:pt>
                <c:pt idx="3163">
                  <c:v>37305.0</c:v>
                </c:pt>
                <c:pt idx="3164">
                  <c:v>37306.0</c:v>
                </c:pt>
                <c:pt idx="3165">
                  <c:v>37307.0</c:v>
                </c:pt>
                <c:pt idx="3166">
                  <c:v>37308.0</c:v>
                </c:pt>
                <c:pt idx="3167">
                  <c:v>37309.0</c:v>
                </c:pt>
                <c:pt idx="3168">
                  <c:v>37312.0</c:v>
                </c:pt>
                <c:pt idx="3169">
                  <c:v>37313.0</c:v>
                </c:pt>
                <c:pt idx="3170">
                  <c:v>37314.0</c:v>
                </c:pt>
                <c:pt idx="3171">
                  <c:v>37315.0</c:v>
                </c:pt>
                <c:pt idx="3172">
                  <c:v>37316.0</c:v>
                </c:pt>
                <c:pt idx="3173">
                  <c:v>37319.0</c:v>
                </c:pt>
                <c:pt idx="3174">
                  <c:v>37320.0</c:v>
                </c:pt>
                <c:pt idx="3175">
                  <c:v>37321.0</c:v>
                </c:pt>
                <c:pt idx="3176">
                  <c:v>37322.0</c:v>
                </c:pt>
                <c:pt idx="3177">
                  <c:v>37323.0</c:v>
                </c:pt>
                <c:pt idx="3178">
                  <c:v>37326.0</c:v>
                </c:pt>
                <c:pt idx="3179">
                  <c:v>37327.0</c:v>
                </c:pt>
                <c:pt idx="3180">
                  <c:v>37328.0</c:v>
                </c:pt>
                <c:pt idx="3181">
                  <c:v>37329.0</c:v>
                </c:pt>
                <c:pt idx="3182">
                  <c:v>37330.0</c:v>
                </c:pt>
                <c:pt idx="3183">
                  <c:v>37333.0</c:v>
                </c:pt>
                <c:pt idx="3184">
                  <c:v>37334.0</c:v>
                </c:pt>
                <c:pt idx="3185">
                  <c:v>37335.0</c:v>
                </c:pt>
                <c:pt idx="3186">
                  <c:v>37336.0</c:v>
                </c:pt>
                <c:pt idx="3187">
                  <c:v>37337.0</c:v>
                </c:pt>
                <c:pt idx="3188">
                  <c:v>37340.0</c:v>
                </c:pt>
                <c:pt idx="3189">
                  <c:v>37341.0</c:v>
                </c:pt>
                <c:pt idx="3190">
                  <c:v>37342.0</c:v>
                </c:pt>
                <c:pt idx="3191">
                  <c:v>37343.0</c:v>
                </c:pt>
                <c:pt idx="3192">
                  <c:v>37344.0</c:v>
                </c:pt>
                <c:pt idx="3193">
                  <c:v>37347.0</c:v>
                </c:pt>
                <c:pt idx="3194">
                  <c:v>37348.0</c:v>
                </c:pt>
                <c:pt idx="3195">
                  <c:v>37349.0</c:v>
                </c:pt>
                <c:pt idx="3196">
                  <c:v>37350.0</c:v>
                </c:pt>
                <c:pt idx="3197">
                  <c:v>37351.0</c:v>
                </c:pt>
                <c:pt idx="3198">
                  <c:v>37354.0</c:v>
                </c:pt>
                <c:pt idx="3199">
                  <c:v>37355.0</c:v>
                </c:pt>
                <c:pt idx="3200">
                  <c:v>37356.0</c:v>
                </c:pt>
                <c:pt idx="3201">
                  <c:v>37357.0</c:v>
                </c:pt>
                <c:pt idx="3202">
                  <c:v>37358.0</c:v>
                </c:pt>
                <c:pt idx="3203">
                  <c:v>37361.0</c:v>
                </c:pt>
                <c:pt idx="3204">
                  <c:v>37362.0</c:v>
                </c:pt>
                <c:pt idx="3205">
                  <c:v>37363.0</c:v>
                </c:pt>
                <c:pt idx="3206">
                  <c:v>37364.0</c:v>
                </c:pt>
                <c:pt idx="3207">
                  <c:v>37365.0</c:v>
                </c:pt>
                <c:pt idx="3208">
                  <c:v>37368.0</c:v>
                </c:pt>
                <c:pt idx="3209">
                  <c:v>37369.0</c:v>
                </c:pt>
                <c:pt idx="3210">
                  <c:v>37370.0</c:v>
                </c:pt>
                <c:pt idx="3211">
                  <c:v>37371.0</c:v>
                </c:pt>
                <c:pt idx="3212">
                  <c:v>37372.0</c:v>
                </c:pt>
                <c:pt idx="3213">
                  <c:v>37375.0</c:v>
                </c:pt>
                <c:pt idx="3214">
                  <c:v>37376.0</c:v>
                </c:pt>
                <c:pt idx="3215">
                  <c:v>37377.0</c:v>
                </c:pt>
                <c:pt idx="3216">
                  <c:v>37378.0</c:v>
                </c:pt>
                <c:pt idx="3217">
                  <c:v>37379.0</c:v>
                </c:pt>
                <c:pt idx="3218">
                  <c:v>37382.0</c:v>
                </c:pt>
                <c:pt idx="3219">
                  <c:v>37383.0</c:v>
                </c:pt>
                <c:pt idx="3220">
                  <c:v>37384.0</c:v>
                </c:pt>
                <c:pt idx="3221">
                  <c:v>37385.0</c:v>
                </c:pt>
                <c:pt idx="3222">
                  <c:v>37386.0</c:v>
                </c:pt>
                <c:pt idx="3223">
                  <c:v>37389.0</c:v>
                </c:pt>
                <c:pt idx="3224">
                  <c:v>37390.0</c:v>
                </c:pt>
                <c:pt idx="3225">
                  <c:v>37391.0</c:v>
                </c:pt>
                <c:pt idx="3226">
                  <c:v>37392.0</c:v>
                </c:pt>
                <c:pt idx="3227">
                  <c:v>37393.0</c:v>
                </c:pt>
                <c:pt idx="3228">
                  <c:v>37396.0</c:v>
                </c:pt>
                <c:pt idx="3229">
                  <c:v>37397.0</c:v>
                </c:pt>
                <c:pt idx="3230">
                  <c:v>37398.0</c:v>
                </c:pt>
                <c:pt idx="3231">
                  <c:v>37399.0</c:v>
                </c:pt>
                <c:pt idx="3232">
                  <c:v>37400.0</c:v>
                </c:pt>
                <c:pt idx="3233">
                  <c:v>37403.0</c:v>
                </c:pt>
                <c:pt idx="3234">
                  <c:v>37404.0</c:v>
                </c:pt>
                <c:pt idx="3235">
                  <c:v>37405.0</c:v>
                </c:pt>
                <c:pt idx="3236">
                  <c:v>37406.0</c:v>
                </c:pt>
                <c:pt idx="3237">
                  <c:v>37407.0</c:v>
                </c:pt>
                <c:pt idx="3238">
                  <c:v>37410.0</c:v>
                </c:pt>
                <c:pt idx="3239">
                  <c:v>37411.0</c:v>
                </c:pt>
                <c:pt idx="3240">
                  <c:v>37412.0</c:v>
                </c:pt>
                <c:pt idx="3241">
                  <c:v>37413.0</c:v>
                </c:pt>
                <c:pt idx="3242">
                  <c:v>37414.0</c:v>
                </c:pt>
                <c:pt idx="3243">
                  <c:v>37417.0</c:v>
                </c:pt>
                <c:pt idx="3244">
                  <c:v>37418.0</c:v>
                </c:pt>
                <c:pt idx="3245">
                  <c:v>37419.0</c:v>
                </c:pt>
                <c:pt idx="3246">
                  <c:v>37420.0</c:v>
                </c:pt>
                <c:pt idx="3247">
                  <c:v>37421.0</c:v>
                </c:pt>
                <c:pt idx="3248">
                  <c:v>37424.0</c:v>
                </c:pt>
                <c:pt idx="3249">
                  <c:v>37425.0</c:v>
                </c:pt>
                <c:pt idx="3250">
                  <c:v>37426.0</c:v>
                </c:pt>
                <c:pt idx="3251">
                  <c:v>37427.0</c:v>
                </c:pt>
                <c:pt idx="3252">
                  <c:v>37428.0</c:v>
                </c:pt>
                <c:pt idx="3253">
                  <c:v>37431.0</c:v>
                </c:pt>
                <c:pt idx="3254">
                  <c:v>37432.0</c:v>
                </c:pt>
                <c:pt idx="3255">
                  <c:v>37433.0</c:v>
                </c:pt>
                <c:pt idx="3256">
                  <c:v>37434.0</c:v>
                </c:pt>
                <c:pt idx="3257">
                  <c:v>37435.0</c:v>
                </c:pt>
                <c:pt idx="3258">
                  <c:v>37438.0</c:v>
                </c:pt>
                <c:pt idx="3259">
                  <c:v>37439.0</c:v>
                </c:pt>
                <c:pt idx="3260">
                  <c:v>37440.0</c:v>
                </c:pt>
                <c:pt idx="3261">
                  <c:v>37441.0</c:v>
                </c:pt>
                <c:pt idx="3262">
                  <c:v>37442.0</c:v>
                </c:pt>
                <c:pt idx="3263">
                  <c:v>37445.0</c:v>
                </c:pt>
                <c:pt idx="3264">
                  <c:v>37446.0</c:v>
                </c:pt>
                <c:pt idx="3265">
                  <c:v>37447.0</c:v>
                </c:pt>
                <c:pt idx="3266">
                  <c:v>37448.0</c:v>
                </c:pt>
                <c:pt idx="3267">
                  <c:v>37449.0</c:v>
                </c:pt>
                <c:pt idx="3268">
                  <c:v>37452.0</c:v>
                </c:pt>
                <c:pt idx="3269">
                  <c:v>37453.0</c:v>
                </c:pt>
                <c:pt idx="3270">
                  <c:v>37454.0</c:v>
                </c:pt>
                <c:pt idx="3271">
                  <c:v>37455.0</c:v>
                </c:pt>
                <c:pt idx="3272">
                  <c:v>37456.0</c:v>
                </c:pt>
                <c:pt idx="3273">
                  <c:v>37459.0</c:v>
                </c:pt>
                <c:pt idx="3274">
                  <c:v>37460.0</c:v>
                </c:pt>
                <c:pt idx="3275">
                  <c:v>37461.0</c:v>
                </c:pt>
                <c:pt idx="3276">
                  <c:v>37462.0</c:v>
                </c:pt>
                <c:pt idx="3277">
                  <c:v>37463.0</c:v>
                </c:pt>
                <c:pt idx="3278">
                  <c:v>37466.0</c:v>
                </c:pt>
                <c:pt idx="3279">
                  <c:v>37467.0</c:v>
                </c:pt>
                <c:pt idx="3280">
                  <c:v>37468.0</c:v>
                </c:pt>
                <c:pt idx="3281">
                  <c:v>37469.0</c:v>
                </c:pt>
                <c:pt idx="3282">
                  <c:v>37470.0</c:v>
                </c:pt>
                <c:pt idx="3283">
                  <c:v>37473.0</c:v>
                </c:pt>
                <c:pt idx="3284">
                  <c:v>37474.0</c:v>
                </c:pt>
                <c:pt idx="3285">
                  <c:v>37475.0</c:v>
                </c:pt>
                <c:pt idx="3286">
                  <c:v>37476.0</c:v>
                </c:pt>
                <c:pt idx="3287">
                  <c:v>37477.0</c:v>
                </c:pt>
                <c:pt idx="3288">
                  <c:v>37480.0</c:v>
                </c:pt>
                <c:pt idx="3289">
                  <c:v>37481.0</c:v>
                </c:pt>
                <c:pt idx="3290">
                  <c:v>37482.0</c:v>
                </c:pt>
                <c:pt idx="3291">
                  <c:v>37483.0</c:v>
                </c:pt>
                <c:pt idx="3292">
                  <c:v>37484.0</c:v>
                </c:pt>
                <c:pt idx="3293">
                  <c:v>37487.0</c:v>
                </c:pt>
                <c:pt idx="3294">
                  <c:v>37488.0</c:v>
                </c:pt>
                <c:pt idx="3295">
                  <c:v>37489.0</c:v>
                </c:pt>
                <c:pt idx="3296">
                  <c:v>37490.0</c:v>
                </c:pt>
                <c:pt idx="3297">
                  <c:v>37491.0</c:v>
                </c:pt>
                <c:pt idx="3298">
                  <c:v>37494.0</c:v>
                </c:pt>
                <c:pt idx="3299">
                  <c:v>37495.0</c:v>
                </c:pt>
                <c:pt idx="3300">
                  <c:v>37496.0</c:v>
                </c:pt>
                <c:pt idx="3301">
                  <c:v>37497.0</c:v>
                </c:pt>
                <c:pt idx="3302">
                  <c:v>37498.0</c:v>
                </c:pt>
                <c:pt idx="3303">
                  <c:v>37501.0</c:v>
                </c:pt>
                <c:pt idx="3304">
                  <c:v>37502.0</c:v>
                </c:pt>
                <c:pt idx="3305">
                  <c:v>37503.0</c:v>
                </c:pt>
                <c:pt idx="3306">
                  <c:v>37504.0</c:v>
                </c:pt>
                <c:pt idx="3307">
                  <c:v>37505.0</c:v>
                </c:pt>
                <c:pt idx="3308">
                  <c:v>37508.0</c:v>
                </c:pt>
                <c:pt idx="3309">
                  <c:v>37509.0</c:v>
                </c:pt>
                <c:pt idx="3310">
                  <c:v>37510.0</c:v>
                </c:pt>
                <c:pt idx="3311">
                  <c:v>37511.0</c:v>
                </c:pt>
                <c:pt idx="3312">
                  <c:v>37512.0</c:v>
                </c:pt>
                <c:pt idx="3313">
                  <c:v>37515.0</c:v>
                </c:pt>
                <c:pt idx="3314">
                  <c:v>37516.0</c:v>
                </c:pt>
                <c:pt idx="3315">
                  <c:v>37517.0</c:v>
                </c:pt>
                <c:pt idx="3316">
                  <c:v>37518.0</c:v>
                </c:pt>
                <c:pt idx="3317">
                  <c:v>37519.0</c:v>
                </c:pt>
                <c:pt idx="3318">
                  <c:v>37522.0</c:v>
                </c:pt>
                <c:pt idx="3319">
                  <c:v>37523.0</c:v>
                </c:pt>
                <c:pt idx="3320">
                  <c:v>37524.0</c:v>
                </c:pt>
                <c:pt idx="3321">
                  <c:v>37525.0</c:v>
                </c:pt>
                <c:pt idx="3322">
                  <c:v>37526.0</c:v>
                </c:pt>
                <c:pt idx="3323">
                  <c:v>37529.0</c:v>
                </c:pt>
                <c:pt idx="3324">
                  <c:v>37530.0</c:v>
                </c:pt>
                <c:pt idx="3325">
                  <c:v>37531.0</c:v>
                </c:pt>
                <c:pt idx="3326">
                  <c:v>37532.0</c:v>
                </c:pt>
                <c:pt idx="3327">
                  <c:v>37533.0</c:v>
                </c:pt>
                <c:pt idx="3328">
                  <c:v>37536.0</c:v>
                </c:pt>
                <c:pt idx="3329">
                  <c:v>37537.0</c:v>
                </c:pt>
                <c:pt idx="3330">
                  <c:v>37538.0</c:v>
                </c:pt>
                <c:pt idx="3331">
                  <c:v>37539.0</c:v>
                </c:pt>
                <c:pt idx="3332">
                  <c:v>37540.0</c:v>
                </c:pt>
                <c:pt idx="3333">
                  <c:v>37543.0</c:v>
                </c:pt>
                <c:pt idx="3334">
                  <c:v>37544.0</c:v>
                </c:pt>
                <c:pt idx="3335">
                  <c:v>37545.0</c:v>
                </c:pt>
                <c:pt idx="3336">
                  <c:v>37546.0</c:v>
                </c:pt>
                <c:pt idx="3337">
                  <c:v>37547.0</c:v>
                </c:pt>
                <c:pt idx="3338">
                  <c:v>37550.0</c:v>
                </c:pt>
                <c:pt idx="3339">
                  <c:v>37551.0</c:v>
                </c:pt>
                <c:pt idx="3340">
                  <c:v>37552.0</c:v>
                </c:pt>
                <c:pt idx="3341">
                  <c:v>37553.0</c:v>
                </c:pt>
                <c:pt idx="3342">
                  <c:v>37554.0</c:v>
                </c:pt>
                <c:pt idx="3343">
                  <c:v>37557.0</c:v>
                </c:pt>
                <c:pt idx="3344">
                  <c:v>37558.0</c:v>
                </c:pt>
                <c:pt idx="3345">
                  <c:v>37559.0</c:v>
                </c:pt>
                <c:pt idx="3346">
                  <c:v>37560.0</c:v>
                </c:pt>
                <c:pt idx="3347">
                  <c:v>37561.0</c:v>
                </c:pt>
                <c:pt idx="3348">
                  <c:v>37564.0</c:v>
                </c:pt>
                <c:pt idx="3349">
                  <c:v>37565.0</c:v>
                </c:pt>
                <c:pt idx="3350">
                  <c:v>37566.0</c:v>
                </c:pt>
                <c:pt idx="3351">
                  <c:v>37567.0</c:v>
                </c:pt>
                <c:pt idx="3352">
                  <c:v>37568.0</c:v>
                </c:pt>
                <c:pt idx="3353">
                  <c:v>37571.0</c:v>
                </c:pt>
                <c:pt idx="3354">
                  <c:v>37572.0</c:v>
                </c:pt>
                <c:pt idx="3355">
                  <c:v>37573.0</c:v>
                </c:pt>
                <c:pt idx="3356">
                  <c:v>37574.0</c:v>
                </c:pt>
                <c:pt idx="3357">
                  <c:v>37575.0</c:v>
                </c:pt>
                <c:pt idx="3358">
                  <c:v>37578.0</c:v>
                </c:pt>
                <c:pt idx="3359">
                  <c:v>37579.0</c:v>
                </c:pt>
                <c:pt idx="3360">
                  <c:v>37580.0</c:v>
                </c:pt>
                <c:pt idx="3361">
                  <c:v>37581.0</c:v>
                </c:pt>
                <c:pt idx="3362">
                  <c:v>37582.0</c:v>
                </c:pt>
                <c:pt idx="3363">
                  <c:v>37585.0</c:v>
                </c:pt>
                <c:pt idx="3364">
                  <c:v>37586.0</c:v>
                </c:pt>
                <c:pt idx="3365">
                  <c:v>37587.0</c:v>
                </c:pt>
                <c:pt idx="3366">
                  <c:v>37588.0</c:v>
                </c:pt>
                <c:pt idx="3367">
                  <c:v>37589.0</c:v>
                </c:pt>
                <c:pt idx="3368">
                  <c:v>37592.0</c:v>
                </c:pt>
                <c:pt idx="3369">
                  <c:v>37593.0</c:v>
                </c:pt>
                <c:pt idx="3370">
                  <c:v>37594.0</c:v>
                </c:pt>
                <c:pt idx="3371">
                  <c:v>37595.0</c:v>
                </c:pt>
                <c:pt idx="3372">
                  <c:v>37596.0</c:v>
                </c:pt>
                <c:pt idx="3373">
                  <c:v>37599.0</c:v>
                </c:pt>
                <c:pt idx="3374">
                  <c:v>37600.0</c:v>
                </c:pt>
                <c:pt idx="3375">
                  <c:v>37601.0</c:v>
                </c:pt>
                <c:pt idx="3376">
                  <c:v>37602.0</c:v>
                </c:pt>
                <c:pt idx="3377">
                  <c:v>37603.0</c:v>
                </c:pt>
                <c:pt idx="3378">
                  <c:v>37606.0</c:v>
                </c:pt>
                <c:pt idx="3379">
                  <c:v>37607.0</c:v>
                </c:pt>
                <c:pt idx="3380">
                  <c:v>37608.0</c:v>
                </c:pt>
                <c:pt idx="3381">
                  <c:v>37609.0</c:v>
                </c:pt>
                <c:pt idx="3382">
                  <c:v>37610.0</c:v>
                </c:pt>
                <c:pt idx="3383">
                  <c:v>37613.0</c:v>
                </c:pt>
                <c:pt idx="3384">
                  <c:v>37614.0</c:v>
                </c:pt>
                <c:pt idx="3385">
                  <c:v>37615.0</c:v>
                </c:pt>
                <c:pt idx="3386">
                  <c:v>37616.0</c:v>
                </c:pt>
                <c:pt idx="3387">
                  <c:v>37617.0</c:v>
                </c:pt>
                <c:pt idx="3388">
                  <c:v>37620.0</c:v>
                </c:pt>
                <c:pt idx="3389">
                  <c:v>37621.0</c:v>
                </c:pt>
                <c:pt idx="3390">
                  <c:v>37622.0</c:v>
                </c:pt>
                <c:pt idx="3391">
                  <c:v>37623.0</c:v>
                </c:pt>
                <c:pt idx="3392">
                  <c:v>37624.0</c:v>
                </c:pt>
                <c:pt idx="3393">
                  <c:v>37627.0</c:v>
                </c:pt>
                <c:pt idx="3394">
                  <c:v>37628.0</c:v>
                </c:pt>
                <c:pt idx="3395">
                  <c:v>37629.0</c:v>
                </c:pt>
                <c:pt idx="3396">
                  <c:v>37630.0</c:v>
                </c:pt>
                <c:pt idx="3397">
                  <c:v>37631.0</c:v>
                </c:pt>
                <c:pt idx="3398">
                  <c:v>37634.0</c:v>
                </c:pt>
                <c:pt idx="3399">
                  <c:v>37635.0</c:v>
                </c:pt>
                <c:pt idx="3400">
                  <c:v>37636.0</c:v>
                </c:pt>
                <c:pt idx="3401">
                  <c:v>37637.0</c:v>
                </c:pt>
                <c:pt idx="3402">
                  <c:v>37638.0</c:v>
                </c:pt>
                <c:pt idx="3403">
                  <c:v>37641.0</c:v>
                </c:pt>
                <c:pt idx="3404">
                  <c:v>37642.0</c:v>
                </c:pt>
                <c:pt idx="3405">
                  <c:v>37643.0</c:v>
                </c:pt>
                <c:pt idx="3406">
                  <c:v>37644.0</c:v>
                </c:pt>
                <c:pt idx="3407">
                  <c:v>37645.0</c:v>
                </c:pt>
                <c:pt idx="3408">
                  <c:v>37648.0</c:v>
                </c:pt>
                <c:pt idx="3409">
                  <c:v>37649.0</c:v>
                </c:pt>
                <c:pt idx="3410">
                  <c:v>37650.0</c:v>
                </c:pt>
                <c:pt idx="3411">
                  <c:v>37651.0</c:v>
                </c:pt>
                <c:pt idx="3412">
                  <c:v>37652.0</c:v>
                </c:pt>
                <c:pt idx="3413">
                  <c:v>37655.0</c:v>
                </c:pt>
                <c:pt idx="3414">
                  <c:v>37656.0</c:v>
                </c:pt>
                <c:pt idx="3415">
                  <c:v>37657.0</c:v>
                </c:pt>
                <c:pt idx="3416">
                  <c:v>37658.0</c:v>
                </c:pt>
                <c:pt idx="3417">
                  <c:v>37659.0</c:v>
                </c:pt>
                <c:pt idx="3418">
                  <c:v>37662.0</c:v>
                </c:pt>
                <c:pt idx="3419">
                  <c:v>37663.0</c:v>
                </c:pt>
                <c:pt idx="3420">
                  <c:v>37664.0</c:v>
                </c:pt>
                <c:pt idx="3421">
                  <c:v>37665.0</c:v>
                </c:pt>
                <c:pt idx="3422">
                  <c:v>37666.0</c:v>
                </c:pt>
                <c:pt idx="3423">
                  <c:v>37669.0</c:v>
                </c:pt>
                <c:pt idx="3424">
                  <c:v>37670.0</c:v>
                </c:pt>
                <c:pt idx="3425">
                  <c:v>37671.0</c:v>
                </c:pt>
                <c:pt idx="3426">
                  <c:v>37672.0</c:v>
                </c:pt>
                <c:pt idx="3427">
                  <c:v>37673.0</c:v>
                </c:pt>
                <c:pt idx="3428">
                  <c:v>37676.0</c:v>
                </c:pt>
                <c:pt idx="3429">
                  <c:v>37677.0</c:v>
                </c:pt>
                <c:pt idx="3430">
                  <c:v>37678.0</c:v>
                </c:pt>
                <c:pt idx="3431">
                  <c:v>37679.0</c:v>
                </c:pt>
                <c:pt idx="3432">
                  <c:v>37680.0</c:v>
                </c:pt>
                <c:pt idx="3433">
                  <c:v>37683.0</c:v>
                </c:pt>
                <c:pt idx="3434">
                  <c:v>37684.0</c:v>
                </c:pt>
                <c:pt idx="3435">
                  <c:v>37685.0</c:v>
                </c:pt>
                <c:pt idx="3436">
                  <c:v>37686.0</c:v>
                </c:pt>
                <c:pt idx="3437">
                  <c:v>37687.0</c:v>
                </c:pt>
                <c:pt idx="3438">
                  <c:v>37690.0</c:v>
                </c:pt>
                <c:pt idx="3439">
                  <c:v>37691.0</c:v>
                </c:pt>
                <c:pt idx="3440">
                  <c:v>37692.0</c:v>
                </c:pt>
                <c:pt idx="3441">
                  <c:v>37693.0</c:v>
                </c:pt>
                <c:pt idx="3442">
                  <c:v>37694.0</c:v>
                </c:pt>
                <c:pt idx="3443">
                  <c:v>37697.0</c:v>
                </c:pt>
                <c:pt idx="3444">
                  <c:v>37698.0</c:v>
                </c:pt>
                <c:pt idx="3445">
                  <c:v>37699.0</c:v>
                </c:pt>
                <c:pt idx="3446">
                  <c:v>37700.0</c:v>
                </c:pt>
                <c:pt idx="3447">
                  <c:v>37701.0</c:v>
                </c:pt>
                <c:pt idx="3448">
                  <c:v>37704.0</c:v>
                </c:pt>
                <c:pt idx="3449">
                  <c:v>37705.0</c:v>
                </c:pt>
                <c:pt idx="3450">
                  <c:v>37706.0</c:v>
                </c:pt>
                <c:pt idx="3451">
                  <c:v>37707.0</c:v>
                </c:pt>
                <c:pt idx="3452">
                  <c:v>37708.0</c:v>
                </c:pt>
                <c:pt idx="3453">
                  <c:v>37711.0</c:v>
                </c:pt>
                <c:pt idx="3454">
                  <c:v>37712.0</c:v>
                </c:pt>
                <c:pt idx="3455">
                  <c:v>37713.0</c:v>
                </c:pt>
                <c:pt idx="3456">
                  <c:v>37714.0</c:v>
                </c:pt>
                <c:pt idx="3457">
                  <c:v>37715.0</c:v>
                </c:pt>
                <c:pt idx="3458">
                  <c:v>37718.0</c:v>
                </c:pt>
                <c:pt idx="3459">
                  <c:v>37719.0</c:v>
                </c:pt>
                <c:pt idx="3460">
                  <c:v>37720.0</c:v>
                </c:pt>
                <c:pt idx="3461">
                  <c:v>37721.0</c:v>
                </c:pt>
                <c:pt idx="3462">
                  <c:v>37722.0</c:v>
                </c:pt>
                <c:pt idx="3463">
                  <c:v>37725.0</c:v>
                </c:pt>
                <c:pt idx="3464">
                  <c:v>37726.0</c:v>
                </c:pt>
                <c:pt idx="3465">
                  <c:v>37727.0</c:v>
                </c:pt>
                <c:pt idx="3466">
                  <c:v>37728.0</c:v>
                </c:pt>
                <c:pt idx="3467">
                  <c:v>37729.0</c:v>
                </c:pt>
                <c:pt idx="3468">
                  <c:v>37732.0</c:v>
                </c:pt>
                <c:pt idx="3469">
                  <c:v>37733.0</c:v>
                </c:pt>
                <c:pt idx="3470">
                  <c:v>37734.0</c:v>
                </c:pt>
                <c:pt idx="3471">
                  <c:v>37735.0</c:v>
                </c:pt>
                <c:pt idx="3472">
                  <c:v>37736.0</c:v>
                </c:pt>
                <c:pt idx="3473">
                  <c:v>37739.0</c:v>
                </c:pt>
                <c:pt idx="3474">
                  <c:v>37740.0</c:v>
                </c:pt>
                <c:pt idx="3475">
                  <c:v>37741.0</c:v>
                </c:pt>
                <c:pt idx="3476">
                  <c:v>37742.0</c:v>
                </c:pt>
                <c:pt idx="3477">
                  <c:v>37743.0</c:v>
                </c:pt>
                <c:pt idx="3478">
                  <c:v>37746.0</c:v>
                </c:pt>
                <c:pt idx="3479">
                  <c:v>37747.0</c:v>
                </c:pt>
                <c:pt idx="3480">
                  <c:v>37748.0</c:v>
                </c:pt>
                <c:pt idx="3481">
                  <c:v>37749.0</c:v>
                </c:pt>
                <c:pt idx="3482">
                  <c:v>37750.0</c:v>
                </c:pt>
                <c:pt idx="3483">
                  <c:v>37753.0</c:v>
                </c:pt>
                <c:pt idx="3484">
                  <c:v>37754.0</c:v>
                </c:pt>
                <c:pt idx="3485">
                  <c:v>37755.0</c:v>
                </c:pt>
                <c:pt idx="3486">
                  <c:v>37756.0</c:v>
                </c:pt>
                <c:pt idx="3487">
                  <c:v>37757.0</c:v>
                </c:pt>
                <c:pt idx="3488">
                  <c:v>37760.0</c:v>
                </c:pt>
                <c:pt idx="3489">
                  <c:v>37761.0</c:v>
                </c:pt>
                <c:pt idx="3490">
                  <c:v>37762.0</c:v>
                </c:pt>
                <c:pt idx="3491">
                  <c:v>37763.0</c:v>
                </c:pt>
                <c:pt idx="3492">
                  <c:v>37764.0</c:v>
                </c:pt>
                <c:pt idx="3493">
                  <c:v>37767.0</c:v>
                </c:pt>
                <c:pt idx="3494">
                  <c:v>37768.0</c:v>
                </c:pt>
                <c:pt idx="3495">
                  <c:v>37769.0</c:v>
                </c:pt>
                <c:pt idx="3496">
                  <c:v>37770.0</c:v>
                </c:pt>
                <c:pt idx="3497">
                  <c:v>37771.0</c:v>
                </c:pt>
                <c:pt idx="3498">
                  <c:v>37774.0</c:v>
                </c:pt>
                <c:pt idx="3499">
                  <c:v>37775.0</c:v>
                </c:pt>
                <c:pt idx="3500">
                  <c:v>37776.0</c:v>
                </c:pt>
                <c:pt idx="3501">
                  <c:v>37777.0</c:v>
                </c:pt>
                <c:pt idx="3502">
                  <c:v>37778.0</c:v>
                </c:pt>
                <c:pt idx="3503">
                  <c:v>37781.0</c:v>
                </c:pt>
                <c:pt idx="3504">
                  <c:v>37782.0</c:v>
                </c:pt>
                <c:pt idx="3505">
                  <c:v>37783.0</c:v>
                </c:pt>
                <c:pt idx="3506">
                  <c:v>37784.0</c:v>
                </c:pt>
                <c:pt idx="3507">
                  <c:v>37785.0</c:v>
                </c:pt>
                <c:pt idx="3508">
                  <c:v>37788.0</c:v>
                </c:pt>
                <c:pt idx="3509">
                  <c:v>37789.0</c:v>
                </c:pt>
                <c:pt idx="3510">
                  <c:v>37790.0</c:v>
                </c:pt>
                <c:pt idx="3511">
                  <c:v>37791.0</c:v>
                </c:pt>
                <c:pt idx="3512">
                  <c:v>37792.0</c:v>
                </c:pt>
                <c:pt idx="3513">
                  <c:v>37795.0</c:v>
                </c:pt>
                <c:pt idx="3514">
                  <c:v>37796.0</c:v>
                </c:pt>
                <c:pt idx="3515">
                  <c:v>37797.0</c:v>
                </c:pt>
                <c:pt idx="3516">
                  <c:v>37798.0</c:v>
                </c:pt>
                <c:pt idx="3517">
                  <c:v>37799.0</c:v>
                </c:pt>
                <c:pt idx="3518">
                  <c:v>37802.0</c:v>
                </c:pt>
                <c:pt idx="3519">
                  <c:v>37803.0</c:v>
                </c:pt>
                <c:pt idx="3520">
                  <c:v>37804.0</c:v>
                </c:pt>
                <c:pt idx="3521">
                  <c:v>37805.0</c:v>
                </c:pt>
                <c:pt idx="3522">
                  <c:v>37806.0</c:v>
                </c:pt>
                <c:pt idx="3523">
                  <c:v>37809.0</c:v>
                </c:pt>
                <c:pt idx="3524">
                  <c:v>37810.0</c:v>
                </c:pt>
                <c:pt idx="3525">
                  <c:v>37811.0</c:v>
                </c:pt>
                <c:pt idx="3526">
                  <c:v>37812.0</c:v>
                </c:pt>
                <c:pt idx="3527">
                  <c:v>37813.0</c:v>
                </c:pt>
                <c:pt idx="3528">
                  <c:v>37816.0</c:v>
                </c:pt>
                <c:pt idx="3529">
                  <c:v>37817.0</c:v>
                </c:pt>
                <c:pt idx="3530">
                  <c:v>37818.0</c:v>
                </c:pt>
                <c:pt idx="3531">
                  <c:v>37819.0</c:v>
                </c:pt>
                <c:pt idx="3532">
                  <c:v>37820.0</c:v>
                </c:pt>
                <c:pt idx="3533">
                  <c:v>37823.0</c:v>
                </c:pt>
                <c:pt idx="3534">
                  <c:v>37824.0</c:v>
                </c:pt>
                <c:pt idx="3535">
                  <c:v>37825.0</c:v>
                </c:pt>
                <c:pt idx="3536">
                  <c:v>37826.0</c:v>
                </c:pt>
                <c:pt idx="3537">
                  <c:v>37827.0</c:v>
                </c:pt>
                <c:pt idx="3538">
                  <c:v>37830.0</c:v>
                </c:pt>
                <c:pt idx="3539">
                  <c:v>37831.0</c:v>
                </c:pt>
                <c:pt idx="3540">
                  <c:v>37832.0</c:v>
                </c:pt>
                <c:pt idx="3541">
                  <c:v>37833.0</c:v>
                </c:pt>
                <c:pt idx="3542">
                  <c:v>37834.0</c:v>
                </c:pt>
                <c:pt idx="3543">
                  <c:v>37837.0</c:v>
                </c:pt>
                <c:pt idx="3544">
                  <c:v>37838.0</c:v>
                </c:pt>
                <c:pt idx="3545">
                  <c:v>37839.0</c:v>
                </c:pt>
                <c:pt idx="3546">
                  <c:v>37840.0</c:v>
                </c:pt>
                <c:pt idx="3547">
                  <c:v>37841.0</c:v>
                </c:pt>
                <c:pt idx="3548">
                  <c:v>37844.0</c:v>
                </c:pt>
                <c:pt idx="3549">
                  <c:v>37845.0</c:v>
                </c:pt>
                <c:pt idx="3550">
                  <c:v>37846.0</c:v>
                </c:pt>
                <c:pt idx="3551">
                  <c:v>37847.0</c:v>
                </c:pt>
                <c:pt idx="3552">
                  <c:v>37848.0</c:v>
                </c:pt>
                <c:pt idx="3553">
                  <c:v>37851.0</c:v>
                </c:pt>
                <c:pt idx="3554">
                  <c:v>37852.0</c:v>
                </c:pt>
                <c:pt idx="3555">
                  <c:v>37853.0</c:v>
                </c:pt>
                <c:pt idx="3556">
                  <c:v>37854.0</c:v>
                </c:pt>
                <c:pt idx="3557">
                  <c:v>37855.0</c:v>
                </c:pt>
                <c:pt idx="3558">
                  <c:v>37858.0</c:v>
                </c:pt>
                <c:pt idx="3559">
                  <c:v>37859.0</c:v>
                </c:pt>
                <c:pt idx="3560">
                  <c:v>37860.0</c:v>
                </c:pt>
                <c:pt idx="3561">
                  <c:v>37861.0</c:v>
                </c:pt>
                <c:pt idx="3562">
                  <c:v>37862.0</c:v>
                </c:pt>
                <c:pt idx="3563">
                  <c:v>37865.0</c:v>
                </c:pt>
                <c:pt idx="3564">
                  <c:v>37866.0</c:v>
                </c:pt>
                <c:pt idx="3565">
                  <c:v>37867.0</c:v>
                </c:pt>
                <c:pt idx="3566">
                  <c:v>37868.0</c:v>
                </c:pt>
                <c:pt idx="3567">
                  <c:v>37869.0</c:v>
                </c:pt>
                <c:pt idx="3568">
                  <c:v>37872.0</c:v>
                </c:pt>
                <c:pt idx="3569">
                  <c:v>37873.0</c:v>
                </c:pt>
                <c:pt idx="3570">
                  <c:v>37874.0</c:v>
                </c:pt>
                <c:pt idx="3571">
                  <c:v>37875.0</c:v>
                </c:pt>
                <c:pt idx="3572">
                  <c:v>37876.0</c:v>
                </c:pt>
                <c:pt idx="3573">
                  <c:v>37879.0</c:v>
                </c:pt>
                <c:pt idx="3574">
                  <c:v>37880.0</c:v>
                </c:pt>
                <c:pt idx="3575">
                  <c:v>37881.0</c:v>
                </c:pt>
                <c:pt idx="3576">
                  <c:v>37882.0</c:v>
                </c:pt>
                <c:pt idx="3577">
                  <c:v>37883.0</c:v>
                </c:pt>
                <c:pt idx="3578">
                  <c:v>37886.0</c:v>
                </c:pt>
                <c:pt idx="3579">
                  <c:v>37887.0</c:v>
                </c:pt>
                <c:pt idx="3580">
                  <c:v>37888.0</c:v>
                </c:pt>
                <c:pt idx="3581">
                  <c:v>37889.0</c:v>
                </c:pt>
                <c:pt idx="3582">
                  <c:v>37890.0</c:v>
                </c:pt>
                <c:pt idx="3583">
                  <c:v>37893.0</c:v>
                </c:pt>
                <c:pt idx="3584">
                  <c:v>37894.0</c:v>
                </c:pt>
                <c:pt idx="3585">
                  <c:v>37895.0</c:v>
                </c:pt>
                <c:pt idx="3586">
                  <c:v>37896.0</c:v>
                </c:pt>
                <c:pt idx="3587">
                  <c:v>37897.0</c:v>
                </c:pt>
                <c:pt idx="3588">
                  <c:v>37900.0</c:v>
                </c:pt>
                <c:pt idx="3589">
                  <c:v>37901.0</c:v>
                </c:pt>
                <c:pt idx="3590">
                  <c:v>37902.0</c:v>
                </c:pt>
                <c:pt idx="3591">
                  <c:v>37903.0</c:v>
                </c:pt>
                <c:pt idx="3592">
                  <c:v>37904.0</c:v>
                </c:pt>
                <c:pt idx="3593">
                  <c:v>37907.0</c:v>
                </c:pt>
                <c:pt idx="3594">
                  <c:v>37908.0</c:v>
                </c:pt>
                <c:pt idx="3595">
                  <c:v>37909.0</c:v>
                </c:pt>
                <c:pt idx="3596">
                  <c:v>37910.0</c:v>
                </c:pt>
                <c:pt idx="3597">
                  <c:v>37911.0</c:v>
                </c:pt>
                <c:pt idx="3598">
                  <c:v>37914.0</c:v>
                </c:pt>
                <c:pt idx="3599">
                  <c:v>37915.0</c:v>
                </c:pt>
                <c:pt idx="3600">
                  <c:v>37916.0</c:v>
                </c:pt>
                <c:pt idx="3601">
                  <c:v>37917.0</c:v>
                </c:pt>
                <c:pt idx="3602">
                  <c:v>37918.0</c:v>
                </c:pt>
                <c:pt idx="3603">
                  <c:v>37921.0</c:v>
                </c:pt>
                <c:pt idx="3604">
                  <c:v>37922.0</c:v>
                </c:pt>
                <c:pt idx="3605">
                  <c:v>37923.0</c:v>
                </c:pt>
                <c:pt idx="3606">
                  <c:v>37924.0</c:v>
                </c:pt>
                <c:pt idx="3607">
                  <c:v>37925.0</c:v>
                </c:pt>
                <c:pt idx="3608">
                  <c:v>37928.0</c:v>
                </c:pt>
                <c:pt idx="3609">
                  <c:v>37929.0</c:v>
                </c:pt>
                <c:pt idx="3610">
                  <c:v>37930.0</c:v>
                </c:pt>
                <c:pt idx="3611">
                  <c:v>37931.0</c:v>
                </c:pt>
                <c:pt idx="3612">
                  <c:v>37932.0</c:v>
                </c:pt>
                <c:pt idx="3613">
                  <c:v>37935.0</c:v>
                </c:pt>
                <c:pt idx="3614">
                  <c:v>37936.0</c:v>
                </c:pt>
                <c:pt idx="3615">
                  <c:v>37937.0</c:v>
                </c:pt>
                <c:pt idx="3616">
                  <c:v>37938.0</c:v>
                </c:pt>
                <c:pt idx="3617">
                  <c:v>37939.0</c:v>
                </c:pt>
                <c:pt idx="3618">
                  <c:v>37942.0</c:v>
                </c:pt>
                <c:pt idx="3619">
                  <c:v>37943.0</c:v>
                </c:pt>
                <c:pt idx="3620">
                  <c:v>37944.0</c:v>
                </c:pt>
                <c:pt idx="3621">
                  <c:v>37945.0</c:v>
                </c:pt>
                <c:pt idx="3622">
                  <c:v>37946.0</c:v>
                </c:pt>
                <c:pt idx="3623">
                  <c:v>37949.0</c:v>
                </c:pt>
                <c:pt idx="3624">
                  <c:v>37950.0</c:v>
                </c:pt>
                <c:pt idx="3625">
                  <c:v>37951.0</c:v>
                </c:pt>
                <c:pt idx="3626">
                  <c:v>37952.0</c:v>
                </c:pt>
                <c:pt idx="3627">
                  <c:v>37953.0</c:v>
                </c:pt>
                <c:pt idx="3628">
                  <c:v>37956.0</c:v>
                </c:pt>
                <c:pt idx="3629">
                  <c:v>37957.0</c:v>
                </c:pt>
                <c:pt idx="3630">
                  <c:v>37958.0</c:v>
                </c:pt>
                <c:pt idx="3631">
                  <c:v>37959.0</c:v>
                </c:pt>
                <c:pt idx="3632">
                  <c:v>37960.0</c:v>
                </c:pt>
                <c:pt idx="3633">
                  <c:v>37963.0</c:v>
                </c:pt>
                <c:pt idx="3634">
                  <c:v>37964.0</c:v>
                </c:pt>
                <c:pt idx="3635">
                  <c:v>37965.0</c:v>
                </c:pt>
                <c:pt idx="3636">
                  <c:v>37966.0</c:v>
                </c:pt>
                <c:pt idx="3637">
                  <c:v>37967.0</c:v>
                </c:pt>
                <c:pt idx="3638">
                  <c:v>37970.0</c:v>
                </c:pt>
                <c:pt idx="3639">
                  <c:v>37971.0</c:v>
                </c:pt>
                <c:pt idx="3640">
                  <c:v>37972.0</c:v>
                </c:pt>
                <c:pt idx="3641">
                  <c:v>37973.0</c:v>
                </c:pt>
                <c:pt idx="3642">
                  <c:v>37974.0</c:v>
                </c:pt>
                <c:pt idx="3643">
                  <c:v>37977.0</c:v>
                </c:pt>
                <c:pt idx="3644">
                  <c:v>37978.0</c:v>
                </c:pt>
                <c:pt idx="3645">
                  <c:v>37979.0</c:v>
                </c:pt>
                <c:pt idx="3646">
                  <c:v>37980.0</c:v>
                </c:pt>
                <c:pt idx="3647">
                  <c:v>37981.0</c:v>
                </c:pt>
                <c:pt idx="3648">
                  <c:v>37984.0</c:v>
                </c:pt>
                <c:pt idx="3649">
                  <c:v>37985.0</c:v>
                </c:pt>
                <c:pt idx="3650">
                  <c:v>37986.0</c:v>
                </c:pt>
                <c:pt idx="3651">
                  <c:v>37987.0</c:v>
                </c:pt>
                <c:pt idx="3652">
                  <c:v>37988.0</c:v>
                </c:pt>
                <c:pt idx="3653">
                  <c:v>37991.0</c:v>
                </c:pt>
                <c:pt idx="3654">
                  <c:v>37992.0</c:v>
                </c:pt>
                <c:pt idx="3655">
                  <c:v>37993.0</c:v>
                </c:pt>
                <c:pt idx="3656">
                  <c:v>37994.0</c:v>
                </c:pt>
                <c:pt idx="3657">
                  <c:v>37995.0</c:v>
                </c:pt>
                <c:pt idx="3658">
                  <c:v>37998.0</c:v>
                </c:pt>
                <c:pt idx="3659">
                  <c:v>37999.0</c:v>
                </c:pt>
                <c:pt idx="3660">
                  <c:v>38000.0</c:v>
                </c:pt>
                <c:pt idx="3661">
                  <c:v>38001.0</c:v>
                </c:pt>
                <c:pt idx="3662">
                  <c:v>38002.0</c:v>
                </c:pt>
                <c:pt idx="3663">
                  <c:v>38005.0</c:v>
                </c:pt>
                <c:pt idx="3664">
                  <c:v>38006.0</c:v>
                </c:pt>
                <c:pt idx="3665">
                  <c:v>38007.0</c:v>
                </c:pt>
                <c:pt idx="3666">
                  <c:v>38008.0</c:v>
                </c:pt>
                <c:pt idx="3667">
                  <c:v>38009.0</c:v>
                </c:pt>
                <c:pt idx="3668">
                  <c:v>38012.0</c:v>
                </c:pt>
                <c:pt idx="3669">
                  <c:v>38013.0</c:v>
                </c:pt>
                <c:pt idx="3670">
                  <c:v>38014.0</c:v>
                </c:pt>
                <c:pt idx="3671">
                  <c:v>38015.0</c:v>
                </c:pt>
                <c:pt idx="3672">
                  <c:v>38016.0</c:v>
                </c:pt>
                <c:pt idx="3673">
                  <c:v>38019.0</c:v>
                </c:pt>
                <c:pt idx="3674">
                  <c:v>38020.0</c:v>
                </c:pt>
                <c:pt idx="3675">
                  <c:v>38021.0</c:v>
                </c:pt>
                <c:pt idx="3676">
                  <c:v>38022.0</c:v>
                </c:pt>
                <c:pt idx="3677">
                  <c:v>38023.0</c:v>
                </c:pt>
                <c:pt idx="3678">
                  <c:v>38026.0</c:v>
                </c:pt>
                <c:pt idx="3679">
                  <c:v>38027.0</c:v>
                </c:pt>
                <c:pt idx="3680">
                  <c:v>38028.0</c:v>
                </c:pt>
                <c:pt idx="3681">
                  <c:v>38029.0</c:v>
                </c:pt>
                <c:pt idx="3682">
                  <c:v>38030.0</c:v>
                </c:pt>
                <c:pt idx="3683">
                  <c:v>38033.0</c:v>
                </c:pt>
                <c:pt idx="3684">
                  <c:v>38034.0</c:v>
                </c:pt>
                <c:pt idx="3685">
                  <c:v>38035.0</c:v>
                </c:pt>
                <c:pt idx="3686">
                  <c:v>38036.0</c:v>
                </c:pt>
                <c:pt idx="3687">
                  <c:v>38037.0</c:v>
                </c:pt>
                <c:pt idx="3688">
                  <c:v>38040.0</c:v>
                </c:pt>
                <c:pt idx="3689">
                  <c:v>38041.0</c:v>
                </c:pt>
                <c:pt idx="3690">
                  <c:v>38042.0</c:v>
                </c:pt>
                <c:pt idx="3691">
                  <c:v>38043.0</c:v>
                </c:pt>
                <c:pt idx="3692">
                  <c:v>38044.0</c:v>
                </c:pt>
                <c:pt idx="3693">
                  <c:v>38047.0</c:v>
                </c:pt>
                <c:pt idx="3694">
                  <c:v>38048.0</c:v>
                </c:pt>
                <c:pt idx="3695">
                  <c:v>38049.0</c:v>
                </c:pt>
                <c:pt idx="3696">
                  <c:v>38050.0</c:v>
                </c:pt>
                <c:pt idx="3697">
                  <c:v>38051.0</c:v>
                </c:pt>
                <c:pt idx="3698">
                  <c:v>38054.0</c:v>
                </c:pt>
                <c:pt idx="3699">
                  <c:v>38055.0</c:v>
                </c:pt>
                <c:pt idx="3700">
                  <c:v>38056.0</c:v>
                </c:pt>
                <c:pt idx="3701">
                  <c:v>38057.0</c:v>
                </c:pt>
                <c:pt idx="3702">
                  <c:v>38058.0</c:v>
                </c:pt>
                <c:pt idx="3703">
                  <c:v>38061.0</c:v>
                </c:pt>
                <c:pt idx="3704">
                  <c:v>38062.0</c:v>
                </c:pt>
                <c:pt idx="3705">
                  <c:v>38063.0</c:v>
                </c:pt>
                <c:pt idx="3706">
                  <c:v>38064.0</c:v>
                </c:pt>
                <c:pt idx="3707">
                  <c:v>38065.0</c:v>
                </c:pt>
                <c:pt idx="3708">
                  <c:v>38068.0</c:v>
                </c:pt>
                <c:pt idx="3709">
                  <c:v>38069.0</c:v>
                </c:pt>
                <c:pt idx="3710">
                  <c:v>38070.0</c:v>
                </c:pt>
                <c:pt idx="3711">
                  <c:v>38071.0</c:v>
                </c:pt>
                <c:pt idx="3712">
                  <c:v>38072.0</c:v>
                </c:pt>
                <c:pt idx="3713">
                  <c:v>38075.0</c:v>
                </c:pt>
                <c:pt idx="3714">
                  <c:v>38076.0</c:v>
                </c:pt>
                <c:pt idx="3715">
                  <c:v>38077.0</c:v>
                </c:pt>
                <c:pt idx="3716">
                  <c:v>38078.0</c:v>
                </c:pt>
                <c:pt idx="3717">
                  <c:v>38079.0</c:v>
                </c:pt>
                <c:pt idx="3718">
                  <c:v>38082.0</c:v>
                </c:pt>
                <c:pt idx="3719">
                  <c:v>38083.0</c:v>
                </c:pt>
                <c:pt idx="3720">
                  <c:v>38084.0</c:v>
                </c:pt>
                <c:pt idx="3721">
                  <c:v>38085.0</c:v>
                </c:pt>
                <c:pt idx="3722">
                  <c:v>38086.0</c:v>
                </c:pt>
                <c:pt idx="3723">
                  <c:v>38089.0</c:v>
                </c:pt>
                <c:pt idx="3724">
                  <c:v>38090.0</c:v>
                </c:pt>
                <c:pt idx="3725">
                  <c:v>38091.0</c:v>
                </c:pt>
                <c:pt idx="3726">
                  <c:v>38092.0</c:v>
                </c:pt>
                <c:pt idx="3727">
                  <c:v>38093.0</c:v>
                </c:pt>
                <c:pt idx="3728">
                  <c:v>38096.0</c:v>
                </c:pt>
                <c:pt idx="3729">
                  <c:v>38097.0</c:v>
                </c:pt>
                <c:pt idx="3730">
                  <c:v>38098.0</c:v>
                </c:pt>
                <c:pt idx="3731">
                  <c:v>38099.0</c:v>
                </c:pt>
                <c:pt idx="3732">
                  <c:v>38100.0</c:v>
                </c:pt>
                <c:pt idx="3733">
                  <c:v>38103.0</c:v>
                </c:pt>
                <c:pt idx="3734">
                  <c:v>38104.0</c:v>
                </c:pt>
                <c:pt idx="3735">
                  <c:v>38105.0</c:v>
                </c:pt>
                <c:pt idx="3736">
                  <c:v>38106.0</c:v>
                </c:pt>
                <c:pt idx="3737">
                  <c:v>38107.0</c:v>
                </c:pt>
                <c:pt idx="3738">
                  <c:v>38110.0</c:v>
                </c:pt>
                <c:pt idx="3739">
                  <c:v>38111.0</c:v>
                </c:pt>
                <c:pt idx="3740">
                  <c:v>38112.0</c:v>
                </c:pt>
                <c:pt idx="3741">
                  <c:v>38113.0</c:v>
                </c:pt>
                <c:pt idx="3742">
                  <c:v>38114.0</c:v>
                </c:pt>
                <c:pt idx="3743">
                  <c:v>38117.0</c:v>
                </c:pt>
                <c:pt idx="3744">
                  <c:v>38118.0</c:v>
                </c:pt>
                <c:pt idx="3745">
                  <c:v>38119.0</c:v>
                </c:pt>
                <c:pt idx="3746">
                  <c:v>38120.0</c:v>
                </c:pt>
                <c:pt idx="3747">
                  <c:v>38121.0</c:v>
                </c:pt>
                <c:pt idx="3748">
                  <c:v>38124.0</c:v>
                </c:pt>
                <c:pt idx="3749">
                  <c:v>38125.0</c:v>
                </c:pt>
                <c:pt idx="3750">
                  <c:v>38126.0</c:v>
                </c:pt>
                <c:pt idx="3751">
                  <c:v>38127.0</c:v>
                </c:pt>
                <c:pt idx="3752">
                  <c:v>38128.0</c:v>
                </c:pt>
                <c:pt idx="3753">
                  <c:v>38131.0</c:v>
                </c:pt>
                <c:pt idx="3754">
                  <c:v>38132.0</c:v>
                </c:pt>
                <c:pt idx="3755">
                  <c:v>38133.0</c:v>
                </c:pt>
                <c:pt idx="3756">
                  <c:v>38134.0</c:v>
                </c:pt>
                <c:pt idx="3757">
                  <c:v>38135.0</c:v>
                </c:pt>
                <c:pt idx="3758">
                  <c:v>38138.0</c:v>
                </c:pt>
                <c:pt idx="3759">
                  <c:v>38139.0</c:v>
                </c:pt>
                <c:pt idx="3760">
                  <c:v>38140.0</c:v>
                </c:pt>
                <c:pt idx="3761">
                  <c:v>38141.0</c:v>
                </c:pt>
                <c:pt idx="3762">
                  <c:v>38142.0</c:v>
                </c:pt>
                <c:pt idx="3763">
                  <c:v>38145.0</c:v>
                </c:pt>
                <c:pt idx="3764">
                  <c:v>38146.0</c:v>
                </c:pt>
                <c:pt idx="3765">
                  <c:v>38147.0</c:v>
                </c:pt>
                <c:pt idx="3766">
                  <c:v>38148.0</c:v>
                </c:pt>
                <c:pt idx="3767">
                  <c:v>38149.0</c:v>
                </c:pt>
                <c:pt idx="3768">
                  <c:v>38152.0</c:v>
                </c:pt>
                <c:pt idx="3769">
                  <c:v>38153.0</c:v>
                </c:pt>
                <c:pt idx="3770">
                  <c:v>38154.0</c:v>
                </c:pt>
                <c:pt idx="3771">
                  <c:v>38155.0</c:v>
                </c:pt>
                <c:pt idx="3772">
                  <c:v>38156.0</c:v>
                </c:pt>
                <c:pt idx="3773">
                  <c:v>38159.0</c:v>
                </c:pt>
                <c:pt idx="3774">
                  <c:v>38160.0</c:v>
                </c:pt>
                <c:pt idx="3775">
                  <c:v>38161.0</c:v>
                </c:pt>
                <c:pt idx="3776">
                  <c:v>38162.0</c:v>
                </c:pt>
                <c:pt idx="3777">
                  <c:v>38163.0</c:v>
                </c:pt>
                <c:pt idx="3778">
                  <c:v>38166.0</c:v>
                </c:pt>
                <c:pt idx="3779">
                  <c:v>38167.0</c:v>
                </c:pt>
                <c:pt idx="3780">
                  <c:v>38168.0</c:v>
                </c:pt>
                <c:pt idx="3781">
                  <c:v>38169.0</c:v>
                </c:pt>
                <c:pt idx="3782">
                  <c:v>38170.0</c:v>
                </c:pt>
                <c:pt idx="3783">
                  <c:v>38173.0</c:v>
                </c:pt>
                <c:pt idx="3784">
                  <c:v>38174.0</c:v>
                </c:pt>
                <c:pt idx="3785">
                  <c:v>38175.0</c:v>
                </c:pt>
                <c:pt idx="3786">
                  <c:v>38176.0</c:v>
                </c:pt>
                <c:pt idx="3787">
                  <c:v>38177.0</c:v>
                </c:pt>
                <c:pt idx="3788">
                  <c:v>38180.0</c:v>
                </c:pt>
                <c:pt idx="3789">
                  <c:v>38181.0</c:v>
                </c:pt>
                <c:pt idx="3790">
                  <c:v>38182.0</c:v>
                </c:pt>
                <c:pt idx="3791">
                  <c:v>38183.0</c:v>
                </c:pt>
                <c:pt idx="3792">
                  <c:v>38184.0</c:v>
                </c:pt>
                <c:pt idx="3793">
                  <c:v>38187.0</c:v>
                </c:pt>
                <c:pt idx="3794">
                  <c:v>38188.0</c:v>
                </c:pt>
                <c:pt idx="3795">
                  <c:v>38189.0</c:v>
                </c:pt>
                <c:pt idx="3796">
                  <c:v>38190.0</c:v>
                </c:pt>
                <c:pt idx="3797">
                  <c:v>38191.0</c:v>
                </c:pt>
                <c:pt idx="3798">
                  <c:v>38194.0</c:v>
                </c:pt>
                <c:pt idx="3799">
                  <c:v>38195.0</c:v>
                </c:pt>
                <c:pt idx="3800">
                  <c:v>38196.0</c:v>
                </c:pt>
                <c:pt idx="3801">
                  <c:v>38197.0</c:v>
                </c:pt>
                <c:pt idx="3802">
                  <c:v>38198.0</c:v>
                </c:pt>
                <c:pt idx="3803">
                  <c:v>38201.0</c:v>
                </c:pt>
                <c:pt idx="3804">
                  <c:v>38202.0</c:v>
                </c:pt>
                <c:pt idx="3805">
                  <c:v>38203.0</c:v>
                </c:pt>
                <c:pt idx="3806">
                  <c:v>38204.0</c:v>
                </c:pt>
                <c:pt idx="3807">
                  <c:v>38205.0</c:v>
                </c:pt>
                <c:pt idx="3808">
                  <c:v>38208.0</c:v>
                </c:pt>
                <c:pt idx="3809">
                  <c:v>38209.0</c:v>
                </c:pt>
                <c:pt idx="3810">
                  <c:v>38210.0</c:v>
                </c:pt>
                <c:pt idx="3811">
                  <c:v>38211.0</c:v>
                </c:pt>
                <c:pt idx="3812">
                  <c:v>38212.0</c:v>
                </c:pt>
                <c:pt idx="3813">
                  <c:v>38215.0</c:v>
                </c:pt>
                <c:pt idx="3814">
                  <c:v>38216.0</c:v>
                </c:pt>
                <c:pt idx="3815">
                  <c:v>38217.0</c:v>
                </c:pt>
                <c:pt idx="3816">
                  <c:v>38218.0</c:v>
                </c:pt>
                <c:pt idx="3817">
                  <c:v>38219.0</c:v>
                </c:pt>
                <c:pt idx="3818">
                  <c:v>38222.0</c:v>
                </c:pt>
                <c:pt idx="3819">
                  <c:v>38223.0</c:v>
                </c:pt>
                <c:pt idx="3820">
                  <c:v>38224.0</c:v>
                </c:pt>
                <c:pt idx="3821">
                  <c:v>38225.0</c:v>
                </c:pt>
                <c:pt idx="3822">
                  <c:v>38226.0</c:v>
                </c:pt>
                <c:pt idx="3823">
                  <c:v>38229.0</c:v>
                </c:pt>
                <c:pt idx="3824">
                  <c:v>38230.0</c:v>
                </c:pt>
                <c:pt idx="3825">
                  <c:v>38231.0</c:v>
                </c:pt>
                <c:pt idx="3826">
                  <c:v>38232.0</c:v>
                </c:pt>
                <c:pt idx="3827">
                  <c:v>38233.0</c:v>
                </c:pt>
                <c:pt idx="3828">
                  <c:v>38236.0</c:v>
                </c:pt>
                <c:pt idx="3829">
                  <c:v>38237.0</c:v>
                </c:pt>
                <c:pt idx="3830">
                  <c:v>38238.0</c:v>
                </c:pt>
                <c:pt idx="3831">
                  <c:v>38239.0</c:v>
                </c:pt>
                <c:pt idx="3832">
                  <c:v>38240.0</c:v>
                </c:pt>
                <c:pt idx="3833">
                  <c:v>38243.0</c:v>
                </c:pt>
                <c:pt idx="3834">
                  <c:v>38244.0</c:v>
                </c:pt>
                <c:pt idx="3835">
                  <c:v>38245.0</c:v>
                </c:pt>
                <c:pt idx="3836">
                  <c:v>38246.0</c:v>
                </c:pt>
                <c:pt idx="3837">
                  <c:v>38247.0</c:v>
                </c:pt>
                <c:pt idx="3838">
                  <c:v>38250.0</c:v>
                </c:pt>
                <c:pt idx="3839">
                  <c:v>38251.0</c:v>
                </c:pt>
                <c:pt idx="3840">
                  <c:v>38252.0</c:v>
                </c:pt>
                <c:pt idx="3841">
                  <c:v>38253.0</c:v>
                </c:pt>
                <c:pt idx="3842">
                  <c:v>38254.0</c:v>
                </c:pt>
                <c:pt idx="3843">
                  <c:v>38257.0</c:v>
                </c:pt>
                <c:pt idx="3844">
                  <c:v>38258.0</c:v>
                </c:pt>
                <c:pt idx="3845">
                  <c:v>38259.0</c:v>
                </c:pt>
                <c:pt idx="3846">
                  <c:v>38260.0</c:v>
                </c:pt>
                <c:pt idx="3847">
                  <c:v>38261.0</c:v>
                </c:pt>
                <c:pt idx="3848">
                  <c:v>38264.0</c:v>
                </c:pt>
                <c:pt idx="3849">
                  <c:v>38265.0</c:v>
                </c:pt>
                <c:pt idx="3850">
                  <c:v>38266.0</c:v>
                </c:pt>
                <c:pt idx="3851">
                  <c:v>38267.0</c:v>
                </c:pt>
                <c:pt idx="3852">
                  <c:v>38268.0</c:v>
                </c:pt>
                <c:pt idx="3853">
                  <c:v>38271.0</c:v>
                </c:pt>
                <c:pt idx="3854">
                  <c:v>38272.0</c:v>
                </c:pt>
                <c:pt idx="3855">
                  <c:v>38273.0</c:v>
                </c:pt>
                <c:pt idx="3856">
                  <c:v>38274.0</c:v>
                </c:pt>
                <c:pt idx="3857">
                  <c:v>38275.0</c:v>
                </c:pt>
                <c:pt idx="3858">
                  <c:v>38278.0</c:v>
                </c:pt>
                <c:pt idx="3859">
                  <c:v>38279.0</c:v>
                </c:pt>
                <c:pt idx="3860">
                  <c:v>38280.0</c:v>
                </c:pt>
                <c:pt idx="3861">
                  <c:v>38281.0</c:v>
                </c:pt>
                <c:pt idx="3862">
                  <c:v>38282.0</c:v>
                </c:pt>
                <c:pt idx="3863">
                  <c:v>38285.0</c:v>
                </c:pt>
                <c:pt idx="3864">
                  <c:v>38286.0</c:v>
                </c:pt>
                <c:pt idx="3865">
                  <c:v>38287.0</c:v>
                </c:pt>
                <c:pt idx="3866">
                  <c:v>38288.0</c:v>
                </c:pt>
                <c:pt idx="3867">
                  <c:v>38289.0</c:v>
                </c:pt>
                <c:pt idx="3868">
                  <c:v>38292.0</c:v>
                </c:pt>
                <c:pt idx="3869">
                  <c:v>38293.0</c:v>
                </c:pt>
                <c:pt idx="3870">
                  <c:v>38294.0</c:v>
                </c:pt>
                <c:pt idx="3871">
                  <c:v>38295.0</c:v>
                </c:pt>
                <c:pt idx="3872">
                  <c:v>38296.0</c:v>
                </c:pt>
                <c:pt idx="3873">
                  <c:v>38299.0</c:v>
                </c:pt>
                <c:pt idx="3874">
                  <c:v>38300.0</c:v>
                </c:pt>
                <c:pt idx="3875">
                  <c:v>38301.0</c:v>
                </c:pt>
                <c:pt idx="3876">
                  <c:v>38302.0</c:v>
                </c:pt>
                <c:pt idx="3877">
                  <c:v>38303.0</c:v>
                </c:pt>
                <c:pt idx="3878">
                  <c:v>38306.0</c:v>
                </c:pt>
                <c:pt idx="3879">
                  <c:v>38307.0</c:v>
                </c:pt>
                <c:pt idx="3880">
                  <c:v>38308.0</c:v>
                </c:pt>
                <c:pt idx="3881">
                  <c:v>38309.0</c:v>
                </c:pt>
                <c:pt idx="3882">
                  <c:v>38310.0</c:v>
                </c:pt>
                <c:pt idx="3883">
                  <c:v>38313.0</c:v>
                </c:pt>
                <c:pt idx="3884">
                  <c:v>38314.0</c:v>
                </c:pt>
                <c:pt idx="3885">
                  <c:v>38315.0</c:v>
                </c:pt>
                <c:pt idx="3886">
                  <c:v>38316.0</c:v>
                </c:pt>
                <c:pt idx="3887">
                  <c:v>38317.0</c:v>
                </c:pt>
                <c:pt idx="3888">
                  <c:v>38320.0</c:v>
                </c:pt>
                <c:pt idx="3889">
                  <c:v>38321.0</c:v>
                </c:pt>
                <c:pt idx="3890">
                  <c:v>38322.0</c:v>
                </c:pt>
                <c:pt idx="3891">
                  <c:v>38323.0</c:v>
                </c:pt>
                <c:pt idx="3892">
                  <c:v>38324.0</c:v>
                </c:pt>
                <c:pt idx="3893">
                  <c:v>38327.0</c:v>
                </c:pt>
                <c:pt idx="3894">
                  <c:v>38328.0</c:v>
                </c:pt>
                <c:pt idx="3895">
                  <c:v>38329.0</c:v>
                </c:pt>
                <c:pt idx="3896">
                  <c:v>38330.0</c:v>
                </c:pt>
                <c:pt idx="3897">
                  <c:v>38331.0</c:v>
                </c:pt>
                <c:pt idx="3898">
                  <c:v>38334.0</c:v>
                </c:pt>
                <c:pt idx="3899">
                  <c:v>38335.0</c:v>
                </c:pt>
                <c:pt idx="3900">
                  <c:v>38336.0</c:v>
                </c:pt>
                <c:pt idx="3901">
                  <c:v>38337.0</c:v>
                </c:pt>
                <c:pt idx="3902">
                  <c:v>38338.0</c:v>
                </c:pt>
                <c:pt idx="3903">
                  <c:v>38341.0</c:v>
                </c:pt>
                <c:pt idx="3904">
                  <c:v>38342.0</c:v>
                </c:pt>
                <c:pt idx="3905">
                  <c:v>38343.0</c:v>
                </c:pt>
                <c:pt idx="3906">
                  <c:v>38344.0</c:v>
                </c:pt>
                <c:pt idx="3907">
                  <c:v>38345.0</c:v>
                </c:pt>
                <c:pt idx="3908">
                  <c:v>38348.0</c:v>
                </c:pt>
                <c:pt idx="3909">
                  <c:v>38349.0</c:v>
                </c:pt>
                <c:pt idx="3910">
                  <c:v>38350.0</c:v>
                </c:pt>
                <c:pt idx="3911">
                  <c:v>38351.0</c:v>
                </c:pt>
                <c:pt idx="3912">
                  <c:v>38352.0</c:v>
                </c:pt>
                <c:pt idx="3913">
                  <c:v>38355.0</c:v>
                </c:pt>
                <c:pt idx="3914">
                  <c:v>38356.0</c:v>
                </c:pt>
                <c:pt idx="3915">
                  <c:v>38357.0</c:v>
                </c:pt>
                <c:pt idx="3916">
                  <c:v>38358.0</c:v>
                </c:pt>
                <c:pt idx="3917">
                  <c:v>38359.0</c:v>
                </c:pt>
                <c:pt idx="3918">
                  <c:v>38362.0</c:v>
                </c:pt>
                <c:pt idx="3919">
                  <c:v>38363.0</c:v>
                </c:pt>
                <c:pt idx="3920">
                  <c:v>38364.0</c:v>
                </c:pt>
                <c:pt idx="3921">
                  <c:v>38365.0</c:v>
                </c:pt>
                <c:pt idx="3922">
                  <c:v>38366.0</c:v>
                </c:pt>
                <c:pt idx="3923">
                  <c:v>38369.0</c:v>
                </c:pt>
                <c:pt idx="3924">
                  <c:v>38370.0</c:v>
                </c:pt>
                <c:pt idx="3925">
                  <c:v>38371.0</c:v>
                </c:pt>
                <c:pt idx="3926">
                  <c:v>38372.0</c:v>
                </c:pt>
                <c:pt idx="3927">
                  <c:v>38373.0</c:v>
                </c:pt>
                <c:pt idx="3928">
                  <c:v>38376.0</c:v>
                </c:pt>
                <c:pt idx="3929">
                  <c:v>38377.0</c:v>
                </c:pt>
                <c:pt idx="3930">
                  <c:v>38378.0</c:v>
                </c:pt>
                <c:pt idx="3931">
                  <c:v>38379.0</c:v>
                </c:pt>
                <c:pt idx="3932">
                  <c:v>38380.0</c:v>
                </c:pt>
                <c:pt idx="3933">
                  <c:v>38383.0</c:v>
                </c:pt>
                <c:pt idx="3934">
                  <c:v>38384.0</c:v>
                </c:pt>
                <c:pt idx="3935">
                  <c:v>38385.0</c:v>
                </c:pt>
                <c:pt idx="3936">
                  <c:v>38386.0</c:v>
                </c:pt>
                <c:pt idx="3937">
                  <c:v>38387.0</c:v>
                </c:pt>
                <c:pt idx="3938">
                  <c:v>38390.0</c:v>
                </c:pt>
                <c:pt idx="3939">
                  <c:v>38391.0</c:v>
                </c:pt>
                <c:pt idx="3940">
                  <c:v>38392.0</c:v>
                </c:pt>
                <c:pt idx="3941">
                  <c:v>38393.0</c:v>
                </c:pt>
                <c:pt idx="3942">
                  <c:v>38394.0</c:v>
                </c:pt>
                <c:pt idx="3943">
                  <c:v>38397.0</c:v>
                </c:pt>
                <c:pt idx="3944">
                  <c:v>38398.0</c:v>
                </c:pt>
                <c:pt idx="3945">
                  <c:v>38399.0</c:v>
                </c:pt>
                <c:pt idx="3946">
                  <c:v>38400.0</c:v>
                </c:pt>
                <c:pt idx="3947">
                  <c:v>38401.0</c:v>
                </c:pt>
                <c:pt idx="3948">
                  <c:v>38404.0</c:v>
                </c:pt>
                <c:pt idx="3949">
                  <c:v>38405.0</c:v>
                </c:pt>
                <c:pt idx="3950">
                  <c:v>38406.0</c:v>
                </c:pt>
                <c:pt idx="3951">
                  <c:v>38407.0</c:v>
                </c:pt>
                <c:pt idx="3952">
                  <c:v>38408.0</c:v>
                </c:pt>
                <c:pt idx="3953">
                  <c:v>38411.0</c:v>
                </c:pt>
                <c:pt idx="3954">
                  <c:v>38412.0</c:v>
                </c:pt>
                <c:pt idx="3955">
                  <c:v>38413.0</c:v>
                </c:pt>
                <c:pt idx="3956">
                  <c:v>38414.0</c:v>
                </c:pt>
                <c:pt idx="3957">
                  <c:v>38415.0</c:v>
                </c:pt>
                <c:pt idx="3958">
                  <c:v>38418.0</c:v>
                </c:pt>
                <c:pt idx="3959">
                  <c:v>38419.0</c:v>
                </c:pt>
                <c:pt idx="3960">
                  <c:v>38420.0</c:v>
                </c:pt>
                <c:pt idx="3961">
                  <c:v>38421.0</c:v>
                </c:pt>
                <c:pt idx="3962">
                  <c:v>38422.0</c:v>
                </c:pt>
                <c:pt idx="3963">
                  <c:v>38425.0</c:v>
                </c:pt>
                <c:pt idx="3964">
                  <c:v>38426.0</c:v>
                </c:pt>
                <c:pt idx="3965">
                  <c:v>38427.0</c:v>
                </c:pt>
                <c:pt idx="3966">
                  <c:v>38428.0</c:v>
                </c:pt>
                <c:pt idx="3967">
                  <c:v>38429.0</c:v>
                </c:pt>
                <c:pt idx="3968">
                  <c:v>38432.0</c:v>
                </c:pt>
                <c:pt idx="3969">
                  <c:v>38433.0</c:v>
                </c:pt>
                <c:pt idx="3970">
                  <c:v>38434.0</c:v>
                </c:pt>
                <c:pt idx="3971">
                  <c:v>38435.0</c:v>
                </c:pt>
                <c:pt idx="3972">
                  <c:v>38436.0</c:v>
                </c:pt>
                <c:pt idx="3973">
                  <c:v>38439.0</c:v>
                </c:pt>
                <c:pt idx="3974">
                  <c:v>38440.0</c:v>
                </c:pt>
                <c:pt idx="3975">
                  <c:v>38441.0</c:v>
                </c:pt>
                <c:pt idx="3976">
                  <c:v>38442.0</c:v>
                </c:pt>
                <c:pt idx="3977">
                  <c:v>38443.0</c:v>
                </c:pt>
                <c:pt idx="3978">
                  <c:v>38446.0</c:v>
                </c:pt>
                <c:pt idx="3979">
                  <c:v>38447.0</c:v>
                </c:pt>
                <c:pt idx="3980">
                  <c:v>38448.0</c:v>
                </c:pt>
                <c:pt idx="3981">
                  <c:v>38449.0</c:v>
                </c:pt>
                <c:pt idx="3982">
                  <c:v>38450.0</c:v>
                </c:pt>
                <c:pt idx="3983">
                  <c:v>38453.0</c:v>
                </c:pt>
                <c:pt idx="3984">
                  <c:v>38454.0</c:v>
                </c:pt>
                <c:pt idx="3985">
                  <c:v>38455.0</c:v>
                </c:pt>
                <c:pt idx="3986">
                  <c:v>38456.0</c:v>
                </c:pt>
                <c:pt idx="3987">
                  <c:v>38457.0</c:v>
                </c:pt>
                <c:pt idx="3988">
                  <c:v>38460.0</c:v>
                </c:pt>
                <c:pt idx="3989">
                  <c:v>38461.0</c:v>
                </c:pt>
                <c:pt idx="3990">
                  <c:v>38462.0</c:v>
                </c:pt>
                <c:pt idx="3991">
                  <c:v>38463.0</c:v>
                </c:pt>
                <c:pt idx="3992">
                  <c:v>38464.0</c:v>
                </c:pt>
                <c:pt idx="3993">
                  <c:v>38467.0</c:v>
                </c:pt>
                <c:pt idx="3994">
                  <c:v>38468.0</c:v>
                </c:pt>
                <c:pt idx="3995">
                  <c:v>38469.0</c:v>
                </c:pt>
                <c:pt idx="3996">
                  <c:v>38470.0</c:v>
                </c:pt>
                <c:pt idx="3997">
                  <c:v>38471.0</c:v>
                </c:pt>
                <c:pt idx="3998">
                  <c:v>38474.0</c:v>
                </c:pt>
                <c:pt idx="3999">
                  <c:v>38475.0</c:v>
                </c:pt>
                <c:pt idx="4000">
                  <c:v>38476.0</c:v>
                </c:pt>
                <c:pt idx="4001">
                  <c:v>38477.0</c:v>
                </c:pt>
                <c:pt idx="4002">
                  <c:v>38478.0</c:v>
                </c:pt>
                <c:pt idx="4003">
                  <c:v>38481.0</c:v>
                </c:pt>
                <c:pt idx="4004">
                  <c:v>38482.0</c:v>
                </c:pt>
                <c:pt idx="4005">
                  <c:v>38483.0</c:v>
                </c:pt>
                <c:pt idx="4006">
                  <c:v>38484.0</c:v>
                </c:pt>
                <c:pt idx="4007">
                  <c:v>38485.0</c:v>
                </c:pt>
                <c:pt idx="4008">
                  <c:v>38488.0</c:v>
                </c:pt>
                <c:pt idx="4009">
                  <c:v>38489.0</c:v>
                </c:pt>
                <c:pt idx="4010">
                  <c:v>38490.0</c:v>
                </c:pt>
                <c:pt idx="4011">
                  <c:v>38491.0</c:v>
                </c:pt>
                <c:pt idx="4012">
                  <c:v>38492.0</c:v>
                </c:pt>
                <c:pt idx="4013">
                  <c:v>38495.0</c:v>
                </c:pt>
                <c:pt idx="4014">
                  <c:v>38496.0</c:v>
                </c:pt>
                <c:pt idx="4015">
                  <c:v>38497.0</c:v>
                </c:pt>
                <c:pt idx="4016">
                  <c:v>38498.0</c:v>
                </c:pt>
                <c:pt idx="4017">
                  <c:v>38499.0</c:v>
                </c:pt>
                <c:pt idx="4018">
                  <c:v>38502.0</c:v>
                </c:pt>
                <c:pt idx="4019">
                  <c:v>38503.0</c:v>
                </c:pt>
                <c:pt idx="4020">
                  <c:v>38504.0</c:v>
                </c:pt>
                <c:pt idx="4021">
                  <c:v>38505.0</c:v>
                </c:pt>
                <c:pt idx="4022">
                  <c:v>38506.0</c:v>
                </c:pt>
                <c:pt idx="4023">
                  <c:v>38509.0</c:v>
                </c:pt>
                <c:pt idx="4024">
                  <c:v>38510.0</c:v>
                </c:pt>
                <c:pt idx="4025">
                  <c:v>38511.0</c:v>
                </c:pt>
                <c:pt idx="4026">
                  <c:v>38512.0</c:v>
                </c:pt>
                <c:pt idx="4027">
                  <c:v>38513.0</c:v>
                </c:pt>
                <c:pt idx="4028">
                  <c:v>38516.0</c:v>
                </c:pt>
                <c:pt idx="4029">
                  <c:v>38517.0</c:v>
                </c:pt>
                <c:pt idx="4030">
                  <c:v>38518.0</c:v>
                </c:pt>
                <c:pt idx="4031">
                  <c:v>38519.0</c:v>
                </c:pt>
                <c:pt idx="4032">
                  <c:v>38520.0</c:v>
                </c:pt>
                <c:pt idx="4033">
                  <c:v>38523.0</c:v>
                </c:pt>
                <c:pt idx="4034">
                  <c:v>38524.0</c:v>
                </c:pt>
                <c:pt idx="4035">
                  <c:v>38525.0</c:v>
                </c:pt>
                <c:pt idx="4036">
                  <c:v>38526.0</c:v>
                </c:pt>
                <c:pt idx="4037">
                  <c:v>38527.0</c:v>
                </c:pt>
                <c:pt idx="4038">
                  <c:v>38530.0</c:v>
                </c:pt>
                <c:pt idx="4039">
                  <c:v>38531.0</c:v>
                </c:pt>
                <c:pt idx="4040">
                  <c:v>38532.0</c:v>
                </c:pt>
                <c:pt idx="4041">
                  <c:v>38533.0</c:v>
                </c:pt>
                <c:pt idx="4042">
                  <c:v>38534.0</c:v>
                </c:pt>
                <c:pt idx="4043">
                  <c:v>38537.0</c:v>
                </c:pt>
                <c:pt idx="4044">
                  <c:v>38538.0</c:v>
                </c:pt>
                <c:pt idx="4045">
                  <c:v>38539.0</c:v>
                </c:pt>
                <c:pt idx="4046">
                  <c:v>38540.0</c:v>
                </c:pt>
                <c:pt idx="4047">
                  <c:v>38541.0</c:v>
                </c:pt>
                <c:pt idx="4048">
                  <c:v>38544.0</c:v>
                </c:pt>
                <c:pt idx="4049">
                  <c:v>38545.0</c:v>
                </c:pt>
                <c:pt idx="4050">
                  <c:v>38546.0</c:v>
                </c:pt>
                <c:pt idx="4051">
                  <c:v>38547.0</c:v>
                </c:pt>
                <c:pt idx="4052">
                  <c:v>38548.0</c:v>
                </c:pt>
                <c:pt idx="4053">
                  <c:v>38551.0</c:v>
                </c:pt>
                <c:pt idx="4054">
                  <c:v>38552.0</c:v>
                </c:pt>
                <c:pt idx="4055">
                  <c:v>38553.0</c:v>
                </c:pt>
                <c:pt idx="4056">
                  <c:v>38554.0</c:v>
                </c:pt>
                <c:pt idx="4057">
                  <c:v>38555.0</c:v>
                </c:pt>
                <c:pt idx="4058">
                  <c:v>38558.0</c:v>
                </c:pt>
                <c:pt idx="4059">
                  <c:v>38559.0</c:v>
                </c:pt>
                <c:pt idx="4060">
                  <c:v>38560.0</c:v>
                </c:pt>
                <c:pt idx="4061">
                  <c:v>38561.0</c:v>
                </c:pt>
                <c:pt idx="4062">
                  <c:v>38562.0</c:v>
                </c:pt>
                <c:pt idx="4063">
                  <c:v>38565.0</c:v>
                </c:pt>
                <c:pt idx="4064">
                  <c:v>38566.0</c:v>
                </c:pt>
                <c:pt idx="4065">
                  <c:v>38567.0</c:v>
                </c:pt>
                <c:pt idx="4066">
                  <c:v>38568.0</c:v>
                </c:pt>
                <c:pt idx="4067">
                  <c:v>38569.0</c:v>
                </c:pt>
                <c:pt idx="4068">
                  <c:v>38572.0</c:v>
                </c:pt>
                <c:pt idx="4069">
                  <c:v>38573.0</c:v>
                </c:pt>
                <c:pt idx="4070">
                  <c:v>38574.0</c:v>
                </c:pt>
                <c:pt idx="4071">
                  <c:v>38575.0</c:v>
                </c:pt>
                <c:pt idx="4072">
                  <c:v>38576.0</c:v>
                </c:pt>
                <c:pt idx="4073">
                  <c:v>38579.0</c:v>
                </c:pt>
                <c:pt idx="4074">
                  <c:v>38580.0</c:v>
                </c:pt>
                <c:pt idx="4075">
                  <c:v>38581.0</c:v>
                </c:pt>
                <c:pt idx="4076">
                  <c:v>38582.0</c:v>
                </c:pt>
                <c:pt idx="4077">
                  <c:v>38583.0</c:v>
                </c:pt>
                <c:pt idx="4078">
                  <c:v>38586.0</c:v>
                </c:pt>
                <c:pt idx="4079">
                  <c:v>38587.0</c:v>
                </c:pt>
                <c:pt idx="4080">
                  <c:v>38588.0</c:v>
                </c:pt>
                <c:pt idx="4081">
                  <c:v>38589.0</c:v>
                </c:pt>
                <c:pt idx="4082">
                  <c:v>38590.0</c:v>
                </c:pt>
                <c:pt idx="4083">
                  <c:v>38593.0</c:v>
                </c:pt>
                <c:pt idx="4084">
                  <c:v>38594.0</c:v>
                </c:pt>
                <c:pt idx="4085">
                  <c:v>38595.0</c:v>
                </c:pt>
                <c:pt idx="4086">
                  <c:v>38596.0</c:v>
                </c:pt>
                <c:pt idx="4087">
                  <c:v>38597.0</c:v>
                </c:pt>
                <c:pt idx="4088">
                  <c:v>38600.0</c:v>
                </c:pt>
                <c:pt idx="4089">
                  <c:v>38601.0</c:v>
                </c:pt>
                <c:pt idx="4090">
                  <c:v>38602.0</c:v>
                </c:pt>
                <c:pt idx="4091">
                  <c:v>38603.0</c:v>
                </c:pt>
                <c:pt idx="4092">
                  <c:v>38604.0</c:v>
                </c:pt>
                <c:pt idx="4093">
                  <c:v>38607.0</c:v>
                </c:pt>
                <c:pt idx="4094">
                  <c:v>38608.0</c:v>
                </c:pt>
                <c:pt idx="4095">
                  <c:v>38609.0</c:v>
                </c:pt>
                <c:pt idx="4096">
                  <c:v>38610.0</c:v>
                </c:pt>
                <c:pt idx="4097">
                  <c:v>38611.0</c:v>
                </c:pt>
                <c:pt idx="4098">
                  <c:v>38614.0</c:v>
                </c:pt>
                <c:pt idx="4099">
                  <c:v>38615.0</c:v>
                </c:pt>
                <c:pt idx="4100">
                  <c:v>38616.0</c:v>
                </c:pt>
                <c:pt idx="4101">
                  <c:v>38617.0</c:v>
                </c:pt>
                <c:pt idx="4102">
                  <c:v>38618.0</c:v>
                </c:pt>
                <c:pt idx="4103">
                  <c:v>38621.0</c:v>
                </c:pt>
                <c:pt idx="4104">
                  <c:v>38622.0</c:v>
                </c:pt>
                <c:pt idx="4105">
                  <c:v>38623.0</c:v>
                </c:pt>
                <c:pt idx="4106">
                  <c:v>38624.0</c:v>
                </c:pt>
                <c:pt idx="4107">
                  <c:v>38625.0</c:v>
                </c:pt>
                <c:pt idx="4108">
                  <c:v>38628.0</c:v>
                </c:pt>
                <c:pt idx="4109">
                  <c:v>38629.0</c:v>
                </c:pt>
                <c:pt idx="4110">
                  <c:v>38630.0</c:v>
                </c:pt>
                <c:pt idx="4111">
                  <c:v>38631.0</c:v>
                </c:pt>
                <c:pt idx="4112">
                  <c:v>38632.0</c:v>
                </c:pt>
                <c:pt idx="4113">
                  <c:v>38635.0</c:v>
                </c:pt>
                <c:pt idx="4114">
                  <c:v>38636.0</c:v>
                </c:pt>
                <c:pt idx="4115">
                  <c:v>38637.0</c:v>
                </c:pt>
                <c:pt idx="4116">
                  <c:v>38638.0</c:v>
                </c:pt>
                <c:pt idx="4117">
                  <c:v>38639.0</c:v>
                </c:pt>
                <c:pt idx="4118">
                  <c:v>38642.0</c:v>
                </c:pt>
                <c:pt idx="4119">
                  <c:v>38643.0</c:v>
                </c:pt>
                <c:pt idx="4120">
                  <c:v>38644.0</c:v>
                </c:pt>
                <c:pt idx="4121">
                  <c:v>38645.0</c:v>
                </c:pt>
                <c:pt idx="4122">
                  <c:v>38646.0</c:v>
                </c:pt>
                <c:pt idx="4123">
                  <c:v>38649.0</c:v>
                </c:pt>
                <c:pt idx="4124">
                  <c:v>38650.0</c:v>
                </c:pt>
                <c:pt idx="4125">
                  <c:v>38651.0</c:v>
                </c:pt>
                <c:pt idx="4126">
                  <c:v>38652.0</c:v>
                </c:pt>
                <c:pt idx="4127">
                  <c:v>38653.0</c:v>
                </c:pt>
                <c:pt idx="4128">
                  <c:v>38656.0</c:v>
                </c:pt>
                <c:pt idx="4129">
                  <c:v>38657.0</c:v>
                </c:pt>
                <c:pt idx="4130">
                  <c:v>38658.0</c:v>
                </c:pt>
                <c:pt idx="4131">
                  <c:v>38659.0</c:v>
                </c:pt>
                <c:pt idx="4132">
                  <c:v>38660.0</c:v>
                </c:pt>
                <c:pt idx="4133">
                  <c:v>38663.0</c:v>
                </c:pt>
                <c:pt idx="4134">
                  <c:v>38664.0</c:v>
                </c:pt>
                <c:pt idx="4135">
                  <c:v>38665.0</c:v>
                </c:pt>
                <c:pt idx="4136">
                  <c:v>38666.0</c:v>
                </c:pt>
                <c:pt idx="4137">
                  <c:v>38667.0</c:v>
                </c:pt>
                <c:pt idx="4138">
                  <c:v>38670.0</c:v>
                </c:pt>
                <c:pt idx="4139">
                  <c:v>38671.0</c:v>
                </c:pt>
                <c:pt idx="4140">
                  <c:v>38672.0</c:v>
                </c:pt>
                <c:pt idx="4141">
                  <c:v>38673.0</c:v>
                </c:pt>
                <c:pt idx="4142">
                  <c:v>38674.0</c:v>
                </c:pt>
                <c:pt idx="4143">
                  <c:v>38677.0</c:v>
                </c:pt>
                <c:pt idx="4144">
                  <c:v>38678.0</c:v>
                </c:pt>
                <c:pt idx="4145">
                  <c:v>38679.0</c:v>
                </c:pt>
                <c:pt idx="4146">
                  <c:v>38680.0</c:v>
                </c:pt>
                <c:pt idx="4147">
                  <c:v>38681.0</c:v>
                </c:pt>
                <c:pt idx="4148">
                  <c:v>38684.0</c:v>
                </c:pt>
                <c:pt idx="4149">
                  <c:v>38685.0</c:v>
                </c:pt>
                <c:pt idx="4150">
                  <c:v>38686.0</c:v>
                </c:pt>
                <c:pt idx="4151">
                  <c:v>38687.0</c:v>
                </c:pt>
                <c:pt idx="4152">
                  <c:v>38688.0</c:v>
                </c:pt>
                <c:pt idx="4153">
                  <c:v>38691.0</c:v>
                </c:pt>
                <c:pt idx="4154">
                  <c:v>38692.0</c:v>
                </c:pt>
                <c:pt idx="4155">
                  <c:v>38693.0</c:v>
                </c:pt>
                <c:pt idx="4156">
                  <c:v>38694.0</c:v>
                </c:pt>
                <c:pt idx="4157">
                  <c:v>38695.0</c:v>
                </c:pt>
                <c:pt idx="4158">
                  <c:v>38698.0</c:v>
                </c:pt>
                <c:pt idx="4159">
                  <c:v>38699.0</c:v>
                </c:pt>
                <c:pt idx="4160">
                  <c:v>38700.0</c:v>
                </c:pt>
                <c:pt idx="4161">
                  <c:v>38701.0</c:v>
                </c:pt>
                <c:pt idx="4162">
                  <c:v>38702.0</c:v>
                </c:pt>
                <c:pt idx="4163">
                  <c:v>38705.0</c:v>
                </c:pt>
                <c:pt idx="4164">
                  <c:v>38706.0</c:v>
                </c:pt>
                <c:pt idx="4165">
                  <c:v>38707.0</c:v>
                </c:pt>
                <c:pt idx="4166">
                  <c:v>38708.0</c:v>
                </c:pt>
                <c:pt idx="4167">
                  <c:v>38709.0</c:v>
                </c:pt>
                <c:pt idx="4168">
                  <c:v>38712.0</c:v>
                </c:pt>
                <c:pt idx="4169">
                  <c:v>38713.0</c:v>
                </c:pt>
                <c:pt idx="4170">
                  <c:v>38714.0</c:v>
                </c:pt>
                <c:pt idx="4171">
                  <c:v>38715.0</c:v>
                </c:pt>
                <c:pt idx="4172">
                  <c:v>38716.0</c:v>
                </c:pt>
                <c:pt idx="4173">
                  <c:v>38719.0</c:v>
                </c:pt>
                <c:pt idx="4174">
                  <c:v>38720.0</c:v>
                </c:pt>
                <c:pt idx="4175">
                  <c:v>38721.0</c:v>
                </c:pt>
                <c:pt idx="4176">
                  <c:v>38722.0</c:v>
                </c:pt>
                <c:pt idx="4177">
                  <c:v>38723.0</c:v>
                </c:pt>
                <c:pt idx="4178">
                  <c:v>38726.0</c:v>
                </c:pt>
                <c:pt idx="4179">
                  <c:v>38727.0</c:v>
                </c:pt>
                <c:pt idx="4180">
                  <c:v>38728.0</c:v>
                </c:pt>
                <c:pt idx="4181">
                  <c:v>38729.0</c:v>
                </c:pt>
                <c:pt idx="4182">
                  <c:v>38730.0</c:v>
                </c:pt>
                <c:pt idx="4183">
                  <c:v>38733.0</c:v>
                </c:pt>
                <c:pt idx="4184">
                  <c:v>38734.0</c:v>
                </c:pt>
                <c:pt idx="4185">
                  <c:v>38735.0</c:v>
                </c:pt>
                <c:pt idx="4186">
                  <c:v>38736.0</c:v>
                </c:pt>
                <c:pt idx="4187">
                  <c:v>38737.0</c:v>
                </c:pt>
                <c:pt idx="4188">
                  <c:v>38740.0</c:v>
                </c:pt>
                <c:pt idx="4189">
                  <c:v>38741.0</c:v>
                </c:pt>
                <c:pt idx="4190">
                  <c:v>38742.0</c:v>
                </c:pt>
                <c:pt idx="4191">
                  <c:v>38743.0</c:v>
                </c:pt>
                <c:pt idx="4192">
                  <c:v>38744.0</c:v>
                </c:pt>
                <c:pt idx="4193">
                  <c:v>38747.0</c:v>
                </c:pt>
                <c:pt idx="4194">
                  <c:v>38748.0</c:v>
                </c:pt>
                <c:pt idx="4195">
                  <c:v>38749.0</c:v>
                </c:pt>
                <c:pt idx="4196">
                  <c:v>38750.0</c:v>
                </c:pt>
                <c:pt idx="4197">
                  <c:v>38751.0</c:v>
                </c:pt>
                <c:pt idx="4198">
                  <c:v>38754.0</c:v>
                </c:pt>
                <c:pt idx="4199">
                  <c:v>38755.0</c:v>
                </c:pt>
                <c:pt idx="4200">
                  <c:v>38756.0</c:v>
                </c:pt>
                <c:pt idx="4201">
                  <c:v>38757.0</c:v>
                </c:pt>
                <c:pt idx="4202">
                  <c:v>38758.0</c:v>
                </c:pt>
                <c:pt idx="4203">
                  <c:v>38761.0</c:v>
                </c:pt>
                <c:pt idx="4204">
                  <c:v>38762.0</c:v>
                </c:pt>
                <c:pt idx="4205">
                  <c:v>38763.0</c:v>
                </c:pt>
                <c:pt idx="4206">
                  <c:v>38764.0</c:v>
                </c:pt>
                <c:pt idx="4207">
                  <c:v>38765.0</c:v>
                </c:pt>
                <c:pt idx="4208">
                  <c:v>38768.0</c:v>
                </c:pt>
                <c:pt idx="4209">
                  <c:v>38769.0</c:v>
                </c:pt>
                <c:pt idx="4210">
                  <c:v>38770.0</c:v>
                </c:pt>
                <c:pt idx="4211">
                  <c:v>38771.0</c:v>
                </c:pt>
                <c:pt idx="4212">
                  <c:v>38772.0</c:v>
                </c:pt>
                <c:pt idx="4213">
                  <c:v>38775.0</c:v>
                </c:pt>
                <c:pt idx="4214">
                  <c:v>38776.0</c:v>
                </c:pt>
                <c:pt idx="4215">
                  <c:v>38777.0</c:v>
                </c:pt>
                <c:pt idx="4216">
                  <c:v>38778.0</c:v>
                </c:pt>
                <c:pt idx="4217">
                  <c:v>38779.0</c:v>
                </c:pt>
                <c:pt idx="4218">
                  <c:v>38782.0</c:v>
                </c:pt>
                <c:pt idx="4219">
                  <c:v>38783.0</c:v>
                </c:pt>
                <c:pt idx="4220">
                  <c:v>38784.0</c:v>
                </c:pt>
                <c:pt idx="4221">
                  <c:v>38785.0</c:v>
                </c:pt>
                <c:pt idx="4222">
                  <c:v>38786.0</c:v>
                </c:pt>
                <c:pt idx="4223">
                  <c:v>38789.0</c:v>
                </c:pt>
                <c:pt idx="4224">
                  <c:v>38790.0</c:v>
                </c:pt>
                <c:pt idx="4225">
                  <c:v>38791.0</c:v>
                </c:pt>
                <c:pt idx="4226">
                  <c:v>38792.0</c:v>
                </c:pt>
                <c:pt idx="4227">
                  <c:v>38793.0</c:v>
                </c:pt>
                <c:pt idx="4228">
                  <c:v>38796.0</c:v>
                </c:pt>
                <c:pt idx="4229">
                  <c:v>38797.0</c:v>
                </c:pt>
                <c:pt idx="4230">
                  <c:v>38798.0</c:v>
                </c:pt>
                <c:pt idx="4231">
                  <c:v>38799.0</c:v>
                </c:pt>
                <c:pt idx="4232">
                  <c:v>38800.0</c:v>
                </c:pt>
                <c:pt idx="4233">
                  <c:v>38803.0</c:v>
                </c:pt>
                <c:pt idx="4234">
                  <c:v>38804.0</c:v>
                </c:pt>
                <c:pt idx="4235">
                  <c:v>38805.0</c:v>
                </c:pt>
                <c:pt idx="4236">
                  <c:v>38806.0</c:v>
                </c:pt>
                <c:pt idx="4237">
                  <c:v>38807.0</c:v>
                </c:pt>
                <c:pt idx="4238">
                  <c:v>38810.0</c:v>
                </c:pt>
                <c:pt idx="4239">
                  <c:v>38811.0</c:v>
                </c:pt>
                <c:pt idx="4240">
                  <c:v>38812.0</c:v>
                </c:pt>
                <c:pt idx="4241">
                  <c:v>38813.0</c:v>
                </c:pt>
                <c:pt idx="4242">
                  <c:v>38814.0</c:v>
                </c:pt>
                <c:pt idx="4243">
                  <c:v>38817.0</c:v>
                </c:pt>
                <c:pt idx="4244">
                  <c:v>38818.0</c:v>
                </c:pt>
                <c:pt idx="4245">
                  <c:v>38819.0</c:v>
                </c:pt>
                <c:pt idx="4246">
                  <c:v>38820.0</c:v>
                </c:pt>
                <c:pt idx="4247">
                  <c:v>38821.0</c:v>
                </c:pt>
                <c:pt idx="4248">
                  <c:v>38824.0</c:v>
                </c:pt>
                <c:pt idx="4249">
                  <c:v>38825.0</c:v>
                </c:pt>
                <c:pt idx="4250">
                  <c:v>38826.0</c:v>
                </c:pt>
                <c:pt idx="4251">
                  <c:v>38827.0</c:v>
                </c:pt>
                <c:pt idx="4252">
                  <c:v>38828.0</c:v>
                </c:pt>
                <c:pt idx="4253">
                  <c:v>38831.0</c:v>
                </c:pt>
                <c:pt idx="4254">
                  <c:v>38832.0</c:v>
                </c:pt>
                <c:pt idx="4255">
                  <c:v>38833.0</c:v>
                </c:pt>
                <c:pt idx="4256">
                  <c:v>38834.0</c:v>
                </c:pt>
                <c:pt idx="4257">
                  <c:v>38835.0</c:v>
                </c:pt>
                <c:pt idx="4258">
                  <c:v>38838.0</c:v>
                </c:pt>
                <c:pt idx="4259">
                  <c:v>38839.0</c:v>
                </c:pt>
                <c:pt idx="4260">
                  <c:v>38840.0</c:v>
                </c:pt>
                <c:pt idx="4261">
                  <c:v>38841.0</c:v>
                </c:pt>
                <c:pt idx="4262">
                  <c:v>38842.0</c:v>
                </c:pt>
                <c:pt idx="4263">
                  <c:v>38845.0</c:v>
                </c:pt>
                <c:pt idx="4264">
                  <c:v>38846.0</c:v>
                </c:pt>
                <c:pt idx="4265">
                  <c:v>38847.0</c:v>
                </c:pt>
                <c:pt idx="4266">
                  <c:v>38848.0</c:v>
                </c:pt>
                <c:pt idx="4267">
                  <c:v>38849.0</c:v>
                </c:pt>
                <c:pt idx="4268">
                  <c:v>38852.0</c:v>
                </c:pt>
                <c:pt idx="4269">
                  <c:v>38853.0</c:v>
                </c:pt>
                <c:pt idx="4270">
                  <c:v>38854.0</c:v>
                </c:pt>
                <c:pt idx="4271">
                  <c:v>38855.0</c:v>
                </c:pt>
                <c:pt idx="4272">
                  <c:v>38856.0</c:v>
                </c:pt>
                <c:pt idx="4273">
                  <c:v>38859.0</c:v>
                </c:pt>
                <c:pt idx="4274">
                  <c:v>38860.0</c:v>
                </c:pt>
                <c:pt idx="4275">
                  <c:v>38861.0</c:v>
                </c:pt>
                <c:pt idx="4276">
                  <c:v>38862.0</c:v>
                </c:pt>
                <c:pt idx="4277">
                  <c:v>38863.0</c:v>
                </c:pt>
                <c:pt idx="4278">
                  <c:v>38866.0</c:v>
                </c:pt>
                <c:pt idx="4279">
                  <c:v>38867.0</c:v>
                </c:pt>
                <c:pt idx="4280">
                  <c:v>38868.0</c:v>
                </c:pt>
                <c:pt idx="4281">
                  <c:v>38869.0</c:v>
                </c:pt>
                <c:pt idx="4282">
                  <c:v>38870.0</c:v>
                </c:pt>
                <c:pt idx="4283">
                  <c:v>38873.0</c:v>
                </c:pt>
                <c:pt idx="4284">
                  <c:v>38874.0</c:v>
                </c:pt>
                <c:pt idx="4285">
                  <c:v>38875.0</c:v>
                </c:pt>
                <c:pt idx="4286">
                  <c:v>38876.0</c:v>
                </c:pt>
                <c:pt idx="4287">
                  <c:v>38877.0</c:v>
                </c:pt>
                <c:pt idx="4288">
                  <c:v>38880.0</c:v>
                </c:pt>
                <c:pt idx="4289">
                  <c:v>38881.0</c:v>
                </c:pt>
                <c:pt idx="4290">
                  <c:v>38882.0</c:v>
                </c:pt>
                <c:pt idx="4291">
                  <c:v>38883.0</c:v>
                </c:pt>
                <c:pt idx="4292">
                  <c:v>38884.0</c:v>
                </c:pt>
                <c:pt idx="4293">
                  <c:v>38887.0</c:v>
                </c:pt>
                <c:pt idx="4294">
                  <c:v>38888.0</c:v>
                </c:pt>
                <c:pt idx="4295">
                  <c:v>38889.0</c:v>
                </c:pt>
                <c:pt idx="4296">
                  <c:v>38890.0</c:v>
                </c:pt>
                <c:pt idx="4297">
                  <c:v>38891.0</c:v>
                </c:pt>
                <c:pt idx="4298">
                  <c:v>38894.0</c:v>
                </c:pt>
                <c:pt idx="4299">
                  <c:v>38895.0</c:v>
                </c:pt>
                <c:pt idx="4300">
                  <c:v>38896.0</c:v>
                </c:pt>
                <c:pt idx="4301">
                  <c:v>38897.0</c:v>
                </c:pt>
                <c:pt idx="4302">
                  <c:v>38898.0</c:v>
                </c:pt>
                <c:pt idx="4303">
                  <c:v>38901.0</c:v>
                </c:pt>
                <c:pt idx="4304">
                  <c:v>38902.0</c:v>
                </c:pt>
                <c:pt idx="4305">
                  <c:v>38903.0</c:v>
                </c:pt>
                <c:pt idx="4306">
                  <c:v>38904.0</c:v>
                </c:pt>
                <c:pt idx="4307">
                  <c:v>38905.0</c:v>
                </c:pt>
                <c:pt idx="4308">
                  <c:v>38908.0</c:v>
                </c:pt>
                <c:pt idx="4309">
                  <c:v>38909.0</c:v>
                </c:pt>
                <c:pt idx="4310">
                  <c:v>38910.0</c:v>
                </c:pt>
                <c:pt idx="4311">
                  <c:v>38911.0</c:v>
                </c:pt>
                <c:pt idx="4312">
                  <c:v>38912.0</c:v>
                </c:pt>
                <c:pt idx="4313">
                  <c:v>38915.0</c:v>
                </c:pt>
                <c:pt idx="4314">
                  <c:v>38916.0</c:v>
                </c:pt>
                <c:pt idx="4315">
                  <c:v>38917.0</c:v>
                </c:pt>
                <c:pt idx="4316">
                  <c:v>38918.0</c:v>
                </c:pt>
                <c:pt idx="4317">
                  <c:v>38919.0</c:v>
                </c:pt>
                <c:pt idx="4318">
                  <c:v>38922.0</c:v>
                </c:pt>
                <c:pt idx="4319">
                  <c:v>38923.0</c:v>
                </c:pt>
                <c:pt idx="4320">
                  <c:v>38924.0</c:v>
                </c:pt>
                <c:pt idx="4321">
                  <c:v>38925.0</c:v>
                </c:pt>
                <c:pt idx="4322">
                  <c:v>38926.0</c:v>
                </c:pt>
                <c:pt idx="4323">
                  <c:v>38929.0</c:v>
                </c:pt>
                <c:pt idx="4324">
                  <c:v>38930.0</c:v>
                </c:pt>
                <c:pt idx="4325">
                  <c:v>38931.0</c:v>
                </c:pt>
                <c:pt idx="4326">
                  <c:v>38932.0</c:v>
                </c:pt>
                <c:pt idx="4327">
                  <c:v>38933.0</c:v>
                </c:pt>
                <c:pt idx="4328">
                  <c:v>38936.0</c:v>
                </c:pt>
                <c:pt idx="4329">
                  <c:v>38937.0</c:v>
                </c:pt>
                <c:pt idx="4330">
                  <c:v>38938.0</c:v>
                </c:pt>
                <c:pt idx="4331">
                  <c:v>38939.0</c:v>
                </c:pt>
                <c:pt idx="4332">
                  <c:v>38940.0</c:v>
                </c:pt>
                <c:pt idx="4333">
                  <c:v>38943.0</c:v>
                </c:pt>
                <c:pt idx="4334">
                  <c:v>38944.0</c:v>
                </c:pt>
                <c:pt idx="4335">
                  <c:v>38945.0</c:v>
                </c:pt>
                <c:pt idx="4336">
                  <c:v>38946.0</c:v>
                </c:pt>
                <c:pt idx="4337">
                  <c:v>38947.0</c:v>
                </c:pt>
                <c:pt idx="4338">
                  <c:v>38950.0</c:v>
                </c:pt>
                <c:pt idx="4339">
                  <c:v>38951.0</c:v>
                </c:pt>
                <c:pt idx="4340">
                  <c:v>38952.0</c:v>
                </c:pt>
                <c:pt idx="4341">
                  <c:v>38953.0</c:v>
                </c:pt>
                <c:pt idx="4342">
                  <c:v>38954.0</c:v>
                </c:pt>
                <c:pt idx="4343">
                  <c:v>38957.0</c:v>
                </c:pt>
                <c:pt idx="4344">
                  <c:v>38958.0</c:v>
                </c:pt>
                <c:pt idx="4345">
                  <c:v>38959.0</c:v>
                </c:pt>
                <c:pt idx="4346">
                  <c:v>38960.0</c:v>
                </c:pt>
                <c:pt idx="4347">
                  <c:v>38961.0</c:v>
                </c:pt>
                <c:pt idx="4348">
                  <c:v>38964.0</c:v>
                </c:pt>
                <c:pt idx="4349">
                  <c:v>38965.0</c:v>
                </c:pt>
                <c:pt idx="4350">
                  <c:v>38966.0</c:v>
                </c:pt>
                <c:pt idx="4351">
                  <c:v>38967.0</c:v>
                </c:pt>
                <c:pt idx="4352">
                  <c:v>38968.0</c:v>
                </c:pt>
                <c:pt idx="4353">
                  <c:v>38971.0</c:v>
                </c:pt>
                <c:pt idx="4354">
                  <c:v>38972.0</c:v>
                </c:pt>
                <c:pt idx="4355">
                  <c:v>38973.0</c:v>
                </c:pt>
                <c:pt idx="4356">
                  <c:v>38974.0</c:v>
                </c:pt>
                <c:pt idx="4357">
                  <c:v>38975.0</c:v>
                </c:pt>
                <c:pt idx="4358">
                  <c:v>38978.0</c:v>
                </c:pt>
                <c:pt idx="4359">
                  <c:v>38979.0</c:v>
                </c:pt>
                <c:pt idx="4360">
                  <c:v>38980.0</c:v>
                </c:pt>
                <c:pt idx="4361">
                  <c:v>38981.0</c:v>
                </c:pt>
                <c:pt idx="4362">
                  <c:v>38982.0</c:v>
                </c:pt>
                <c:pt idx="4363">
                  <c:v>38985.0</c:v>
                </c:pt>
                <c:pt idx="4364">
                  <c:v>38986.0</c:v>
                </c:pt>
                <c:pt idx="4365">
                  <c:v>38987.0</c:v>
                </c:pt>
                <c:pt idx="4366">
                  <c:v>38988.0</c:v>
                </c:pt>
                <c:pt idx="4367">
                  <c:v>38989.0</c:v>
                </c:pt>
                <c:pt idx="4368">
                  <c:v>38992.0</c:v>
                </c:pt>
                <c:pt idx="4369">
                  <c:v>38993.0</c:v>
                </c:pt>
                <c:pt idx="4370">
                  <c:v>38994.0</c:v>
                </c:pt>
                <c:pt idx="4371">
                  <c:v>38995.0</c:v>
                </c:pt>
                <c:pt idx="4372">
                  <c:v>38996.0</c:v>
                </c:pt>
                <c:pt idx="4373">
                  <c:v>38999.0</c:v>
                </c:pt>
                <c:pt idx="4374">
                  <c:v>39000.0</c:v>
                </c:pt>
                <c:pt idx="4375">
                  <c:v>39001.0</c:v>
                </c:pt>
                <c:pt idx="4376">
                  <c:v>39002.0</c:v>
                </c:pt>
                <c:pt idx="4377">
                  <c:v>39003.0</c:v>
                </c:pt>
                <c:pt idx="4378">
                  <c:v>39006.0</c:v>
                </c:pt>
                <c:pt idx="4379">
                  <c:v>39007.0</c:v>
                </c:pt>
                <c:pt idx="4380">
                  <c:v>39008.0</c:v>
                </c:pt>
                <c:pt idx="4381">
                  <c:v>39009.0</c:v>
                </c:pt>
                <c:pt idx="4382">
                  <c:v>39010.0</c:v>
                </c:pt>
                <c:pt idx="4383">
                  <c:v>39013.0</c:v>
                </c:pt>
                <c:pt idx="4384">
                  <c:v>39014.0</c:v>
                </c:pt>
                <c:pt idx="4385">
                  <c:v>39015.0</c:v>
                </c:pt>
                <c:pt idx="4386">
                  <c:v>39016.0</c:v>
                </c:pt>
                <c:pt idx="4387">
                  <c:v>39017.0</c:v>
                </c:pt>
                <c:pt idx="4388">
                  <c:v>39020.0</c:v>
                </c:pt>
                <c:pt idx="4389">
                  <c:v>39021.0</c:v>
                </c:pt>
                <c:pt idx="4390">
                  <c:v>39022.0</c:v>
                </c:pt>
                <c:pt idx="4391">
                  <c:v>39023.0</c:v>
                </c:pt>
                <c:pt idx="4392">
                  <c:v>39024.0</c:v>
                </c:pt>
                <c:pt idx="4393">
                  <c:v>39027.0</c:v>
                </c:pt>
                <c:pt idx="4394">
                  <c:v>39028.0</c:v>
                </c:pt>
                <c:pt idx="4395">
                  <c:v>39029.0</c:v>
                </c:pt>
                <c:pt idx="4396">
                  <c:v>39030.0</c:v>
                </c:pt>
                <c:pt idx="4397">
                  <c:v>39031.0</c:v>
                </c:pt>
                <c:pt idx="4398">
                  <c:v>39034.0</c:v>
                </c:pt>
                <c:pt idx="4399">
                  <c:v>39035.0</c:v>
                </c:pt>
                <c:pt idx="4400">
                  <c:v>39036.0</c:v>
                </c:pt>
                <c:pt idx="4401">
                  <c:v>39037.0</c:v>
                </c:pt>
                <c:pt idx="4402">
                  <c:v>39038.0</c:v>
                </c:pt>
                <c:pt idx="4403">
                  <c:v>39041.0</c:v>
                </c:pt>
                <c:pt idx="4404">
                  <c:v>39042.0</c:v>
                </c:pt>
                <c:pt idx="4405">
                  <c:v>39043.0</c:v>
                </c:pt>
                <c:pt idx="4406">
                  <c:v>39044.0</c:v>
                </c:pt>
                <c:pt idx="4407">
                  <c:v>39045.0</c:v>
                </c:pt>
                <c:pt idx="4408">
                  <c:v>39048.0</c:v>
                </c:pt>
                <c:pt idx="4409">
                  <c:v>39049.0</c:v>
                </c:pt>
                <c:pt idx="4410">
                  <c:v>39050.0</c:v>
                </c:pt>
                <c:pt idx="4411">
                  <c:v>39051.0</c:v>
                </c:pt>
                <c:pt idx="4412">
                  <c:v>39052.0</c:v>
                </c:pt>
                <c:pt idx="4413">
                  <c:v>39055.0</c:v>
                </c:pt>
                <c:pt idx="4414">
                  <c:v>39056.0</c:v>
                </c:pt>
                <c:pt idx="4415">
                  <c:v>39057.0</c:v>
                </c:pt>
                <c:pt idx="4416">
                  <c:v>39058.0</c:v>
                </c:pt>
                <c:pt idx="4417">
                  <c:v>39059.0</c:v>
                </c:pt>
                <c:pt idx="4418">
                  <c:v>39062.0</c:v>
                </c:pt>
                <c:pt idx="4419">
                  <c:v>39063.0</c:v>
                </c:pt>
                <c:pt idx="4420">
                  <c:v>39064.0</c:v>
                </c:pt>
                <c:pt idx="4421">
                  <c:v>39065.0</c:v>
                </c:pt>
                <c:pt idx="4422">
                  <c:v>39066.0</c:v>
                </c:pt>
                <c:pt idx="4423">
                  <c:v>39069.0</c:v>
                </c:pt>
                <c:pt idx="4424">
                  <c:v>39070.0</c:v>
                </c:pt>
                <c:pt idx="4425">
                  <c:v>39071.0</c:v>
                </c:pt>
                <c:pt idx="4426">
                  <c:v>39072.0</c:v>
                </c:pt>
                <c:pt idx="4427">
                  <c:v>39073.0</c:v>
                </c:pt>
                <c:pt idx="4428">
                  <c:v>39076.0</c:v>
                </c:pt>
                <c:pt idx="4429">
                  <c:v>39077.0</c:v>
                </c:pt>
                <c:pt idx="4430">
                  <c:v>39078.0</c:v>
                </c:pt>
                <c:pt idx="4431">
                  <c:v>39079.0</c:v>
                </c:pt>
                <c:pt idx="4432">
                  <c:v>39080.0</c:v>
                </c:pt>
                <c:pt idx="4433">
                  <c:v>39083.0</c:v>
                </c:pt>
                <c:pt idx="4434">
                  <c:v>39084.0</c:v>
                </c:pt>
                <c:pt idx="4435">
                  <c:v>39085.0</c:v>
                </c:pt>
                <c:pt idx="4436">
                  <c:v>39086.0</c:v>
                </c:pt>
                <c:pt idx="4437">
                  <c:v>39087.0</c:v>
                </c:pt>
                <c:pt idx="4438">
                  <c:v>39090.0</c:v>
                </c:pt>
                <c:pt idx="4439">
                  <c:v>39091.0</c:v>
                </c:pt>
                <c:pt idx="4440">
                  <c:v>39092.0</c:v>
                </c:pt>
                <c:pt idx="4441">
                  <c:v>39093.0</c:v>
                </c:pt>
                <c:pt idx="4442">
                  <c:v>39094.0</c:v>
                </c:pt>
                <c:pt idx="4443">
                  <c:v>39097.0</c:v>
                </c:pt>
                <c:pt idx="4444">
                  <c:v>39098.0</c:v>
                </c:pt>
                <c:pt idx="4445">
                  <c:v>39099.0</c:v>
                </c:pt>
                <c:pt idx="4446">
                  <c:v>39100.0</c:v>
                </c:pt>
                <c:pt idx="4447">
                  <c:v>39101.0</c:v>
                </c:pt>
                <c:pt idx="4448">
                  <c:v>39104.0</c:v>
                </c:pt>
                <c:pt idx="4449">
                  <c:v>39105.0</c:v>
                </c:pt>
                <c:pt idx="4450">
                  <c:v>39106.0</c:v>
                </c:pt>
                <c:pt idx="4451">
                  <c:v>39107.0</c:v>
                </c:pt>
                <c:pt idx="4452">
                  <c:v>39108.0</c:v>
                </c:pt>
                <c:pt idx="4453">
                  <c:v>39111.0</c:v>
                </c:pt>
                <c:pt idx="4454">
                  <c:v>39112.0</c:v>
                </c:pt>
                <c:pt idx="4455">
                  <c:v>39113.0</c:v>
                </c:pt>
                <c:pt idx="4456">
                  <c:v>39114.0</c:v>
                </c:pt>
                <c:pt idx="4457">
                  <c:v>39115.0</c:v>
                </c:pt>
                <c:pt idx="4458">
                  <c:v>39118.0</c:v>
                </c:pt>
                <c:pt idx="4459">
                  <c:v>39119.0</c:v>
                </c:pt>
                <c:pt idx="4460">
                  <c:v>39120.0</c:v>
                </c:pt>
                <c:pt idx="4461">
                  <c:v>39121.0</c:v>
                </c:pt>
                <c:pt idx="4462">
                  <c:v>39122.0</c:v>
                </c:pt>
                <c:pt idx="4463">
                  <c:v>39125.0</c:v>
                </c:pt>
                <c:pt idx="4464">
                  <c:v>39126.0</c:v>
                </c:pt>
                <c:pt idx="4465">
                  <c:v>39127.0</c:v>
                </c:pt>
                <c:pt idx="4466">
                  <c:v>39128.0</c:v>
                </c:pt>
                <c:pt idx="4467">
                  <c:v>39129.0</c:v>
                </c:pt>
                <c:pt idx="4468">
                  <c:v>39132.0</c:v>
                </c:pt>
                <c:pt idx="4469">
                  <c:v>39133.0</c:v>
                </c:pt>
                <c:pt idx="4470">
                  <c:v>39134.0</c:v>
                </c:pt>
                <c:pt idx="4471">
                  <c:v>39135.0</c:v>
                </c:pt>
                <c:pt idx="4472">
                  <c:v>39136.0</c:v>
                </c:pt>
                <c:pt idx="4473">
                  <c:v>39139.0</c:v>
                </c:pt>
                <c:pt idx="4474">
                  <c:v>39140.0</c:v>
                </c:pt>
                <c:pt idx="4475">
                  <c:v>39141.0</c:v>
                </c:pt>
                <c:pt idx="4476">
                  <c:v>39142.0</c:v>
                </c:pt>
                <c:pt idx="4477">
                  <c:v>39143.0</c:v>
                </c:pt>
                <c:pt idx="4478">
                  <c:v>39146.0</c:v>
                </c:pt>
                <c:pt idx="4479">
                  <c:v>39147.0</c:v>
                </c:pt>
                <c:pt idx="4480">
                  <c:v>39148.0</c:v>
                </c:pt>
                <c:pt idx="4481">
                  <c:v>39149.0</c:v>
                </c:pt>
                <c:pt idx="4482">
                  <c:v>39150.0</c:v>
                </c:pt>
                <c:pt idx="4483">
                  <c:v>39153.0</c:v>
                </c:pt>
                <c:pt idx="4484">
                  <c:v>39154.0</c:v>
                </c:pt>
                <c:pt idx="4485">
                  <c:v>39155.0</c:v>
                </c:pt>
                <c:pt idx="4486">
                  <c:v>39156.0</c:v>
                </c:pt>
                <c:pt idx="4487">
                  <c:v>39157.0</c:v>
                </c:pt>
                <c:pt idx="4488">
                  <c:v>39160.0</c:v>
                </c:pt>
                <c:pt idx="4489">
                  <c:v>39161.0</c:v>
                </c:pt>
                <c:pt idx="4490">
                  <c:v>39162.0</c:v>
                </c:pt>
                <c:pt idx="4491">
                  <c:v>39163.0</c:v>
                </c:pt>
                <c:pt idx="4492">
                  <c:v>39164.0</c:v>
                </c:pt>
                <c:pt idx="4493">
                  <c:v>39167.0</c:v>
                </c:pt>
                <c:pt idx="4494">
                  <c:v>39168.0</c:v>
                </c:pt>
                <c:pt idx="4495">
                  <c:v>39169.0</c:v>
                </c:pt>
                <c:pt idx="4496">
                  <c:v>39170.0</c:v>
                </c:pt>
                <c:pt idx="4497">
                  <c:v>39171.0</c:v>
                </c:pt>
                <c:pt idx="4498">
                  <c:v>39174.0</c:v>
                </c:pt>
                <c:pt idx="4499">
                  <c:v>39175.0</c:v>
                </c:pt>
                <c:pt idx="4500">
                  <c:v>39176.0</c:v>
                </c:pt>
                <c:pt idx="4501">
                  <c:v>39177.0</c:v>
                </c:pt>
                <c:pt idx="4502">
                  <c:v>39178.0</c:v>
                </c:pt>
                <c:pt idx="4503">
                  <c:v>39181.0</c:v>
                </c:pt>
                <c:pt idx="4504">
                  <c:v>39182.0</c:v>
                </c:pt>
                <c:pt idx="4505">
                  <c:v>39183.0</c:v>
                </c:pt>
                <c:pt idx="4506">
                  <c:v>39184.0</c:v>
                </c:pt>
                <c:pt idx="4507">
                  <c:v>39185.0</c:v>
                </c:pt>
                <c:pt idx="4508">
                  <c:v>39188.0</c:v>
                </c:pt>
                <c:pt idx="4509">
                  <c:v>39189.0</c:v>
                </c:pt>
                <c:pt idx="4510">
                  <c:v>39190.0</c:v>
                </c:pt>
                <c:pt idx="4511">
                  <c:v>39191.0</c:v>
                </c:pt>
                <c:pt idx="4512">
                  <c:v>39192.0</c:v>
                </c:pt>
                <c:pt idx="4513">
                  <c:v>39195.0</c:v>
                </c:pt>
                <c:pt idx="4514">
                  <c:v>39196.0</c:v>
                </c:pt>
                <c:pt idx="4515">
                  <c:v>39197.0</c:v>
                </c:pt>
                <c:pt idx="4516">
                  <c:v>39198.0</c:v>
                </c:pt>
                <c:pt idx="4517">
                  <c:v>39199.0</c:v>
                </c:pt>
                <c:pt idx="4518">
                  <c:v>39202.0</c:v>
                </c:pt>
                <c:pt idx="4519">
                  <c:v>39203.0</c:v>
                </c:pt>
                <c:pt idx="4520">
                  <c:v>39204.0</c:v>
                </c:pt>
                <c:pt idx="4521">
                  <c:v>39205.0</c:v>
                </c:pt>
                <c:pt idx="4522">
                  <c:v>39206.0</c:v>
                </c:pt>
                <c:pt idx="4523">
                  <c:v>39209.0</c:v>
                </c:pt>
                <c:pt idx="4524">
                  <c:v>39210.0</c:v>
                </c:pt>
                <c:pt idx="4525">
                  <c:v>39211.0</c:v>
                </c:pt>
                <c:pt idx="4526">
                  <c:v>39212.0</c:v>
                </c:pt>
                <c:pt idx="4527">
                  <c:v>39213.0</c:v>
                </c:pt>
                <c:pt idx="4528">
                  <c:v>39216.0</c:v>
                </c:pt>
                <c:pt idx="4529">
                  <c:v>39217.0</c:v>
                </c:pt>
                <c:pt idx="4530">
                  <c:v>39218.0</c:v>
                </c:pt>
                <c:pt idx="4531">
                  <c:v>39219.0</c:v>
                </c:pt>
                <c:pt idx="4532">
                  <c:v>39220.0</c:v>
                </c:pt>
                <c:pt idx="4533">
                  <c:v>39223.0</c:v>
                </c:pt>
                <c:pt idx="4534">
                  <c:v>39224.0</c:v>
                </c:pt>
                <c:pt idx="4535">
                  <c:v>39225.0</c:v>
                </c:pt>
                <c:pt idx="4536">
                  <c:v>39226.0</c:v>
                </c:pt>
                <c:pt idx="4537">
                  <c:v>39227.0</c:v>
                </c:pt>
                <c:pt idx="4538">
                  <c:v>39230.0</c:v>
                </c:pt>
                <c:pt idx="4539">
                  <c:v>39231.0</c:v>
                </c:pt>
                <c:pt idx="4540">
                  <c:v>39232.0</c:v>
                </c:pt>
                <c:pt idx="4541">
                  <c:v>39233.0</c:v>
                </c:pt>
                <c:pt idx="4542">
                  <c:v>39234.0</c:v>
                </c:pt>
                <c:pt idx="4543">
                  <c:v>39237.0</c:v>
                </c:pt>
                <c:pt idx="4544">
                  <c:v>39238.0</c:v>
                </c:pt>
                <c:pt idx="4545">
                  <c:v>39239.0</c:v>
                </c:pt>
                <c:pt idx="4546">
                  <c:v>39240.0</c:v>
                </c:pt>
                <c:pt idx="4547">
                  <c:v>39241.0</c:v>
                </c:pt>
                <c:pt idx="4548">
                  <c:v>39244.0</c:v>
                </c:pt>
                <c:pt idx="4549">
                  <c:v>39245.0</c:v>
                </c:pt>
                <c:pt idx="4550">
                  <c:v>39246.0</c:v>
                </c:pt>
                <c:pt idx="4551">
                  <c:v>39247.0</c:v>
                </c:pt>
                <c:pt idx="4552">
                  <c:v>39248.0</c:v>
                </c:pt>
                <c:pt idx="4553">
                  <c:v>39251.0</c:v>
                </c:pt>
                <c:pt idx="4554">
                  <c:v>39252.0</c:v>
                </c:pt>
                <c:pt idx="4555">
                  <c:v>39253.0</c:v>
                </c:pt>
                <c:pt idx="4556">
                  <c:v>39254.0</c:v>
                </c:pt>
                <c:pt idx="4557">
                  <c:v>39255.0</c:v>
                </c:pt>
                <c:pt idx="4558">
                  <c:v>39258.0</c:v>
                </c:pt>
                <c:pt idx="4559">
                  <c:v>39259.0</c:v>
                </c:pt>
                <c:pt idx="4560">
                  <c:v>39260.0</c:v>
                </c:pt>
                <c:pt idx="4561">
                  <c:v>39261.0</c:v>
                </c:pt>
                <c:pt idx="4562">
                  <c:v>39262.0</c:v>
                </c:pt>
                <c:pt idx="4563">
                  <c:v>39265.0</c:v>
                </c:pt>
                <c:pt idx="4564">
                  <c:v>39266.0</c:v>
                </c:pt>
                <c:pt idx="4565">
                  <c:v>39267.0</c:v>
                </c:pt>
                <c:pt idx="4566">
                  <c:v>39268.0</c:v>
                </c:pt>
                <c:pt idx="4567">
                  <c:v>39269.0</c:v>
                </c:pt>
                <c:pt idx="4568">
                  <c:v>39272.0</c:v>
                </c:pt>
                <c:pt idx="4569">
                  <c:v>39273.0</c:v>
                </c:pt>
                <c:pt idx="4570">
                  <c:v>39274.0</c:v>
                </c:pt>
                <c:pt idx="4571">
                  <c:v>39275.0</c:v>
                </c:pt>
                <c:pt idx="4572">
                  <c:v>39276.0</c:v>
                </c:pt>
                <c:pt idx="4573">
                  <c:v>39279.0</c:v>
                </c:pt>
                <c:pt idx="4574">
                  <c:v>39280.0</c:v>
                </c:pt>
                <c:pt idx="4575">
                  <c:v>39281.0</c:v>
                </c:pt>
                <c:pt idx="4576">
                  <c:v>39282.0</c:v>
                </c:pt>
                <c:pt idx="4577">
                  <c:v>39283.0</c:v>
                </c:pt>
                <c:pt idx="4578">
                  <c:v>39286.0</c:v>
                </c:pt>
                <c:pt idx="4579">
                  <c:v>39287.0</c:v>
                </c:pt>
                <c:pt idx="4580">
                  <c:v>39288.0</c:v>
                </c:pt>
                <c:pt idx="4581">
                  <c:v>39289.0</c:v>
                </c:pt>
                <c:pt idx="4582">
                  <c:v>39290.0</c:v>
                </c:pt>
                <c:pt idx="4583">
                  <c:v>39293.0</c:v>
                </c:pt>
                <c:pt idx="4584">
                  <c:v>39294.0</c:v>
                </c:pt>
                <c:pt idx="4585">
                  <c:v>39295.0</c:v>
                </c:pt>
                <c:pt idx="4586">
                  <c:v>39296.0</c:v>
                </c:pt>
                <c:pt idx="4587">
                  <c:v>39297.0</c:v>
                </c:pt>
                <c:pt idx="4588">
                  <c:v>39300.0</c:v>
                </c:pt>
                <c:pt idx="4589">
                  <c:v>39301.0</c:v>
                </c:pt>
                <c:pt idx="4590">
                  <c:v>39302.0</c:v>
                </c:pt>
                <c:pt idx="4591">
                  <c:v>39303.0</c:v>
                </c:pt>
                <c:pt idx="4592">
                  <c:v>39304.0</c:v>
                </c:pt>
                <c:pt idx="4593">
                  <c:v>39307.0</c:v>
                </c:pt>
                <c:pt idx="4594">
                  <c:v>39308.0</c:v>
                </c:pt>
                <c:pt idx="4595">
                  <c:v>39309.0</c:v>
                </c:pt>
                <c:pt idx="4596">
                  <c:v>39310.0</c:v>
                </c:pt>
                <c:pt idx="4597">
                  <c:v>39311.0</c:v>
                </c:pt>
                <c:pt idx="4598">
                  <c:v>39314.0</c:v>
                </c:pt>
                <c:pt idx="4599">
                  <c:v>39315.0</c:v>
                </c:pt>
                <c:pt idx="4600">
                  <c:v>39316.0</c:v>
                </c:pt>
                <c:pt idx="4601">
                  <c:v>39317.0</c:v>
                </c:pt>
                <c:pt idx="4602">
                  <c:v>39318.0</c:v>
                </c:pt>
                <c:pt idx="4603">
                  <c:v>39321.0</c:v>
                </c:pt>
                <c:pt idx="4604">
                  <c:v>39322.0</c:v>
                </c:pt>
                <c:pt idx="4605">
                  <c:v>39323.0</c:v>
                </c:pt>
                <c:pt idx="4606">
                  <c:v>39324.0</c:v>
                </c:pt>
                <c:pt idx="4607">
                  <c:v>39325.0</c:v>
                </c:pt>
                <c:pt idx="4608">
                  <c:v>39328.0</c:v>
                </c:pt>
                <c:pt idx="4609">
                  <c:v>39329.0</c:v>
                </c:pt>
                <c:pt idx="4610">
                  <c:v>39330.0</c:v>
                </c:pt>
                <c:pt idx="4611">
                  <c:v>39331.0</c:v>
                </c:pt>
                <c:pt idx="4612">
                  <c:v>39332.0</c:v>
                </c:pt>
                <c:pt idx="4613">
                  <c:v>39335.0</c:v>
                </c:pt>
                <c:pt idx="4614">
                  <c:v>39336.0</c:v>
                </c:pt>
                <c:pt idx="4615">
                  <c:v>39337.0</c:v>
                </c:pt>
                <c:pt idx="4616">
                  <c:v>39338.0</c:v>
                </c:pt>
                <c:pt idx="4617">
                  <c:v>39339.0</c:v>
                </c:pt>
                <c:pt idx="4618">
                  <c:v>39342.0</c:v>
                </c:pt>
                <c:pt idx="4619">
                  <c:v>39343.0</c:v>
                </c:pt>
                <c:pt idx="4620">
                  <c:v>39344.0</c:v>
                </c:pt>
                <c:pt idx="4621">
                  <c:v>39345.0</c:v>
                </c:pt>
                <c:pt idx="4622">
                  <c:v>39346.0</c:v>
                </c:pt>
                <c:pt idx="4623">
                  <c:v>39349.0</c:v>
                </c:pt>
                <c:pt idx="4624">
                  <c:v>39350.0</c:v>
                </c:pt>
                <c:pt idx="4625">
                  <c:v>39351.0</c:v>
                </c:pt>
                <c:pt idx="4626">
                  <c:v>39352.0</c:v>
                </c:pt>
                <c:pt idx="4627">
                  <c:v>39353.0</c:v>
                </c:pt>
                <c:pt idx="4628">
                  <c:v>39356.0</c:v>
                </c:pt>
                <c:pt idx="4629">
                  <c:v>39357.0</c:v>
                </c:pt>
                <c:pt idx="4630">
                  <c:v>39358.0</c:v>
                </c:pt>
                <c:pt idx="4631">
                  <c:v>39359.0</c:v>
                </c:pt>
                <c:pt idx="4632">
                  <c:v>39360.0</c:v>
                </c:pt>
                <c:pt idx="4633">
                  <c:v>39363.0</c:v>
                </c:pt>
                <c:pt idx="4634">
                  <c:v>39364.0</c:v>
                </c:pt>
                <c:pt idx="4635">
                  <c:v>39365.0</c:v>
                </c:pt>
                <c:pt idx="4636">
                  <c:v>39366.0</c:v>
                </c:pt>
                <c:pt idx="4637">
                  <c:v>39367.0</c:v>
                </c:pt>
                <c:pt idx="4638">
                  <c:v>39370.0</c:v>
                </c:pt>
                <c:pt idx="4639">
                  <c:v>39371.0</c:v>
                </c:pt>
                <c:pt idx="4640">
                  <c:v>39372.0</c:v>
                </c:pt>
                <c:pt idx="4641">
                  <c:v>39373.0</c:v>
                </c:pt>
                <c:pt idx="4642">
                  <c:v>39374.0</c:v>
                </c:pt>
                <c:pt idx="4643">
                  <c:v>39377.0</c:v>
                </c:pt>
                <c:pt idx="4644">
                  <c:v>39378.0</c:v>
                </c:pt>
                <c:pt idx="4645">
                  <c:v>39379.0</c:v>
                </c:pt>
                <c:pt idx="4646">
                  <c:v>39380.0</c:v>
                </c:pt>
                <c:pt idx="4647">
                  <c:v>39381.0</c:v>
                </c:pt>
                <c:pt idx="4648">
                  <c:v>39384.0</c:v>
                </c:pt>
                <c:pt idx="4649">
                  <c:v>39385.0</c:v>
                </c:pt>
                <c:pt idx="4650">
                  <c:v>39386.0</c:v>
                </c:pt>
                <c:pt idx="4651">
                  <c:v>39387.0</c:v>
                </c:pt>
                <c:pt idx="4652">
                  <c:v>39388.0</c:v>
                </c:pt>
                <c:pt idx="4653">
                  <c:v>39391.0</c:v>
                </c:pt>
                <c:pt idx="4654">
                  <c:v>39392.0</c:v>
                </c:pt>
                <c:pt idx="4655">
                  <c:v>39393.0</c:v>
                </c:pt>
                <c:pt idx="4656">
                  <c:v>39394.0</c:v>
                </c:pt>
                <c:pt idx="4657">
                  <c:v>39395.0</c:v>
                </c:pt>
                <c:pt idx="4658">
                  <c:v>39398.0</c:v>
                </c:pt>
                <c:pt idx="4659">
                  <c:v>39399.0</c:v>
                </c:pt>
                <c:pt idx="4660">
                  <c:v>39400.0</c:v>
                </c:pt>
                <c:pt idx="4661">
                  <c:v>39401.0</c:v>
                </c:pt>
                <c:pt idx="4662">
                  <c:v>39402.0</c:v>
                </c:pt>
                <c:pt idx="4663">
                  <c:v>39405.0</c:v>
                </c:pt>
                <c:pt idx="4664">
                  <c:v>39406.0</c:v>
                </c:pt>
                <c:pt idx="4665">
                  <c:v>39407.0</c:v>
                </c:pt>
                <c:pt idx="4666">
                  <c:v>39408.0</c:v>
                </c:pt>
                <c:pt idx="4667">
                  <c:v>39409.0</c:v>
                </c:pt>
                <c:pt idx="4668">
                  <c:v>39412.0</c:v>
                </c:pt>
                <c:pt idx="4669">
                  <c:v>39413.0</c:v>
                </c:pt>
                <c:pt idx="4670">
                  <c:v>39414.0</c:v>
                </c:pt>
                <c:pt idx="4671">
                  <c:v>39415.0</c:v>
                </c:pt>
                <c:pt idx="4672">
                  <c:v>39416.0</c:v>
                </c:pt>
                <c:pt idx="4673">
                  <c:v>39419.0</c:v>
                </c:pt>
                <c:pt idx="4674">
                  <c:v>39420.0</c:v>
                </c:pt>
                <c:pt idx="4675">
                  <c:v>39421.0</c:v>
                </c:pt>
                <c:pt idx="4676">
                  <c:v>39422.0</c:v>
                </c:pt>
                <c:pt idx="4677">
                  <c:v>39423.0</c:v>
                </c:pt>
                <c:pt idx="4678">
                  <c:v>39426.0</c:v>
                </c:pt>
                <c:pt idx="4679">
                  <c:v>39427.0</c:v>
                </c:pt>
                <c:pt idx="4680">
                  <c:v>39428.0</c:v>
                </c:pt>
                <c:pt idx="4681">
                  <c:v>39429.0</c:v>
                </c:pt>
                <c:pt idx="4682">
                  <c:v>39430.0</c:v>
                </c:pt>
                <c:pt idx="4683">
                  <c:v>39433.0</c:v>
                </c:pt>
                <c:pt idx="4684">
                  <c:v>39434.0</c:v>
                </c:pt>
                <c:pt idx="4685">
                  <c:v>39435.0</c:v>
                </c:pt>
                <c:pt idx="4686">
                  <c:v>39436.0</c:v>
                </c:pt>
                <c:pt idx="4687">
                  <c:v>39437.0</c:v>
                </c:pt>
                <c:pt idx="4688">
                  <c:v>39440.0</c:v>
                </c:pt>
                <c:pt idx="4689">
                  <c:v>39441.0</c:v>
                </c:pt>
                <c:pt idx="4690">
                  <c:v>39442.0</c:v>
                </c:pt>
                <c:pt idx="4691">
                  <c:v>39443.0</c:v>
                </c:pt>
                <c:pt idx="4692">
                  <c:v>39444.0</c:v>
                </c:pt>
                <c:pt idx="4693">
                  <c:v>39447.0</c:v>
                </c:pt>
                <c:pt idx="4694">
                  <c:v>39448.0</c:v>
                </c:pt>
                <c:pt idx="4695">
                  <c:v>39449.0</c:v>
                </c:pt>
                <c:pt idx="4696">
                  <c:v>39450.0</c:v>
                </c:pt>
                <c:pt idx="4697">
                  <c:v>39451.0</c:v>
                </c:pt>
                <c:pt idx="4698">
                  <c:v>39454.0</c:v>
                </c:pt>
                <c:pt idx="4699">
                  <c:v>39455.0</c:v>
                </c:pt>
                <c:pt idx="4700">
                  <c:v>39456.0</c:v>
                </c:pt>
                <c:pt idx="4701">
                  <c:v>39457.0</c:v>
                </c:pt>
                <c:pt idx="4702">
                  <c:v>39458.0</c:v>
                </c:pt>
                <c:pt idx="4703">
                  <c:v>39461.0</c:v>
                </c:pt>
                <c:pt idx="4704">
                  <c:v>39462.0</c:v>
                </c:pt>
                <c:pt idx="4705">
                  <c:v>39463.0</c:v>
                </c:pt>
                <c:pt idx="4706">
                  <c:v>39464.0</c:v>
                </c:pt>
                <c:pt idx="4707">
                  <c:v>39465.0</c:v>
                </c:pt>
                <c:pt idx="4708">
                  <c:v>39468.0</c:v>
                </c:pt>
                <c:pt idx="4709">
                  <c:v>39469.0</c:v>
                </c:pt>
                <c:pt idx="4710">
                  <c:v>39470.0</c:v>
                </c:pt>
                <c:pt idx="4711">
                  <c:v>39471.0</c:v>
                </c:pt>
                <c:pt idx="4712">
                  <c:v>39472.0</c:v>
                </c:pt>
                <c:pt idx="4713">
                  <c:v>39475.0</c:v>
                </c:pt>
                <c:pt idx="4714">
                  <c:v>39476.0</c:v>
                </c:pt>
                <c:pt idx="4715">
                  <c:v>39477.0</c:v>
                </c:pt>
                <c:pt idx="4716">
                  <c:v>39478.0</c:v>
                </c:pt>
                <c:pt idx="4717">
                  <c:v>39479.0</c:v>
                </c:pt>
                <c:pt idx="4718">
                  <c:v>39482.0</c:v>
                </c:pt>
                <c:pt idx="4719">
                  <c:v>39483.0</c:v>
                </c:pt>
                <c:pt idx="4720">
                  <c:v>39484.0</c:v>
                </c:pt>
                <c:pt idx="4721">
                  <c:v>39485.0</c:v>
                </c:pt>
                <c:pt idx="4722">
                  <c:v>39486.0</c:v>
                </c:pt>
                <c:pt idx="4723">
                  <c:v>39489.0</c:v>
                </c:pt>
                <c:pt idx="4724">
                  <c:v>39490.0</c:v>
                </c:pt>
                <c:pt idx="4725">
                  <c:v>39491.0</c:v>
                </c:pt>
                <c:pt idx="4726">
                  <c:v>39492.0</c:v>
                </c:pt>
                <c:pt idx="4727">
                  <c:v>39493.0</c:v>
                </c:pt>
                <c:pt idx="4728">
                  <c:v>39496.0</c:v>
                </c:pt>
                <c:pt idx="4729">
                  <c:v>39497.0</c:v>
                </c:pt>
                <c:pt idx="4730">
                  <c:v>39498.0</c:v>
                </c:pt>
                <c:pt idx="4731">
                  <c:v>39499.0</c:v>
                </c:pt>
                <c:pt idx="4732">
                  <c:v>39500.0</c:v>
                </c:pt>
                <c:pt idx="4733">
                  <c:v>39503.0</c:v>
                </c:pt>
                <c:pt idx="4734">
                  <c:v>39504.0</c:v>
                </c:pt>
                <c:pt idx="4735">
                  <c:v>39505.0</c:v>
                </c:pt>
                <c:pt idx="4736">
                  <c:v>39506.0</c:v>
                </c:pt>
                <c:pt idx="4737">
                  <c:v>39507.0</c:v>
                </c:pt>
                <c:pt idx="4738">
                  <c:v>39510.0</c:v>
                </c:pt>
                <c:pt idx="4739">
                  <c:v>39511.0</c:v>
                </c:pt>
                <c:pt idx="4740">
                  <c:v>39512.0</c:v>
                </c:pt>
                <c:pt idx="4741">
                  <c:v>39513.0</c:v>
                </c:pt>
                <c:pt idx="4742">
                  <c:v>39514.0</c:v>
                </c:pt>
                <c:pt idx="4743">
                  <c:v>39517.0</c:v>
                </c:pt>
                <c:pt idx="4744">
                  <c:v>39518.0</c:v>
                </c:pt>
                <c:pt idx="4745">
                  <c:v>39519.0</c:v>
                </c:pt>
                <c:pt idx="4746">
                  <c:v>39520.0</c:v>
                </c:pt>
                <c:pt idx="4747">
                  <c:v>39521.0</c:v>
                </c:pt>
                <c:pt idx="4748">
                  <c:v>39524.0</c:v>
                </c:pt>
                <c:pt idx="4749">
                  <c:v>39525.0</c:v>
                </c:pt>
                <c:pt idx="4750">
                  <c:v>39526.0</c:v>
                </c:pt>
                <c:pt idx="4751">
                  <c:v>39527.0</c:v>
                </c:pt>
                <c:pt idx="4752">
                  <c:v>39528.0</c:v>
                </c:pt>
                <c:pt idx="4753">
                  <c:v>39531.0</c:v>
                </c:pt>
                <c:pt idx="4754">
                  <c:v>39532.0</c:v>
                </c:pt>
                <c:pt idx="4755">
                  <c:v>39533.0</c:v>
                </c:pt>
                <c:pt idx="4756">
                  <c:v>39534.0</c:v>
                </c:pt>
                <c:pt idx="4757">
                  <c:v>39535.0</c:v>
                </c:pt>
                <c:pt idx="4758">
                  <c:v>39538.0</c:v>
                </c:pt>
                <c:pt idx="4759">
                  <c:v>39539.0</c:v>
                </c:pt>
                <c:pt idx="4760">
                  <c:v>39540.0</c:v>
                </c:pt>
                <c:pt idx="4761">
                  <c:v>39541.0</c:v>
                </c:pt>
                <c:pt idx="4762">
                  <c:v>39542.0</c:v>
                </c:pt>
                <c:pt idx="4763">
                  <c:v>39545.0</c:v>
                </c:pt>
                <c:pt idx="4764">
                  <c:v>39546.0</c:v>
                </c:pt>
                <c:pt idx="4765">
                  <c:v>39547.0</c:v>
                </c:pt>
                <c:pt idx="4766">
                  <c:v>39548.0</c:v>
                </c:pt>
                <c:pt idx="4767">
                  <c:v>39549.0</c:v>
                </c:pt>
                <c:pt idx="4768">
                  <c:v>39552.0</c:v>
                </c:pt>
                <c:pt idx="4769">
                  <c:v>39553.0</c:v>
                </c:pt>
                <c:pt idx="4770">
                  <c:v>39554.0</c:v>
                </c:pt>
                <c:pt idx="4771">
                  <c:v>39555.0</c:v>
                </c:pt>
                <c:pt idx="4772">
                  <c:v>39556.0</c:v>
                </c:pt>
                <c:pt idx="4773">
                  <c:v>39559.0</c:v>
                </c:pt>
                <c:pt idx="4774">
                  <c:v>39560.0</c:v>
                </c:pt>
                <c:pt idx="4775">
                  <c:v>39561.0</c:v>
                </c:pt>
                <c:pt idx="4776">
                  <c:v>39562.0</c:v>
                </c:pt>
                <c:pt idx="4777">
                  <c:v>39563.0</c:v>
                </c:pt>
                <c:pt idx="4778">
                  <c:v>39566.0</c:v>
                </c:pt>
                <c:pt idx="4779">
                  <c:v>39567.0</c:v>
                </c:pt>
                <c:pt idx="4780">
                  <c:v>39568.0</c:v>
                </c:pt>
                <c:pt idx="4781">
                  <c:v>39569.0</c:v>
                </c:pt>
                <c:pt idx="4782">
                  <c:v>39570.0</c:v>
                </c:pt>
                <c:pt idx="4783">
                  <c:v>39573.0</c:v>
                </c:pt>
                <c:pt idx="4784">
                  <c:v>39574.0</c:v>
                </c:pt>
                <c:pt idx="4785">
                  <c:v>39575.0</c:v>
                </c:pt>
                <c:pt idx="4786">
                  <c:v>39576.0</c:v>
                </c:pt>
                <c:pt idx="4787">
                  <c:v>39577.0</c:v>
                </c:pt>
                <c:pt idx="4788">
                  <c:v>39580.0</c:v>
                </c:pt>
                <c:pt idx="4789">
                  <c:v>39581.0</c:v>
                </c:pt>
                <c:pt idx="4790">
                  <c:v>39582.0</c:v>
                </c:pt>
                <c:pt idx="4791">
                  <c:v>39583.0</c:v>
                </c:pt>
                <c:pt idx="4792">
                  <c:v>39584.0</c:v>
                </c:pt>
                <c:pt idx="4793">
                  <c:v>39587.0</c:v>
                </c:pt>
                <c:pt idx="4794">
                  <c:v>39588.0</c:v>
                </c:pt>
                <c:pt idx="4795">
                  <c:v>39589.0</c:v>
                </c:pt>
                <c:pt idx="4796">
                  <c:v>39590.0</c:v>
                </c:pt>
                <c:pt idx="4797">
                  <c:v>39591.0</c:v>
                </c:pt>
                <c:pt idx="4798">
                  <c:v>39594.0</c:v>
                </c:pt>
                <c:pt idx="4799">
                  <c:v>39595.0</c:v>
                </c:pt>
                <c:pt idx="4800">
                  <c:v>39596.0</c:v>
                </c:pt>
                <c:pt idx="4801">
                  <c:v>39597.0</c:v>
                </c:pt>
                <c:pt idx="4802">
                  <c:v>39598.0</c:v>
                </c:pt>
                <c:pt idx="4803">
                  <c:v>39601.0</c:v>
                </c:pt>
                <c:pt idx="4804">
                  <c:v>39602.0</c:v>
                </c:pt>
                <c:pt idx="4805">
                  <c:v>39603.0</c:v>
                </c:pt>
                <c:pt idx="4806">
                  <c:v>39604.0</c:v>
                </c:pt>
                <c:pt idx="4807">
                  <c:v>39605.0</c:v>
                </c:pt>
                <c:pt idx="4808">
                  <c:v>39608.0</c:v>
                </c:pt>
                <c:pt idx="4809">
                  <c:v>39609.0</c:v>
                </c:pt>
                <c:pt idx="4810">
                  <c:v>39610.0</c:v>
                </c:pt>
                <c:pt idx="4811">
                  <c:v>39611.0</c:v>
                </c:pt>
                <c:pt idx="4812">
                  <c:v>39612.0</c:v>
                </c:pt>
                <c:pt idx="4813">
                  <c:v>39615.0</c:v>
                </c:pt>
                <c:pt idx="4814">
                  <c:v>39616.0</c:v>
                </c:pt>
                <c:pt idx="4815">
                  <c:v>39617.0</c:v>
                </c:pt>
                <c:pt idx="4816">
                  <c:v>39618.0</c:v>
                </c:pt>
                <c:pt idx="4817">
                  <c:v>39619.0</c:v>
                </c:pt>
                <c:pt idx="4818">
                  <c:v>39622.0</c:v>
                </c:pt>
                <c:pt idx="4819">
                  <c:v>39623.0</c:v>
                </c:pt>
                <c:pt idx="4820">
                  <c:v>39624.0</c:v>
                </c:pt>
                <c:pt idx="4821">
                  <c:v>39625.0</c:v>
                </c:pt>
                <c:pt idx="4822">
                  <c:v>39626.0</c:v>
                </c:pt>
                <c:pt idx="4823">
                  <c:v>39629.0</c:v>
                </c:pt>
                <c:pt idx="4824">
                  <c:v>39630.0</c:v>
                </c:pt>
                <c:pt idx="4825">
                  <c:v>39631.0</c:v>
                </c:pt>
                <c:pt idx="4826">
                  <c:v>39632.0</c:v>
                </c:pt>
                <c:pt idx="4827">
                  <c:v>39633.0</c:v>
                </c:pt>
                <c:pt idx="4828">
                  <c:v>39636.0</c:v>
                </c:pt>
                <c:pt idx="4829">
                  <c:v>39637.0</c:v>
                </c:pt>
                <c:pt idx="4830">
                  <c:v>39638.0</c:v>
                </c:pt>
                <c:pt idx="4831">
                  <c:v>39639.0</c:v>
                </c:pt>
                <c:pt idx="4832">
                  <c:v>39640.0</c:v>
                </c:pt>
                <c:pt idx="4833">
                  <c:v>39643.0</c:v>
                </c:pt>
                <c:pt idx="4834">
                  <c:v>39644.0</c:v>
                </c:pt>
                <c:pt idx="4835">
                  <c:v>39645.0</c:v>
                </c:pt>
                <c:pt idx="4836">
                  <c:v>39646.0</c:v>
                </c:pt>
                <c:pt idx="4837">
                  <c:v>39647.0</c:v>
                </c:pt>
                <c:pt idx="4838">
                  <c:v>39650.0</c:v>
                </c:pt>
                <c:pt idx="4839">
                  <c:v>39651.0</c:v>
                </c:pt>
                <c:pt idx="4840">
                  <c:v>39652.0</c:v>
                </c:pt>
                <c:pt idx="4841">
                  <c:v>39653.0</c:v>
                </c:pt>
                <c:pt idx="4842">
                  <c:v>39654.0</c:v>
                </c:pt>
                <c:pt idx="4843">
                  <c:v>39657.0</c:v>
                </c:pt>
                <c:pt idx="4844">
                  <c:v>39658.0</c:v>
                </c:pt>
                <c:pt idx="4845">
                  <c:v>39659.0</c:v>
                </c:pt>
                <c:pt idx="4846">
                  <c:v>39660.0</c:v>
                </c:pt>
                <c:pt idx="4847">
                  <c:v>39661.0</c:v>
                </c:pt>
                <c:pt idx="4848">
                  <c:v>39664.0</c:v>
                </c:pt>
                <c:pt idx="4849">
                  <c:v>39665.0</c:v>
                </c:pt>
                <c:pt idx="4850">
                  <c:v>39666.0</c:v>
                </c:pt>
                <c:pt idx="4851">
                  <c:v>39667.0</c:v>
                </c:pt>
                <c:pt idx="4852">
                  <c:v>39668.0</c:v>
                </c:pt>
                <c:pt idx="4853">
                  <c:v>39671.0</c:v>
                </c:pt>
                <c:pt idx="4854">
                  <c:v>39672.0</c:v>
                </c:pt>
                <c:pt idx="4855">
                  <c:v>39673.0</c:v>
                </c:pt>
                <c:pt idx="4856">
                  <c:v>39674.0</c:v>
                </c:pt>
                <c:pt idx="4857">
                  <c:v>39675.0</c:v>
                </c:pt>
                <c:pt idx="4858">
                  <c:v>39678.0</c:v>
                </c:pt>
                <c:pt idx="4859">
                  <c:v>39679.0</c:v>
                </c:pt>
                <c:pt idx="4860">
                  <c:v>39680.0</c:v>
                </c:pt>
                <c:pt idx="4861">
                  <c:v>39681.0</c:v>
                </c:pt>
                <c:pt idx="4862">
                  <c:v>39682.0</c:v>
                </c:pt>
                <c:pt idx="4863">
                  <c:v>39685.0</c:v>
                </c:pt>
                <c:pt idx="4864">
                  <c:v>39686.0</c:v>
                </c:pt>
                <c:pt idx="4865">
                  <c:v>39687.0</c:v>
                </c:pt>
                <c:pt idx="4866">
                  <c:v>39688.0</c:v>
                </c:pt>
                <c:pt idx="4867">
                  <c:v>39689.0</c:v>
                </c:pt>
                <c:pt idx="4868">
                  <c:v>39692.0</c:v>
                </c:pt>
                <c:pt idx="4869">
                  <c:v>39693.0</c:v>
                </c:pt>
                <c:pt idx="4870">
                  <c:v>39694.0</c:v>
                </c:pt>
                <c:pt idx="4871">
                  <c:v>39695.0</c:v>
                </c:pt>
                <c:pt idx="4872">
                  <c:v>39696.0</c:v>
                </c:pt>
                <c:pt idx="4873">
                  <c:v>39699.0</c:v>
                </c:pt>
                <c:pt idx="4874">
                  <c:v>39700.0</c:v>
                </c:pt>
                <c:pt idx="4875">
                  <c:v>39701.0</c:v>
                </c:pt>
                <c:pt idx="4876">
                  <c:v>39702.0</c:v>
                </c:pt>
                <c:pt idx="4877">
                  <c:v>39703.0</c:v>
                </c:pt>
                <c:pt idx="4878">
                  <c:v>39706.0</c:v>
                </c:pt>
                <c:pt idx="4879">
                  <c:v>39707.0</c:v>
                </c:pt>
                <c:pt idx="4880">
                  <c:v>39708.0</c:v>
                </c:pt>
                <c:pt idx="4881">
                  <c:v>39709.0</c:v>
                </c:pt>
                <c:pt idx="4882">
                  <c:v>39710.0</c:v>
                </c:pt>
                <c:pt idx="4883">
                  <c:v>39713.0</c:v>
                </c:pt>
                <c:pt idx="4884">
                  <c:v>39714.0</c:v>
                </c:pt>
                <c:pt idx="4885">
                  <c:v>39715.0</c:v>
                </c:pt>
                <c:pt idx="4886">
                  <c:v>39716.0</c:v>
                </c:pt>
                <c:pt idx="4887">
                  <c:v>39717.0</c:v>
                </c:pt>
                <c:pt idx="4888">
                  <c:v>39720.0</c:v>
                </c:pt>
                <c:pt idx="4889">
                  <c:v>39721.0</c:v>
                </c:pt>
                <c:pt idx="4890">
                  <c:v>39722.0</c:v>
                </c:pt>
                <c:pt idx="4891">
                  <c:v>39723.0</c:v>
                </c:pt>
                <c:pt idx="4892">
                  <c:v>39724.0</c:v>
                </c:pt>
                <c:pt idx="4893">
                  <c:v>39727.0</c:v>
                </c:pt>
                <c:pt idx="4894">
                  <c:v>39728.0</c:v>
                </c:pt>
                <c:pt idx="4895">
                  <c:v>39729.0</c:v>
                </c:pt>
                <c:pt idx="4896">
                  <c:v>39730.0</c:v>
                </c:pt>
                <c:pt idx="4897">
                  <c:v>39731.0</c:v>
                </c:pt>
                <c:pt idx="4898">
                  <c:v>39734.0</c:v>
                </c:pt>
                <c:pt idx="4899">
                  <c:v>39735.0</c:v>
                </c:pt>
                <c:pt idx="4900">
                  <c:v>39736.0</c:v>
                </c:pt>
                <c:pt idx="4901">
                  <c:v>39737.0</c:v>
                </c:pt>
                <c:pt idx="4902">
                  <c:v>39738.0</c:v>
                </c:pt>
                <c:pt idx="4903">
                  <c:v>39741.0</c:v>
                </c:pt>
                <c:pt idx="4904">
                  <c:v>39742.0</c:v>
                </c:pt>
                <c:pt idx="4905">
                  <c:v>39743.0</c:v>
                </c:pt>
                <c:pt idx="4906">
                  <c:v>39744.0</c:v>
                </c:pt>
                <c:pt idx="4907">
                  <c:v>39745.0</c:v>
                </c:pt>
                <c:pt idx="4908">
                  <c:v>39748.0</c:v>
                </c:pt>
                <c:pt idx="4909">
                  <c:v>39749.0</c:v>
                </c:pt>
                <c:pt idx="4910">
                  <c:v>39750.0</c:v>
                </c:pt>
                <c:pt idx="4911">
                  <c:v>39751.0</c:v>
                </c:pt>
                <c:pt idx="4912">
                  <c:v>39752.0</c:v>
                </c:pt>
                <c:pt idx="4913">
                  <c:v>39755.0</c:v>
                </c:pt>
                <c:pt idx="4914">
                  <c:v>39756.0</c:v>
                </c:pt>
                <c:pt idx="4915">
                  <c:v>39757.0</c:v>
                </c:pt>
                <c:pt idx="4916">
                  <c:v>39758.0</c:v>
                </c:pt>
                <c:pt idx="4917">
                  <c:v>39759.0</c:v>
                </c:pt>
                <c:pt idx="4918">
                  <c:v>39762.0</c:v>
                </c:pt>
                <c:pt idx="4919">
                  <c:v>39763.0</c:v>
                </c:pt>
                <c:pt idx="4920">
                  <c:v>39764.0</c:v>
                </c:pt>
                <c:pt idx="4921">
                  <c:v>39765.0</c:v>
                </c:pt>
                <c:pt idx="4922">
                  <c:v>39766.0</c:v>
                </c:pt>
                <c:pt idx="4923">
                  <c:v>39769.0</c:v>
                </c:pt>
                <c:pt idx="4924">
                  <c:v>39770.0</c:v>
                </c:pt>
                <c:pt idx="4925">
                  <c:v>39771.0</c:v>
                </c:pt>
                <c:pt idx="4926">
                  <c:v>39772.0</c:v>
                </c:pt>
                <c:pt idx="4927">
                  <c:v>39773.0</c:v>
                </c:pt>
                <c:pt idx="4928">
                  <c:v>39776.0</c:v>
                </c:pt>
                <c:pt idx="4929">
                  <c:v>39777.0</c:v>
                </c:pt>
                <c:pt idx="4930">
                  <c:v>39778.0</c:v>
                </c:pt>
                <c:pt idx="4931">
                  <c:v>39779.0</c:v>
                </c:pt>
                <c:pt idx="4932">
                  <c:v>39780.0</c:v>
                </c:pt>
                <c:pt idx="4933">
                  <c:v>39783.0</c:v>
                </c:pt>
                <c:pt idx="4934">
                  <c:v>39784.0</c:v>
                </c:pt>
                <c:pt idx="4935">
                  <c:v>39785.0</c:v>
                </c:pt>
                <c:pt idx="4936">
                  <c:v>39786.0</c:v>
                </c:pt>
                <c:pt idx="4937">
                  <c:v>39787.0</c:v>
                </c:pt>
                <c:pt idx="4938">
                  <c:v>39790.0</c:v>
                </c:pt>
                <c:pt idx="4939">
                  <c:v>39791.0</c:v>
                </c:pt>
                <c:pt idx="4940">
                  <c:v>39792.0</c:v>
                </c:pt>
                <c:pt idx="4941">
                  <c:v>39793.0</c:v>
                </c:pt>
                <c:pt idx="4942">
                  <c:v>39794.0</c:v>
                </c:pt>
                <c:pt idx="4943">
                  <c:v>39797.0</c:v>
                </c:pt>
                <c:pt idx="4944">
                  <c:v>39798.0</c:v>
                </c:pt>
                <c:pt idx="4945">
                  <c:v>39799.0</c:v>
                </c:pt>
                <c:pt idx="4946">
                  <c:v>39800.0</c:v>
                </c:pt>
                <c:pt idx="4947">
                  <c:v>39801.0</c:v>
                </c:pt>
                <c:pt idx="4948">
                  <c:v>39804.0</c:v>
                </c:pt>
                <c:pt idx="4949">
                  <c:v>39805.0</c:v>
                </c:pt>
                <c:pt idx="4950">
                  <c:v>39806.0</c:v>
                </c:pt>
                <c:pt idx="4951">
                  <c:v>39807.0</c:v>
                </c:pt>
                <c:pt idx="4952">
                  <c:v>39808.0</c:v>
                </c:pt>
                <c:pt idx="4953">
                  <c:v>39811.0</c:v>
                </c:pt>
                <c:pt idx="4954">
                  <c:v>39812.0</c:v>
                </c:pt>
                <c:pt idx="4955">
                  <c:v>39813.0</c:v>
                </c:pt>
                <c:pt idx="4956">
                  <c:v>39814.0</c:v>
                </c:pt>
                <c:pt idx="4957">
                  <c:v>39815.0</c:v>
                </c:pt>
                <c:pt idx="4958">
                  <c:v>39818.0</c:v>
                </c:pt>
                <c:pt idx="4959">
                  <c:v>39819.0</c:v>
                </c:pt>
                <c:pt idx="4960">
                  <c:v>39820.0</c:v>
                </c:pt>
                <c:pt idx="4961">
                  <c:v>39821.0</c:v>
                </c:pt>
                <c:pt idx="4962">
                  <c:v>39822.0</c:v>
                </c:pt>
                <c:pt idx="4963">
                  <c:v>39825.0</c:v>
                </c:pt>
                <c:pt idx="4964">
                  <c:v>39826.0</c:v>
                </c:pt>
                <c:pt idx="4965">
                  <c:v>39827.0</c:v>
                </c:pt>
                <c:pt idx="4966">
                  <c:v>39828.0</c:v>
                </c:pt>
                <c:pt idx="4967">
                  <c:v>39829.0</c:v>
                </c:pt>
                <c:pt idx="4968">
                  <c:v>39832.0</c:v>
                </c:pt>
                <c:pt idx="4969">
                  <c:v>39833.0</c:v>
                </c:pt>
                <c:pt idx="4970">
                  <c:v>39834.0</c:v>
                </c:pt>
                <c:pt idx="4971">
                  <c:v>39835.0</c:v>
                </c:pt>
                <c:pt idx="4972">
                  <c:v>39836.0</c:v>
                </c:pt>
                <c:pt idx="4973">
                  <c:v>39839.0</c:v>
                </c:pt>
                <c:pt idx="4974">
                  <c:v>39840.0</c:v>
                </c:pt>
                <c:pt idx="4975">
                  <c:v>39841.0</c:v>
                </c:pt>
                <c:pt idx="4976">
                  <c:v>39842.0</c:v>
                </c:pt>
                <c:pt idx="4977">
                  <c:v>39843.0</c:v>
                </c:pt>
                <c:pt idx="4978">
                  <c:v>39846.0</c:v>
                </c:pt>
                <c:pt idx="4979">
                  <c:v>39847.0</c:v>
                </c:pt>
                <c:pt idx="4980">
                  <c:v>39848.0</c:v>
                </c:pt>
                <c:pt idx="4981">
                  <c:v>39849.0</c:v>
                </c:pt>
                <c:pt idx="4982">
                  <c:v>39850.0</c:v>
                </c:pt>
                <c:pt idx="4983">
                  <c:v>39853.0</c:v>
                </c:pt>
                <c:pt idx="4984">
                  <c:v>39854.0</c:v>
                </c:pt>
                <c:pt idx="4985">
                  <c:v>39855.0</c:v>
                </c:pt>
                <c:pt idx="4986">
                  <c:v>39856.0</c:v>
                </c:pt>
                <c:pt idx="4987">
                  <c:v>39857.0</c:v>
                </c:pt>
                <c:pt idx="4988">
                  <c:v>39860.0</c:v>
                </c:pt>
                <c:pt idx="4989">
                  <c:v>39861.0</c:v>
                </c:pt>
                <c:pt idx="4990">
                  <c:v>39862.0</c:v>
                </c:pt>
                <c:pt idx="4991">
                  <c:v>39863.0</c:v>
                </c:pt>
                <c:pt idx="4992">
                  <c:v>39864.0</c:v>
                </c:pt>
                <c:pt idx="4993">
                  <c:v>39867.0</c:v>
                </c:pt>
                <c:pt idx="4994">
                  <c:v>39868.0</c:v>
                </c:pt>
                <c:pt idx="4995">
                  <c:v>39869.0</c:v>
                </c:pt>
                <c:pt idx="4996">
                  <c:v>39870.0</c:v>
                </c:pt>
                <c:pt idx="4997">
                  <c:v>39871.0</c:v>
                </c:pt>
                <c:pt idx="4998">
                  <c:v>39874.0</c:v>
                </c:pt>
                <c:pt idx="4999">
                  <c:v>39875.0</c:v>
                </c:pt>
                <c:pt idx="5000">
                  <c:v>39876.0</c:v>
                </c:pt>
                <c:pt idx="5001">
                  <c:v>39877.0</c:v>
                </c:pt>
                <c:pt idx="5002">
                  <c:v>39878.0</c:v>
                </c:pt>
                <c:pt idx="5003">
                  <c:v>39881.0</c:v>
                </c:pt>
                <c:pt idx="5004">
                  <c:v>39882.0</c:v>
                </c:pt>
                <c:pt idx="5005">
                  <c:v>39883.0</c:v>
                </c:pt>
                <c:pt idx="5006">
                  <c:v>39884.0</c:v>
                </c:pt>
                <c:pt idx="5007">
                  <c:v>39885.0</c:v>
                </c:pt>
                <c:pt idx="5008">
                  <c:v>39888.0</c:v>
                </c:pt>
                <c:pt idx="5009">
                  <c:v>39889.0</c:v>
                </c:pt>
                <c:pt idx="5010">
                  <c:v>39890.0</c:v>
                </c:pt>
                <c:pt idx="5011">
                  <c:v>39891.0</c:v>
                </c:pt>
                <c:pt idx="5012">
                  <c:v>39892.0</c:v>
                </c:pt>
                <c:pt idx="5013">
                  <c:v>39895.0</c:v>
                </c:pt>
                <c:pt idx="5014">
                  <c:v>39896.0</c:v>
                </c:pt>
                <c:pt idx="5015">
                  <c:v>39897.0</c:v>
                </c:pt>
                <c:pt idx="5016">
                  <c:v>39898.0</c:v>
                </c:pt>
                <c:pt idx="5017">
                  <c:v>39899.0</c:v>
                </c:pt>
                <c:pt idx="5018">
                  <c:v>39902.0</c:v>
                </c:pt>
                <c:pt idx="5019">
                  <c:v>39903.0</c:v>
                </c:pt>
                <c:pt idx="5020">
                  <c:v>39904.0</c:v>
                </c:pt>
                <c:pt idx="5021">
                  <c:v>39905.0</c:v>
                </c:pt>
                <c:pt idx="5022">
                  <c:v>39906.0</c:v>
                </c:pt>
                <c:pt idx="5023">
                  <c:v>39909.0</c:v>
                </c:pt>
                <c:pt idx="5024">
                  <c:v>39910.0</c:v>
                </c:pt>
                <c:pt idx="5025">
                  <c:v>39911.0</c:v>
                </c:pt>
                <c:pt idx="5026">
                  <c:v>39912.0</c:v>
                </c:pt>
                <c:pt idx="5027">
                  <c:v>39913.0</c:v>
                </c:pt>
                <c:pt idx="5028">
                  <c:v>39916.0</c:v>
                </c:pt>
                <c:pt idx="5029">
                  <c:v>39917.0</c:v>
                </c:pt>
                <c:pt idx="5030">
                  <c:v>39918.0</c:v>
                </c:pt>
                <c:pt idx="5031">
                  <c:v>39919.0</c:v>
                </c:pt>
                <c:pt idx="5032">
                  <c:v>39920.0</c:v>
                </c:pt>
                <c:pt idx="5033">
                  <c:v>39923.0</c:v>
                </c:pt>
                <c:pt idx="5034">
                  <c:v>39924.0</c:v>
                </c:pt>
                <c:pt idx="5035">
                  <c:v>39925.0</c:v>
                </c:pt>
                <c:pt idx="5036">
                  <c:v>39926.0</c:v>
                </c:pt>
                <c:pt idx="5037">
                  <c:v>39927.0</c:v>
                </c:pt>
                <c:pt idx="5038">
                  <c:v>39930.0</c:v>
                </c:pt>
                <c:pt idx="5039">
                  <c:v>39931.0</c:v>
                </c:pt>
                <c:pt idx="5040">
                  <c:v>39932.0</c:v>
                </c:pt>
                <c:pt idx="5041">
                  <c:v>39933.0</c:v>
                </c:pt>
                <c:pt idx="5042">
                  <c:v>39934.0</c:v>
                </c:pt>
                <c:pt idx="5043">
                  <c:v>39937.0</c:v>
                </c:pt>
                <c:pt idx="5044">
                  <c:v>39938.0</c:v>
                </c:pt>
                <c:pt idx="5045">
                  <c:v>39939.0</c:v>
                </c:pt>
                <c:pt idx="5046">
                  <c:v>39940.0</c:v>
                </c:pt>
                <c:pt idx="5047">
                  <c:v>39941.0</c:v>
                </c:pt>
                <c:pt idx="5048">
                  <c:v>39944.0</c:v>
                </c:pt>
                <c:pt idx="5049">
                  <c:v>39945.0</c:v>
                </c:pt>
                <c:pt idx="5050">
                  <c:v>39946.0</c:v>
                </c:pt>
                <c:pt idx="5051">
                  <c:v>39947.0</c:v>
                </c:pt>
                <c:pt idx="5052">
                  <c:v>39948.0</c:v>
                </c:pt>
                <c:pt idx="5053">
                  <c:v>39951.0</c:v>
                </c:pt>
                <c:pt idx="5054">
                  <c:v>39952.0</c:v>
                </c:pt>
                <c:pt idx="5055">
                  <c:v>39953.0</c:v>
                </c:pt>
                <c:pt idx="5056">
                  <c:v>39954.0</c:v>
                </c:pt>
                <c:pt idx="5057">
                  <c:v>39955.0</c:v>
                </c:pt>
                <c:pt idx="5058">
                  <c:v>39958.0</c:v>
                </c:pt>
                <c:pt idx="5059">
                  <c:v>39959.0</c:v>
                </c:pt>
                <c:pt idx="5060">
                  <c:v>39960.0</c:v>
                </c:pt>
                <c:pt idx="5061">
                  <c:v>39961.0</c:v>
                </c:pt>
                <c:pt idx="5062">
                  <c:v>39962.0</c:v>
                </c:pt>
                <c:pt idx="5063">
                  <c:v>39965.0</c:v>
                </c:pt>
                <c:pt idx="5064">
                  <c:v>39966.0</c:v>
                </c:pt>
                <c:pt idx="5065">
                  <c:v>39967.0</c:v>
                </c:pt>
                <c:pt idx="5066">
                  <c:v>39968.0</c:v>
                </c:pt>
                <c:pt idx="5067">
                  <c:v>39969.0</c:v>
                </c:pt>
                <c:pt idx="5068">
                  <c:v>39972.0</c:v>
                </c:pt>
                <c:pt idx="5069">
                  <c:v>39973.0</c:v>
                </c:pt>
                <c:pt idx="5070">
                  <c:v>39974.0</c:v>
                </c:pt>
                <c:pt idx="5071">
                  <c:v>39975.0</c:v>
                </c:pt>
                <c:pt idx="5072">
                  <c:v>39976.0</c:v>
                </c:pt>
                <c:pt idx="5073">
                  <c:v>39979.0</c:v>
                </c:pt>
                <c:pt idx="5074">
                  <c:v>39980.0</c:v>
                </c:pt>
                <c:pt idx="5075">
                  <c:v>39981.0</c:v>
                </c:pt>
                <c:pt idx="5076">
                  <c:v>39982.0</c:v>
                </c:pt>
                <c:pt idx="5077">
                  <c:v>39983.0</c:v>
                </c:pt>
                <c:pt idx="5078">
                  <c:v>39986.0</c:v>
                </c:pt>
                <c:pt idx="5079">
                  <c:v>39987.0</c:v>
                </c:pt>
                <c:pt idx="5080">
                  <c:v>39988.0</c:v>
                </c:pt>
                <c:pt idx="5081">
                  <c:v>39989.0</c:v>
                </c:pt>
                <c:pt idx="5082">
                  <c:v>39990.0</c:v>
                </c:pt>
                <c:pt idx="5083">
                  <c:v>39993.0</c:v>
                </c:pt>
                <c:pt idx="5084">
                  <c:v>39994.0</c:v>
                </c:pt>
                <c:pt idx="5085">
                  <c:v>39995.0</c:v>
                </c:pt>
                <c:pt idx="5086">
                  <c:v>39996.0</c:v>
                </c:pt>
                <c:pt idx="5087">
                  <c:v>39997.0</c:v>
                </c:pt>
                <c:pt idx="5088">
                  <c:v>40000.0</c:v>
                </c:pt>
                <c:pt idx="5089">
                  <c:v>40001.0</c:v>
                </c:pt>
                <c:pt idx="5090">
                  <c:v>40002.0</c:v>
                </c:pt>
                <c:pt idx="5091">
                  <c:v>40003.0</c:v>
                </c:pt>
                <c:pt idx="5092">
                  <c:v>40004.0</c:v>
                </c:pt>
                <c:pt idx="5093">
                  <c:v>40007.0</c:v>
                </c:pt>
                <c:pt idx="5094">
                  <c:v>40008.0</c:v>
                </c:pt>
                <c:pt idx="5095">
                  <c:v>40009.0</c:v>
                </c:pt>
                <c:pt idx="5096">
                  <c:v>40010.0</c:v>
                </c:pt>
                <c:pt idx="5097">
                  <c:v>40011.0</c:v>
                </c:pt>
                <c:pt idx="5098">
                  <c:v>40014.0</c:v>
                </c:pt>
                <c:pt idx="5099">
                  <c:v>40015.0</c:v>
                </c:pt>
                <c:pt idx="5100">
                  <c:v>40016.0</c:v>
                </c:pt>
                <c:pt idx="5101">
                  <c:v>40017.0</c:v>
                </c:pt>
                <c:pt idx="5102">
                  <c:v>40018.0</c:v>
                </c:pt>
                <c:pt idx="5103">
                  <c:v>40021.0</c:v>
                </c:pt>
                <c:pt idx="5104">
                  <c:v>40022.0</c:v>
                </c:pt>
                <c:pt idx="5105">
                  <c:v>40023.0</c:v>
                </c:pt>
                <c:pt idx="5106">
                  <c:v>40024.0</c:v>
                </c:pt>
                <c:pt idx="5107">
                  <c:v>40025.0</c:v>
                </c:pt>
                <c:pt idx="5108">
                  <c:v>40028.0</c:v>
                </c:pt>
                <c:pt idx="5109">
                  <c:v>40029.0</c:v>
                </c:pt>
                <c:pt idx="5110">
                  <c:v>40030.0</c:v>
                </c:pt>
                <c:pt idx="5111">
                  <c:v>40031.0</c:v>
                </c:pt>
                <c:pt idx="5112">
                  <c:v>40032.0</c:v>
                </c:pt>
                <c:pt idx="5113">
                  <c:v>40035.0</c:v>
                </c:pt>
                <c:pt idx="5114">
                  <c:v>40036.0</c:v>
                </c:pt>
                <c:pt idx="5115">
                  <c:v>40037.0</c:v>
                </c:pt>
                <c:pt idx="5116">
                  <c:v>40038.0</c:v>
                </c:pt>
                <c:pt idx="5117">
                  <c:v>40039.0</c:v>
                </c:pt>
                <c:pt idx="5118">
                  <c:v>40042.0</c:v>
                </c:pt>
                <c:pt idx="5119">
                  <c:v>40043.0</c:v>
                </c:pt>
                <c:pt idx="5120">
                  <c:v>40044.0</c:v>
                </c:pt>
                <c:pt idx="5121">
                  <c:v>40045.0</c:v>
                </c:pt>
                <c:pt idx="5122">
                  <c:v>40046.0</c:v>
                </c:pt>
                <c:pt idx="5123">
                  <c:v>40049.0</c:v>
                </c:pt>
                <c:pt idx="5124">
                  <c:v>40050.0</c:v>
                </c:pt>
                <c:pt idx="5125">
                  <c:v>40051.0</c:v>
                </c:pt>
                <c:pt idx="5126">
                  <c:v>40052.0</c:v>
                </c:pt>
                <c:pt idx="5127">
                  <c:v>40053.0</c:v>
                </c:pt>
                <c:pt idx="5128">
                  <c:v>40056.0</c:v>
                </c:pt>
                <c:pt idx="5129">
                  <c:v>40057.0</c:v>
                </c:pt>
                <c:pt idx="5130">
                  <c:v>40058.0</c:v>
                </c:pt>
                <c:pt idx="5131">
                  <c:v>40059.0</c:v>
                </c:pt>
                <c:pt idx="5132">
                  <c:v>40060.0</c:v>
                </c:pt>
                <c:pt idx="5133">
                  <c:v>40063.0</c:v>
                </c:pt>
                <c:pt idx="5134">
                  <c:v>40064.0</c:v>
                </c:pt>
                <c:pt idx="5135">
                  <c:v>40065.0</c:v>
                </c:pt>
                <c:pt idx="5136">
                  <c:v>40066.0</c:v>
                </c:pt>
                <c:pt idx="5137">
                  <c:v>40067.0</c:v>
                </c:pt>
                <c:pt idx="5138">
                  <c:v>40070.0</c:v>
                </c:pt>
                <c:pt idx="5139">
                  <c:v>40071.0</c:v>
                </c:pt>
                <c:pt idx="5140">
                  <c:v>40072.0</c:v>
                </c:pt>
                <c:pt idx="5141">
                  <c:v>40073.0</c:v>
                </c:pt>
                <c:pt idx="5142">
                  <c:v>40074.0</c:v>
                </c:pt>
                <c:pt idx="5143">
                  <c:v>40077.0</c:v>
                </c:pt>
                <c:pt idx="5144">
                  <c:v>40078.0</c:v>
                </c:pt>
                <c:pt idx="5145">
                  <c:v>40079.0</c:v>
                </c:pt>
                <c:pt idx="5146">
                  <c:v>40080.0</c:v>
                </c:pt>
                <c:pt idx="5147">
                  <c:v>40081.0</c:v>
                </c:pt>
                <c:pt idx="5148">
                  <c:v>40084.0</c:v>
                </c:pt>
                <c:pt idx="5149">
                  <c:v>40085.0</c:v>
                </c:pt>
                <c:pt idx="5150">
                  <c:v>40086.0</c:v>
                </c:pt>
                <c:pt idx="5151">
                  <c:v>40087.0</c:v>
                </c:pt>
                <c:pt idx="5152">
                  <c:v>40088.0</c:v>
                </c:pt>
                <c:pt idx="5153">
                  <c:v>40091.0</c:v>
                </c:pt>
                <c:pt idx="5154">
                  <c:v>40092.0</c:v>
                </c:pt>
                <c:pt idx="5155">
                  <c:v>40093.0</c:v>
                </c:pt>
                <c:pt idx="5156">
                  <c:v>40094.0</c:v>
                </c:pt>
                <c:pt idx="5157">
                  <c:v>40095.0</c:v>
                </c:pt>
                <c:pt idx="5158">
                  <c:v>40098.0</c:v>
                </c:pt>
                <c:pt idx="5159">
                  <c:v>40099.0</c:v>
                </c:pt>
                <c:pt idx="5160">
                  <c:v>40100.0</c:v>
                </c:pt>
                <c:pt idx="5161">
                  <c:v>40101.0</c:v>
                </c:pt>
                <c:pt idx="5162">
                  <c:v>40102.0</c:v>
                </c:pt>
                <c:pt idx="5163">
                  <c:v>40105.0</c:v>
                </c:pt>
                <c:pt idx="5164">
                  <c:v>40106.0</c:v>
                </c:pt>
                <c:pt idx="5165">
                  <c:v>40107.0</c:v>
                </c:pt>
                <c:pt idx="5166">
                  <c:v>40108.0</c:v>
                </c:pt>
                <c:pt idx="5167">
                  <c:v>40109.0</c:v>
                </c:pt>
                <c:pt idx="5168">
                  <c:v>40112.0</c:v>
                </c:pt>
                <c:pt idx="5169">
                  <c:v>40113.0</c:v>
                </c:pt>
                <c:pt idx="5170">
                  <c:v>40114.0</c:v>
                </c:pt>
                <c:pt idx="5171">
                  <c:v>40115.0</c:v>
                </c:pt>
                <c:pt idx="5172">
                  <c:v>40116.0</c:v>
                </c:pt>
                <c:pt idx="5173">
                  <c:v>40119.0</c:v>
                </c:pt>
                <c:pt idx="5174">
                  <c:v>40120.0</c:v>
                </c:pt>
                <c:pt idx="5175">
                  <c:v>40121.0</c:v>
                </c:pt>
                <c:pt idx="5176">
                  <c:v>40122.0</c:v>
                </c:pt>
                <c:pt idx="5177">
                  <c:v>40123.0</c:v>
                </c:pt>
                <c:pt idx="5178">
                  <c:v>40126.0</c:v>
                </c:pt>
                <c:pt idx="5179">
                  <c:v>40127.0</c:v>
                </c:pt>
                <c:pt idx="5180">
                  <c:v>40128.0</c:v>
                </c:pt>
                <c:pt idx="5181">
                  <c:v>40129.0</c:v>
                </c:pt>
                <c:pt idx="5182">
                  <c:v>40130.0</c:v>
                </c:pt>
                <c:pt idx="5183">
                  <c:v>40133.0</c:v>
                </c:pt>
                <c:pt idx="5184">
                  <c:v>40134.0</c:v>
                </c:pt>
                <c:pt idx="5185">
                  <c:v>40135.0</c:v>
                </c:pt>
                <c:pt idx="5186">
                  <c:v>40136.0</c:v>
                </c:pt>
                <c:pt idx="5187">
                  <c:v>40137.0</c:v>
                </c:pt>
                <c:pt idx="5188">
                  <c:v>40140.0</c:v>
                </c:pt>
                <c:pt idx="5189">
                  <c:v>40141.0</c:v>
                </c:pt>
                <c:pt idx="5190">
                  <c:v>40142.0</c:v>
                </c:pt>
                <c:pt idx="5191">
                  <c:v>40143.0</c:v>
                </c:pt>
                <c:pt idx="5192">
                  <c:v>40144.0</c:v>
                </c:pt>
                <c:pt idx="5193">
                  <c:v>40147.0</c:v>
                </c:pt>
                <c:pt idx="5194">
                  <c:v>40148.0</c:v>
                </c:pt>
                <c:pt idx="5195">
                  <c:v>40149.0</c:v>
                </c:pt>
                <c:pt idx="5196">
                  <c:v>40150.0</c:v>
                </c:pt>
                <c:pt idx="5197">
                  <c:v>40151.0</c:v>
                </c:pt>
                <c:pt idx="5198">
                  <c:v>40154.0</c:v>
                </c:pt>
                <c:pt idx="5199">
                  <c:v>40155.0</c:v>
                </c:pt>
                <c:pt idx="5200">
                  <c:v>40156.0</c:v>
                </c:pt>
                <c:pt idx="5201">
                  <c:v>40157.0</c:v>
                </c:pt>
                <c:pt idx="5202">
                  <c:v>40158.0</c:v>
                </c:pt>
                <c:pt idx="5203">
                  <c:v>40161.0</c:v>
                </c:pt>
                <c:pt idx="5204">
                  <c:v>40162.0</c:v>
                </c:pt>
                <c:pt idx="5205">
                  <c:v>40163.0</c:v>
                </c:pt>
                <c:pt idx="5206">
                  <c:v>40164.0</c:v>
                </c:pt>
                <c:pt idx="5207">
                  <c:v>40165.0</c:v>
                </c:pt>
                <c:pt idx="5208">
                  <c:v>40168.0</c:v>
                </c:pt>
                <c:pt idx="5209">
                  <c:v>40169.0</c:v>
                </c:pt>
                <c:pt idx="5210">
                  <c:v>40170.0</c:v>
                </c:pt>
                <c:pt idx="5211">
                  <c:v>40171.0</c:v>
                </c:pt>
                <c:pt idx="5212">
                  <c:v>40172.0</c:v>
                </c:pt>
                <c:pt idx="5213">
                  <c:v>40175.0</c:v>
                </c:pt>
                <c:pt idx="5214">
                  <c:v>40176.0</c:v>
                </c:pt>
                <c:pt idx="5215">
                  <c:v>40177.0</c:v>
                </c:pt>
                <c:pt idx="5216">
                  <c:v>40178.0</c:v>
                </c:pt>
                <c:pt idx="5217">
                  <c:v>40179.0</c:v>
                </c:pt>
                <c:pt idx="5218">
                  <c:v>40182.0</c:v>
                </c:pt>
                <c:pt idx="5219">
                  <c:v>40183.0</c:v>
                </c:pt>
                <c:pt idx="5220">
                  <c:v>40184.0</c:v>
                </c:pt>
                <c:pt idx="5221">
                  <c:v>40185.0</c:v>
                </c:pt>
                <c:pt idx="5222">
                  <c:v>40186.0</c:v>
                </c:pt>
                <c:pt idx="5223">
                  <c:v>40189.0</c:v>
                </c:pt>
                <c:pt idx="5224">
                  <c:v>40190.0</c:v>
                </c:pt>
                <c:pt idx="5225">
                  <c:v>40191.0</c:v>
                </c:pt>
                <c:pt idx="5226">
                  <c:v>40192.0</c:v>
                </c:pt>
                <c:pt idx="5227">
                  <c:v>40193.0</c:v>
                </c:pt>
                <c:pt idx="5228">
                  <c:v>40196.0</c:v>
                </c:pt>
                <c:pt idx="5229">
                  <c:v>40197.0</c:v>
                </c:pt>
                <c:pt idx="5230">
                  <c:v>40198.0</c:v>
                </c:pt>
                <c:pt idx="5231">
                  <c:v>40199.0</c:v>
                </c:pt>
                <c:pt idx="5232">
                  <c:v>40200.0</c:v>
                </c:pt>
                <c:pt idx="5233">
                  <c:v>40203.0</c:v>
                </c:pt>
                <c:pt idx="5234">
                  <c:v>40204.0</c:v>
                </c:pt>
                <c:pt idx="5235">
                  <c:v>40205.0</c:v>
                </c:pt>
                <c:pt idx="5236">
                  <c:v>40206.0</c:v>
                </c:pt>
                <c:pt idx="5237">
                  <c:v>40207.0</c:v>
                </c:pt>
                <c:pt idx="5238">
                  <c:v>40210.0</c:v>
                </c:pt>
                <c:pt idx="5239">
                  <c:v>40211.0</c:v>
                </c:pt>
                <c:pt idx="5240">
                  <c:v>40212.0</c:v>
                </c:pt>
                <c:pt idx="5241">
                  <c:v>40213.0</c:v>
                </c:pt>
                <c:pt idx="5242">
                  <c:v>40214.0</c:v>
                </c:pt>
                <c:pt idx="5243">
                  <c:v>40217.0</c:v>
                </c:pt>
                <c:pt idx="5244">
                  <c:v>40218.0</c:v>
                </c:pt>
                <c:pt idx="5245">
                  <c:v>40219.0</c:v>
                </c:pt>
                <c:pt idx="5246">
                  <c:v>40220.0</c:v>
                </c:pt>
                <c:pt idx="5247">
                  <c:v>40221.0</c:v>
                </c:pt>
                <c:pt idx="5248">
                  <c:v>40224.0</c:v>
                </c:pt>
                <c:pt idx="5249">
                  <c:v>40225.0</c:v>
                </c:pt>
                <c:pt idx="5250">
                  <c:v>40226.0</c:v>
                </c:pt>
                <c:pt idx="5251">
                  <c:v>40227.0</c:v>
                </c:pt>
                <c:pt idx="5252">
                  <c:v>40228.0</c:v>
                </c:pt>
                <c:pt idx="5253">
                  <c:v>40231.0</c:v>
                </c:pt>
                <c:pt idx="5254">
                  <c:v>40232.0</c:v>
                </c:pt>
                <c:pt idx="5255">
                  <c:v>40233.0</c:v>
                </c:pt>
                <c:pt idx="5256">
                  <c:v>40234.0</c:v>
                </c:pt>
                <c:pt idx="5257">
                  <c:v>40235.0</c:v>
                </c:pt>
                <c:pt idx="5258">
                  <c:v>40238.0</c:v>
                </c:pt>
                <c:pt idx="5259">
                  <c:v>40239.0</c:v>
                </c:pt>
                <c:pt idx="5260">
                  <c:v>40240.0</c:v>
                </c:pt>
                <c:pt idx="5261">
                  <c:v>40241.0</c:v>
                </c:pt>
                <c:pt idx="5262">
                  <c:v>40242.0</c:v>
                </c:pt>
                <c:pt idx="5263">
                  <c:v>40245.0</c:v>
                </c:pt>
                <c:pt idx="5264">
                  <c:v>40246.0</c:v>
                </c:pt>
                <c:pt idx="5265">
                  <c:v>40247.0</c:v>
                </c:pt>
                <c:pt idx="5266">
                  <c:v>40248.0</c:v>
                </c:pt>
                <c:pt idx="5267">
                  <c:v>40249.0</c:v>
                </c:pt>
                <c:pt idx="5268">
                  <c:v>40252.0</c:v>
                </c:pt>
                <c:pt idx="5269">
                  <c:v>40253.0</c:v>
                </c:pt>
                <c:pt idx="5270">
                  <c:v>40254.0</c:v>
                </c:pt>
                <c:pt idx="5271">
                  <c:v>40255.0</c:v>
                </c:pt>
                <c:pt idx="5272">
                  <c:v>40256.0</c:v>
                </c:pt>
                <c:pt idx="5273">
                  <c:v>40259.0</c:v>
                </c:pt>
                <c:pt idx="5274">
                  <c:v>40260.0</c:v>
                </c:pt>
                <c:pt idx="5275">
                  <c:v>40261.0</c:v>
                </c:pt>
                <c:pt idx="5276">
                  <c:v>40262.0</c:v>
                </c:pt>
                <c:pt idx="5277">
                  <c:v>40263.0</c:v>
                </c:pt>
                <c:pt idx="5278">
                  <c:v>40266.0</c:v>
                </c:pt>
                <c:pt idx="5279">
                  <c:v>40267.0</c:v>
                </c:pt>
                <c:pt idx="5280">
                  <c:v>40268.0</c:v>
                </c:pt>
                <c:pt idx="5281">
                  <c:v>40269.0</c:v>
                </c:pt>
                <c:pt idx="5282">
                  <c:v>40270.0</c:v>
                </c:pt>
                <c:pt idx="5283">
                  <c:v>40273.0</c:v>
                </c:pt>
                <c:pt idx="5284">
                  <c:v>40274.0</c:v>
                </c:pt>
                <c:pt idx="5285">
                  <c:v>40275.0</c:v>
                </c:pt>
                <c:pt idx="5286">
                  <c:v>40276.0</c:v>
                </c:pt>
                <c:pt idx="5287">
                  <c:v>40277.0</c:v>
                </c:pt>
                <c:pt idx="5288">
                  <c:v>40280.0</c:v>
                </c:pt>
                <c:pt idx="5289">
                  <c:v>40281.0</c:v>
                </c:pt>
                <c:pt idx="5290">
                  <c:v>40282.0</c:v>
                </c:pt>
                <c:pt idx="5291">
                  <c:v>40283.0</c:v>
                </c:pt>
                <c:pt idx="5292">
                  <c:v>40284.0</c:v>
                </c:pt>
                <c:pt idx="5293">
                  <c:v>40287.0</c:v>
                </c:pt>
                <c:pt idx="5294">
                  <c:v>40288.0</c:v>
                </c:pt>
                <c:pt idx="5295">
                  <c:v>40289.0</c:v>
                </c:pt>
                <c:pt idx="5296">
                  <c:v>40290.0</c:v>
                </c:pt>
                <c:pt idx="5297">
                  <c:v>40291.0</c:v>
                </c:pt>
                <c:pt idx="5298">
                  <c:v>40294.0</c:v>
                </c:pt>
                <c:pt idx="5299">
                  <c:v>40295.0</c:v>
                </c:pt>
                <c:pt idx="5300">
                  <c:v>40296.0</c:v>
                </c:pt>
                <c:pt idx="5301">
                  <c:v>40297.0</c:v>
                </c:pt>
                <c:pt idx="5302">
                  <c:v>40298.0</c:v>
                </c:pt>
                <c:pt idx="5303">
                  <c:v>40301.0</c:v>
                </c:pt>
                <c:pt idx="5304">
                  <c:v>40302.0</c:v>
                </c:pt>
                <c:pt idx="5305">
                  <c:v>40303.0</c:v>
                </c:pt>
                <c:pt idx="5306">
                  <c:v>40304.0</c:v>
                </c:pt>
                <c:pt idx="5307">
                  <c:v>40305.0</c:v>
                </c:pt>
                <c:pt idx="5308">
                  <c:v>40308.0</c:v>
                </c:pt>
                <c:pt idx="5309">
                  <c:v>40309.0</c:v>
                </c:pt>
                <c:pt idx="5310">
                  <c:v>40310.0</c:v>
                </c:pt>
                <c:pt idx="5311">
                  <c:v>40311.0</c:v>
                </c:pt>
                <c:pt idx="5312">
                  <c:v>40312.0</c:v>
                </c:pt>
                <c:pt idx="5313">
                  <c:v>40315.0</c:v>
                </c:pt>
                <c:pt idx="5314">
                  <c:v>40316.0</c:v>
                </c:pt>
                <c:pt idx="5315">
                  <c:v>40317.0</c:v>
                </c:pt>
                <c:pt idx="5316">
                  <c:v>40318.0</c:v>
                </c:pt>
                <c:pt idx="5317">
                  <c:v>40319.0</c:v>
                </c:pt>
                <c:pt idx="5318">
                  <c:v>40322.0</c:v>
                </c:pt>
                <c:pt idx="5319">
                  <c:v>40323.0</c:v>
                </c:pt>
                <c:pt idx="5320">
                  <c:v>40324.0</c:v>
                </c:pt>
                <c:pt idx="5321">
                  <c:v>40325.0</c:v>
                </c:pt>
                <c:pt idx="5322">
                  <c:v>40326.0</c:v>
                </c:pt>
                <c:pt idx="5323">
                  <c:v>40329.0</c:v>
                </c:pt>
                <c:pt idx="5324">
                  <c:v>40330.0</c:v>
                </c:pt>
                <c:pt idx="5325">
                  <c:v>40331.0</c:v>
                </c:pt>
                <c:pt idx="5326">
                  <c:v>40332.0</c:v>
                </c:pt>
                <c:pt idx="5327">
                  <c:v>40333.0</c:v>
                </c:pt>
                <c:pt idx="5328">
                  <c:v>40336.0</c:v>
                </c:pt>
                <c:pt idx="5329">
                  <c:v>40337.0</c:v>
                </c:pt>
                <c:pt idx="5330">
                  <c:v>40338.0</c:v>
                </c:pt>
                <c:pt idx="5331">
                  <c:v>40339.0</c:v>
                </c:pt>
                <c:pt idx="5332">
                  <c:v>40340.0</c:v>
                </c:pt>
                <c:pt idx="5333">
                  <c:v>40343.0</c:v>
                </c:pt>
                <c:pt idx="5334">
                  <c:v>40344.0</c:v>
                </c:pt>
                <c:pt idx="5335">
                  <c:v>40345.0</c:v>
                </c:pt>
                <c:pt idx="5336">
                  <c:v>40346.0</c:v>
                </c:pt>
                <c:pt idx="5337">
                  <c:v>40347.0</c:v>
                </c:pt>
                <c:pt idx="5338">
                  <c:v>40350.0</c:v>
                </c:pt>
                <c:pt idx="5339">
                  <c:v>40351.0</c:v>
                </c:pt>
                <c:pt idx="5340">
                  <c:v>40352.0</c:v>
                </c:pt>
                <c:pt idx="5341">
                  <c:v>40353.0</c:v>
                </c:pt>
                <c:pt idx="5342">
                  <c:v>40354.0</c:v>
                </c:pt>
                <c:pt idx="5343">
                  <c:v>40357.0</c:v>
                </c:pt>
                <c:pt idx="5344">
                  <c:v>40358.0</c:v>
                </c:pt>
                <c:pt idx="5345">
                  <c:v>40359.0</c:v>
                </c:pt>
                <c:pt idx="5346">
                  <c:v>40360.0</c:v>
                </c:pt>
                <c:pt idx="5347">
                  <c:v>40361.0</c:v>
                </c:pt>
                <c:pt idx="5348">
                  <c:v>40364.0</c:v>
                </c:pt>
                <c:pt idx="5349">
                  <c:v>40365.0</c:v>
                </c:pt>
                <c:pt idx="5350">
                  <c:v>40366.0</c:v>
                </c:pt>
                <c:pt idx="5351">
                  <c:v>40367.0</c:v>
                </c:pt>
                <c:pt idx="5352">
                  <c:v>40368.0</c:v>
                </c:pt>
                <c:pt idx="5353">
                  <c:v>40371.0</c:v>
                </c:pt>
                <c:pt idx="5354">
                  <c:v>40372.0</c:v>
                </c:pt>
                <c:pt idx="5355">
                  <c:v>40373.0</c:v>
                </c:pt>
                <c:pt idx="5356">
                  <c:v>40374.0</c:v>
                </c:pt>
                <c:pt idx="5357">
                  <c:v>40375.0</c:v>
                </c:pt>
                <c:pt idx="5358">
                  <c:v>40378.0</c:v>
                </c:pt>
                <c:pt idx="5359">
                  <c:v>40379.0</c:v>
                </c:pt>
                <c:pt idx="5360">
                  <c:v>40380.0</c:v>
                </c:pt>
                <c:pt idx="5361">
                  <c:v>40381.0</c:v>
                </c:pt>
                <c:pt idx="5362">
                  <c:v>40382.0</c:v>
                </c:pt>
                <c:pt idx="5363">
                  <c:v>40385.0</c:v>
                </c:pt>
                <c:pt idx="5364">
                  <c:v>40386.0</c:v>
                </c:pt>
                <c:pt idx="5365">
                  <c:v>40387.0</c:v>
                </c:pt>
                <c:pt idx="5366">
                  <c:v>40388.0</c:v>
                </c:pt>
                <c:pt idx="5367">
                  <c:v>40389.0</c:v>
                </c:pt>
                <c:pt idx="5368">
                  <c:v>40392.0</c:v>
                </c:pt>
                <c:pt idx="5369">
                  <c:v>40393.0</c:v>
                </c:pt>
                <c:pt idx="5370">
                  <c:v>40394.0</c:v>
                </c:pt>
                <c:pt idx="5371">
                  <c:v>40395.0</c:v>
                </c:pt>
                <c:pt idx="5372">
                  <c:v>40396.0</c:v>
                </c:pt>
                <c:pt idx="5373">
                  <c:v>40399.0</c:v>
                </c:pt>
                <c:pt idx="5374">
                  <c:v>40400.0</c:v>
                </c:pt>
                <c:pt idx="5375">
                  <c:v>40401.0</c:v>
                </c:pt>
                <c:pt idx="5376">
                  <c:v>40402.0</c:v>
                </c:pt>
                <c:pt idx="5377">
                  <c:v>40403.0</c:v>
                </c:pt>
                <c:pt idx="5378">
                  <c:v>40406.0</c:v>
                </c:pt>
                <c:pt idx="5379">
                  <c:v>40407.0</c:v>
                </c:pt>
                <c:pt idx="5380">
                  <c:v>40408.0</c:v>
                </c:pt>
                <c:pt idx="5381">
                  <c:v>40409.0</c:v>
                </c:pt>
                <c:pt idx="5382">
                  <c:v>40410.0</c:v>
                </c:pt>
                <c:pt idx="5383">
                  <c:v>40413.0</c:v>
                </c:pt>
                <c:pt idx="5384">
                  <c:v>40414.0</c:v>
                </c:pt>
                <c:pt idx="5385">
                  <c:v>40415.0</c:v>
                </c:pt>
                <c:pt idx="5386">
                  <c:v>40416.0</c:v>
                </c:pt>
                <c:pt idx="5387">
                  <c:v>40417.0</c:v>
                </c:pt>
                <c:pt idx="5388">
                  <c:v>40420.0</c:v>
                </c:pt>
                <c:pt idx="5389">
                  <c:v>40421.0</c:v>
                </c:pt>
                <c:pt idx="5390">
                  <c:v>40422.0</c:v>
                </c:pt>
                <c:pt idx="5391">
                  <c:v>40423.0</c:v>
                </c:pt>
                <c:pt idx="5392">
                  <c:v>40424.0</c:v>
                </c:pt>
                <c:pt idx="5393">
                  <c:v>40427.0</c:v>
                </c:pt>
                <c:pt idx="5394">
                  <c:v>40428.0</c:v>
                </c:pt>
                <c:pt idx="5395">
                  <c:v>40429.0</c:v>
                </c:pt>
                <c:pt idx="5396">
                  <c:v>40430.0</c:v>
                </c:pt>
                <c:pt idx="5397">
                  <c:v>40431.0</c:v>
                </c:pt>
                <c:pt idx="5398">
                  <c:v>40434.0</c:v>
                </c:pt>
                <c:pt idx="5399">
                  <c:v>40435.0</c:v>
                </c:pt>
                <c:pt idx="5400">
                  <c:v>40436.0</c:v>
                </c:pt>
                <c:pt idx="5401">
                  <c:v>40437.0</c:v>
                </c:pt>
                <c:pt idx="5402">
                  <c:v>40438.0</c:v>
                </c:pt>
                <c:pt idx="5403">
                  <c:v>40441.0</c:v>
                </c:pt>
                <c:pt idx="5404">
                  <c:v>40442.0</c:v>
                </c:pt>
                <c:pt idx="5405">
                  <c:v>40443.0</c:v>
                </c:pt>
                <c:pt idx="5406">
                  <c:v>40444.0</c:v>
                </c:pt>
                <c:pt idx="5407">
                  <c:v>40445.0</c:v>
                </c:pt>
                <c:pt idx="5408">
                  <c:v>40448.0</c:v>
                </c:pt>
                <c:pt idx="5409">
                  <c:v>40449.0</c:v>
                </c:pt>
                <c:pt idx="5410">
                  <c:v>40450.0</c:v>
                </c:pt>
                <c:pt idx="5411">
                  <c:v>40451.0</c:v>
                </c:pt>
                <c:pt idx="5412">
                  <c:v>40452.0</c:v>
                </c:pt>
                <c:pt idx="5413">
                  <c:v>40455.0</c:v>
                </c:pt>
                <c:pt idx="5414">
                  <c:v>40456.0</c:v>
                </c:pt>
                <c:pt idx="5415">
                  <c:v>40457.0</c:v>
                </c:pt>
                <c:pt idx="5416">
                  <c:v>40458.0</c:v>
                </c:pt>
                <c:pt idx="5417">
                  <c:v>40459.0</c:v>
                </c:pt>
                <c:pt idx="5418">
                  <c:v>40462.0</c:v>
                </c:pt>
                <c:pt idx="5419">
                  <c:v>40463.0</c:v>
                </c:pt>
                <c:pt idx="5420">
                  <c:v>40464.0</c:v>
                </c:pt>
                <c:pt idx="5421">
                  <c:v>40465.0</c:v>
                </c:pt>
                <c:pt idx="5422">
                  <c:v>40466.0</c:v>
                </c:pt>
                <c:pt idx="5423">
                  <c:v>40469.0</c:v>
                </c:pt>
                <c:pt idx="5424">
                  <c:v>40470.0</c:v>
                </c:pt>
                <c:pt idx="5425">
                  <c:v>40471.0</c:v>
                </c:pt>
                <c:pt idx="5426">
                  <c:v>40472.0</c:v>
                </c:pt>
                <c:pt idx="5427">
                  <c:v>40473.0</c:v>
                </c:pt>
                <c:pt idx="5428">
                  <c:v>40476.0</c:v>
                </c:pt>
                <c:pt idx="5429">
                  <c:v>40477.0</c:v>
                </c:pt>
                <c:pt idx="5430">
                  <c:v>40478.0</c:v>
                </c:pt>
                <c:pt idx="5431">
                  <c:v>40479.0</c:v>
                </c:pt>
                <c:pt idx="5432">
                  <c:v>40480.0</c:v>
                </c:pt>
                <c:pt idx="5433">
                  <c:v>40483.0</c:v>
                </c:pt>
                <c:pt idx="5434">
                  <c:v>40484.0</c:v>
                </c:pt>
                <c:pt idx="5435">
                  <c:v>40485.0</c:v>
                </c:pt>
                <c:pt idx="5436">
                  <c:v>40486.0</c:v>
                </c:pt>
                <c:pt idx="5437">
                  <c:v>40487.0</c:v>
                </c:pt>
                <c:pt idx="5438">
                  <c:v>40490.0</c:v>
                </c:pt>
                <c:pt idx="5439">
                  <c:v>40491.0</c:v>
                </c:pt>
                <c:pt idx="5440">
                  <c:v>40492.0</c:v>
                </c:pt>
                <c:pt idx="5441">
                  <c:v>40493.0</c:v>
                </c:pt>
                <c:pt idx="5442">
                  <c:v>40494.0</c:v>
                </c:pt>
                <c:pt idx="5443">
                  <c:v>40497.0</c:v>
                </c:pt>
                <c:pt idx="5444">
                  <c:v>40498.0</c:v>
                </c:pt>
                <c:pt idx="5445">
                  <c:v>40499.0</c:v>
                </c:pt>
                <c:pt idx="5446">
                  <c:v>40500.0</c:v>
                </c:pt>
                <c:pt idx="5447">
                  <c:v>40501.0</c:v>
                </c:pt>
                <c:pt idx="5448">
                  <c:v>40504.0</c:v>
                </c:pt>
                <c:pt idx="5449">
                  <c:v>40505.0</c:v>
                </c:pt>
                <c:pt idx="5450">
                  <c:v>40506.0</c:v>
                </c:pt>
                <c:pt idx="5451">
                  <c:v>40507.0</c:v>
                </c:pt>
                <c:pt idx="5452">
                  <c:v>40508.0</c:v>
                </c:pt>
                <c:pt idx="5453">
                  <c:v>40511.0</c:v>
                </c:pt>
                <c:pt idx="5454">
                  <c:v>40512.0</c:v>
                </c:pt>
                <c:pt idx="5455">
                  <c:v>40513.0</c:v>
                </c:pt>
                <c:pt idx="5456">
                  <c:v>40514.0</c:v>
                </c:pt>
                <c:pt idx="5457">
                  <c:v>40515.0</c:v>
                </c:pt>
                <c:pt idx="5458">
                  <c:v>40518.0</c:v>
                </c:pt>
                <c:pt idx="5459">
                  <c:v>40519.0</c:v>
                </c:pt>
                <c:pt idx="5460">
                  <c:v>40520.0</c:v>
                </c:pt>
                <c:pt idx="5461">
                  <c:v>40521.0</c:v>
                </c:pt>
                <c:pt idx="5462">
                  <c:v>40522.0</c:v>
                </c:pt>
                <c:pt idx="5463">
                  <c:v>40525.0</c:v>
                </c:pt>
                <c:pt idx="5464">
                  <c:v>40526.0</c:v>
                </c:pt>
                <c:pt idx="5465">
                  <c:v>40527.0</c:v>
                </c:pt>
                <c:pt idx="5466">
                  <c:v>40528.0</c:v>
                </c:pt>
                <c:pt idx="5467">
                  <c:v>40529.0</c:v>
                </c:pt>
                <c:pt idx="5468">
                  <c:v>40532.0</c:v>
                </c:pt>
                <c:pt idx="5469">
                  <c:v>40533.0</c:v>
                </c:pt>
                <c:pt idx="5470">
                  <c:v>40534.0</c:v>
                </c:pt>
                <c:pt idx="5471">
                  <c:v>40535.0</c:v>
                </c:pt>
                <c:pt idx="5472">
                  <c:v>40536.0</c:v>
                </c:pt>
                <c:pt idx="5473">
                  <c:v>40539.0</c:v>
                </c:pt>
                <c:pt idx="5474">
                  <c:v>40540.0</c:v>
                </c:pt>
                <c:pt idx="5475">
                  <c:v>40541.0</c:v>
                </c:pt>
                <c:pt idx="5476">
                  <c:v>40542.0</c:v>
                </c:pt>
                <c:pt idx="5477">
                  <c:v>40543.0</c:v>
                </c:pt>
                <c:pt idx="5478">
                  <c:v>40546.0</c:v>
                </c:pt>
                <c:pt idx="5479">
                  <c:v>40547.0</c:v>
                </c:pt>
                <c:pt idx="5480">
                  <c:v>40548.0</c:v>
                </c:pt>
                <c:pt idx="5481">
                  <c:v>40549.0</c:v>
                </c:pt>
                <c:pt idx="5482">
                  <c:v>40550.0</c:v>
                </c:pt>
                <c:pt idx="5483">
                  <c:v>40553.0</c:v>
                </c:pt>
                <c:pt idx="5484">
                  <c:v>40554.0</c:v>
                </c:pt>
                <c:pt idx="5485">
                  <c:v>40555.0</c:v>
                </c:pt>
                <c:pt idx="5486">
                  <c:v>40556.0</c:v>
                </c:pt>
                <c:pt idx="5487">
                  <c:v>40557.0</c:v>
                </c:pt>
                <c:pt idx="5488">
                  <c:v>40560.0</c:v>
                </c:pt>
                <c:pt idx="5489">
                  <c:v>40561.0</c:v>
                </c:pt>
                <c:pt idx="5490">
                  <c:v>40562.0</c:v>
                </c:pt>
                <c:pt idx="5491">
                  <c:v>40563.0</c:v>
                </c:pt>
                <c:pt idx="5492">
                  <c:v>40564.0</c:v>
                </c:pt>
                <c:pt idx="5493">
                  <c:v>40567.0</c:v>
                </c:pt>
                <c:pt idx="5494">
                  <c:v>40568.0</c:v>
                </c:pt>
                <c:pt idx="5495">
                  <c:v>40569.0</c:v>
                </c:pt>
                <c:pt idx="5496">
                  <c:v>40570.0</c:v>
                </c:pt>
                <c:pt idx="5497">
                  <c:v>40571.0</c:v>
                </c:pt>
                <c:pt idx="5498">
                  <c:v>40574.0</c:v>
                </c:pt>
                <c:pt idx="5499">
                  <c:v>40575.0</c:v>
                </c:pt>
                <c:pt idx="5500">
                  <c:v>40576.0</c:v>
                </c:pt>
                <c:pt idx="5501">
                  <c:v>40577.0</c:v>
                </c:pt>
                <c:pt idx="5502">
                  <c:v>40578.0</c:v>
                </c:pt>
                <c:pt idx="5503">
                  <c:v>40581.0</c:v>
                </c:pt>
                <c:pt idx="5504">
                  <c:v>40582.0</c:v>
                </c:pt>
                <c:pt idx="5505">
                  <c:v>40583.0</c:v>
                </c:pt>
                <c:pt idx="5506">
                  <c:v>40584.0</c:v>
                </c:pt>
                <c:pt idx="5507">
                  <c:v>40585.0</c:v>
                </c:pt>
                <c:pt idx="5508">
                  <c:v>40588.0</c:v>
                </c:pt>
                <c:pt idx="5509">
                  <c:v>40589.0</c:v>
                </c:pt>
                <c:pt idx="5510">
                  <c:v>40590.0</c:v>
                </c:pt>
                <c:pt idx="5511">
                  <c:v>40591.0</c:v>
                </c:pt>
                <c:pt idx="5512">
                  <c:v>40592.0</c:v>
                </c:pt>
                <c:pt idx="5513">
                  <c:v>40595.0</c:v>
                </c:pt>
                <c:pt idx="5514">
                  <c:v>40596.0</c:v>
                </c:pt>
                <c:pt idx="5515">
                  <c:v>40597.0</c:v>
                </c:pt>
                <c:pt idx="5516">
                  <c:v>40598.0</c:v>
                </c:pt>
                <c:pt idx="5517">
                  <c:v>40599.0</c:v>
                </c:pt>
                <c:pt idx="5518">
                  <c:v>40602.0</c:v>
                </c:pt>
                <c:pt idx="5519">
                  <c:v>40603.0</c:v>
                </c:pt>
                <c:pt idx="5520">
                  <c:v>40604.0</c:v>
                </c:pt>
                <c:pt idx="5521">
                  <c:v>40605.0</c:v>
                </c:pt>
                <c:pt idx="5522">
                  <c:v>40606.0</c:v>
                </c:pt>
                <c:pt idx="5523">
                  <c:v>40609.0</c:v>
                </c:pt>
                <c:pt idx="5524">
                  <c:v>40610.0</c:v>
                </c:pt>
                <c:pt idx="5525">
                  <c:v>40611.0</c:v>
                </c:pt>
                <c:pt idx="5526">
                  <c:v>40612.0</c:v>
                </c:pt>
                <c:pt idx="5527">
                  <c:v>40613.0</c:v>
                </c:pt>
                <c:pt idx="5528">
                  <c:v>40616.0</c:v>
                </c:pt>
                <c:pt idx="5529">
                  <c:v>40617.0</c:v>
                </c:pt>
                <c:pt idx="5530">
                  <c:v>40618.0</c:v>
                </c:pt>
                <c:pt idx="5531">
                  <c:v>40619.0</c:v>
                </c:pt>
                <c:pt idx="5532">
                  <c:v>40620.0</c:v>
                </c:pt>
                <c:pt idx="5533">
                  <c:v>40623.0</c:v>
                </c:pt>
                <c:pt idx="5534">
                  <c:v>40624.0</c:v>
                </c:pt>
                <c:pt idx="5535">
                  <c:v>40625.0</c:v>
                </c:pt>
                <c:pt idx="5536">
                  <c:v>40626.0</c:v>
                </c:pt>
                <c:pt idx="5537">
                  <c:v>40627.0</c:v>
                </c:pt>
                <c:pt idx="5538">
                  <c:v>40630.0</c:v>
                </c:pt>
                <c:pt idx="5539">
                  <c:v>40631.0</c:v>
                </c:pt>
                <c:pt idx="5540">
                  <c:v>40632.0</c:v>
                </c:pt>
                <c:pt idx="5541">
                  <c:v>40633.0</c:v>
                </c:pt>
                <c:pt idx="5542">
                  <c:v>40634.0</c:v>
                </c:pt>
                <c:pt idx="5543">
                  <c:v>40637.0</c:v>
                </c:pt>
                <c:pt idx="5544">
                  <c:v>40638.0</c:v>
                </c:pt>
                <c:pt idx="5545">
                  <c:v>40639.0</c:v>
                </c:pt>
                <c:pt idx="5546">
                  <c:v>40640.0</c:v>
                </c:pt>
                <c:pt idx="5547">
                  <c:v>40641.0</c:v>
                </c:pt>
                <c:pt idx="5548">
                  <c:v>40644.0</c:v>
                </c:pt>
                <c:pt idx="5549">
                  <c:v>40645.0</c:v>
                </c:pt>
                <c:pt idx="5550">
                  <c:v>40646.0</c:v>
                </c:pt>
                <c:pt idx="5551">
                  <c:v>40647.0</c:v>
                </c:pt>
                <c:pt idx="5552">
                  <c:v>40648.0</c:v>
                </c:pt>
                <c:pt idx="5553">
                  <c:v>40651.0</c:v>
                </c:pt>
                <c:pt idx="5554">
                  <c:v>40652.0</c:v>
                </c:pt>
                <c:pt idx="5555">
                  <c:v>40653.0</c:v>
                </c:pt>
                <c:pt idx="5556">
                  <c:v>40654.0</c:v>
                </c:pt>
                <c:pt idx="5557">
                  <c:v>40655.0</c:v>
                </c:pt>
                <c:pt idx="5558">
                  <c:v>40658.0</c:v>
                </c:pt>
                <c:pt idx="5559">
                  <c:v>40659.0</c:v>
                </c:pt>
                <c:pt idx="5560">
                  <c:v>40660.0</c:v>
                </c:pt>
                <c:pt idx="5561">
                  <c:v>40661.0</c:v>
                </c:pt>
                <c:pt idx="5562">
                  <c:v>40662.0</c:v>
                </c:pt>
                <c:pt idx="5563">
                  <c:v>40665.0</c:v>
                </c:pt>
                <c:pt idx="5564">
                  <c:v>40666.0</c:v>
                </c:pt>
                <c:pt idx="5565">
                  <c:v>40667.0</c:v>
                </c:pt>
                <c:pt idx="5566">
                  <c:v>40668.0</c:v>
                </c:pt>
                <c:pt idx="5567">
                  <c:v>40669.0</c:v>
                </c:pt>
                <c:pt idx="5568">
                  <c:v>40672.0</c:v>
                </c:pt>
                <c:pt idx="5569">
                  <c:v>40673.0</c:v>
                </c:pt>
                <c:pt idx="5570">
                  <c:v>40674.0</c:v>
                </c:pt>
                <c:pt idx="5571">
                  <c:v>40675.0</c:v>
                </c:pt>
                <c:pt idx="5572">
                  <c:v>40676.0</c:v>
                </c:pt>
                <c:pt idx="5573">
                  <c:v>40679.0</c:v>
                </c:pt>
                <c:pt idx="5574">
                  <c:v>40680.0</c:v>
                </c:pt>
                <c:pt idx="5575">
                  <c:v>40681.0</c:v>
                </c:pt>
                <c:pt idx="5576">
                  <c:v>40682.0</c:v>
                </c:pt>
                <c:pt idx="5577">
                  <c:v>40683.0</c:v>
                </c:pt>
                <c:pt idx="5578">
                  <c:v>40686.0</c:v>
                </c:pt>
                <c:pt idx="5579">
                  <c:v>40687.0</c:v>
                </c:pt>
                <c:pt idx="5580">
                  <c:v>40688.0</c:v>
                </c:pt>
                <c:pt idx="5581">
                  <c:v>40689.0</c:v>
                </c:pt>
                <c:pt idx="5582">
                  <c:v>40690.0</c:v>
                </c:pt>
                <c:pt idx="5583">
                  <c:v>40693.0</c:v>
                </c:pt>
                <c:pt idx="5584">
                  <c:v>40694.0</c:v>
                </c:pt>
                <c:pt idx="5585">
                  <c:v>40695.0</c:v>
                </c:pt>
                <c:pt idx="5586">
                  <c:v>40696.0</c:v>
                </c:pt>
                <c:pt idx="5587">
                  <c:v>40697.0</c:v>
                </c:pt>
                <c:pt idx="5588">
                  <c:v>40700.0</c:v>
                </c:pt>
                <c:pt idx="5589">
                  <c:v>40701.0</c:v>
                </c:pt>
                <c:pt idx="5590">
                  <c:v>40702.0</c:v>
                </c:pt>
                <c:pt idx="5591">
                  <c:v>40703.0</c:v>
                </c:pt>
                <c:pt idx="5592">
                  <c:v>40704.0</c:v>
                </c:pt>
                <c:pt idx="5593">
                  <c:v>40707.0</c:v>
                </c:pt>
                <c:pt idx="5594">
                  <c:v>40708.0</c:v>
                </c:pt>
                <c:pt idx="5595">
                  <c:v>40709.0</c:v>
                </c:pt>
                <c:pt idx="5596">
                  <c:v>40710.0</c:v>
                </c:pt>
                <c:pt idx="5597">
                  <c:v>40711.0</c:v>
                </c:pt>
                <c:pt idx="5598">
                  <c:v>40714.0</c:v>
                </c:pt>
                <c:pt idx="5599">
                  <c:v>40715.0</c:v>
                </c:pt>
                <c:pt idx="5600">
                  <c:v>40716.0</c:v>
                </c:pt>
                <c:pt idx="5601">
                  <c:v>40717.0</c:v>
                </c:pt>
                <c:pt idx="5602">
                  <c:v>40718.0</c:v>
                </c:pt>
                <c:pt idx="5603">
                  <c:v>40721.0</c:v>
                </c:pt>
                <c:pt idx="5604">
                  <c:v>40722.0</c:v>
                </c:pt>
                <c:pt idx="5605">
                  <c:v>40723.0</c:v>
                </c:pt>
                <c:pt idx="5606">
                  <c:v>40724.0</c:v>
                </c:pt>
                <c:pt idx="5607">
                  <c:v>40725.0</c:v>
                </c:pt>
                <c:pt idx="5608">
                  <c:v>40728.0</c:v>
                </c:pt>
                <c:pt idx="5609">
                  <c:v>40729.0</c:v>
                </c:pt>
                <c:pt idx="5610">
                  <c:v>40730.0</c:v>
                </c:pt>
                <c:pt idx="5611">
                  <c:v>40731.0</c:v>
                </c:pt>
                <c:pt idx="5612">
                  <c:v>40732.0</c:v>
                </c:pt>
                <c:pt idx="5613">
                  <c:v>40735.0</c:v>
                </c:pt>
                <c:pt idx="5614">
                  <c:v>40736.0</c:v>
                </c:pt>
                <c:pt idx="5615">
                  <c:v>40737.0</c:v>
                </c:pt>
                <c:pt idx="5616">
                  <c:v>40738.0</c:v>
                </c:pt>
                <c:pt idx="5617">
                  <c:v>40739.0</c:v>
                </c:pt>
                <c:pt idx="5618">
                  <c:v>40742.0</c:v>
                </c:pt>
                <c:pt idx="5619">
                  <c:v>40743.0</c:v>
                </c:pt>
                <c:pt idx="5620">
                  <c:v>40744.0</c:v>
                </c:pt>
                <c:pt idx="5621">
                  <c:v>40745.0</c:v>
                </c:pt>
                <c:pt idx="5622">
                  <c:v>40746.0</c:v>
                </c:pt>
                <c:pt idx="5623">
                  <c:v>40749.0</c:v>
                </c:pt>
                <c:pt idx="5624">
                  <c:v>40750.0</c:v>
                </c:pt>
                <c:pt idx="5625">
                  <c:v>40751.0</c:v>
                </c:pt>
                <c:pt idx="5626">
                  <c:v>40752.0</c:v>
                </c:pt>
                <c:pt idx="5627">
                  <c:v>40753.0</c:v>
                </c:pt>
                <c:pt idx="5628">
                  <c:v>40756.0</c:v>
                </c:pt>
                <c:pt idx="5629">
                  <c:v>40757.0</c:v>
                </c:pt>
                <c:pt idx="5630">
                  <c:v>40758.0</c:v>
                </c:pt>
                <c:pt idx="5631">
                  <c:v>40759.0</c:v>
                </c:pt>
                <c:pt idx="5632">
                  <c:v>40760.0</c:v>
                </c:pt>
                <c:pt idx="5633">
                  <c:v>40763.0</c:v>
                </c:pt>
                <c:pt idx="5634">
                  <c:v>40764.0</c:v>
                </c:pt>
                <c:pt idx="5635">
                  <c:v>40765.0</c:v>
                </c:pt>
                <c:pt idx="5636">
                  <c:v>40766.0</c:v>
                </c:pt>
                <c:pt idx="5637">
                  <c:v>40767.0</c:v>
                </c:pt>
                <c:pt idx="5638">
                  <c:v>40770.0</c:v>
                </c:pt>
                <c:pt idx="5639">
                  <c:v>40771.0</c:v>
                </c:pt>
                <c:pt idx="5640">
                  <c:v>40772.0</c:v>
                </c:pt>
                <c:pt idx="5641">
                  <c:v>40773.0</c:v>
                </c:pt>
                <c:pt idx="5642">
                  <c:v>40774.0</c:v>
                </c:pt>
                <c:pt idx="5643">
                  <c:v>40777.0</c:v>
                </c:pt>
                <c:pt idx="5644">
                  <c:v>40778.0</c:v>
                </c:pt>
                <c:pt idx="5645">
                  <c:v>40779.0</c:v>
                </c:pt>
                <c:pt idx="5646">
                  <c:v>40780.0</c:v>
                </c:pt>
                <c:pt idx="5647">
                  <c:v>40781.0</c:v>
                </c:pt>
                <c:pt idx="5648">
                  <c:v>40784.0</c:v>
                </c:pt>
                <c:pt idx="5649">
                  <c:v>40785.0</c:v>
                </c:pt>
                <c:pt idx="5650">
                  <c:v>40786.0</c:v>
                </c:pt>
                <c:pt idx="5651">
                  <c:v>40787.0</c:v>
                </c:pt>
                <c:pt idx="5652">
                  <c:v>40788.0</c:v>
                </c:pt>
                <c:pt idx="5653">
                  <c:v>40791.0</c:v>
                </c:pt>
                <c:pt idx="5654">
                  <c:v>40792.0</c:v>
                </c:pt>
                <c:pt idx="5655">
                  <c:v>40793.0</c:v>
                </c:pt>
                <c:pt idx="5656">
                  <c:v>40794.0</c:v>
                </c:pt>
                <c:pt idx="5657">
                  <c:v>40795.0</c:v>
                </c:pt>
                <c:pt idx="5658">
                  <c:v>40798.0</c:v>
                </c:pt>
                <c:pt idx="5659">
                  <c:v>40799.0</c:v>
                </c:pt>
                <c:pt idx="5660">
                  <c:v>40800.0</c:v>
                </c:pt>
                <c:pt idx="5661">
                  <c:v>40801.0</c:v>
                </c:pt>
                <c:pt idx="5662">
                  <c:v>40802.0</c:v>
                </c:pt>
                <c:pt idx="5663">
                  <c:v>40805.0</c:v>
                </c:pt>
                <c:pt idx="5664">
                  <c:v>40806.0</c:v>
                </c:pt>
                <c:pt idx="5665">
                  <c:v>40807.0</c:v>
                </c:pt>
                <c:pt idx="5666">
                  <c:v>40808.0</c:v>
                </c:pt>
                <c:pt idx="5667">
                  <c:v>40809.0</c:v>
                </c:pt>
                <c:pt idx="5668">
                  <c:v>40812.0</c:v>
                </c:pt>
                <c:pt idx="5669">
                  <c:v>40813.0</c:v>
                </c:pt>
                <c:pt idx="5670">
                  <c:v>40814.0</c:v>
                </c:pt>
                <c:pt idx="5671">
                  <c:v>40815.0</c:v>
                </c:pt>
                <c:pt idx="5672">
                  <c:v>40816.0</c:v>
                </c:pt>
                <c:pt idx="5673">
                  <c:v>40819.0</c:v>
                </c:pt>
                <c:pt idx="5674">
                  <c:v>40820.0</c:v>
                </c:pt>
                <c:pt idx="5675">
                  <c:v>40821.0</c:v>
                </c:pt>
                <c:pt idx="5676">
                  <c:v>40822.0</c:v>
                </c:pt>
                <c:pt idx="5677">
                  <c:v>40823.0</c:v>
                </c:pt>
                <c:pt idx="5678">
                  <c:v>40826.0</c:v>
                </c:pt>
                <c:pt idx="5679">
                  <c:v>40827.0</c:v>
                </c:pt>
                <c:pt idx="5680">
                  <c:v>40828.0</c:v>
                </c:pt>
                <c:pt idx="5681">
                  <c:v>40829.0</c:v>
                </c:pt>
                <c:pt idx="5682">
                  <c:v>40830.0</c:v>
                </c:pt>
                <c:pt idx="5683">
                  <c:v>40833.0</c:v>
                </c:pt>
                <c:pt idx="5684">
                  <c:v>40834.0</c:v>
                </c:pt>
                <c:pt idx="5685">
                  <c:v>40835.0</c:v>
                </c:pt>
                <c:pt idx="5686">
                  <c:v>40836.0</c:v>
                </c:pt>
                <c:pt idx="5687">
                  <c:v>40837.0</c:v>
                </c:pt>
                <c:pt idx="5688">
                  <c:v>40840.0</c:v>
                </c:pt>
                <c:pt idx="5689">
                  <c:v>40841.0</c:v>
                </c:pt>
                <c:pt idx="5690">
                  <c:v>40842.0</c:v>
                </c:pt>
                <c:pt idx="5691">
                  <c:v>40843.0</c:v>
                </c:pt>
                <c:pt idx="5692">
                  <c:v>40844.0</c:v>
                </c:pt>
                <c:pt idx="5693">
                  <c:v>40847.0</c:v>
                </c:pt>
                <c:pt idx="5694">
                  <c:v>40848.0</c:v>
                </c:pt>
                <c:pt idx="5695">
                  <c:v>40849.0</c:v>
                </c:pt>
                <c:pt idx="5696">
                  <c:v>40850.0</c:v>
                </c:pt>
                <c:pt idx="5697">
                  <c:v>40851.0</c:v>
                </c:pt>
                <c:pt idx="5698">
                  <c:v>40854.0</c:v>
                </c:pt>
                <c:pt idx="5699">
                  <c:v>40855.0</c:v>
                </c:pt>
                <c:pt idx="5700">
                  <c:v>40856.0</c:v>
                </c:pt>
                <c:pt idx="5701">
                  <c:v>40857.0</c:v>
                </c:pt>
                <c:pt idx="5702">
                  <c:v>40858.0</c:v>
                </c:pt>
                <c:pt idx="5703">
                  <c:v>40861.0</c:v>
                </c:pt>
                <c:pt idx="5704">
                  <c:v>40862.0</c:v>
                </c:pt>
                <c:pt idx="5705">
                  <c:v>40863.0</c:v>
                </c:pt>
                <c:pt idx="5706">
                  <c:v>40864.0</c:v>
                </c:pt>
                <c:pt idx="5707">
                  <c:v>40865.0</c:v>
                </c:pt>
                <c:pt idx="5708">
                  <c:v>40868.0</c:v>
                </c:pt>
                <c:pt idx="5709">
                  <c:v>40869.0</c:v>
                </c:pt>
                <c:pt idx="5710">
                  <c:v>40870.0</c:v>
                </c:pt>
                <c:pt idx="5711">
                  <c:v>40871.0</c:v>
                </c:pt>
                <c:pt idx="5712">
                  <c:v>40872.0</c:v>
                </c:pt>
                <c:pt idx="5713">
                  <c:v>40875.0</c:v>
                </c:pt>
                <c:pt idx="5714">
                  <c:v>40876.0</c:v>
                </c:pt>
                <c:pt idx="5715">
                  <c:v>40877.0</c:v>
                </c:pt>
                <c:pt idx="5716">
                  <c:v>40878.0</c:v>
                </c:pt>
                <c:pt idx="5717">
                  <c:v>40879.0</c:v>
                </c:pt>
                <c:pt idx="5718">
                  <c:v>40882.0</c:v>
                </c:pt>
                <c:pt idx="5719">
                  <c:v>40883.0</c:v>
                </c:pt>
                <c:pt idx="5720">
                  <c:v>40884.0</c:v>
                </c:pt>
                <c:pt idx="5721">
                  <c:v>40885.0</c:v>
                </c:pt>
                <c:pt idx="5722">
                  <c:v>40886.0</c:v>
                </c:pt>
                <c:pt idx="5723">
                  <c:v>40889.0</c:v>
                </c:pt>
                <c:pt idx="5724">
                  <c:v>40890.0</c:v>
                </c:pt>
                <c:pt idx="5725">
                  <c:v>40891.0</c:v>
                </c:pt>
                <c:pt idx="5726">
                  <c:v>40892.0</c:v>
                </c:pt>
                <c:pt idx="5727">
                  <c:v>40893.0</c:v>
                </c:pt>
                <c:pt idx="5728">
                  <c:v>40896.0</c:v>
                </c:pt>
                <c:pt idx="5729">
                  <c:v>40897.0</c:v>
                </c:pt>
                <c:pt idx="5730">
                  <c:v>40898.0</c:v>
                </c:pt>
                <c:pt idx="5731">
                  <c:v>40899.0</c:v>
                </c:pt>
                <c:pt idx="5732">
                  <c:v>40900.0</c:v>
                </c:pt>
                <c:pt idx="5733">
                  <c:v>40903.0</c:v>
                </c:pt>
                <c:pt idx="5734">
                  <c:v>40904.0</c:v>
                </c:pt>
                <c:pt idx="5735">
                  <c:v>40905.0</c:v>
                </c:pt>
                <c:pt idx="5736">
                  <c:v>40906.0</c:v>
                </c:pt>
                <c:pt idx="5737">
                  <c:v>40907.0</c:v>
                </c:pt>
                <c:pt idx="5738">
                  <c:v>40910.0</c:v>
                </c:pt>
                <c:pt idx="5739">
                  <c:v>40911.0</c:v>
                </c:pt>
                <c:pt idx="5740">
                  <c:v>40912.0</c:v>
                </c:pt>
                <c:pt idx="5741">
                  <c:v>40913.0</c:v>
                </c:pt>
                <c:pt idx="5742">
                  <c:v>40914.0</c:v>
                </c:pt>
                <c:pt idx="5743">
                  <c:v>40917.0</c:v>
                </c:pt>
                <c:pt idx="5744">
                  <c:v>40918.0</c:v>
                </c:pt>
                <c:pt idx="5745">
                  <c:v>40919.0</c:v>
                </c:pt>
                <c:pt idx="5746">
                  <c:v>40920.0</c:v>
                </c:pt>
                <c:pt idx="5747">
                  <c:v>40921.0</c:v>
                </c:pt>
                <c:pt idx="5748">
                  <c:v>40924.0</c:v>
                </c:pt>
                <c:pt idx="5749">
                  <c:v>40925.0</c:v>
                </c:pt>
                <c:pt idx="5750">
                  <c:v>40926.0</c:v>
                </c:pt>
                <c:pt idx="5751">
                  <c:v>40927.0</c:v>
                </c:pt>
                <c:pt idx="5752">
                  <c:v>40928.0</c:v>
                </c:pt>
                <c:pt idx="5753">
                  <c:v>40931.0</c:v>
                </c:pt>
                <c:pt idx="5754">
                  <c:v>40932.0</c:v>
                </c:pt>
                <c:pt idx="5755">
                  <c:v>40933.0</c:v>
                </c:pt>
                <c:pt idx="5756">
                  <c:v>40934.0</c:v>
                </c:pt>
                <c:pt idx="5757">
                  <c:v>40935.0</c:v>
                </c:pt>
                <c:pt idx="5758">
                  <c:v>40938.0</c:v>
                </c:pt>
                <c:pt idx="5759">
                  <c:v>40939.0</c:v>
                </c:pt>
                <c:pt idx="5760">
                  <c:v>40940.0</c:v>
                </c:pt>
                <c:pt idx="5761">
                  <c:v>40941.0</c:v>
                </c:pt>
                <c:pt idx="5762">
                  <c:v>40942.0</c:v>
                </c:pt>
                <c:pt idx="5763">
                  <c:v>40945.0</c:v>
                </c:pt>
                <c:pt idx="5764">
                  <c:v>40946.0</c:v>
                </c:pt>
                <c:pt idx="5765">
                  <c:v>40947.0</c:v>
                </c:pt>
                <c:pt idx="5766">
                  <c:v>40948.0</c:v>
                </c:pt>
                <c:pt idx="5767">
                  <c:v>40949.0</c:v>
                </c:pt>
                <c:pt idx="5768">
                  <c:v>40952.0</c:v>
                </c:pt>
                <c:pt idx="5769">
                  <c:v>40953.0</c:v>
                </c:pt>
                <c:pt idx="5770">
                  <c:v>40954.0</c:v>
                </c:pt>
                <c:pt idx="5771">
                  <c:v>40955.0</c:v>
                </c:pt>
                <c:pt idx="5772">
                  <c:v>40956.0</c:v>
                </c:pt>
                <c:pt idx="5773">
                  <c:v>40959.0</c:v>
                </c:pt>
                <c:pt idx="5774">
                  <c:v>40960.0</c:v>
                </c:pt>
                <c:pt idx="5775">
                  <c:v>40961.0</c:v>
                </c:pt>
                <c:pt idx="5776">
                  <c:v>40962.0</c:v>
                </c:pt>
                <c:pt idx="5777">
                  <c:v>40963.0</c:v>
                </c:pt>
                <c:pt idx="5778">
                  <c:v>40966.0</c:v>
                </c:pt>
                <c:pt idx="5779">
                  <c:v>40967.0</c:v>
                </c:pt>
                <c:pt idx="5780">
                  <c:v>40968.0</c:v>
                </c:pt>
                <c:pt idx="5781">
                  <c:v>40969.0</c:v>
                </c:pt>
                <c:pt idx="5782">
                  <c:v>40970.0</c:v>
                </c:pt>
                <c:pt idx="5783">
                  <c:v>40973.0</c:v>
                </c:pt>
                <c:pt idx="5784">
                  <c:v>40974.0</c:v>
                </c:pt>
                <c:pt idx="5785">
                  <c:v>40975.0</c:v>
                </c:pt>
                <c:pt idx="5786">
                  <c:v>40976.0</c:v>
                </c:pt>
                <c:pt idx="5787">
                  <c:v>40977.0</c:v>
                </c:pt>
                <c:pt idx="5788">
                  <c:v>40980.0</c:v>
                </c:pt>
                <c:pt idx="5789">
                  <c:v>40981.0</c:v>
                </c:pt>
                <c:pt idx="5790">
                  <c:v>40982.0</c:v>
                </c:pt>
                <c:pt idx="5791">
                  <c:v>40983.0</c:v>
                </c:pt>
                <c:pt idx="5792">
                  <c:v>40984.0</c:v>
                </c:pt>
                <c:pt idx="5793">
                  <c:v>40987.0</c:v>
                </c:pt>
                <c:pt idx="5794">
                  <c:v>40988.0</c:v>
                </c:pt>
                <c:pt idx="5795">
                  <c:v>40989.0</c:v>
                </c:pt>
                <c:pt idx="5796">
                  <c:v>40990.0</c:v>
                </c:pt>
                <c:pt idx="5797">
                  <c:v>40991.0</c:v>
                </c:pt>
                <c:pt idx="5798">
                  <c:v>40994.0</c:v>
                </c:pt>
                <c:pt idx="5799">
                  <c:v>40995.0</c:v>
                </c:pt>
                <c:pt idx="5800">
                  <c:v>40996.0</c:v>
                </c:pt>
                <c:pt idx="5801">
                  <c:v>40997.0</c:v>
                </c:pt>
                <c:pt idx="5802">
                  <c:v>40998.0</c:v>
                </c:pt>
                <c:pt idx="5803">
                  <c:v>41001.0</c:v>
                </c:pt>
                <c:pt idx="5804">
                  <c:v>41002.0</c:v>
                </c:pt>
                <c:pt idx="5805">
                  <c:v>41003.0</c:v>
                </c:pt>
                <c:pt idx="5806">
                  <c:v>41004.0</c:v>
                </c:pt>
                <c:pt idx="5807">
                  <c:v>41005.0</c:v>
                </c:pt>
                <c:pt idx="5808">
                  <c:v>41008.0</c:v>
                </c:pt>
                <c:pt idx="5809">
                  <c:v>41009.0</c:v>
                </c:pt>
                <c:pt idx="5810">
                  <c:v>41010.0</c:v>
                </c:pt>
                <c:pt idx="5811">
                  <c:v>41011.0</c:v>
                </c:pt>
                <c:pt idx="5812">
                  <c:v>41012.0</c:v>
                </c:pt>
                <c:pt idx="5813">
                  <c:v>41015.0</c:v>
                </c:pt>
                <c:pt idx="5814">
                  <c:v>41016.0</c:v>
                </c:pt>
                <c:pt idx="5815">
                  <c:v>41017.0</c:v>
                </c:pt>
                <c:pt idx="5816">
                  <c:v>41018.0</c:v>
                </c:pt>
                <c:pt idx="5817">
                  <c:v>41019.0</c:v>
                </c:pt>
                <c:pt idx="5818">
                  <c:v>41022.0</c:v>
                </c:pt>
                <c:pt idx="5819">
                  <c:v>41023.0</c:v>
                </c:pt>
                <c:pt idx="5820">
                  <c:v>41024.0</c:v>
                </c:pt>
                <c:pt idx="5821">
                  <c:v>41025.0</c:v>
                </c:pt>
                <c:pt idx="5822">
                  <c:v>41026.0</c:v>
                </c:pt>
                <c:pt idx="5823">
                  <c:v>41029.0</c:v>
                </c:pt>
                <c:pt idx="5824">
                  <c:v>41030.0</c:v>
                </c:pt>
                <c:pt idx="5825">
                  <c:v>41031.0</c:v>
                </c:pt>
                <c:pt idx="5826">
                  <c:v>41032.0</c:v>
                </c:pt>
                <c:pt idx="5827">
                  <c:v>41033.0</c:v>
                </c:pt>
                <c:pt idx="5828">
                  <c:v>41036.0</c:v>
                </c:pt>
                <c:pt idx="5829">
                  <c:v>41037.0</c:v>
                </c:pt>
                <c:pt idx="5830">
                  <c:v>41038.0</c:v>
                </c:pt>
                <c:pt idx="5831">
                  <c:v>41039.0</c:v>
                </c:pt>
                <c:pt idx="5832">
                  <c:v>41040.0</c:v>
                </c:pt>
                <c:pt idx="5833">
                  <c:v>41043.0</c:v>
                </c:pt>
                <c:pt idx="5834">
                  <c:v>41044.0</c:v>
                </c:pt>
                <c:pt idx="5835">
                  <c:v>41045.0</c:v>
                </c:pt>
                <c:pt idx="5836">
                  <c:v>41046.0</c:v>
                </c:pt>
                <c:pt idx="5837">
                  <c:v>41047.0</c:v>
                </c:pt>
                <c:pt idx="5838">
                  <c:v>41050.0</c:v>
                </c:pt>
                <c:pt idx="5839">
                  <c:v>41051.0</c:v>
                </c:pt>
                <c:pt idx="5840">
                  <c:v>41052.0</c:v>
                </c:pt>
                <c:pt idx="5841">
                  <c:v>41053.0</c:v>
                </c:pt>
                <c:pt idx="5842">
                  <c:v>41054.0</c:v>
                </c:pt>
                <c:pt idx="5843">
                  <c:v>41057.0</c:v>
                </c:pt>
                <c:pt idx="5844">
                  <c:v>41058.0</c:v>
                </c:pt>
                <c:pt idx="5845">
                  <c:v>41059.0</c:v>
                </c:pt>
                <c:pt idx="5846">
                  <c:v>41060.0</c:v>
                </c:pt>
                <c:pt idx="5847">
                  <c:v>41061.0</c:v>
                </c:pt>
                <c:pt idx="5848">
                  <c:v>41064.0</c:v>
                </c:pt>
                <c:pt idx="5849">
                  <c:v>41065.0</c:v>
                </c:pt>
                <c:pt idx="5850">
                  <c:v>41066.0</c:v>
                </c:pt>
                <c:pt idx="5851">
                  <c:v>41067.0</c:v>
                </c:pt>
                <c:pt idx="5852">
                  <c:v>41068.0</c:v>
                </c:pt>
                <c:pt idx="5853">
                  <c:v>41071.0</c:v>
                </c:pt>
                <c:pt idx="5854">
                  <c:v>41072.0</c:v>
                </c:pt>
                <c:pt idx="5855">
                  <c:v>41073.0</c:v>
                </c:pt>
                <c:pt idx="5856">
                  <c:v>41074.0</c:v>
                </c:pt>
                <c:pt idx="5857">
                  <c:v>41075.0</c:v>
                </c:pt>
                <c:pt idx="5858">
                  <c:v>41078.0</c:v>
                </c:pt>
                <c:pt idx="5859">
                  <c:v>41079.0</c:v>
                </c:pt>
                <c:pt idx="5860">
                  <c:v>41080.0</c:v>
                </c:pt>
                <c:pt idx="5861">
                  <c:v>41081.0</c:v>
                </c:pt>
                <c:pt idx="5862">
                  <c:v>41082.0</c:v>
                </c:pt>
                <c:pt idx="5863">
                  <c:v>41085.0</c:v>
                </c:pt>
                <c:pt idx="5864">
                  <c:v>41086.0</c:v>
                </c:pt>
                <c:pt idx="5865">
                  <c:v>41087.0</c:v>
                </c:pt>
                <c:pt idx="5866">
                  <c:v>41088.0</c:v>
                </c:pt>
                <c:pt idx="5867">
                  <c:v>41089.0</c:v>
                </c:pt>
                <c:pt idx="5868">
                  <c:v>41092.0</c:v>
                </c:pt>
                <c:pt idx="5869">
                  <c:v>41093.0</c:v>
                </c:pt>
                <c:pt idx="5870">
                  <c:v>41094.0</c:v>
                </c:pt>
                <c:pt idx="5871">
                  <c:v>41095.0</c:v>
                </c:pt>
                <c:pt idx="5872">
                  <c:v>41096.0</c:v>
                </c:pt>
                <c:pt idx="5873">
                  <c:v>41099.0</c:v>
                </c:pt>
                <c:pt idx="5874">
                  <c:v>41100.0</c:v>
                </c:pt>
                <c:pt idx="5875">
                  <c:v>41101.0</c:v>
                </c:pt>
                <c:pt idx="5876">
                  <c:v>41102.0</c:v>
                </c:pt>
                <c:pt idx="5877">
                  <c:v>41103.0</c:v>
                </c:pt>
                <c:pt idx="5878">
                  <c:v>41106.0</c:v>
                </c:pt>
                <c:pt idx="5879">
                  <c:v>41107.0</c:v>
                </c:pt>
                <c:pt idx="5880">
                  <c:v>41108.0</c:v>
                </c:pt>
                <c:pt idx="5881">
                  <c:v>41109.0</c:v>
                </c:pt>
                <c:pt idx="5882">
                  <c:v>41110.0</c:v>
                </c:pt>
                <c:pt idx="5883">
                  <c:v>41113.0</c:v>
                </c:pt>
                <c:pt idx="5884">
                  <c:v>41114.0</c:v>
                </c:pt>
                <c:pt idx="5885">
                  <c:v>41115.0</c:v>
                </c:pt>
                <c:pt idx="5886">
                  <c:v>41116.0</c:v>
                </c:pt>
                <c:pt idx="5887">
                  <c:v>41117.0</c:v>
                </c:pt>
                <c:pt idx="5888">
                  <c:v>41120.0</c:v>
                </c:pt>
                <c:pt idx="5889">
                  <c:v>41121.0</c:v>
                </c:pt>
                <c:pt idx="5890">
                  <c:v>41122.0</c:v>
                </c:pt>
                <c:pt idx="5891">
                  <c:v>41123.0</c:v>
                </c:pt>
                <c:pt idx="5892">
                  <c:v>41124.0</c:v>
                </c:pt>
                <c:pt idx="5893">
                  <c:v>41127.0</c:v>
                </c:pt>
                <c:pt idx="5894">
                  <c:v>41128.0</c:v>
                </c:pt>
                <c:pt idx="5895">
                  <c:v>41129.0</c:v>
                </c:pt>
                <c:pt idx="5896">
                  <c:v>41130.0</c:v>
                </c:pt>
                <c:pt idx="5897">
                  <c:v>41131.0</c:v>
                </c:pt>
                <c:pt idx="5898">
                  <c:v>41134.0</c:v>
                </c:pt>
                <c:pt idx="5899">
                  <c:v>41135.0</c:v>
                </c:pt>
                <c:pt idx="5900">
                  <c:v>41136.0</c:v>
                </c:pt>
                <c:pt idx="5901">
                  <c:v>41137.0</c:v>
                </c:pt>
                <c:pt idx="5902">
                  <c:v>41138.0</c:v>
                </c:pt>
                <c:pt idx="5903">
                  <c:v>41141.0</c:v>
                </c:pt>
                <c:pt idx="5904">
                  <c:v>41142.0</c:v>
                </c:pt>
                <c:pt idx="5905">
                  <c:v>41143.0</c:v>
                </c:pt>
                <c:pt idx="5906">
                  <c:v>41144.0</c:v>
                </c:pt>
                <c:pt idx="5907">
                  <c:v>41145.0</c:v>
                </c:pt>
                <c:pt idx="5908">
                  <c:v>41148.0</c:v>
                </c:pt>
                <c:pt idx="5909">
                  <c:v>41149.0</c:v>
                </c:pt>
                <c:pt idx="5910">
                  <c:v>41150.0</c:v>
                </c:pt>
                <c:pt idx="5911">
                  <c:v>41151.0</c:v>
                </c:pt>
                <c:pt idx="5912">
                  <c:v>41152.0</c:v>
                </c:pt>
                <c:pt idx="5913">
                  <c:v>41155.0</c:v>
                </c:pt>
                <c:pt idx="5914">
                  <c:v>41156.0</c:v>
                </c:pt>
                <c:pt idx="5915">
                  <c:v>41157.0</c:v>
                </c:pt>
                <c:pt idx="5916">
                  <c:v>41158.0</c:v>
                </c:pt>
                <c:pt idx="5917">
                  <c:v>41159.0</c:v>
                </c:pt>
                <c:pt idx="5918">
                  <c:v>41162.0</c:v>
                </c:pt>
                <c:pt idx="5919">
                  <c:v>41163.0</c:v>
                </c:pt>
                <c:pt idx="5920">
                  <c:v>41164.0</c:v>
                </c:pt>
                <c:pt idx="5921">
                  <c:v>41165.0</c:v>
                </c:pt>
                <c:pt idx="5922">
                  <c:v>41166.0</c:v>
                </c:pt>
                <c:pt idx="5923">
                  <c:v>41169.0</c:v>
                </c:pt>
                <c:pt idx="5924">
                  <c:v>41170.0</c:v>
                </c:pt>
                <c:pt idx="5925">
                  <c:v>41171.0</c:v>
                </c:pt>
                <c:pt idx="5926">
                  <c:v>41172.0</c:v>
                </c:pt>
                <c:pt idx="5927">
                  <c:v>41173.0</c:v>
                </c:pt>
                <c:pt idx="5928">
                  <c:v>41176.0</c:v>
                </c:pt>
                <c:pt idx="5929">
                  <c:v>41177.0</c:v>
                </c:pt>
                <c:pt idx="5930">
                  <c:v>41178.0</c:v>
                </c:pt>
                <c:pt idx="5931">
                  <c:v>41179.0</c:v>
                </c:pt>
                <c:pt idx="5932">
                  <c:v>41180.0</c:v>
                </c:pt>
                <c:pt idx="5933">
                  <c:v>41183.0</c:v>
                </c:pt>
                <c:pt idx="5934">
                  <c:v>41184.0</c:v>
                </c:pt>
                <c:pt idx="5935">
                  <c:v>41185.0</c:v>
                </c:pt>
                <c:pt idx="5936">
                  <c:v>41186.0</c:v>
                </c:pt>
                <c:pt idx="5937">
                  <c:v>41187.0</c:v>
                </c:pt>
                <c:pt idx="5938">
                  <c:v>41190.0</c:v>
                </c:pt>
                <c:pt idx="5939">
                  <c:v>41191.0</c:v>
                </c:pt>
                <c:pt idx="5940">
                  <c:v>41192.0</c:v>
                </c:pt>
                <c:pt idx="5941">
                  <c:v>41193.0</c:v>
                </c:pt>
                <c:pt idx="5942">
                  <c:v>41194.0</c:v>
                </c:pt>
                <c:pt idx="5943">
                  <c:v>41197.0</c:v>
                </c:pt>
                <c:pt idx="5944">
                  <c:v>41198.0</c:v>
                </c:pt>
                <c:pt idx="5945">
                  <c:v>41199.0</c:v>
                </c:pt>
                <c:pt idx="5946">
                  <c:v>41200.0</c:v>
                </c:pt>
                <c:pt idx="5947">
                  <c:v>41201.0</c:v>
                </c:pt>
                <c:pt idx="5948">
                  <c:v>41204.0</c:v>
                </c:pt>
                <c:pt idx="5949">
                  <c:v>41205.0</c:v>
                </c:pt>
                <c:pt idx="5950">
                  <c:v>41206.0</c:v>
                </c:pt>
                <c:pt idx="5951">
                  <c:v>41207.0</c:v>
                </c:pt>
                <c:pt idx="5952">
                  <c:v>41208.0</c:v>
                </c:pt>
                <c:pt idx="5953">
                  <c:v>41211.0</c:v>
                </c:pt>
                <c:pt idx="5954">
                  <c:v>41212.0</c:v>
                </c:pt>
                <c:pt idx="5955">
                  <c:v>41213.0</c:v>
                </c:pt>
                <c:pt idx="5956">
                  <c:v>41214.0</c:v>
                </c:pt>
                <c:pt idx="5957">
                  <c:v>41215.0</c:v>
                </c:pt>
                <c:pt idx="5958">
                  <c:v>41218.0</c:v>
                </c:pt>
                <c:pt idx="5959">
                  <c:v>41219.0</c:v>
                </c:pt>
                <c:pt idx="5960">
                  <c:v>41220.0</c:v>
                </c:pt>
                <c:pt idx="5961">
                  <c:v>41221.0</c:v>
                </c:pt>
                <c:pt idx="5962">
                  <c:v>41222.0</c:v>
                </c:pt>
                <c:pt idx="5963">
                  <c:v>41225.0</c:v>
                </c:pt>
                <c:pt idx="5964">
                  <c:v>41226.0</c:v>
                </c:pt>
                <c:pt idx="5965">
                  <c:v>41227.0</c:v>
                </c:pt>
                <c:pt idx="5966">
                  <c:v>41228.0</c:v>
                </c:pt>
                <c:pt idx="5967">
                  <c:v>41229.0</c:v>
                </c:pt>
                <c:pt idx="5968">
                  <c:v>41232.0</c:v>
                </c:pt>
                <c:pt idx="5969">
                  <c:v>41233.0</c:v>
                </c:pt>
                <c:pt idx="5970">
                  <c:v>41234.0</c:v>
                </c:pt>
                <c:pt idx="5971">
                  <c:v>41235.0</c:v>
                </c:pt>
                <c:pt idx="5972">
                  <c:v>41236.0</c:v>
                </c:pt>
                <c:pt idx="5973">
                  <c:v>41239.0</c:v>
                </c:pt>
                <c:pt idx="5974">
                  <c:v>41240.0</c:v>
                </c:pt>
                <c:pt idx="5975">
                  <c:v>41241.0</c:v>
                </c:pt>
                <c:pt idx="5976">
                  <c:v>41242.0</c:v>
                </c:pt>
                <c:pt idx="5977">
                  <c:v>41243.0</c:v>
                </c:pt>
                <c:pt idx="5978">
                  <c:v>41246.0</c:v>
                </c:pt>
                <c:pt idx="5979">
                  <c:v>41247.0</c:v>
                </c:pt>
                <c:pt idx="5980">
                  <c:v>41248.0</c:v>
                </c:pt>
                <c:pt idx="5981">
                  <c:v>41249.0</c:v>
                </c:pt>
                <c:pt idx="5982">
                  <c:v>41250.0</c:v>
                </c:pt>
                <c:pt idx="5983">
                  <c:v>41253.0</c:v>
                </c:pt>
                <c:pt idx="5984">
                  <c:v>41254.0</c:v>
                </c:pt>
                <c:pt idx="5985">
                  <c:v>41255.0</c:v>
                </c:pt>
                <c:pt idx="5986">
                  <c:v>41256.0</c:v>
                </c:pt>
                <c:pt idx="5987">
                  <c:v>41257.0</c:v>
                </c:pt>
                <c:pt idx="5988">
                  <c:v>41260.0</c:v>
                </c:pt>
                <c:pt idx="5989">
                  <c:v>41261.0</c:v>
                </c:pt>
                <c:pt idx="5990">
                  <c:v>41262.0</c:v>
                </c:pt>
                <c:pt idx="5991">
                  <c:v>41263.0</c:v>
                </c:pt>
                <c:pt idx="5992">
                  <c:v>41264.0</c:v>
                </c:pt>
                <c:pt idx="5993">
                  <c:v>41267.0</c:v>
                </c:pt>
                <c:pt idx="5994">
                  <c:v>41268.0</c:v>
                </c:pt>
                <c:pt idx="5995">
                  <c:v>41269.0</c:v>
                </c:pt>
                <c:pt idx="5996">
                  <c:v>41270.0</c:v>
                </c:pt>
                <c:pt idx="5997">
                  <c:v>41271.0</c:v>
                </c:pt>
                <c:pt idx="5998">
                  <c:v>41274.0</c:v>
                </c:pt>
                <c:pt idx="5999">
                  <c:v>41275.0</c:v>
                </c:pt>
                <c:pt idx="6000">
                  <c:v>41276.0</c:v>
                </c:pt>
                <c:pt idx="6001">
                  <c:v>41277.0</c:v>
                </c:pt>
                <c:pt idx="6002">
                  <c:v>41278.0</c:v>
                </c:pt>
                <c:pt idx="6003">
                  <c:v>41281.0</c:v>
                </c:pt>
                <c:pt idx="6004">
                  <c:v>41282.0</c:v>
                </c:pt>
                <c:pt idx="6005">
                  <c:v>41283.0</c:v>
                </c:pt>
                <c:pt idx="6006">
                  <c:v>41284.0</c:v>
                </c:pt>
                <c:pt idx="6007">
                  <c:v>41285.0</c:v>
                </c:pt>
                <c:pt idx="6008">
                  <c:v>41288.0</c:v>
                </c:pt>
                <c:pt idx="6009">
                  <c:v>41289.0</c:v>
                </c:pt>
                <c:pt idx="6010">
                  <c:v>41290.0</c:v>
                </c:pt>
                <c:pt idx="6011">
                  <c:v>41291.0</c:v>
                </c:pt>
                <c:pt idx="6012">
                  <c:v>41292.0</c:v>
                </c:pt>
                <c:pt idx="6013">
                  <c:v>41295.0</c:v>
                </c:pt>
                <c:pt idx="6014">
                  <c:v>41296.0</c:v>
                </c:pt>
                <c:pt idx="6015">
                  <c:v>41297.0</c:v>
                </c:pt>
                <c:pt idx="6016">
                  <c:v>41298.0</c:v>
                </c:pt>
                <c:pt idx="6017">
                  <c:v>41299.0</c:v>
                </c:pt>
                <c:pt idx="6018">
                  <c:v>41302.0</c:v>
                </c:pt>
                <c:pt idx="6019">
                  <c:v>41303.0</c:v>
                </c:pt>
                <c:pt idx="6020">
                  <c:v>41304.0</c:v>
                </c:pt>
                <c:pt idx="6021">
                  <c:v>41305.0</c:v>
                </c:pt>
                <c:pt idx="6022">
                  <c:v>41306.0</c:v>
                </c:pt>
                <c:pt idx="6023">
                  <c:v>41309.0</c:v>
                </c:pt>
                <c:pt idx="6024">
                  <c:v>41310.0</c:v>
                </c:pt>
                <c:pt idx="6025">
                  <c:v>41311.0</c:v>
                </c:pt>
                <c:pt idx="6026">
                  <c:v>41312.0</c:v>
                </c:pt>
                <c:pt idx="6027">
                  <c:v>41313.0</c:v>
                </c:pt>
                <c:pt idx="6028">
                  <c:v>41316.0</c:v>
                </c:pt>
                <c:pt idx="6029">
                  <c:v>41317.0</c:v>
                </c:pt>
                <c:pt idx="6030">
                  <c:v>41318.0</c:v>
                </c:pt>
                <c:pt idx="6031">
                  <c:v>41319.0</c:v>
                </c:pt>
                <c:pt idx="6032">
                  <c:v>41320.0</c:v>
                </c:pt>
                <c:pt idx="6033">
                  <c:v>41323.0</c:v>
                </c:pt>
                <c:pt idx="6034">
                  <c:v>41324.0</c:v>
                </c:pt>
                <c:pt idx="6035">
                  <c:v>41325.0</c:v>
                </c:pt>
                <c:pt idx="6036">
                  <c:v>41326.0</c:v>
                </c:pt>
                <c:pt idx="6037">
                  <c:v>41327.0</c:v>
                </c:pt>
                <c:pt idx="6038">
                  <c:v>41330.0</c:v>
                </c:pt>
                <c:pt idx="6039">
                  <c:v>41331.0</c:v>
                </c:pt>
                <c:pt idx="6040">
                  <c:v>41332.0</c:v>
                </c:pt>
                <c:pt idx="6041">
                  <c:v>41333.0</c:v>
                </c:pt>
                <c:pt idx="6042">
                  <c:v>41334.0</c:v>
                </c:pt>
                <c:pt idx="6043">
                  <c:v>41337.0</c:v>
                </c:pt>
                <c:pt idx="6044">
                  <c:v>41338.0</c:v>
                </c:pt>
                <c:pt idx="6045">
                  <c:v>41339.0</c:v>
                </c:pt>
                <c:pt idx="6046">
                  <c:v>41340.0</c:v>
                </c:pt>
                <c:pt idx="6047">
                  <c:v>41341.0</c:v>
                </c:pt>
                <c:pt idx="6048">
                  <c:v>41344.0</c:v>
                </c:pt>
                <c:pt idx="6049">
                  <c:v>41345.0</c:v>
                </c:pt>
                <c:pt idx="6050">
                  <c:v>41346.0</c:v>
                </c:pt>
                <c:pt idx="6051">
                  <c:v>41347.0</c:v>
                </c:pt>
                <c:pt idx="6052">
                  <c:v>41348.0</c:v>
                </c:pt>
                <c:pt idx="6053">
                  <c:v>41351.0</c:v>
                </c:pt>
                <c:pt idx="6054">
                  <c:v>41352.0</c:v>
                </c:pt>
                <c:pt idx="6055">
                  <c:v>41353.0</c:v>
                </c:pt>
                <c:pt idx="6056">
                  <c:v>41354.0</c:v>
                </c:pt>
                <c:pt idx="6057">
                  <c:v>41355.0</c:v>
                </c:pt>
                <c:pt idx="6058">
                  <c:v>41358.0</c:v>
                </c:pt>
                <c:pt idx="6059">
                  <c:v>41359.0</c:v>
                </c:pt>
                <c:pt idx="6060">
                  <c:v>41360.0</c:v>
                </c:pt>
                <c:pt idx="6061">
                  <c:v>41361.0</c:v>
                </c:pt>
                <c:pt idx="6062">
                  <c:v>41362.0</c:v>
                </c:pt>
                <c:pt idx="6063">
                  <c:v>41365.0</c:v>
                </c:pt>
                <c:pt idx="6064">
                  <c:v>41366.0</c:v>
                </c:pt>
                <c:pt idx="6065">
                  <c:v>41367.0</c:v>
                </c:pt>
                <c:pt idx="6066">
                  <c:v>41368.0</c:v>
                </c:pt>
                <c:pt idx="6067">
                  <c:v>41369.0</c:v>
                </c:pt>
                <c:pt idx="6068">
                  <c:v>41372.0</c:v>
                </c:pt>
                <c:pt idx="6069">
                  <c:v>41373.0</c:v>
                </c:pt>
                <c:pt idx="6070">
                  <c:v>41374.0</c:v>
                </c:pt>
                <c:pt idx="6071">
                  <c:v>41375.0</c:v>
                </c:pt>
                <c:pt idx="6072">
                  <c:v>41376.0</c:v>
                </c:pt>
                <c:pt idx="6073">
                  <c:v>41379.0</c:v>
                </c:pt>
                <c:pt idx="6074">
                  <c:v>41380.0</c:v>
                </c:pt>
                <c:pt idx="6075">
                  <c:v>41381.0</c:v>
                </c:pt>
                <c:pt idx="6076">
                  <c:v>41382.0</c:v>
                </c:pt>
                <c:pt idx="6077">
                  <c:v>41383.0</c:v>
                </c:pt>
                <c:pt idx="6078">
                  <c:v>41386.0</c:v>
                </c:pt>
                <c:pt idx="6079">
                  <c:v>41387.0</c:v>
                </c:pt>
                <c:pt idx="6080">
                  <c:v>41388.0</c:v>
                </c:pt>
                <c:pt idx="6081">
                  <c:v>41389.0</c:v>
                </c:pt>
                <c:pt idx="6082">
                  <c:v>41390.0</c:v>
                </c:pt>
                <c:pt idx="6083">
                  <c:v>41393.0</c:v>
                </c:pt>
                <c:pt idx="6084">
                  <c:v>41394.0</c:v>
                </c:pt>
                <c:pt idx="6085">
                  <c:v>41395.0</c:v>
                </c:pt>
                <c:pt idx="6086">
                  <c:v>41396.0</c:v>
                </c:pt>
                <c:pt idx="6087">
                  <c:v>41397.0</c:v>
                </c:pt>
                <c:pt idx="6088">
                  <c:v>41400.0</c:v>
                </c:pt>
                <c:pt idx="6089">
                  <c:v>41401.0</c:v>
                </c:pt>
                <c:pt idx="6090">
                  <c:v>41402.0</c:v>
                </c:pt>
                <c:pt idx="6091">
                  <c:v>41403.0</c:v>
                </c:pt>
                <c:pt idx="6092">
                  <c:v>41404.0</c:v>
                </c:pt>
                <c:pt idx="6093">
                  <c:v>41407.0</c:v>
                </c:pt>
                <c:pt idx="6094">
                  <c:v>41408.0</c:v>
                </c:pt>
                <c:pt idx="6095">
                  <c:v>41409.0</c:v>
                </c:pt>
                <c:pt idx="6096">
                  <c:v>41410.0</c:v>
                </c:pt>
                <c:pt idx="6097">
                  <c:v>41411.0</c:v>
                </c:pt>
                <c:pt idx="6098">
                  <c:v>41414.0</c:v>
                </c:pt>
                <c:pt idx="6099">
                  <c:v>41415.0</c:v>
                </c:pt>
                <c:pt idx="6100">
                  <c:v>41416.0</c:v>
                </c:pt>
                <c:pt idx="6101">
                  <c:v>41417.0</c:v>
                </c:pt>
                <c:pt idx="6102">
                  <c:v>41418.0</c:v>
                </c:pt>
                <c:pt idx="6103">
                  <c:v>41421.0</c:v>
                </c:pt>
                <c:pt idx="6104">
                  <c:v>41422.0</c:v>
                </c:pt>
                <c:pt idx="6105">
                  <c:v>41423.0</c:v>
                </c:pt>
                <c:pt idx="6106">
                  <c:v>41424.0</c:v>
                </c:pt>
                <c:pt idx="6107">
                  <c:v>41425.0</c:v>
                </c:pt>
                <c:pt idx="6108">
                  <c:v>41428.0</c:v>
                </c:pt>
                <c:pt idx="6109">
                  <c:v>41429.0</c:v>
                </c:pt>
                <c:pt idx="6110">
                  <c:v>41430.0</c:v>
                </c:pt>
                <c:pt idx="6111">
                  <c:v>41431.0</c:v>
                </c:pt>
                <c:pt idx="6112">
                  <c:v>41432.0</c:v>
                </c:pt>
                <c:pt idx="6113">
                  <c:v>41435.0</c:v>
                </c:pt>
                <c:pt idx="6114">
                  <c:v>41436.0</c:v>
                </c:pt>
                <c:pt idx="6115">
                  <c:v>41437.0</c:v>
                </c:pt>
                <c:pt idx="6116">
                  <c:v>41438.0</c:v>
                </c:pt>
                <c:pt idx="6117">
                  <c:v>41439.0</c:v>
                </c:pt>
                <c:pt idx="6118">
                  <c:v>41442.0</c:v>
                </c:pt>
                <c:pt idx="6119">
                  <c:v>41443.0</c:v>
                </c:pt>
                <c:pt idx="6120">
                  <c:v>41444.0</c:v>
                </c:pt>
                <c:pt idx="6121">
                  <c:v>41445.0</c:v>
                </c:pt>
                <c:pt idx="6122">
                  <c:v>41446.0</c:v>
                </c:pt>
                <c:pt idx="6123">
                  <c:v>41449.0</c:v>
                </c:pt>
                <c:pt idx="6124">
                  <c:v>41450.0</c:v>
                </c:pt>
                <c:pt idx="6125">
                  <c:v>41451.0</c:v>
                </c:pt>
                <c:pt idx="6126">
                  <c:v>41452.0</c:v>
                </c:pt>
                <c:pt idx="6127">
                  <c:v>41453.0</c:v>
                </c:pt>
                <c:pt idx="6128">
                  <c:v>41456.0</c:v>
                </c:pt>
                <c:pt idx="6129">
                  <c:v>41457.0</c:v>
                </c:pt>
                <c:pt idx="6130">
                  <c:v>41458.0</c:v>
                </c:pt>
                <c:pt idx="6131">
                  <c:v>41459.0</c:v>
                </c:pt>
                <c:pt idx="6132">
                  <c:v>41460.0</c:v>
                </c:pt>
                <c:pt idx="6133">
                  <c:v>41463.0</c:v>
                </c:pt>
                <c:pt idx="6134">
                  <c:v>41464.0</c:v>
                </c:pt>
                <c:pt idx="6135">
                  <c:v>41465.0</c:v>
                </c:pt>
                <c:pt idx="6136">
                  <c:v>41466.0</c:v>
                </c:pt>
                <c:pt idx="6137">
                  <c:v>41467.0</c:v>
                </c:pt>
                <c:pt idx="6138">
                  <c:v>41470.0</c:v>
                </c:pt>
                <c:pt idx="6139">
                  <c:v>41471.0</c:v>
                </c:pt>
                <c:pt idx="6140">
                  <c:v>41472.0</c:v>
                </c:pt>
                <c:pt idx="6141">
                  <c:v>41473.0</c:v>
                </c:pt>
                <c:pt idx="6142">
                  <c:v>41474.0</c:v>
                </c:pt>
                <c:pt idx="6143">
                  <c:v>41477.0</c:v>
                </c:pt>
                <c:pt idx="6144">
                  <c:v>41478.0</c:v>
                </c:pt>
                <c:pt idx="6145">
                  <c:v>41479.0</c:v>
                </c:pt>
                <c:pt idx="6146">
                  <c:v>41480.0</c:v>
                </c:pt>
                <c:pt idx="6147">
                  <c:v>41481.0</c:v>
                </c:pt>
                <c:pt idx="6148">
                  <c:v>41484.0</c:v>
                </c:pt>
                <c:pt idx="6149">
                  <c:v>41485.0</c:v>
                </c:pt>
                <c:pt idx="6150">
                  <c:v>41486.0</c:v>
                </c:pt>
                <c:pt idx="6151">
                  <c:v>41487.0</c:v>
                </c:pt>
                <c:pt idx="6152">
                  <c:v>41488.0</c:v>
                </c:pt>
                <c:pt idx="6153">
                  <c:v>41491.0</c:v>
                </c:pt>
                <c:pt idx="6154">
                  <c:v>41492.0</c:v>
                </c:pt>
                <c:pt idx="6155">
                  <c:v>41493.0</c:v>
                </c:pt>
                <c:pt idx="6156">
                  <c:v>41494.0</c:v>
                </c:pt>
                <c:pt idx="6157">
                  <c:v>41495.0</c:v>
                </c:pt>
                <c:pt idx="6158">
                  <c:v>41498.0</c:v>
                </c:pt>
                <c:pt idx="6159">
                  <c:v>41499.0</c:v>
                </c:pt>
                <c:pt idx="6160">
                  <c:v>41500.0</c:v>
                </c:pt>
                <c:pt idx="6161">
                  <c:v>41501.0</c:v>
                </c:pt>
                <c:pt idx="6162">
                  <c:v>41502.0</c:v>
                </c:pt>
                <c:pt idx="6163">
                  <c:v>41505.0</c:v>
                </c:pt>
                <c:pt idx="6164">
                  <c:v>41506.0</c:v>
                </c:pt>
                <c:pt idx="6165">
                  <c:v>41507.0</c:v>
                </c:pt>
                <c:pt idx="6166">
                  <c:v>41508.0</c:v>
                </c:pt>
                <c:pt idx="6167">
                  <c:v>41509.0</c:v>
                </c:pt>
                <c:pt idx="6168">
                  <c:v>41512.0</c:v>
                </c:pt>
                <c:pt idx="6169">
                  <c:v>41513.0</c:v>
                </c:pt>
                <c:pt idx="6170">
                  <c:v>41514.0</c:v>
                </c:pt>
                <c:pt idx="6171">
                  <c:v>41515.0</c:v>
                </c:pt>
                <c:pt idx="6172">
                  <c:v>41516.0</c:v>
                </c:pt>
                <c:pt idx="6173">
                  <c:v>41519.0</c:v>
                </c:pt>
                <c:pt idx="6174">
                  <c:v>41520.0</c:v>
                </c:pt>
                <c:pt idx="6175">
                  <c:v>41521.0</c:v>
                </c:pt>
                <c:pt idx="6176">
                  <c:v>41522.0</c:v>
                </c:pt>
                <c:pt idx="6177">
                  <c:v>41523.0</c:v>
                </c:pt>
                <c:pt idx="6178">
                  <c:v>41526.0</c:v>
                </c:pt>
                <c:pt idx="6179">
                  <c:v>41527.0</c:v>
                </c:pt>
                <c:pt idx="6180">
                  <c:v>41528.0</c:v>
                </c:pt>
                <c:pt idx="6181">
                  <c:v>41529.0</c:v>
                </c:pt>
                <c:pt idx="6182">
                  <c:v>41530.0</c:v>
                </c:pt>
                <c:pt idx="6183">
                  <c:v>41533.0</c:v>
                </c:pt>
                <c:pt idx="6184">
                  <c:v>41534.0</c:v>
                </c:pt>
                <c:pt idx="6185">
                  <c:v>41535.0</c:v>
                </c:pt>
                <c:pt idx="6186">
                  <c:v>41536.0</c:v>
                </c:pt>
                <c:pt idx="6187">
                  <c:v>41537.0</c:v>
                </c:pt>
                <c:pt idx="6188">
                  <c:v>41540.0</c:v>
                </c:pt>
                <c:pt idx="6189">
                  <c:v>41541.0</c:v>
                </c:pt>
                <c:pt idx="6190">
                  <c:v>41542.0</c:v>
                </c:pt>
                <c:pt idx="6191">
                  <c:v>41543.0</c:v>
                </c:pt>
                <c:pt idx="6192">
                  <c:v>41544.0</c:v>
                </c:pt>
                <c:pt idx="6193">
                  <c:v>41547.0</c:v>
                </c:pt>
                <c:pt idx="6194">
                  <c:v>41548.0</c:v>
                </c:pt>
                <c:pt idx="6195">
                  <c:v>41549.0</c:v>
                </c:pt>
                <c:pt idx="6196">
                  <c:v>41550.0</c:v>
                </c:pt>
                <c:pt idx="6197">
                  <c:v>41551.0</c:v>
                </c:pt>
                <c:pt idx="6198">
                  <c:v>41554.0</c:v>
                </c:pt>
                <c:pt idx="6199">
                  <c:v>41555.0</c:v>
                </c:pt>
                <c:pt idx="6200">
                  <c:v>41556.0</c:v>
                </c:pt>
                <c:pt idx="6201">
                  <c:v>41557.0</c:v>
                </c:pt>
                <c:pt idx="6202">
                  <c:v>41558.0</c:v>
                </c:pt>
                <c:pt idx="6203">
                  <c:v>41561.0</c:v>
                </c:pt>
                <c:pt idx="6204">
                  <c:v>41562.0</c:v>
                </c:pt>
                <c:pt idx="6205">
                  <c:v>41563.0</c:v>
                </c:pt>
                <c:pt idx="6206">
                  <c:v>41564.0</c:v>
                </c:pt>
                <c:pt idx="6207">
                  <c:v>41565.0</c:v>
                </c:pt>
                <c:pt idx="6208">
                  <c:v>41568.0</c:v>
                </c:pt>
                <c:pt idx="6209">
                  <c:v>41569.0</c:v>
                </c:pt>
                <c:pt idx="6210">
                  <c:v>41570.0</c:v>
                </c:pt>
                <c:pt idx="6211">
                  <c:v>41571.0</c:v>
                </c:pt>
                <c:pt idx="6212">
                  <c:v>41572.0</c:v>
                </c:pt>
                <c:pt idx="6213">
                  <c:v>41575.0</c:v>
                </c:pt>
                <c:pt idx="6214">
                  <c:v>41576.0</c:v>
                </c:pt>
                <c:pt idx="6215">
                  <c:v>41577.0</c:v>
                </c:pt>
                <c:pt idx="6216">
                  <c:v>41578.0</c:v>
                </c:pt>
                <c:pt idx="6217">
                  <c:v>41579.0</c:v>
                </c:pt>
                <c:pt idx="6218">
                  <c:v>41582.0</c:v>
                </c:pt>
                <c:pt idx="6219">
                  <c:v>41583.0</c:v>
                </c:pt>
                <c:pt idx="6220">
                  <c:v>41584.0</c:v>
                </c:pt>
                <c:pt idx="6221">
                  <c:v>41585.0</c:v>
                </c:pt>
                <c:pt idx="6222">
                  <c:v>41586.0</c:v>
                </c:pt>
                <c:pt idx="6223">
                  <c:v>41589.0</c:v>
                </c:pt>
                <c:pt idx="6224">
                  <c:v>41590.0</c:v>
                </c:pt>
                <c:pt idx="6225">
                  <c:v>41591.0</c:v>
                </c:pt>
                <c:pt idx="6226">
                  <c:v>41592.0</c:v>
                </c:pt>
                <c:pt idx="6227">
                  <c:v>41593.0</c:v>
                </c:pt>
                <c:pt idx="6228">
                  <c:v>41596.0</c:v>
                </c:pt>
                <c:pt idx="6229">
                  <c:v>41597.0</c:v>
                </c:pt>
                <c:pt idx="6230">
                  <c:v>41598.0</c:v>
                </c:pt>
                <c:pt idx="6231">
                  <c:v>41599.0</c:v>
                </c:pt>
                <c:pt idx="6232">
                  <c:v>41600.0</c:v>
                </c:pt>
                <c:pt idx="6233">
                  <c:v>41603.0</c:v>
                </c:pt>
                <c:pt idx="6234">
                  <c:v>41604.0</c:v>
                </c:pt>
                <c:pt idx="6235">
                  <c:v>41605.0</c:v>
                </c:pt>
                <c:pt idx="6236">
                  <c:v>41606.0</c:v>
                </c:pt>
                <c:pt idx="6237">
                  <c:v>41607.0</c:v>
                </c:pt>
                <c:pt idx="6238">
                  <c:v>41610.0</c:v>
                </c:pt>
                <c:pt idx="6239">
                  <c:v>41611.0</c:v>
                </c:pt>
                <c:pt idx="6240">
                  <c:v>41612.0</c:v>
                </c:pt>
                <c:pt idx="6241">
                  <c:v>41613.0</c:v>
                </c:pt>
                <c:pt idx="6242">
                  <c:v>41614.0</c:v>
                </c:pt>
                <c:pt idx="6243">
                  <c:v>41617.0</c:v>
                </c:pt>
                <c:pt idx="6244">
                  <c:v>41618.0</c:v>
                </c:pt>
                <c:pt idx="6245">
                  <c:v>41619.0</c:v>
                </c:pt>
                <c:pt idx="6246">
                  <c:v>41620.0</c:v>
                </c:pt>
                <c:pt idx="6247">
                  <c:v>41621.0</c:v>
                </c:pt>
                <c:pt idx="6248">
                  <c:v>41624.0</c:v>
                </c:pt>
                <c:pt idx="6249">
                  <c:v>41625.0</c:v>
                </c:pt>
                <c:pt idx="6250">
                  <c:v>41626.0</c:v>
                </c:pt>
                <c:pt idx="6251">
                  <c:v>41627.0</c:v>
                </c:pt>
                <c:pt idx="6252">
                  <c:v>41628.0</c:v>
                </c:pt>
                <c:pt idx="6253">
                  <c:v>41631.0</c:v>
                </c:pt>
                <c:pt idx="6254">
                  <c:v>41632.0</c:v>
                </c:pt>
                <c:pt idx="6255">
                  <c:v>41633.0</c:v>
                </c:pt>
                <c:pt idx="6256">
                  <c:v>41634.0</c:v>
                </c:pt>
                <c:pt idx="6257">
                  <c:v>41635.0</c:v>
                </c:pt>
                <c:pt idx="6258">
                  <c:v>41638.0</c:v>
                </c:pt>
                <c:pt idx="6259">
                  <c:v>41639.0</c:v>
                </c:pt>
                <c:pt idx="6260">
                  <c:v>41640.0</c:v>
                </c:pt>
                <c:pt idx="6261">
                  <c:v>41641.0</c:v>
                </c:pt>
                <c:pt idx="6262">
                  <c:v>41642.0</c:v>
                </c:pt>
                <c:pt idx="6263">
                  <c:v>41645.0</c:v>
                </c:pt>
                <c:pt idx="6264">
                  <c:v>41646.0</c:v>
                </c:pt>
                <c:pt idx="6265">
                  <c:v>41647.0</c:v>
                </c:pt>
                <c:pt idx="6266">
                  <c:v>41648.0</c:v>
                </c:pt>
                <c:pt idx="6267">
                  <c:v>41649.0</c:v>
                </c:pt>
                <c:pt idx="6268">
                  <c:v>41652.0</c:v>
                </c:pt>
                <c:pt idx="6269">
                  <c:v>41653.0</c:v>
                </c:pt>
                <c:pt idx="6270">
                  <c:v>41654.0</c:v>
                </c:pt>
                <c:pt idx="6271">
                  <c:v>41655.0</c:v>
                </c:pt>
                <c:pt idx="6272">
                  <c:v>41656.0</c:v>
                </c:pt>
                <c:pt idx="6273">
                  <c:v>41659.0</c:v>
                </c:pt>
                <c:pt idx="6274">
                  <c:v>41660.0</c:v>
                </c:pt>
                <c:pt idx="6275">
                  <c:v>41661.0</c:v>
                </c:pt>
                <c:pt idx="6276">
                  <c:v>41662.0</c:v>
                </c:pt>
                <c:pt idx="6277">
                  <c:v>41663.0</c:v>
                </c:pt>
                <c:pt idx="6278">
                  <c:v>41666.0</c:v>
                </c:pt>
                <c:pt idx="6279">
                  <c:v>41667.0</c:v>
                </c:pt>
                <c:pt idx="6280">
                  <c:v>41668.0</c:v>
                </c:pt>
                <c:pt idx="6281">
                  <c:v>41669.0</c:v>
                </c:pt>
                <c:pt idx="6282">
                  <c:v>41670.0</c:v>
                </c:pt>
                <c:pt idx="6283">
                  <c:v>41673.0</c:v>
                </c:pt>
                <c:pt idx="6284">
                  <c:v>41674.0</c:v>
                </c:pt>
                <c:pt idx="6285">
                  <c:v>41675.0</c:v>
                </c:pt>
                <c:pt idx="6286">
                  <c:v>41676.0</c:v>
                </c:pt>
                <c:pt idx="6287">
                  <c:v>41677.0</c:v>
                </c:pt>
                <c:pt idx="6288">
                  <c:v>41680.0</c:v>
                </c:pt>
                <c:pt idx="6289">
                  <c:v>41681.0</c:v>
                </c:pt>
                <c:pt idx="6290">
                  <c:v>41682.0</c:v>
                </c:pt>
                <c:pt idx="6291">
                  <c:v>41683.0</c:v>
                </c:pt>
                <c:pt idx="6292">
                  <c:v>41684.0</c:v>
                </c:pt>
                <c:pt idx="6293">
                  <c:v>41687.0</c:v>
                </c:pt>
                <c:pt idx="6294">
                  <c:v>41688.0</c:v>
                </c:pt>
                <c:pt idx="6295">
                  <c:v>41689.0</c:v>
                </c:pt>
                <c:pt idx="6296">
                  <c:v>41690.0</c:v>
                </c:pt>
                <c:pt idx="6297">
                  <c:v>41691.0</c:v>
                </c:pt>
                <c:pt idx="6298">
                  <c:v>41694.0</c:v>
                </c:pt>
                <c:pt idx="6299">
                  <c:v>41695.0</c:v>
                </c:pt>
                <c:pt idx="6300">
                  <c:v>41696.0</c:v>
                </c:pt>
                <c:pt idx="6301">
                  <c:v>41697.0</c:v>
                </c:pt>
                <c:pt idx="6302">
                  <c:v>41698.0</c:v>
                </c:pt>
                <c:pt idx="6303">
                  <c:v>41701.0</c:v>
                </c:pt>
                <c:pt idx="6304">
                  <c:v>41702.0</c:v>
                </c:pt>
                <c:pt idx="6305">
                  <c:v>41703.0</c:v>
                </c:pt>
                <c:pt idx="6306">
                  <c:v>41704.0</c:v>
                </c:pt>
                <c:pt idx="6307">
                  <c:v>41705.0</c:v>
                </c:pt>
                <c:pt idx="6308">
                  <c:v>41708.0</c:v>
                </c:pt>
                <c:pt idx="6309">
                  <c:v>41709.0</c:v>
                </c:pt>
                <c:pt idx="6310">
                  <c:v>41710.0</c:v>
                </c:pt>
                <c:pt idx="6311">
                  <c:v>41711.0</c:v>
                </c:pt>
                <c:pt idx="6312">
                  <c:v>41712.0</c:v>
                </c:pt>
                <c:pt idx="6313">
                  <c:v>41715.0</c:v>
                </c:pt>
                <c:pt idx="6314">
                  <c:v>41716.0</c:v>
                </c:pt>
                <c:pt idx="6315">
                  <c:v>41717.0</c:v>
                </c:pt>
                <c:pt idx="6316">
                  <c:v>41718.0</c:v>
                </c:pt>
                <c:pt idx="6317">
                  <c:v>41719.0</c:v>
                </c:pt>
                <c:pt idx="6318">
                  <c:v>41722.0</c:v>
                </c:pt>
                <c:pt idx="6319">
                  <c:v>41723.0</c:v>
                </c:pt>
                <c:pt idx="6320">
                  <c:v>41724.0</c:v>
                </c:pt>
                <c:pt idx="6321">
                  <c:v>41725.0</c:v>
                </c:pt>
                <c:pt idx="6322">
                  <c:v>41726.0</c:v>
                </c:pt>
                <c:pt idx="6323">
                  <c:v>41729.0</c:v>
                </c:pt>
                <c:pt idx="6324">
                  <c:v>41730.0</c:v>
                </c:pt>
                <c:pt idx="6325">
                  <c:v>41731.0</c:v>
                </c:pt>
                <c:pt idx="6326">
                  <c:v>41732.0</c:v>
                </c:pt>
                <c:pt idx="6327">
                  <c:v>41733.0</c:v>
                </c:pt>
                <c:pt idx="6328">
                  <c:v>41736.0</c:v>
                </c:pt>
                <c:pt idx="6329">
                  <c:v>41737.0</c:v>
                </c:pt>
                <c:pt idx="6330">
                  <c:v>41738.0</c:v>
                </c:pt>
                <c:pt idx="6331">
                  <c:v>41739.0</c:v>
                </c:pt>
                <c:pt idx="6332">
                  <c:v>41740.0</c:v>
                </c:pt>
                <c:pt idx="6333">
                  <c:v>41743.0</c:v>
                </c:pt>
                <c:pt idx="6334">
                  <c:v>41744.0</c:v>
                </c:pt>
                <c:pt idx="6335">
                  <c:v>41745.0</c:v>
                </c:pt>
                <c:pt idx="6336">
                  <c:v>41746.0</c:v>
                </c:pt>
                <c:pt idx="6337">
                  <c:v>41747.0</c:v>
                </c:pt>
                <c:pt idx="6338">
                  <c:v>41750.0</c:v>
                </c:pt>
                <c:pt idx="6339">
                  <c:v>41751.0</c:v>
                </c:pt>
                <c:pt idx="6340">
                  <c:v>41752.0</c:v>
                </c:pt>
                <c:pt idx="6341">
                  <c:v>41753.0</c:v>
                </c:pt>
                <c:pt idx="6342">
                  <c:v>41754.0</c:v>
                </c:pt>
                <c:pt idx="6343">
                  <c:v>41757.0</c:v>
                </c:pt>
                <c:pt idx="6344">
                  <c:v>41758.0</c:v>
                </c:pt>
                <c:pt idx="6345">
                  <c:v>41759.0</c:v>
                </c:pt>
                <c:pt idx="6346">
                  <c:v>41760.0</c:v>
                </c:pt>
                <c:pt idx="6347">
                  <c:v>41761.0</c:v>
                </c:pt>
                <c:pt idx="6348">
                  <c:v>41764.0</c:v>
                </c:pt>
                <c:pt idx="6349">
                  <c:v>41765.0</c:v>
                </c:pt>
                <c:pt idx="6350">
                  <c:v>41766.0</c:v>
                </c:pt>
                <c:pt idx="6351">
                  <c:v>41767.0</c:v>
                </c:pt>
                <c:pt idx="6352">
                  <c:v>41768.0</c:v>
                </c:pt>
                <c:pt idx="6353">
                  <c:v>41771.0</c:v>
                </c:pt>
                <c:pt idx="6354">
                  <c:v>41772.0</c:v>
                </c:pt>
                <c:pt idx="6355">
                  <c:v>41773.0</c:v>
                </c:pt>
                <c:pt idx="6356">
                  <c:v>41774.0</c:v>
                </c:pt>
                <c:pt idx="6357">
                  <c:v>41775.0</c:v>
                </c:pt>
                <c:pt idx="6358">
                  <c:v>41778.0</c:v>
                </c:pt>
                <c:pt idx="6359">
                  <c:v>41779.0</c:v>
                </c:pt>
                <c:pt idx="6360">
                  <c:v>41780.0</c:v>
                </c:pt>
                <c:pt idx="6361">
                  <c:v>41781.0</c:v>
                </c:pt>
                <c:pt idx="6362">
                  <c:v>41782.0</c:v>
                </c:pt>
                <c:pt idx="6363">
                  <c:v>41785.0</c:v>
                </c:pt>
                <c:pt idx="6364">
                  <c:v>41786.0</c:v>
                </c:pt>
                <c:pt idx="6365">
                  <c:v>41787.0</c:v>
                </c:pt>
                <c:pt idx="6366">
                  <c:v>41788.0</c:v>
                </c:pt>
                <c:pt idx="6367">
                  <c:v>41789.0</c:v>
                </c:pt>
                <c:pt idx="6368">
                  <c:v>41792.0</c:v>
                </c:pt>
                <c:pt idx="6369">
                  <c:v>41793.0</c:v>
                </c:pt>
                <c:pt idx="6370">
                  <c:v>41794.0</c:v>
                </c:pt>
                <c:pt idx="6371">
                  <c:v>41795.0</c:v>
                </c:pt>
                <c:pt idx="6372">
                  <c:v>41796.0</c:v>
                </c:pt>
                <c:pt idx="6373">
                  <c:v>41799.0</c:v>
                </c:pt>
                <c:pt idx="6374">
                  <c:v>41800.0</c:v>
                </c:pt>
                <c:pt idx="6375">
                  <c:v>41801.0</c:v>
                </c:pt>
                <c:pt idx="6376">
                  <c:v>41802.0</c:v>
                </c:pt>
                <c:pt idx="6377">
                  <c:v>41803.0</c:v>
                </c:pt>
                <c:pt idx="6378">
                  <c:v>41806.0</c:v>
                </c:pt>
                <c:pt idx="6379">
                  <c:v>41807.0</c:v>
                </c:pt>
                <c:pt idx="6380">
                  <c:v>41808.0</c:v>
                </c:pt>
                <c:pt idx="6381">
                  <c:v>41809.0</c:v>
                </c:pt>
                <c:pt idx="6382">
                  <c:v>41810.0</c:v>
                </c:pt>
                <c:pt idx="6383">
                  <c:v>41813.0</c:v>
                </c:pt>
                <c:pt idx="6384">
                  <c:v>41814.0</c:v>
                </c:pt>
                <c:pt idx="6385">
                  <c:v>41815.0</c:v>
                </c:pt>
                <c:pt idx="6386">
                  <c:v>41816.0</c:v>
                </c:pt>
                <c:pt idx="6387">
                  <c:v>41817.0</c:v>
                </c:pt>
                <c:pt idx="6388">
                  <c:v>41820.0</c:v>
                </c:pt>
                <c:pt idx="6389">
                  <c:v>41821.0</c:v>
                </c:pt>
                <c:pt idx="6390">
                  <c:v>41822.0</c:v>
                </c:pt>
                <c:pt idx="6391">
                  <c:v>41823.0</c:v>
                </c:pt>
                <c:pt idx="6392">
                  <c:v>41824.0</c:v>
                </c:pt>
                <c:pt idx="6393">
                  <c:v>41827.0</c:v>
                </c:pt>
                <c:pt idx="6394">
                  <c:v>41828.0</c:v>
                </c:pt>
                <c:pt idx="6395">
                  <c:v>41829.0</c:v>
                </c:pt>
                <c:pt idx="6396">
                  <c:v>41830.0</c:v>
                </c:pt>
                <c:pt idx="6397">
                  <c:v>41831.0</c:v>
                </c:pt>
                <c:pt idx="6398">
                  <c:v>41834.0</c:v>
                </c:pt>
                <c:pt idx="6399">
                  <c:v>41835.0</c:v>
                </c:pt>
                <c:pt idx="6400">
                  <c:v>41836.0</c:v>
                </c:pt>
                <c:pt idx="6401">
                  <c:v>41837.0</c:v>
                </c:pt>
                <c:pt idx="6402">
                  <c:v>41838.0</c:v>
                </c:pt>
                <c:pt idx="6403">
                  <c:v>41841.0</c:v>
                </c:pt>
                <c:pt idx="6404">
                  <c:v>41842.0</c:v>
                </c:pt>
                <c:pt idx="6405">
                  <c:v>41843.0</c:v>
                </c:pt>
                <c:pt idx="6406">
                  <c:v>41844.0</c:v>
                </c:pt>
                <c:pt idx="6407">
                  <c:v>41845.0</c:v>
                </c:pt>
                <c:pt idx="6408">
                  <c:v>41848.0</c:v>
                </c:pt>
                <c:pt idx="6409">
                  <c:v>41849.0</c:v>
                </c:pt>
                <c:pt idx="6410">
                  <c:v>41850.0</c:v>
                </c:pt>
                <c:pt idx="6411">
                  <c:v>41851.0</c:v>
                </c:pt>
                <c:pt idx="6412">
                  <c:v>41852.0</c:v>
                </c:pt>
                <c:pt idx="6413">
                  <c:v>41855.0</c:v>
                </c:pt>
                <c:pt idx="6414">
                  <c:v>41856.0</c:v>
                </c:pt>
                <c:pt idx="6415">
                  <c:v>41857.0</c:v>
                </c:pt>
                <c:pt idx="6416">
                  <c:v>41858.0</c:v>
                </c:pt>
                <c:pt idx="6417">
                  <c:v>41859.0</c:v>
                </c:pt>
                <c:pt idx="6418">
                  <c:v>41862.0</c:v>
                </c:pt>
                <c:pt idx="6419">
                  <c:v>41863.0</c:v>
                </c:pt>
                <c:pt idx="6420">
                  <c:v>41864.0</c:v>
                </c:pt>
                <c:pt idx="6421">
                  <c:v>41865.0</c:v>
                </c:pt>
                <c:pt idx="6422">
                  <c:v>41866.0</c:v>
                </c:pt>
                <c:pt idx="6423">
                  <c:v>41869.0</c:v>
                </c:pt>
                <c:pt idx="6424">
                  <c:v>41870.0</c:v>
                </c:pt>
                <c:pt idx="6425">
                  <c:v>41871.0</c:v>
                </c:pt>
                <c:pt idx="6426">
                  <c:v>41872.0</c:v>
                </c:pt>
                <c:pt idx="6427">
                  <c:v>41873.0</c:v>
                </c:pt>
                <c:pt idx="6428">
                  <c:v>41876.0</c:v>
                </c:pt>
                <c:pt idx="6429">
                  <c:v>41877.0</c:v>
                </c:pt>
                <c:pt idx="6430">
                  <c:v>41878.0</c:v>
                </c:pt>
                <c:pt idx="6431">
                  <c:v>41879.0</c:v>
                </c:pt>
                <c:pt idx="6432">
                  <c:v>41880.0</c:v>
                </c:pt>
                <c:pt idx="6433">
                  <c:v>41883.0</c:v>
                </c:pt>
                <c:pt idx="6434">
                  <c:v>41884.0</c:v>
                </c:pt>
                <c:pt idx="6435">
                  <c:v>41885.0</c:v>
                </c:pt>
                <c:pt idx="6436">
                  <c:v>41886.0</c:v>
                </c:pt>
                <c:pt idx="6437">
                  <c:v>41887.0</c:v>
                </c:pt>
                <c:pt idx="6438">
                  <c:v>41890.0</c:v>
                </c:pt>
                <c:pt idx="6439">
                  <c:v>41891.0</c:v>
                </c:pt>
                <c:pt idx="6440">
                  <c:v>41892.0</c:v>
                </c:pt>
                <c:pt idx="6441">
                  <c:v>41893.0</c:v>
                </c:pt>
                <c:pt idx="6442">
                  <c:v>41894.0</c:v>
                </c:pt>
                <c:pt idx="6443">
                  <c:v>41897.0</c:v>
                </c:pt>
                <c:pt idx="6444">
                  <c:v>41898.0</c:v>
                </c:pt>
                <c:pt idx="6445">
                  <c:v>41899.0</c:v>
                </c:pt>
                <c:pt idx="6446">
                  <c:v>41900.0</c:v>
                </c:pt>
                <c:pt idx="6447">
                  <c:v>41901.0</c:v>
                </c:pt>
                <c:pt idx="6448">
                  <c:v>41904.0</c:v>
                </c:pt>
                <c:pt idx="6449">
                  <c:v>41905.0</c:v>
                </c:pt>
                <c:pt idx="6450">
                  <c:v>41906.0</c:v>
                </c:pt>
                <c:pt idx="6451">
                  <c:v>41907.0</c:v>
                </c:pt>
                <c:pt idx="6452">
                  <c:v>41908.0</c:v>
                </c:pt>
                <c:pt idx="6453">
                  <c:v>41911.0</c:v>
                </c:pt>
                <c:pt idx="6454">
                  <c:v>41912.0</c:v>
                </c:pt>
                <c:pt idx="6455">
                  <c:v>41913.0</c:v>
                </c:pt>
                <c:pt idx="6456">
                  <c:v>41914.0</c:v>
                </c:pt>
                <c:pt idx="6457">
                  <c:v>41915.0</c:v>
                </c:pt>
                <c:pt idx="6458">
                  <c:v>41918.0</c:v>
                </c:pt>
                <c:pt idx="6459">
                  <c:v>41919.0</c:v>
                </c:pt>
                <c:pt idx="6460">
                  <c:v>41920.0</c:v>
                </c:pt>
                <c:pt idx="6461">
                  <c:v>41921.0</c:v>
                </c:pt>
                <c:pt idx="6462">
                  <c:v>41922.0</c:v>
                </c:pt>
                <c:pt idx="6463">
                  <c:v>41925.0</c:v>
                </c:pt>
                <c:pt idx="6464">
                  <c:v>41926.0</c:v>
                </c:pt>
                <c:pt idx="6465">
                  <c:v>41927.0</c:v>
                </c:pt>
                <c:pt idx="6466">
                  <c:v>41928.0</c:v>
                </c:pt>
                <c:pt idx="6467">
                  <c:v>41929.0</c:v>
                </c:pt>
                <c:pt idx="6468">
                  <c:v>41932.0</c:v>
                </c:pt>
                <c:pt idx="6469">
                  <c:v>41933.0</c:v>
                </c:pt>
                <c:pt idx="6470">
                  <c:v>41934.0</c:v>
                </c:pt>
                <c:pt idx="6471">
                  <c:v>41935.0</c:v>
                </c:pt>
                <c:pt idx="6472">
                  <c:v>41936.0</c:v>
                </c:pt>
                <c:pt idx="6473">
                  <c:v>41939.0</c:v>
                </c:pt>
                <c:pt idx="6474">
                  <c:v>41940.0</c:v>
                </c:pt>
                <c:pt idx="6475">
                  <c:v>41941.0</c:v>
                </c:pt>
                <c:pt idx="6476">
                  <c:v>41942.0</c:v>
                </c:pt>
                <c:pt idx="6477">
                  <c:v>41943.0</c:v>
                </c:pt>
                <c:pt idx="6478">
                  <c:v>41946.0</c:v>
                </c:pt>
                <c:pt idx="6479">
                  <c:v>41947.0</c:v>
                </c:pt>
                <c:pt idx="6480">
                  <c:v>41948.0</c:v>
                </c:pt>
                <c:pt idx="6481">
                  <c:v>41949.0</c:v>
                </c:pt>
                <c:pt idx="6482">
                  <c:v>41950.0</c:v>
                </c:pt>
                <c:pt idx="6483">
                  <c:v>41953.0</c:v>
                </c:pt>
                <c:pt idx="6484">
                  <c:v>41954.0</c:v>
                </c:pt>
                <c:pt idx="6485">
                  <c:v>41955.0</c:v>
                </c:pt>
                <c:pt idx="6486">
                  <c:v>41956.0</c:v>
                </c:pt>
                <c:pt idx="6487">
                  <c:v>41957.0</c:v>
                </c:pt>
                <c:pt idx="6488">
                  <c:v>41960.0</c:v>
                </c:pt>
                <c:pt idx="6489">
                  <c:v>41961.0</c:v>
                </c:pt>
                <c:pt idx="6490">
                  <c:v>41962.0</c:v>
                </c:pt>
                <c:pt idx="6491">
                  <c:v>41963.0</c:v>
                </c:pt>
                <c:pt idx="6492">
                  <c:v>41964.0</c:v>
                </c:pt>
                <c:pt idx="6493">
                  <c:v>41967.0</c:v>
                </c:pt>
                <c:pt idx="6494">
                  <c:v>41968.0</c:v>
                </c:pt>
                <c:pt idx="6495">
                  <c:v>41969.0</c:v>
                </c:pt>
                <c:pt idx="6496">
                  <c:v>41970.0</c:v>
                </c:pt>
                <c:pt idx="6497">
                  <c:v>41971.0</c:v>
                </c:pt>
                <c:pt idx="6498">
                  <c:v>41974.0</c:v>
                </c:pt>
                <c:pt idx="6499">
                  <c:v>41975.0</c:v>
                </c:pt>
                <c:pt idx="6500">
                  <c:v>41976.0</c:v>
                </c:pt>
                <c:pt idx="6501">
                  <c:v>41977.0</c:v>
                </c:pt>
                <c:pt idx="6502">
                  <c:v>41978.0</c:v>
                </c:pt>
                <c:pt idx="6503">
                  <c:v>41981.0</c:v>
                </c:pt>
                <c:pt idx="6504">
                  <c:v>41982.0</c:v>
                </c:pt>
                <c:pt idx="6505">
                  <c:v>41983.0</c:v>
                </c:pt>
                <c:pt idx="6506">
                  <c:v>41984.0</c:v>
                </c:pt>
                <c:pt idx="6507">
                  <c:v>41985.0</c:v>
                </c:pt>
                <c:pt idx="6508">
                  <c:v>41988.0</c:v>
                </c:pt>
                <c:pt idx="6509">
                  <c:v>41989.0</c:v>
                </c:pt>
                <c:pt idx="6510">
                  <c:v>41990.0</c:v>
                </c:pt>
                <c:pt idx="6511">
                  <c:v>41991.0</c:v>
                </c:pt>
                <c:pt idx="6512">
                  <c:v>41992.0</c:v>
                </c:pt>
                <c:pt idx="6513">
                  <c:v>41995.0</c:v>
                </c:pt>
                <c:pt idx="6514">
                  <c:v>41996.0</c:v>
                </c:pt>
                <c:pt idx="6515">
                  <c:v>41997.0</c:v>
                </c:pt>
                <c:pt idx="6516">
                  <c:v>41998.0</c:v>
                </c:pt>
                <c:pt idx="6517">
                  <c:v>41999.0</c:v>
                </c:pt>
                <c:pt idx="6518">
                  <c:v>42002.0</c:v>
                </c:pt>
                <c:pt idx="6519">
                  <c:v>42003.0</c:v>
                </c:pt>
                <c:pt idx="6520">
                  <c:v>42004.0</c:v>
                </c:pt>
                <c:pt idx="6521">
                  <c:v>42005.0</c:v>
                </c:pt>
                <c:pt idx="6522">
                  <c:v>42006.0</c:v>
                </c:pt>
                <c:pt idx="6523">
                  <c:v>42009.0</c:v>
                </c:pt>
                <c:pt idx="6524">
                  <c:v>42010.0</c:v>
                </c:pt>
                <c:pt idx="6525">
                  <c:v>42011.0</c:v>
                </c:pt>
                <c:pt idx="6526">
                  <c:v>42012.0</c:v>
                </c:pt>
                <c:pt idx="6527">
                  <c:v>42013.0</c:v>
                </c:pt>
                <c:pt idx="6528">
                  <c:v>42016.0</c:v>
                </c:pt>
                <c:pt idx="6529">
                  <c:v>42017.0</c:v>
                </c:pt>
                <c:pt idx="6530">
                  <c:v>42018.0</c:v>
                </c:pt>
                <c:pt idx="6531">
                  <c:v>42019.0</c:v>
                </c:pt>
                <c:pt idx="6532">
                  <c:v>42020.0</c:v>
                </c:pt>
                <c:pt idx="6533">
                  <c:v>42023.0</c:v>
                </c:pt>
                <c:pt idx="6534">
                  <c:v>42024.0</c:v>
                </c:pt>
                <c:pt idx="6535">
                  <c:v>42025.0</c:v>
                </c:pt>
                <c:pt idx="6536">
                  <c:v>42026.0</c:v>
                </c:pt>
              </c:numCache>
            </c:numRef>
          </c:cat>
          <c:val>
            <c:numRef>
              <c:f>Sheet1!$B$2:$B$6538</c:f>
              <c:numCache>
                <c:formatCode>General</c:formatCode>
                <c:ptCount val="6537"/>
                <c:pt idx="0">
                  <c:v>0.562822801439207</c:v>
                </c:pt>
                <c:pt idx="1">
                  <c:v>0.557766171901743</c:v>
                </c:pt>
                <c:pt idx="2">
                  <c:v>0.557431223102019</c:v>
                </c:pt>
                <c:pt idx="3">
                  <c:v>0.555313278527816</c:v>
                </c:pt>
                <c:pt idx="4">
                  <c:v>0.556760678620779</c:v>
                </c:pt>
                <c:pt idx="5">
                  <c:v>0.556300381596294</c:v>
                </c:pt>
                <c:pt idx="6">
                  <c:v>0.55637313084969</c:v>
                </c:pt>
                <c:pt idx="7">
                  <c:v>0.555626389917397</c:v>
                </c:pt>
                <c:pt idx="8">
                  <c:v>0.557726996048765</c:v>
                </c:pt>
                <c:pt idx="9">
                  <c:v>0.558806168396775</c:v>
                </c:pt>
                <c:pt idx="10">
                  <c:v>0.558301223898493</c:v>
                </c:pt>
                <c:pt idx="11">
                  <c:v>0.561157302026136</c:v>
                </c:pt>
                <c:pt idx="12">
                  <c:v>0.561002869979173</c:v>
                </c:pt>
                <c:pt idx="13">
                  <c:v>0.562988251542692</c:v>
                </c:pt>
                <c:pt idx="14">
                  <c:v>0.559244996590895</c:v>
                </c:pt>
                <c:pt idx="15">
                  <c:v>0.558109772409295</c:v>
                </c:pt>
                <c:pt idx="16">
                  <c:v>0.557481280432172</c:v>
                </c:pt>
                <c:pt idx="17">
                  <c:v>0.558239808186149</c:v>
                </c:pt>
                <c:pt idx="18">
                  <c:v>0.55598618756312</c:v>
                </c:pt>
                <c:pt idx="19">
                  <c:v>0.555881185889204</c:v>
                </c:pt>
                <c:pt idx="20">
                  <c:v>0.548851452578079</c:v>
                </c:pt>
                <c:pt idx="21">
                  <c:v>0.547423234345381</c:v>
                </c:pt>
                <c:pt idx="22">
                  <c:v>0.548629766008266</c:v>
                </c:pt>
                <c:pt idx="23">
                  <c:v>0.478627821139717</c:v>
                </c:pt>
                <c:pt idx="24">
                  <c:v>0.478180754430733</c:v>
                </c:pt>
                <c:pt idx="25">
                  <c:v>0.479372562695611</c:v>
                </c:pt>
                <c:pt idx="26">
                  <c:v>0.482949981469474</c:v>
                </c:pt>
                <c:pt idx="27">
                  <c:v>0.48350862433288</c:v>
                </c:pt>
                <c:pt idx="28">
                  <c:v>0.484221188508624</c:v>
                </c:pt>
                <c:pt idx="29">
                  <c:v>0.485167638248047</c:v>
                </c:pt>
                <c:pt idx="30">
                  <c:v>0.483964129079747</c:v>
                </c:pt>
                <c:pt idx="31">
                  <c:v>0.485731541880546</c:v>
                </c:pt>
                <c:pt idx="32">
                  <c:v>0.48653340409239</c:v>
                </c:pt>
                <c:pt idx="33">
                  <c:v>0.488108462716349</c:v>
                </c:pt>
                <c:pt idx="34">
                  <c:v>0.48795043410062</c:v>
                </c:pt>
                <c:pt idx="35">
                  <c:v>0.485016490967457</c:v>
                </c:pt>
                <c:pt idx="36">
                  <c:v>0.484329906281578</c:v>
                </c:pt>
                <c:pt idx="37">
                  <c:v>0.4849915969323</c:v>
                </c:pt>
                <c:pt idx="38">
                  <c:v>0.486774007596894</c:v>
                </c:pt>
                <c:pt idx="39">
                  <c:v>0.48546291386043</c:v>
                </c:pt>
                <c:pt idx="40">
                  <c:v>0.477998378418023</c:v>
                </c:pt>
                <c:pt idx="41">
                  <c:v>0.482295591159406</c:v>
                </c:pt>
                <c:pt idx="42">
                  <c:v>0.483083017896974</c:v>
                </c:pt>
                <c:pt idx="43">
                  <c:v>0.488726183832979</c:v>
                </c:pt>
                <c:pt idx="44">
                  <c:v>0.48859822079676</c:v>
                </c:pt>
                <c:pt idx="45">
                  <c:v>0.489166691373762</c:v>
                </c:pt>
                <c:pt idx="46">
                  <c:v>0.487391362392695</c:v>
                </c:pt>
                <c:pt idx="47">
                  <c:v>0.487629219352345</c:v>
                </c:pt>
                <c:pt idx="48">
                  <c:v>0.488707411875967</c:v>
                </c:pt>
                <c:pt idx="49">
                  <c:v>0.489609393392085</c:v>
                </c:pt>
                <c:pt idx="50">
                  <c:v>0.488091574269997</c:v>
                </c:pt>
                <c:pt idx="51">
                  <c:v>0.48479209923674</c:v>
                </c:pt>
                <c:pt idx="52">
                  <c:v>0.483165918147613</c:v>
                </c:pt>
                <c:pt idx="53">
                  <c:v>0.482134444119318</c:v>
                </c:pt>
                <c:pt idx="54">
                  <c:v>0.483678253045389</c:v>
                </c:pt>
                <c:pt idx="55">
                  <c:v>0.483954240669402</c:v>
                </c:pt>
                <c:pt idx="56">
                  <c:v>0.482728216708158</c:v>
                </c:pt>
                <c:pt idx="57">
                  <c:v>0.482575322416561</c:v>
                </c:pt>
                <c:pt idx="58">
                  <c:v>0.482623056569614</c:v>
                </c:pt>
                <c:pt idx="59">
                  <c:v>0.481944502193261</c:v>
                </c:pt>
                <c:pt idx="60">
                  <c:v>0.481813107195923</c:v>
                </c:pt>
                <c:pt idx="61">
                  <c:v>0.479567060423154</c:v>
                </c:pt>
                <c:pt idx="62">
                  <c:v>0.470826722723288</c:v>
                </c:pt>
                <c:pt idx="63">
                  <c:v>0.472270387883108</c:v>
                </c:pt>
                <c:pt idx="64">
                  <c:v>0.34457777020602</c:v>
                </c:pt>
                <c:pt idx="65">
                  <c:v>0.3448555954555</c:v>
                </c:pt>
                <c:pt idx="66">
                  <c:v>0.344799232688551</c:v>
                </c:pt>
                <c:pt idx="67">
                  <c:v>0.344615273261114</c:v>
                </c:pt>
                <c:pt idx="68">
                  <c:v>0.344939102594461</c:v>
                </c:pt>
                <c:pt idx="69">
                  <c:v>0.345270179230978</c:v>
                </c:pt>
                <c:pt idx="70">
                  <c:v>0.342399248390797</c:v>
                </c:pt>
                <c:pt idx="71">
                  <c:v>0.342228902001003</c:v>
                </c:pt>
                <c:pt idx="72">
                  <c:v>0.342163579684353</c:v>
                </c:pt>
                <c:pt idx="73">
                  <c:v>0.342060930426853</c:v>
                </c:pt>
                <c:pt idx="74">
                  <c:v>0.342902460590049</c:v>
                </c:pt>
                <c:pt idx="75">
                  <c:v>0.34208172658702</c:v>
                </c:pt>
                <c:pt idx="76">
                  <c:v>0.342859817090712</c:v>
                </c:pt>
                <c:pt idx="77">
                  <c:v>0.344109005856461</c:v>
                </c:pt>
                <c:pt idx="78">
                  <c:v>0.345783621218956</c:v>
                </c:pt>
                <c:pt idx="79">
                  <c:v>0.345302368914855</c:v>
                </c:pt>
                <c:pt idx="80">
                  <c:v>0.343401832638637</c:v>
                </c:pt>
                <c:pt idx="81">
                  <c:v>0.342702986051806</c:v>
                </c:pt>
                <c:pt idx="82">
                  <c:v>0.34223333552173</c:v>
                </c:pt>
                <c:pt idx="83">
                  <c:v>0.340220189851585</c:v>
                </c:pt>
                <c:pt idx="84">
                  <c:v>0.340348402717082</c:v>
                </c:pt>
                <c:pt idx="85">
                  <c:v>0.341005799496481</c:v>
                </c:pt>
                <c:pt idx="86">
                  <c:v>0.206696007632065</c:v>
                </c:pt>
                <c:pt idx="87">
                  <c:v>0.20461714688406</c:v>
                </c:pt>
                <c:pt idx="88">
                  <c:v>0.203921153504809</c:v>
                </c:pt>
                <c:pt idx="89">
                  <c:v>0.202540748709625</c:v>
                </c:pt>
                <c:pt idx="90">
                  <c:v>0.200828189199922</c:v>
                </c:pt>
                <c:pt idx="91">
                  <c:v>0.200616896393517</c:v>
                </c:pt>
                <c:pt idx="92">
                  <c:v>0.199872386834707</c:v>
                </c:pt>
                <c:pt idx="93">
                  <c:v>0.20139169546637</c:v>
                </c:pt>
                <c:pt idx="94">
                  <c:v>0.201907055826322</c:v>
                </c:pt>
                <c:pt idx="95">
                  <c:v>0.201633227932828</c:v>
                </c:pt>
                <c:pt idx="96">
                  <c:v>0.201574851137349</c:v>
                </c:pt>
                <c:pt idx="97">
                  <c:v>0.202078289168451</c:v>
                </c:pt>
                <c:pt idx="98">
                  <c:v>0.203660573995472</c:v>
                </c:pt>
                <c:pt idx="99">
                  <c:v>0.203926313120398</c:v>
                </c:pt>
                <c:pt idx="100">
                  <c:v>0.203913322095314</c:v>
                </c:pt>
                <c:pt idx="101">
                  <c:v>0.204168408921713</c:v>
                </c:pt>
                <c:pt idx="102">
                  <c:v>0.204661935917363</c:v>
                </c:pt>
                <c:pt idx="103">
                  <c:v>0.204582657972187</c:v>
                </c:pt>
                <c:pt idx="104">
                  <c:v>0.203580242803926</c:v>
                </c:pt>
                <c:pt idx="105">
                  <c:v>0.204138603172722</c:v>
                </c:pt>
                <c:pt idx="106">
                  <c:v>0.219040573491004</c:v>
                </c:pt>
                <c:pt idx="107">
                  <c:v>0.218306353781097</c:v>
                </c:pt>
                <c:pt idx="108">
                  <c:v>0.333092933878136</c:v>
                </c:pt>
                <c:pt idx="109">
                  <c:v>0.332726354691466</c:v>
                </c:pt>
                <c:pt idx="110">
                  <c:v>0.332539656078946</c:v>
                </c:pt>
                <c:pt idx="111">
                  <c:v>0.333110622027431</c:v>
                </c:pt>
                <c:pt idx="112">
                  <c:v>0.333777953260325</c:v>
                </c:pt>
                <c:pt idx="113">
                  <c:v>0.333367619222907</c:v>
                </c:pt>
                <c:pt idx="114">
                  <c:v>0.33328080364041</c:v>
                </c:pt>
                <c:pt idx="115">
                  <c:v>0.333006448103231</c:v>
                </c:pt>
                <c:pt idx="116">
                  <c:v>0.333049749561711</c:v>
                </c:pt>
                <c:pt idx="117">
                  <c:v>0.332700113411444</c:v>
                </c:pt>
                <c:pt idx="118">
                  <c:v>0.330888915901527</c:v>
                </c:pt>
                <c:pt idx="119">
                  <c:v>0.329892316383129</c:v>
                </c:pt>
                <c:pt idx="120">
                  <c:v>0.330311966928458</c:v>
                </c:pt>
                <c:pt idx="121">
                  <c:v>0.330421819448466</c:v>
                </c:pt>
                <c:pt idx="122">
                  <c:v>0.3293993504623</c:v>
                </c:pt>
                <c:pt idx="123">
                  <c:v>0.328958929469849</c:v>
                </c:pt>
                <c:pt idx="124">
                  <c:v>0.327879555936762</c:v>
                </c:pt>
                <c:pt idx="125">
                  <c:v>0.327144855421071</c:v>
                </c:pt>
                <c:pt idx="126">
                  <c:v>0.327245595940957</c:v>
                </c:pt>
                <c:pt idx="127">
                  <c:v>0.327401243625317</c:v>
                </c:pt>
                <c:pt idx="128">
                  <c:v>0.326046518904906</c:v>
                </c:pt>
                <c:pt idx="129">
                  <c:v>0.218406520334515</c:v>
                </c:pt>
                <c:pt idx="130">
                  <c:v>0.217817071118294</c:v>
                </c:pt>
                <c:pt idx="131">
                  <c:v>0.218056185854634</c:v>
                </c:pt>
                <c:pt idx="132">
                  <c:v>0.218474355670435</c:v>
                </c:pt>
                <c:pt idx="133">
                  <c:v>0.2182444230181</c:v>
                </c:pt>
                <c:pt idx="134">
                  <c:v>0.218052851379057</c:v>
                </c:pt>
                <c:pt idx="135">
                  <c:v>0.218780599472744</c:v>
                </c:pt>
                <c:pt idx="136">
                  <c:v>0.219173849715866</c:v>
                </c:pt>
                <c:pt idx="137">
                  <c:v>0.217136930488812</c:v>
                </c:pt>
                <c:pt idx="138">
                  <c:v>0.217678046556788</c:v>
                </c:pt>
                <c:pt idx="139">
                  <c:v>0.217117394406449</c:v>
                </c:pt>
                <c:pt idx="140">
                  <c:v>0.216124673017009</c:v>
                </c:pt>
                <c:pt idx="141">
                  <c:v>0.216084457803625</c:v>
                </c:pt>
                <c:pt idx="142">
                  <c:v>0.215856492879709</c:v>
                </c:pt>
                <c:pt idx="143">
                  <c:v>0.214368018439196</c:v>
                </c:pt>
                <c:pt idx="144">
                  <c:v>0.213738541681609</c:v>
                </c:pt>
                <c:pt idx="145">
                  <c:v>0.2136317567851</c:v>
                </c:pt>
                <c:pt idx="146">
                  <c:v>0.213887755593621</c:v>
                </c:pt>
                <c:pt idx="147">
                  <c:v>0.213117861050892</c:v>
                </c:pt>
                <c:pt idx="148">
                  <c:v>0.212240063925317</c:v>
                </c:pt>
                <c:pt idx="149">
                  <c:v>0.213276978729958</c:v>
                </c:pt>
                <c:pt idx="150">
                  <c:v>0.213900776483512</c:v>
                </c:pt>
                <c:pt idx="151">
                  <c:v>0.215325888241113</c:v>
                </c:pt>
                <c:pt idx="152">
                  <c:v>0.215774538953226</c:v>
                </c:pt>
                <c:pt idx="153">
                  <c:v>0.215115427570584</c:v>
                </c:pt>
                <c:pt idx="154">
                  <c:v>0.215713204729039</c:v>
                </c:pt>
                <c:pt idx="155">
                  <c:v>0.217526257955865</c:v>
                </c:pt>
                <c:pt idx="156">
                  <c:v>0.216864339178356</c:v>
                </c:pt>
                <c:pt idx="157">
                  <c:v>0.216601591977485</c:v>
                </c:pt>
                <c:pt idx="158">
                  <c:v>0.215583082477734</c:v>
                </c:pt>
                <c:pt idx="159">
                  <c:v>0.214573723248656</c:v>
                </c:pt>
                <c:pt idx="160">
                  <c:v>0.21343533652291</c:v>
                </c:pt>
                <c:pt idx="161">
                  <c:v>0.2137962980797</c:v>
                </c:pt>
                <c:pt idx="162">
                  <c:v>0.21302662791945</c:v>
                </c:pt>
                <c:pt idx="163">
                  <c:v>0.214184208310581</c:v>
                </c:pt>
                <c:pt idx="164">
                  <c:v>0.214481403963872</c:v>
                </c:pt>
                <c:pt idx="165">
                  <c:v>0.213969251802141</c:v>
                </c:pt>
                <c:pt idx="166">
                  <c:v>0.213879912978745</c:v>
                </c:pt>
                <c:pt idx="167">
                  <c:v>0.214231348653146</c:v>
                </c:pt>
                <c:pt idx="168">
                  <c:v>0.213472386350485</c:v>
                </c:pt>
                <c:pt idx="169">
                  <c:v>0.213167063268937</c:v>
                </c:pt>
                <c:pt idx="170">
                  <c:v>0.21337245297161</c:v>
                </c:pt>
                <c:pt idx="171">
                  <c:v>0.214325997031043</c:v>
                </c:pt>
                <c:pt idx="172">
                  <c:v>0.197540707618275</c:v>
                </c:pt>
                <c:pt idx="173">
                  <c:v>0.0315935970993772</c:v>
                </c:pt>
                <c:pt idx="174">
                  <c:v>0.0316607475172416</c:v>
                </c:pt>
                <c:pt idx="175">
                  <c:v>0.0312348992912197</c:v>
                </c:pt>
                <c:pt idx="176">
                  <c:v>0.0311089225460967</c:v>
                </c:pt>
                <c:pt idx="177">
                  <c:v>0.0312354580704901</c:v>
                </c:pt>
                <c:pt idx="178">
                  <c:v>0.0314236389565318</c:v>
                </c:pt>
                <c:pt idx="179">
                  <c:v>0.0316522318935265</c:v>
                </c:pt>
                <c:pt idx="180">
                  <c:v>0.0315559160849953</c:v>
                </c:pt>
                <c:pt idx="181">
                  <c:v>0.0314096004706664</c:v>
                </c:pt>
                <c:pt idx="182">
                  <c:v>0.0311471464134048</c:v>
                </c:pt>
                <c:pt idx="183">
                  <c:v>0.0310556544231531</c:v>
                </c:pt>
                <c:pt idx="184">
                  <c:v>0.0309410946218284</c:v>
                </c:pt>
                <c:pt idx="185">
                  <c:v>0.0312575463243505</c:v>
                </c:pt>
                <c:pt idx="186">
                  <c:v>0.0315047037650911</c:v>
                </c:pt>
                <c:pt idx="187">
                  <c:v>0.0314934444858732</c:v>
                </c:pt>
                <c:pt idx="188">
                  <c:v>0.0311844351140797</c:v>
                </c:pt>
                <c:pt idx="189">
                  <c:v>0.0313075060723922</c:v>
                </c:pt>
                <c:pt idx="190">
                  <c:v>0.0314159412623217</c:v>
                </c:pt>
                <c:pt idx="191">
                  <c:v>0.0314289501508701</c:v>
                </c:pt>
                <c:pt idx="192">
                  <c:v>0.0279056310338187</c:v>
                </c:pt>
                <c:pt idx="193">
                  <c:v>0.0276097182581064</c:v>
                </c:pt>
                <c:pt idx="194">
                  <c:v>0.0275547952194872</c:v>
                </c:pt>
                <c:pt idx="195">
                  <c:v>0.00712992538701499</c:v>
                </c:pt>
                <c:pt idx="196">
                  <c:v>0.0070956745401708</c:v>
                </c:pt>
                <c:pt idx="197">
                  <c:v>0.00714482773397081</c:v>
                </c:pt>
                <c:pt idx="198">
                  <c:v>0.00706443096534892</c:v>
                </c:pt>
                <c:pt idx="199">
                  <c:v>0.00703076740997177</c:v>
                </c:pt>
                <c:pt idx="200">
                  <c:v>0.00706072597536193</c:v>
                </c:pt>
                <c:pt idx="201">
                  <c:v>0.00707248488919639</c:v>
                </c:pt>
                <c:pt idx="202">
                  <c:v>0.00699798483634997</c:v>
                </c:pt>
                <c:pt idx="203">
                  <c:v>0.0069999622523501</c:v>
                </c:pt>
                <c:pt idx="204">
                  <c:v>0.00696529731578987</c:v>
                </c:pt>
                <c:pt idx="205">
                  <c:v>0.00692534498351949</c:v>
                </c:pt>
                <c:pt idx="206">
                  <c:v>0.00691079120543532</c:v>
                </c:pt>
                <c:pt idx="207">
                  <c:v>0.0068542482247376</c:v>
                </c:pt>
                <c:pt idx="208">
                  <c:v>0.00689871869208709</c:v>
                </c:pt>
                <c:pt idx="209">
                  <c:v>0.00691761665662217</c:v>
                </c:pt>
                <c:pt idx="210">
                  <c:v>0.00686904777729509</c:v>
                </c:pt>
                <c:pt idx="211">
                  <c:v>0.00687943699591807</c:v>
                </c:pt>
                <c:pt idx="212">
                  <c:v>0.0069072437782242</c:v>
                </c:pt>
                <c:pt idx="213">
                  <c:v>0.00689925194061539</c:v>
                </c:pt>
                <c:pt idx="214">
                  <c:v>0.00692689244111726</c:v>
                </c:pt>
                <c:pt idx="215">
                  <c:v>0.00755147615206202</c:v>
                </c:pt>
                <c:pt idx="216">
                  <c:v>0.00753045955452843</c:v>
                </c:pt>
                <c:pt idx="217">
                  <c:v>0.00747532094860957</c:v>
                </c:pt>
                <c:pt idx="218">
                  <c:v>0.0297007170157661</c:v>
                </c:pt>
                <c:pt idx="219">
                  <c:v>0.0296226978607374</c:v>
                </c:pt>
                <c:pt idx="220">
                  <c:v>0.0295376547742247</c:v>
                </c:pt>
                <c:pt idx="221">
                  <c:v>0.0297450470352182</c:v>
                </c:pt>
                <c:pt idx="222">
                  <c:v>0.0297142870329162</c:v>
                </c:pt>
                <c:pt idx="223">
                  <c:v>0.0295278263817547</c:v>
                </c:pt>
                <c:pt idx="224">
                  <c:v>0.0294326362688164</c:v>
                </c:pt>
                <c:pt idx="225">
                  <c:v>0.029349126629926</c:v>
                </c:pt>
                <c:pt idx="226">
                  <c:v>0.0294242432764366</c:v>
                </c:pt>
                <c:pt idx="227">
                  <c:v>0.0292701347295275</c:v>
                </c:pt>
                <c:pt idx="228">
                  <c:v>0.0292300875204472</c:v>
                </c:pt>
                <c:pt idx="229">
                  <c:v>0.0292743470292136</c:v>
                </c:pt>
                <c:pt idx="230">
                  <c:v>0.0292821552153092</c:v>
                </c:pt>
                <c:pt idx="231">
                  <c:v>0.0292013700420569</c:v>
                </c:pt>
                <c:pt idx="232">
                  <c:v>0.0293159025020467</c:v>
                </c:pt>
                <c:pt idx="233">
                  <c:v>0.0294829177441078</c:v>
                </c:pt>
                <c:pt idx="234">
                  <c:v>0.0292413954084915</c:v>
                </c:pt>
                <c:pt idx="235">
                  <c:v>0.0293251131826655</c:v>
                </c:pt>
                <c:pt idx="236">
                  <c:v>0.0294933747005163</c:v>
                </c:pt>
                <c:pt idx="237">
                  <c:v>0.0292358515932133</c:v>
                </c:pt>
                <c:pt idx="238">
                  <c:v>0.0229300627976492</c:v>
                </c:pt>
                <c:pt idx="239">
                  <c:v>0.0228638961448471</c:v>
                </c:pt>
                <c:pt idx="240">
                  <c:v>0.022888141713212</c:v>
                </c:pt>
                <c:pt idx="241">
                  <c:v>0.022676304158525</c:v>
                </c:pt>
                <c:pt idx="242">
                  <c:v>0.0224761866941037</c:v>
                </c:pt>
                <c:pt idx="243">
                  <c:v>0.0223438261531044</c:v>
                </c:pt>
                <c:pt idx="244">
                  <c:v>0.0224256369770266</c:v>
                </c:pt>
                <c:pt idx="245">
                  <c:v>0.0223935471237279</c:v>
                </c:pt>
                <c:pt idx="246">
                  <c:v>0.0223433006131072</c:v>
                </c:pt>
                <c:pt idx="247">
                  <c:v>0.0224141970223035</c:v>
                </c:pt>
                <c:pt idx="248">
                  <c:v>0.0225048090897764</c:v>
                </c:pt>
                <c:pt idx="249">
                  <c:v>0.0224917399442459</c:v>
                </c:pt>
                <c:pt idx="250">
                  <c:v>0.0223671868471645</c:v>
                </c:pt>
                <c:pt idx="251">
                  <c:v>0.0227277356863413</c:v>
                </c:pt>
                <c:pt idx="252">
                  <c:v>0.0231704203611279</c:v>
                </c:pt>
                <c:pt idx="253">
                  <c:v>0.0233010264707225</c:v>
                </c:pt>
                <c:pt idx="254">
                  <c:v>0.0232959752110566</c:v>
                </c:pt>
                <c:pt idx="255">
                  <c:v>0.0232932459884684</c:v>
                </c:pt>
                <c:pt idx="256">
                  <c:v>0.0232270359993606</c:v>
                </c:pt>
                <c:pt idx="257">
                  <c:v>0.022746911393668</c:v>
                </c:pt>
                <c:pt idx="258">
                  <c:v>0.0228808892976743</c:v>
                </c:pt>
                <c:pt idx="259">
                  <c:v>0.0228758590331186</c:v>
                </c:pt>
                <c:pt idx="260">
                  <c:v>0.0228136441522411</c:v>
                </c:pt>
                <c:pt idx="261">
                  <c:v>0.0520962245787001</c:v>
                </c:pt>
                <c:pt idx="262">
                  <c:v>0.0524337922853525</c:v>
                </c:pt>
                <c:pt idx="263">
                  <c:v>0.0534531508161291</c:v>
                </c:pt>
                <c:pt idx="264">
                  <c:v>0.0534054944372209</c:v>
                </c:pt>
                <c:pt idx="265">
                  <c:v>0.0527072007217514</c:v>
                </c:pt>
                <c:pt idx="266">
                  <c:v>0.053281430344168</c:v>
                </c:pt>
                <c:pt idx="267">
                  <c:v>0.0531990757225387</c:v>
                </c:pt>
                <c:pt idx="268">
                  <c:v>0.0537657859213448</c:v>
                </c:pt>
                <c:pt idx="269">
                  <c:v>0.0537322271168456</c:v>
                </c:pt>
                <c:pt idx="270">
                  <c:v>0.0537797521741976</c:v>
                </c:pt>
                <c:pt idx="271">
                  <c:v>0.0523632598468455</c:v>
                </c:pt>
                <c:pt idx="272">
                  <c:v>0.0520273270405181</c:v>
                </c:pt>
                <c:pt idx="273">
                  <c:v>0.0515861729073853</c:v>
                </c:pt>
                <c:pt idx="274">
                  <c:v>0.0517091614581258</c:v>
                </c:pt>
                <c:pt idx="275">
                  <c:v>0.051393389927845</c:v>
                </c:pt>
                <c:pt idx="276">
                  <c:v>0.0510271997382868</c:v>
                </c:pt>
                <c:pt idx="277">
                  <c:v>0.0510117069447906</c:v>
                </c:pt>
                <c:pt idx="278">
                  <c:v>0.0510005594756207</c:v>
                </c:pt>
                <c:pt idx="279">
                  <c:v>0.050812898466981</c:v>
                </c:pt>
                <c:pt idx="280">
                  <c:v>0.0508771406216809</c:v>
                </c:pt>
                <c:pt idx="281">
                  <c:v>0.0520244281098816</c:v>
                </c:pt>
                <c:pt idx="282">
                  <c:v>0.0515506082119245</c:v>
                </c:pt>
                <c:pt idx="283">
                  <c:v>0.00666931947012233</c:v>
                </c:pt>
                <c:pt idx="284">
                  <c:v>0.00662411584053947</c:v>
                </c:pt>
                <c:pt idx="285">
                  <c:v>0.00656476197556271</c:v>
                </c:pt>
                <c:pt idx="286">
                  <c:v>0.00653438252556854</c:v>
                </c:pt>
                <c:pt idx="287">
                  <c:v>0.00655182800836751</c:v>
                </c:pt>
                <c:pt idx="288">
                  <c:v>0.00649956727230442</c:v>
                </c:pt>
                <c:pt idx="289">
                  <c:v>0.00654051434735378</c:v>
                </c:pt>
                <c:pt idx="290">
                  <c:v>0.00653905754747992</c:v>
                </c:pt>
                <c:pt idx="291">
                  <c:v>0.00654991952613401</c:v>
                </c:pt>
                <c:pt idx="292">
                  <c:v>0.00656367508867808</c:v>
                </c:pt>
                <c:pt idx="293">
                  <c:v>0.00659020523922214</c:v>
                </c:pt>
                <c:pt idx="294">
                  <c:v>0.00661126227635373</c:v>
                </c:pt>
                <c:pt idx="295">
                  <c:v>0.00665419226073451</c:v>
                </c:pt>
                <c:pt idx="296">
                  <c:v>0.00663843678710002</c:v>
                </c:pt>
                <c:pt idx="297">
                  <c:v>0.00668222787296768</c:v>
                </c:pt>
                <c:pt idx="298">
                  <c:v>0.0067570271504055</c:v>
                </c:pt>
                <c:pt idx="299">
                  <c:v>0.00676951849385358</c:v>
                </c:pt>
                <c:pt idx="300">
                  <c:v>0.00677244807082175</c:v>
                </c:pt>
                <c:pt idx="301">
                  <c:v>0.00741495922756128</c:v>
                </c:pt>
                <c:pt idx="302">
                  <c:v>0.00748206928400943</c:v>
                </c:pt>
                <c:pt idx="303">
                  <c:v>0.362818790759997</c:v>
                </c:pt>
                <c:pt idx="304">
                  <c:v>0.362413596444106</c:v>
                </c:pt>
                <c:pt idx="305">
                  <c:v>0.363253058853476</c:v>
                </c:pt>
                <c:pt idx="306">
                  <c:v>0.362804337710361</c:v>
                </c:pt>
                <c:pt idx="307">
                  <c:v>0.364563530653645</c:v>
                </c:pt>
                <c:pt idx="308">
                  <c:v>0.367240096915511</c:v>
                </c:pt>
                <c:pt idx="309">
                  <c:v>0.365938734957531</c:v>
                </c:pt>
                <c:pt idx="310">
                  <c:v>0.367071826732326</c:v>
                </c:pt>
                <c:pt idx="311">
                  <c:v>0.366858996986312</c:v>
                </c:pt>
                <c:pt idx="312">
                  <c:v>0.369882815775887</c:v>
                </c:pt>
                <c:pt idx="313">
                  <c:v>0.375402526192515</c:v>
                </c:pt>
                <c:pt idx="314">
                  <c:v>0.378938803532274</c:v>
                </c:pt>
                <c:pt idx="315">
                  <c:v>0.378355040628511</c:v>
                </c:pt>
                <c:pt idx="316">
                  <c:v>0.376106518868715</c:v>
                </c:pt>
                <c:pt idx="317">
                  <c:v>0.376926305844095</c:v>
                </c:pt>
                <c:pt idx="318">
                  <c:v>0.380337786162802</c:v>
                </c:pt>
                <c:pt idx="319">
                  <c:v>0.383374183743696</c:v>
                </c:pt>
                <c:pt idx="320">
                  <c:v>0.385303945438142</c:v>
                </c:pt>
                <c:pt idx="321">
                  <c:v>0.38496883713917</c:v>
                </c:pt>
                <c:pt idx="322">
                  <c:v>0.374204811663302</c:v>
                </c:pt>
                <c:pt idx="323">
                  <c:v>0.374088846642911</c:v>
                </c:pt>
                <c:pt idx="324">
                  <c:v>0.368986534597498</c:v>
                </c:pt>
                <c:pt idx="325">
                  <c:v>0.40172077245308</c:v>
                </c:pt>
                <c:pt idx="326">
                  <c:v>0.402006363903527</c:v>
                </c:pt>
                <c:pt idx="327">
                  <c:v>0.401295602355141</c:v>
                </c:pt>
                <c:pt idx="328">
                  <c:v>0.40275021447182</c:v>
                </c:pt>
                <c:pt idx="329">
                  <c:v>0.399918226089023</c:v>
                </c:pt>
                <c:pt idx="330">
                  <c:v>0.40138025914042</c:v>
                </c:pt>
                <c:pt idx="331">
                  <c:v>0.399627542869694</c:v>
                </c:pt>
                <c:pt idx="332">
                  <c:v>0.400813582609172</c:v>
                </c:pt>
                <c:pt idx="333">
                  <c:v>0.398902949182533</c:v>
                </c:pt>
                <c:pt idx="334">
                  <c:v>0.397638970775501</c:v>
                </c:pt>
                <c:pt idx="335">
                  <c:v>0.398064645110658</c:v>
                </c:pt>
                <c:pt idx="336">
                  <c:v>0.400052242070584</c:v>
                </c:pt>
                <c:pt idx="337">
                  <c:v>0.406805236813834</c:v>
                </c:pt>
                <c:pt idx="338">
                  <c:v>0.411505513512493</c:v>
                </c:pt>
                <c:pt idx="339">
                  <c:v>0.408146506354742</c:v>
                </c:pt>
                <c:pt idx="340">
                  <c:v>0.409077600203584</c:v>
                </c:pt>
                <c:pt idx="341">
                  <c:v>0.408975949571228</c:v>
                </c:pt>
                <c:pt idx="342">
                  <c:v>0.4096126165945</c:v>
                </c:pt>
                <c:pt idx="343">
                  <c:v>0.411208046905471</c:v>
                </c:pt>
                <c:pt idx="344">
                  <c:v>0.40543377692011</c:v>
                </c:pt>
                <c:pt idx="345">
                  <c:v>0.403815941683143</c:v>
                </c:pt>
                <c:pt idx="346">
                  <c:v>0.405911032267727</c:v>
                </c:pt>
                <c:pt idx="347">
                  <c:v>0.43167748514616</c:v>
                </c:pt>
                <c:pt idx="348">
                  <c:v>0.4318819956733</c:v>
                </c:pt>
                <c:pt idx="349">
                  <c:v>0.428385642130882</c:v>
                </c:pt>
                <c:pt idx="350">
                  <c:v>0.429879598611371</c:v>
                </c:pt>
                <c:pt idx="351">
                  <c:v>0.431123177681616</c:v>
                </c:pt>
                <c:pt idx="352">
                  <c:v>0.428496930586653</c:v>
                </c:pt>
                <c:pt idx="353">
                  <c:v>0.42661842603868</c:v>
                </c:pt>
                <c:pt idx="354">
                  <c:v>0.425157673222314</c:v>
                </c:pt>
                <c:pt idx="355">
                  <c:v>0.424637939660977</c:v>
                </c:pt>
                <c:pt idx="356">
                  <c:v>0.423960714309585</c:v>
                </c:pt>
                <c:pt idx="357">
                  <c:v>0.428911602151733</c:v>
                </c:pt>
                <c:pt idx="358">
                  <c:v>0.42805214346513</c:v>
                </c:pt>
                <c:pt idx="359">
                  <c:v>0.425779916442239</c:v>
                </c:pt>
                <c:pt idx="360">
                  <c:v>0.426993326098061</c:v>
                </c:pt>
                <c:pt idx="361">
                  <c:v>0.426038928147248</c:v>
                </c:pt>
                <c:pt idx="362">
                  <c:v>0.42487274234759</c:v>
                </c:pt>
                <c:pt idx="363">
                  <c:v>0.424691511920589</c:v>
                </c:pt>
                <c:pt idx="364">
                  <c:v>0.422821812315089</c:v>
                </c:pt>
                <c:pt idx="365">
                  <c:v>0.423477071633855</c:v>
                </c:pt>
                <c:pt idx="366">
                  <c:v>0.424686538755539</c:v>
                </c:pt>
                <c:pt idx="367">
                  <c:v>0.434230172352276</c:v>
                </c:pt>
                <c:pt idx="368">
                  <c:v>0.482088820703816</c:v>
                </c:pt>
                <c:pt idx="369">
                  <c:v>0.481792846515073</c:v>
                </c:pt>
                <c:pt idx="370">
                  <c:v>0.482881819408802</c:v>
                </c:pt>
                <c:pt idx="371">
                  <c:v>0.483798330989336</c:v>
                </c:pt>
                <c:pt idx="372">
                  <c:v>0.486462098672004</c:v>
                </c:pt>
                <c:pt idx="373">
                  <c:v>0.486653873609375</c:v>
                </c:pt>
                <c:pt idx="374">
                  <c:v>0.487406941597213</c:v>
                </c:pt>
                <c:pt idx="375">
                  <c:v>0.490273746135247</c:v>
                </c:pt>
                <c:pt idx="376">
                  <c:v>0.49074944462161</c:v>
                </c:pt>
                <c:pt idx="377">
                  <c:v>0.490002194459359</c:v>
                </c:pt>
                <c:pt idx="378">
                  <c:v>0.491422031811956</c:v>
                </c:pt>
                <c:pt idx="379">
                  <c:v>0.494317599570776</c:v>
                </c:pt>
                <c:pt idx="380">
                  <c:v>0.491504154620103</c:v>
                </c:pt>
                <c:pt idx="381">
                  <c:v>0.492005128171522</c:v>
                </c:pt>
                <c:pt idx="382">
                  <c:v>0.492174472227873</c:v>
                </c:pt>
                <c:pt idx="383">
                  <c:v>0.490407298225473</c:v>
                </c:pt>
                <c:pt idx="384">
                  <c:v>0.492773701415328</c:v>
                </c:pt>
                <c:pt idx="385">
                  <c:v>0.49072613616153</c:v>
                </c:pt>
                <c:pt idx="386">
                  <c:v>0.491670354104972</c:v>
                </c:pt>
                <c:pt idx="387">
                  <c:v>0.476772641736547</c:v>
                </c:pt>
                <c:pt idx="388">
                  <c:v>0.477640557088054</c:v>
                </c:pt>
                <c:pt idx="389">
                  <c:v>0.479971085353865</c:v>
                </c:pt>
                <c:pt idx="390">
                  <c:v>0.488593626928099</c:v>
                </c:pt>
                <c:pt idx="391">
                  <c:v>0.48921667580711</c:v>
                </c:pt>
                <c:pt idx="392">
                  <c:v>0.488263946793244</c:v>
                </c:pt>
                <c:pt idx="393">
                  <c:v>0.486285999837423</c:v>
                </c:pt>
                <c:pt idx="394">
                  <c:v>0.486555742696652</c:v>
                </c:pt>
                <c:pt idx="395">
                  <c:v>0.485513190035514</c:v>
                </c:pt>
                <c:pt idx="396">
                  <c:v>0.487491750465451</c:v>
                </c:pt>
                <c:pt idx="397">
                  <c:v>0.481449663764238</c:v>
                </c:pt>
                <c:pt idx="398">
                  <c:v>0.481205127909294</c:v>
                </c:pt>
                <c:pt idx="399">
                  <c:v>0.482914261695501</c:v>
                </c:pt>
                <c:pt idx="400">
                  <c:v>0.481619936326146</c:v>
                </c:pt>
                <c:pt idx="401">
                  <c:v>0.479072558086848</c:v>
                </c:pt>
                <c:pt idx="402">
                  <c:v>0.476187694515624</c:v>
                </c:pt>
                <c:pt idx="403">
                  <c:v>0.477744326454751</c:v>
                </c:pt>
                <c:pt idx="404">
                  <c:v>0.477502769689445</c:v>
                </c:pt>
                <c:pt idx="405">
                  <c:v>0.475237925749161</c:v>
                </c:pt>
                <c:pt idx="406">
                  <c:v>0.477501069969217</c:v>
                </c:pt>
                <c:pt idx="407">
                  <c:v>0.475766135337342</c:v>
                </c:pt>
                <c:pt idx="408">
                  <c:v>0.477826623635956</c:v>
                </c:pt>
                <c:pt idx="409">
                  <c:v>0.477603622028873</c:v>
                </c:pt>
                <c:pt idx="410">
                  <c:v>0.487329585396843</c:v>
                </c:pt>
                <c:pt idx="411">
                  <c:v>0.488535929843222</c:v>
                </c:pt>
                <c:pt idx="412">
                  <c:v>0.485119760106966</c:v>
                </c:pt>
                <c:pt idx="413">
                  <c:v>0.491088549861089</c:v>
                </c:pt>
                <c:pt idx="414">
                  <c:v>0.489191927501451</c:v>
                </c:pt>
                <c:pt idx="415">
                  <c:v>0.488359657173865</c:v>
                </c:pt>
                <c:pt idx="416">
                  <c:v>0.490424796631873</c:v>
                </c:pt>
                <c:pt idx="417">
                  <c:v>0.491193547375911</c:v>
                </c:pt>
                <c:pt idx="418">
                  <c:v>0.491185241619835</c:v>
                </c:pt>
                <c:pt idx="419">
                  <c:v>0.491499984234873</c:v>
                </c:pt>
                <c:pt idx="420">
                  <c:v>0.491351663625677</c:v>
                </c:pt>
                <c:pt idx="421">
                  <c:v>0.490912462239322</c:v>
                </c:pt>
                <c:pt idx="422">
                  <c:v>0.494463136702644</c:v>
                </c:pt>
                <c:pt idx="423">
                  <c:v>0.503352955833513</c:v>
                </c:pt>
                <c:pt idx="424">
                  <c:v>0.50130256860678</c:v>
                </c:pt>
                <c:pt idx="425">
                  <c:v>0.493424626372629</c:v>
                </c:pt>
                <c:pt idx="426">
                  <c:v>0.489195791995998</c:v>
                </c:pt>
                <c:pt idx="427">
                  <c:v>0.492292095421306</c:v>
                </c:pt>
                <c:pt idx="428">
                  <c:v>0.492207528198192</c:v>
                </c:pt>
                <c:pt idx="429">
                  <c:v>0.491608457004153</c:v>
                </c:pt>
                <c:pt idx="430">
                  <c:v>0.489754374107168</c:v>
                </c:pt>
                <c:pt idx="431">
                  <c:v>0.489742059719374</c:v>
                </c:pt>
                <c:pt idx="432">
                  <c:v>0.49146684501628</c:v>
                </c:pt>
                <c:pt idx="433">
                  <c:v>0.490680084544004</c:v>
                </c:pt>
                <c:pt idx="434">
                  <c:v>0.490531787850686</c:v>
                </c:pt>
                <c:pt idx="435">
                  <c:v>0.490021594002729</c:v>
                </c:pt>
                <c:pt idx="436">
                  <c:v>0.490544807179659</c:v>
                </c:pt>
                <c:pt idx="437">
                  <c:v>0.489148903213732</c:v>
                </c:pt>
                <c:pt idx="438">
                  <c:v>0.483539641033839</c:v>
                </c:pt>
                <c:pt idx="439">
                  <c:v>0.483435938778064</c:v>
                </c:pt>
                <c:pt idx="440">
                  <c:v>0.48388863876532</c:v>
                </c:pt>
                <c:pt idx="441">
                  <c:v>0.481970476994112</c:v>
                </c:pt>
                <c:pt idx="442">
                  <c:v>0.481034233343719</c:v>
                </c:pt>
                <c:pt idx="443">
                  <c:v>0.479539284163161</c:v>
                </c:pt>
                <c:pt idx="444">
                  <c:v>0.479285456082071</c:v>
                </c:pt>
                <c:pt idx="445">
                  <c:v>0.480581185225566</c:v>
                </c:pt>
                <c:pt idx="446">
                  <c:v>0.481755585587712</c:v>
                </c:pt>
                <c:pt idx="447">
                  <c:v>0.481267746325496</c:v>
                </c:pt>
                <c:pt idx="448">
                  <c:v>0.479057379751065</c:v>
                </c:pt>
                <c:pt idx="449">
                  <c:v>0.478968274447003</c:v>
                </c:pt>
                <c:pt idx="450">
                  <c:v>0.479985275048866</c:v>
                </c:pt>
                <c:pt idx="451">
                  <c:v>0.480084213724564</c:v>
                </c:pt>
                <c:pt idx="452">
                  <c:v>0.47923304949644</c:v>
                </c:pt>
                <c:pt idx="453">
                  <c:v>0.483558704956037</c:v>
                </c:pt>
                <c:pt idx="454">
                  <c:v>0.483914911979677</c:v>
                </c:pt>
                <c:pt idx="455">
                  <c:v>0.482992547234536</c:v>
                </c:pt>
                <c:pt idx="456">
                  <c:v>0.489034960958709</c:v>
                </c:pt>
                <c:pt idx="457">
                  <c:v>0.490813824042569</c:v>
                </c:pt>
                <c:pt idx="458">
                  <c:v>0.490583904008791</c:v>
                </c:pt>
                <c:pt idx="459">
                  <c:v>0.492958739369421</c:v>
                </c:pt>
                <c:pt idx="460">
                  <c:v>0.492352645346452</c:v>
                </c:pt>
                <c:pt idx="461">
                  <c:v>0.492493625348581</c:v>
                </c:pt>
                <c:pt idx="462">
                  <c:v>0.492131433180288</c:v>
                </c:pt>
                <c:pt idx="463">
                  <c:v>0.492672985259381</c:v>
                </c:pt>
                <c:pt idx="464">
                  <c:v>0.494034567781851</c:v>
                </c:pt>
                <c:pt idx="465">
                  <c:v>0.492340868338565</c:v>
                </c:pt>
                <c:pt idx="466">
                  <c:v>0.492350981170204</c:v>
                </c:pt>
                <c:pt idx="467">
                  <c:v>0.49025641458803</c:v>
                </c:pt>
                <c:pt idx="468">
                  <c:v>0.490533007170601</c:v>
                </c:pt>
                <c:pt idx="469">
                  <c:v>0.491635485037827</c:v>
                </c:pt>
                <c:pt idx="470">
                  <c:v>0.493172361174385</c:v>
                </c:pt>
                <c:pt idx="471">
                  <c:v>0.492312235038593</c:v>
                </c:pt>
                <c:pt idx="472">
                  <c:v>0.492789126940179</c:v>
                </c:pt>
                <c:pt idx="473">
                  <c:v>0.494412162759603</c:v>
                </c:pt>
                <c:pt idx="474">
                  <c:v>0.491371966562687</c:v>
                </c:pt>
                <c:pt idx="475">
                  <c:v>0.487887107770283</c:v>
                </c:pt>
                <c:pt idx="476">
                  <c:v>0.489542687807832</c:v>
                </c:pt>
                <c:pt idx="477">
                  <c:v>0.48841185641925</c:v>
                </c:pt>
                <c:pt idx="478">
                  <c:v>0.495550327192509</c:v>
                </c:pt>
                <c:pt idx="479">
                  <c:v>0.497216329174434</c:v>
                </c:pt>
                <c:pt idx="480">
                  <c:v>0.496770588820996</c:v>
                </c:pt>
                <c:pt idx="481">
                  <c:v>0.494983589579815</c:v>
                </c:pt>
                <c:pt idx="482">
                  <c:v>0.496246086879292</c:v>
                </c:pt>
                <c:pt idx="483">
                  <c:v>0.495902823997747</c:v>
                </c:pt>
                <c:pt idx="484">
                  <c:v>0.494876905661331</c:v>
                </c:pt>
                <c:pt idx="485">
                  <c:v>0.495165914096093</c:v>
                </c:pt>
                <c:pt idx="486">
                  <c:v>0.49382144942479</c:v>
                </c:pt>
                <c:pt idx="487">
                  <c:v>0.494996753915762</c:v>
                </c:pt>
                <c:pt idx="488">
                  <c:v>0.490783276938585</c:v>
                </c:pt>
                <c:pt idx="489">
                  <c:v>0.490294867071378</c:v>
                </c:pt>
                <c:pt idx="490">
                  <c:v>0.490562004195672</c:v>
                </c:pt>
                <c:pt idx="491">
                  <c:v>0.489541107838329</c:v>
                </c:pt>
                <c:pt idx="492">
                  <c:v>0.488798998712386</c:v>
                </c:pt>
                <c:pt idx="493">
                  <c:v>0.488911481378965</c:v>
                </c:pt>
                <c:pt idx="494">
                  <c:v>0.488163100636376</c:v>
                </c:pt>
                <c:pt idx="495">
                  <c:v>0.493441784842516</c:v>
                </c:pt>
                <c:pt idx="496">
                  <c:v>0.493606311827269</c:v>
                </c:pt>
                <c:pt idx="497">
                  <c:v>0.487146937694107</c:v>
                </c:pt>
                <c:pt idx="498">
                  <c:v>0.484902828818603</c:v>
                </c:pt>
                <c:pt idx="499">
                  <c:v>0.440783874514792</c:v>
                </c:pt>
                <c:pt idx="500">
                  <c:v>0.440900629995254</c:v>
                </c:pt>
                <c:pt idx="501">
                  <c:v>0.436683187296576</c:v>
                </c:pt>
                <c:pt idx="502">
                  <c:v>0.433702036705429</c:v>
                </c:pt>
                <c:pt idx="503">
                  <c:v>0.434060406521197</c:v>
                </c:pt>
                <c:pt idx="504">
                  <c:v>0.434310512836897</c:v>
                </c:pt>
                <c:pt idx="505">
                  <c:v>0.433673636997952</c:v>
                </c:pt>
                <c:pt idx="506">
                  <c:v>0.433759335387688</c:v>
                </c:pt>
                <c:pt idx="507">
                  <c:v>0.433271934948022</c:v>
                </c:pt>
                <c:pt idx="508">
                  <c:v>0.43246804774304</c:v>
                </c:pt>
                <c:pt idx="509">
                  <c:v>0.431572849728494</c:v>
                </c:pt>
                <c:pt idx="510">
                  <c:v>0.430618159415463</c:v>
                </c:pt>
                <c:pt idx="511">
                  <c:v>0.428787921485341</c:v>
                </c:pt>
                <c:pt idx="512">
                  <c:v>0.425038806383848</c:v>
                </c:pt>
                <c:pt idx="513">
                  <c:v>0.421868533033506</c:v>
                </c:pt>
                <c:pt idx="514">
                  <c:v>0.422420008405944</c:v>
                </c:pt>
                <c:pt idx="515">
                  <c:v>0.422344547992599</c:v>
                </c:pt>
                <c:pt idx="516">
                  <c:v>0.42228301242707</c:v>
                </c:pt>
                <c:pt idx="517">
                  <c:v>0.421626193624528</c:v>
                </c:pt>
                <c:pt idx="518">
                  <c:v>0.421394190519685</c:v>
                </c:pt>
                <c:pt idx="519">
                  <c:v>0.437895802462622</c:v>
                </c:pt>
                <c:pt idx="520">
                  <c:v>0.437820048224118</c:v>
                </c:pt>
                <c:pt idx="521">
                  <c:v>0.438863314018348</c:v>
                </c:pt>
                <c:pt idx="522">
                  <c:v>0.419986103228339</c:v>
                </c:pt>
                <c:pt idx="523">
                  <c:v>0.415085624445288</c:v>
                </c:pt>
                <c:pt idx="524">
                  <c:v>0.41477888345914</c:v>
                </c:pt>
                <c:pt idx="525">
                  <c:v>0.414103324002186</c:v>
                </c:pt>
                <c:pt idx="526">
                  <c:v>0.418428888825895</c:v>
                </c:pt>
                <c:pt idx="527">
                  <c:v>0.422924989345579</c:v>
                </c:pt>
                <c:pt idx="528">
                  <c:v>0.421864218509422</c:v>
                </c:pt>
                <c:pt idx="529">
                  <c:v>0.423824727774856</c:v>
                </c:pt>
                <c:pt idx="530">
                  <c:v>0.428115758361575</c:v>
                </c:pt>
                <c:pt idx="531">
                  <c:v>0.427613216998071</c:v>
                </c:pt>
                <c:pt idx="532">
                  <c:v>0.425889913573225</c:v>
                </c:pt>
                <c:pt idx="533">
                  <c:v>0.423904756720534</c:v>
                </c:pt>
                <c:pt idx="534">
                  <c:v>0.4212713369973</c:v>
                </c:pt>
                <c:pt idx="535">
                  <c:v>0.421248853075541</c:v>
                </c:pt>
                <c:pt idx="536">
                  <c:v>0.422754387706572</c:v>
                </c:pt>
                <c:pt idx="537">
                  <c:v>0.421782787553471</c:v>
                </c:pt>
                <c:pt idx="538">
                  <c:v>0.425863712904538</c:v>
                </c:pt>
                <c:pt idx="539">
                  <c:v>0.422940537232114</c:v>
                </c:pt>
                <c:pt idx="540">
                  <c:v>0.421446664585851</c:v>
                </c:pt>
                <c:pt idx="541">
                  <c:v>0.425952692859449</c:v>
                </c:pt>
                <c:pt idx="542">
                  <c:v>0.422016730365551</c:v>
                </c:pt>
                <c:pt idx="543">
                  <c:v>0.258209021307415</c:v>
                </c:pt>
                <c:pt idx="544">
                  <c:v>0.25879427601614</c:v>
                </c:pt>
                <c:pt idx="545">
                  <c:v>0.25813656927143</c:v>
                </c:pt>
                <c:pt idx="546">
                  <c:v>0.257056645479617</c:v>
                </c:pt>
                <c:pt idx="547">
                  <c:v>0.254466223129436</c:v>
                </c:pt>
                <c:pt idx="548">
                  <c:v>0.255614836349441</c:v>
                </c:pt>
                <c:pt idx="549">
                  <c:v>0.257799238167173</c:v>
                </c:pt>
                <c:pt idx="550">
                  <c:v>0.259491077533294</c:v>
                </c:pt>
                <c:pt idx="551">
                  <c:v>0.261349588159927</c:v>
                </c:pt>
                <c:pt idx="552">
                  <c:v>0.262056607006715</c:v>
                </c:pt>
                <c:pt idx="553">
                  <c:v>0.261614217040429</c:v>
                </c:pt>
                <c:pt idx="554">
                  <c:v>0.264242390903587</c:v>
                </c:pt>
                <c:pt idx="555">
                  <c:v>0.264147598739319</c:v>
                </c:pt>
                <c:pt idx="556">
                  <c:v>0.264063592515396</c:v>
                </c:pt>
                <c:pt idx="557">
                  <c:v>0.264437531205961</c:v>
                </c:pt>
                <c:pt idx="558">
                  <c:v>0.264061040301835</c:v>
                </c:pt>
                <c:pt idx="559">
                  <c:v>0.262609343868432</c:v>
                </c:pt>
                <c:pt idx="560">
                  <c:v>0.263520913040989</c:v>
                </c:pt>
                <c:pt idx="561">
                  <c:v>0.26214132192833</c:v>
                </c:pt>
                <c:pt idx="562">
                  <c:v>0.260803126898883</c:v>
                </c:pt>
                <c:pt idx="563">
                  <c:v>0.26111699390806</c:v>
                </c:pt>
                <c:pt idx="564">
                  <c:v>0.2439356458246</c:v>
                </c:pt>
                <c:pt idx="565">
                  <c:v>0.245550840207103</c:v>
                </c:pt>
                <c:pt idx="566">
                  <c:v>0.245960021547554</c:v>
                </c:pt>
                <c:pt idx="567">
                  <c:v>0.245754695140193</c:v>
                </c:pt>
                <c:pt idx="568">
                  <c:v>0.244991482455227</c:v>
                </c:pt>
                <c:pt idx="569">
                  <c:v>0.24570347403959</c:v>
                </c:pt>
                <c:pt idx="570">
                  <c:v>0.245197210192011</c:v>
                </c:pt>
                <c:pt idx="571">
                  <c:v>0.246494249559051</c:v>
                </c:pt>
                <c:pt idx="572">
                  <c:v>0.245899792664427</c:v>
                </c:pt>
                <c:pt idx="573">
                  <c:v>0.246088790463107</c:v>
                </c:pt>
                <c:pt idx="574">
                  <c:v>0.244489673334999</c:v>
                </c:pt>
                <c:pt idx="575">
                  <c:v>0.244168314461294</c:v>
                </c:pt>
                <c:pt idx="576">
                  <c:v>0.246773781883568</c:v>
                </c:pt>
                <c:pt idx="577">
                  <c:v>0.247902281040814</c:v>
                </c:pt>
                <c:pt idx="578">
                  <c:v>0.247553809785816</c:v>
                </c:pt>
                <c:pt idx="579">
                  <c:v>0.246945321443358</c:v>
                </c:pt>
                <c:pt idx="580">
                  <c:v>0.245360024583159</c:v>
                </c:pt>
                <c:pt idx="581">
                  <c:v>0.246258579587911</c:v>
                </c:pt>
                <c:pt idx="582">
                  <c:v>0.244770981954404</c:v>
                </c:pt>
                <c:pt idx="583">
                  <c:v>0.245587219466983</c:v>
                </c:pt>
                <c:pt idx="584">
                  <c:v>0.237175922682394</c:v>
                </c:pt>
                <c:pt idx="585">
                  <c:v>0.238162639725368</c:v>
                </c:pt>
                <c:pt idx="586">
                  <c:v>0.237320542715672</c:v>
                </c:pt>
                <c:pt idx="587">
                  <c:v>0.185527587816697</c:v>
                </c:pt>
                <c:pt idx="588">
                  <c:v>0.18449645432583</c:v>
                </c:pt>
                <c:pt idx="589">
                  <c:v>0.18472717679533</c:v>
                </c:pt>
                <c:pt idx="590">
                  <c:v>0.184543555957239</c:v>
                </c:pt>
                <c:pt idx="591">
                  <c:v>0.184214609940928</c:v>
                </c:pt>
                <c:pt idx="592">
                  <c:v>0.18480524527109</c:v>
                </c:pt>
                <c:pt idx="593">
                  <c:v>0.18625075869079</c:v>
                </c:pt>
                <c:pt idx="594">
                  <c:v>0.185331365942235</c:v>
                </c:pt>
                <c:pt idx="595">
                  <c:v>0.186646198547772</c:v>
                </c:pt>
                <c:pt idx="596">
                  <c:v>0.18726809219552</c:v>
                </c:pt>
                <c:pt idx="597">
                  <c:v>0.187207711623833</c:v>
                </c:pt>
                <c:pt idx="598">
                  <c:v>0.187083153330442</c:v>
                </c:pt>
                <c:pt idx="599">
                  <c:v>0.187406335021377</c:v>
                </c:pt>
                <c:pt idx="600">
                  <c:v>0.186686597119779</c:v>
                </c:pt>
                <c:pt idx="601">
                  <c:v>0.186689240030249</c:v>
                </c:pt>
                <c:pt idx="602">
                  <c:v>0.186251536385381</c:v>
                </c:pt>
                <c:pt idx="603">
                  <c:v>0.186143728729044</c:v>
                </c:pt>
                <c:pt idx="604">
                  <c:v>0.186417162035515</c:v>
                </c:pt>
                <c:pt idx="605">
                  <c:v>0.186432218223324</c:v>
                </c:pt>
                <c:pt idx="606">
                  <c:v>0.188486057583851</c:v>
                </c:pt>
                <c:pt idx="607">
                  <c:v>0.187431824072384</c:v>
                </c:pt>
                <c:pt idx="608">
                  <c:v>0.194770633710218</c:v>
                </c:pt>
                <c:pt idx="609">
                  <c:v>0.194610526275292</c:v>
                </c:pt>
                <c:pt idx="610">
                  <c:v>0.193289190701392</c:v>
                </c:pt>
                <c:pt idx="611">
                  <c:v>0.193289534813689</c:v>
                </c:pt>
                <c:pt idx="612">
                  <c:v>0.194086539920822</c:v>
                </c:pt>
                <c:pt idx="613">
                  <c:v>0.193299598914717</c:v>
                </c:pt>
                <c:pt idx="614">
                  <c:v>0.191500509270304</c:v>
                </c:pt>
                <c:pt idx="615">
                  <c:v>0.191361098900683</c:v>
                </c:pt>
                <c:pt idx="616">
                  <c:v>0.190468734543947</c:v>
                </c:pt>
                <c:pt idx="617">
                  <c:v>0.190646331402672</c:v>
                </c:pt>
                <c:pt idx="618">
                  <c:v>0.188537152719746</c:v>
                </c:pt>
                <c:pt idx="619">
                  <c:v>0.18817268701616</c:v>
                </c:pt>
                <c:pt idx="620">
                  <c:v>0.189010883980329</c:v>
                </c:pt>
                <c:pt idx="621">
                  <c:v>0.190122811530292</c:v>
                </c:pt>
                <c:pt idx="622">
                  <c:v>0.190401219377756</c:v>
                </c:pt>
                <c:pt idx="623">
                  <c:v>0.190429421495001</c:v>
                </c:pt>
                <c:pt idx="624">
                  <c:v>0.189589059636129</c:v>
                </c:pt>
                <c:pt idx="625">
                  <c:v>0.192076157597243</c:v>
                </c:pt>
                <c:pt idx="626">
                  <c:v>0.191298283281788</c:v>
                </c:pt>
                <c:pt idx="627">
                  <c:v>0.195715047063561</c:v>
                </c:pt>
                <c:pt idx="628">
                  <c:v>0.196039776162259</c:v>
                </c:pt>
                <c:pt idx="629">
                  <c:v>0.195831896741837</c:v>
                </c:pt>
                <c:pt idx="630">
                  <c:v>0.132513211429568</c:v>
                </c:pt>
                <c:pt idx="631">
                  <c:v>0.132392705782415</c:v>
                </c:pt>
                <c:pt idx="632">
                  <c:v>0.131673982710373</c:v>
                </c:pt>
                <c:pt idx="633">
                  <c:v>0.132176849364918</c:v>
                </c:pt>
                <c:pt idx="634">
                  <c:v>0.13239998000782</c:v>
                </c:pt>
                <c:pt idx="635">
                  <c:v>0.132425349645112</c:v>
                </c:pt>
                <c:pt idx="636">
                  <c:v>0.131598051141753</c:v>
                </c:pt>
                <c:pt idx="637">
                  <c:v>0.131456115177833</c:v>
                </c:pt>
                <c:pt idx="638">
                  <c:v>0.131274057732827</c:v>
                </c:pt>
                <c:pt idx="639">
                  <c:v>0.131108300716769</c:v>
                </c:pt>
                <c:pt idx="640">
                  <c:v>0.131525219071168</c:v>
                </c:pt>
                <c:pt idx="641">
                  <c:v>0.130762854172624</c:v>
                </c:pt>
                <c:pt idx="642">
                  <c:v>0.130881086357837</c:v>
                </c:pt>
                <c:pt idx="643">
                  <c:v>0.130534947582005</c:v>
                </c:pt>
                <c:pt idx="644">
                  <c:v>0.130531963841857</c:v>
                </c:pt>
                <c:pt idx="645">
                  <c:v>0.12962185176907</c:v>
                </c:pt>
                <c:pt idx="646">
                  <c:v>0.12866929990408</c:v>
                </c:pt>
                <c:pt idx="647">
                  <c:v>0.128356575246496</c:v>
                </c:pt>
                <c:pt idx="648">
                  <c:v>0.126769836559224</c:v>
                </c:pt>
                <c:pt idx="649">
                  <c:v>0.124288129127174</c:v>
                </c:pt>
                <c:pt idx="650">
                  <c:v>0.124068537221142</c:v>
                </c:pt>
                <c:pt idx="651">
                  <c:v>0.12388731802749</c:v>
                </c:pt>
                <c:pt idx="652">
                  <c:v>0.0186933053228589</c:v>
                </c:pt>
                <c:pt idx="653">
                  <c:v>0.0186229417396696</c:v>
                </c:pt>
                <c:pt idx="654">
                  <c:v>0.018430121316827</c:v>
                </c:pt>
                <c:pt idx="655">
                  <c:v>0.0183904983133567</c:v>
                </c:pt>
                <c:pt idx="656">
                  <c:v>0.0186590428516543</c:v>
                </c:pt>
                <c:pt idx="657">
                  <c:v>0.0184117327741</c:v>
                </c:pt>
                <c:pt idx="658">
                  <c:v>0.0182413811834437</c:v>
                </c:pt>
                <c:pt idx="659">
                  <c:v>0.0183716092625031</c:v>
                </c:pt>
                <c:pt idx="660">
                  <c:v>0.0182719143468992</c:v>
                </c:pt>
                <c:pt idx="661">
                  <c:v>0.0182381459242171</c:v>
                </c:pt>
                <c:pt idx="662">
                  <c:v>0.0181493575845533</c:v>
                </c:pt>
                <c:pt idx="663">
                  <c:v>0.0185187407328294</c:v>
                </c:pt>
                <c:pt idx="664">
                  <c:v>0.0186193902736787</c:v>
                </c:pt>
                <c:pt idx="665">
                  <c:v>0.0185838128294605</c:v>
                </c:pt>
                <c:pt idx="666">
                  <c:v>0.0184959066796122</c:v>
                </c:pt>
                <c:pt idx="667">
                  <c:v>0.0187254144250244</c:v>
                </c:pt>
                <c:pt idx="668">
                  <c:v>0.0184969788726323</c:v>
                </c:pt>
                <c:pt idx="669">
                  <c:v>0.0183656558859422</c:v>
                </c:pt>
                <c:pt idx="670">
                  <c:v>0.0184811649067664</c:v>
                </c:pt>
                <c:pt idx="671">
                  <c:v>0.0185123345159201</c:v>
                </c:pt>
                <c:pt idx="672">
                  <c:v>0.0183535726153563</c:v>
                </c:pt>
                <c:pt idx="673">
                  <c:v>0.0114757232744357</c:v>
                </c:pt>
                <c:pt idx="674">
                  <c:v>0.0113954143015798</c:v>
                </c:pt>
                <c:pt idx="675">
                  <c:v>0.0114101941047145</c:v>
                </c:pt>
                <c:pt idx="676">
                  <c:v>0.0114268966426922</c:v>
                </c:pt>
                <c:pt idx="677">
                  <c:v>0.0112745530556898</c:v>
                </c:pt>
                <c:pt idx="678">
                  <c:v>0.0112859155091378</c:v>
                </c:pt>
                <c:pt idx="679">
                  <c:v>0.0113364557335495</c:v>
                </c:pt>
                <c:pt idx="680">
                  <c:v>0.0112996423453262</c:v>
                </c:pt>
                <c:pt idx="681">
                  <c:v>0.0113000204616823</c:v>
                </c:pt>
                <c:pt idx="682">
                  <c:v>0.0113433958689381</c:v>
                </c:pt>
                <c:pt idx="683">
                  <c:v>0.0112412696405428</c:v>
                </c:pt>
                <c:pt idx="684">
                  <c:v>0.0112156509424503</c:v>
                </c:pt>
                <c:pt idx="685">
                  <c:v>0.011201052197156</c:v>
                </c:pt>
                <c:pt idx="686">
                  <c:v>0.0111454317178482</c:v>
                </c:pt>
                <c:pt idx="687">
                  <c:v>0.0110669062640847</c:v>
                </c:pt>
                <c:pt idx="688">
                  <c:v>0.0108489025716748</c:v>
                </c:pt>
                <c:pt idx="689">
                  <c:v>0.0108534407592685</c:v>
                </c:pt>
                <c:pt idx="690">
                  <c:v>0.0109140065918811</c:v>
                </c:pt>
                <c:pt idx="691">
                  <c:v>0.0109503131311469</c:v>
                </c:pt>
                <c:pt idx="692">
                  <c:v>0.0109388261921644</c:v>
                </c:pt>
                <c:pt idx="693">
                  <c:v>0.0111226498878936</c:v>
                </c:pt>
                <c:pt idx="694">
                  <c:v>0.0110272708057236</c:v>
                </c:pt>
                <c:pt idx="695">
                  <c:v>0.0110036820512756</c:v>
                </c:pt>
                <c:pt idx="696">
                  <c:v>0.0115125759976606</c:v>
                </c:pt>
                <c:pt idx="697">
                  <c:v>0.0113992577389106</c:v>
                </c:pt>
                <c:pt idx="698">
                  <c:v>0.0113226891705657</c:v>
                </c:pt>
                <c:pt idx="699">
                  <c:v>0.0112392810667939</c:v>
                </c:pt>
                <c:pt idx="700">
                  <c:v>0.0114342247738716</c:v>
                </c:pt>
                <c:pt idx="701">
                  <c:v>0.0114275686884564</c:v>
                </c:pt>
                <c:pt idx="702">
                  <c:v>0.0117547416722479</c:v>
                </c:pt>
                <c:pt idx="703">
                  <c:v>0.0118959621039197</c:v>
                </c:pt>
                <c:pt idx="704">
                  <c:v>0.0119661810507161</c:v>
                </c:pt>
                <c:pt idx="705">
                  <c:v>0.0123394249941167</c:v>
                </c:pt>
                <c:pt idx="706">
                  <c:v>0.0121172909301742</c:v>
                </c:pt>
                <c:pt idx="707">
                  <c:v>0.0122403842499104</c:v>
                </c:pt>
                <c:pt idx="708">
                  <c:v>0.0121199742418921</c:v>
                </c:pt>
                <c:pt idx="709">
                  <c:v>0.0121996948758672</c:v>
                </c:pt>
                <c:pt idx="710">
                  <c:v>0.0121457617979004</c:v>
                </c:pt>
                <c:pt idx="711">
                  <c:v>0.0121428166109843</c:v>
                </c:pt>
                <c:pt idx="712">
                  <c:v>0.012101048522293</c:v>
                </c:pt>
                <c:pt idx="713">
                  <c:v>0.011870256054261</c:v>
                </c:pt>
                <c:pt idx="714">
                  <c:v>0.0116870981065536</c:v>
                </c:pt>
                <c:pt idx="715">
                  <c:v>0.0115069857230168</c:v>
                </c:pt>
                <c:pt idx="716">
                  <c:v>0.0115582251627038</c:v>
                </c:pt>
                <c:pt idx="717">
                  <c:v>0.0114834089372425</c:v>
                </c:pt>
                <c:pt idx="718">
                  <c:v>0.0410996116131272</c:v>
                </c:pt>
                <c:pt idx="719">
                  <c:v>0.0419041379130913</c:v>
                </c:pt>
                <c:pt idx="720">
                  <c:v>0.0422341663406612</c:v>
                </c:pt>
                <c:pt idx="721">
                  <c:v>0.0430169178062697</c:v>
                </c:pt>
                <c:pt idx="722">
                  <c:v>0.042935826171356</c:v>
                </c:pt>
                <c:pt idx="723">
                  <c:v>0.0426225258281544</c:v>
                </c:pt>
                <c:pt idx="724">
                  <c:v>0.0424142023715823</c:v>
                </c:pt>
                <c:pt idx="725">
                  <c:v>0.0422948575681904</c:v>
                </c:pt>
                <c:pt idx="726">
                  <c:v>0.0418550562683828</c:v>
                </c:pt>
                <c:pt idx="727">
                  <c:v>0.0424546820156141</c:v>
                </c:pt>
                <c:pt idx="728">
                  <c:v>0.0423507723193899</c:v>
                </c:pt>
                <c:pt idx="729">
                  <c:v>0.0431334553627037</c:v>
                </c:pt>
                <c:pt idx="730">
                  <c:v>0.0426255122560799</c:v>
                </c:pt>
                <c:pt idx="731">
                  <c:v>0.0427287183234183</c:v>
                </c:pt>
                <c:pt idx="732">
                  <c:v>0.0430532258109352</c:v>
                </c:pt>
                <c:pt idx="733">
                  <c:v>0.043059889951887</c:v>
                </c:pt>
                <c:pt idx="734">
                  <c:v>0.043001255588097</c:v>
                </c:pt>
                <c:pt idx="735">
                  <c:v>0.0430778330241883</c:v>
                </c:pt>
                <c:pt idx="736">
                  <c:v>0.0429446057811807</c:v>
                </c:pt>
                <c:pt idx="737">
                  <c:v>0.0416607068098573</c:v>
                </c:pt>
                <c:pt idx="738">
                  <c:v>0.0423341572007666</c:v>
                </c:pt>
                <c:pt idx="739">
                  <c:v>0.178737744679821</c:v>
                </c:pt>
                <c:pt idx="740">
                  <c:v>0.178833421300699</c:v>
                </c:pt>
                <c:pt idx="741">
                  <c:v>0.179955911836456</c:v>
                </c:pt>
                <c:pt idx="742">
                  <c:v>0.180813983311594</c:v>
                </c:pt>
                <c:pt idx="743">
                  <c:v>0.180026064133479</c:v>
                </c:pt>
                <c:pt idx="744">
                  <c:v>0.180782071780589</c:v>
                </c:pt>
                <c:pt idx="745">
                  <c:v>0.179625136718846</c:v>
                </c:pt>
                <c:pt idx="746">
                  <c:v>0.179477146538611</c:v>
                </c:pt>
                <c:pt idx="747">
                  <c:v>0.177574717481046</c:v>
                </c:pt>
                <c:pt idx="748">
                  <c:v>0.179731062591565</c:v>
                </c:pt>
                <c:pt idx="749">
                  <c:v>0.180578854287863</c:v>
                </c:pt>
                <c:pt idx="750">
                  <c:v>0.180513723060856</c:v>
                </c:pt>
                <c:pt idx="751">
                  <c:v>0.178728123798673</c:v>
                </c:pt>
                <c:pt idx="752">
                  <c:v>0.180188088359373</c:v>
                </c:pt>
                <c:pt idx="753">
                  <c:v>0.181520661051294</c:v>
                </c:pt>
                <c:pt idx="754">
                  <c:v>0.181784143858017</c:v>
                </c:pt>
                <c:pt idx="755">
                  <c:v>0.180569758358203</c:v>
                </c:pt>
                <c:pt idx="756">
                  <c:v>0.180833761663343</c:v>
                </c:pt>
                <c:pt idx="757">
                  <c:v>0.181476478508476</c:v>
                </c:pt>
                <c:pt idx="758">
                  <c:v>0.182692082439367</c:v>
                </c:pt>
                <c:pt idx="759">
                  <c:v>0.182010594171784</c:v>
                </c:pt>
                <c:pt idx="760">
                  <c:v>0.181243543740016</c:v>
                </c:pt>
                <c:pt idx="761">
                  <c:v>0.198774907477514</c:v>
                </c:pt>
                <c:pt idx="762">
                  <c:v>0.199937885236217</c:v>
                </c:pt>
                <c:pt idx="763">
                  <c:v>0.197417918437277</c:v>
                </c:pt>
                <c:pt idx="764">
                  <c:v>0.196074868867936</c:v>
                </c:pt>
                <c:pt idx="765">
                  <c:v>0.197223338906362</c:v>
                </c:pt>
                <c:pt idx="766">
                  <c:v>0.19761949120673</c:v>
                </c:pt>
                <c:pt idx="767">
                  <c:v>0.197427565122777</c:v>
                </c:pt>
                <c:pt idx="768">
                  <c:v>0.196341952581002</c:v>
                </c:pt>
                <c:pt idx="769">
                  <c:v>0.196482391773065</c:v>
                </c:pt>
                <c:pt idx="770">
                  <c:v>0.19566060024405</c:v>
                </c:pt>
                <c:pt idx="771">
                  <c:v>0.196509008873641</c:v>
                </c:pt>
                <c:pt idx="772">
                  <c:v>0.196530188229267</c:v>
                </c:pt>
                <c:pt idx="773">
                  <c:v>0.196293292819228</c:v>
                </c:pt>
                <c:pt idx="774">
                  <c:v>0.197296250091267</c:v>
                </c:pt>
                <c:pt idx="775">
                  <c:v>0.197460874228735</c:v>
                </c:pt>
                <c:pt idx="776">
                  <c:v>0.197045281164582</c:v>
                </c:pt>
                <c:pt idx="777">
                  <c:v>0.196992372509997</c:v>
                </c:pt>
                <c:pt idx="778">
                  <c:v>0.196889693855743</c:v>
                </c:pt>
                <c:pt idx="779">
                  <c:v>0.199256569195479</c:v>
                </c:pt>
                <c:pt idx="780">
                  <c:v>0.199423132140936</c:v>
                </c:pt>
                <c:pt idx="781">
                  <c:v>0.201014126303598</c:v>
                </c:pt>
                <c:pt idx="782">
                  <c:v>0.200960522495198</c:v>
                </c:pt>
                <c:pt idx="783">
                  <c:v>0.297174679613959</c:v>
                </c:pt>
                <c:pt idx="784">
                  <c:v>0.296021597108271</c:v>
                </c:pt>
                <c:pt idx="785">
                  <c:v>0.29631215557136</c:v>
                </c:pt>
                <c:pt idx="786">
                  <c:v>0.295972750606393</c:v>
                </c:pt>
                <c:pt idx="787">
                  <c:v>0.295520791022311</c:v>
                </c:pt>
                <c:pt idx="788">
                  <c:v>0.293793913929887</c:v>
                </c:pt>
                <c:pt idx="789">
                  <c:v>0.29404057729872</c:v>
                </c:pt>
                <c:pt idx="790">
                  <c:v>0.294393394823741</c:v>
                </c:pt>
                <c:pt idx="791">
                  <c:v>0.292596881126764</c:v>
                </c:pt>
                <c:pt idx="792">
                  <c:v>0.292970032154108</c:v>
                </c:pt>
                <c:pt idx="793">
                  <c:v>0.29015520417303</c:v>
                </c:pt>
                <c:pt idx="794">
                  <c:v>0.289207411982594</c:v>
                </c:pt>
                <c:pt idx="795">
                  <c:v>0.288601260532584</c:v>
                </c:pt>
                <c:pt idx="796">
                  <c:v>0.289626195058196</c:v>
                </c:pt>
                <c:pt idx="797">
                  <c:v>0.286255425710936</c:v>
                </c:pt>
                <c:pt idx="798">
                  <c:v>0.284216396359189</c:v>
                </c:pt>
                <c:pt idx="799">
                  <c:v>0.284606047884734</c:v>
                </c:pt>
                <c:pt idx="800">
                  <c:v>0.285617243418087</c:v>
                </c:pt>
                <c:pt idx="801">
                  <c:v>0.286289647452829</c:v>
                </c:pt>
                <c:pt idx="802">
                  <c:v>0.291011548324758</c:v>
                </c:pt>
                <c:pt idx="803">
                  <c:v>0.294277823814277</c:v>
                </c:pt>
                <c:pt idx="804">
                  <c:v>0.294415669162738</c:v>
                </c:pt>
                <c:pt idx="805">
                  <c:v>0.33363311207108</c:v>
                </c:pt>
                <c:pt idx="806">
                  <c:v>0.33391617051499</c:v>
                </c:pt>
                <c:pt idx="807">
                  <c:v>0.333186537971004</c:v>
                </c:pt>
                <c:pt idx="808">
                  <c:v>0.332541875832232</c:v>
                </c:pt>
                <c:pt idx="809">
                  <c:v>0.332571598508882</c:v>
                </c:pt>
                <c:pt idx="810">
                  <c:v>0.33359752374173</c:v>
                </c:pt>
                <c:pt idx="811">
                  <c:v>0.333916426085826</c:v>
                </c:pt>
                <c:pt idx="812">
                  <c:v>0.334414792864896</c:v>
                </c:pt>
                <c:pt idx="813">
                  <c:v>0.333962928961014</c:v>
                </c:pt>
                <c:pt idx="814">
                  <c:v>0.330536397043883</c:v>
                </c:pt>
                <c:pt idx="815">
                  <c:v>0.330244769554473</c:v>
                </c:pt>
                <c:pt idx="816">
                  <c:v>0.330762093257749</c:v>
                </c:pt>
                <c:pt idx="817">
                  <c:v>0.330669672125784</c:v>
                </c:pt>
                <c:pt idx="818">
                  <c:v>0.329537636582308</c:v>
                </c:pt>
                <c:pt idx="819">
                  <c:v>0.327699169130597</c:v>
                </c:pt>
                <c:pt idx="820">
                  <c:v>0.328952397733221</c:v>
                </c:pt>
                <c:pt idx="821">
                  <c:v>0.330269322290722</c:v>
                </c:pt>
                <c:pt idx="822">
                  <c:v>0.337199049036767</c:v>
                </c:pt>
                <c:pt idx="823">
                  <c:v>0.336023756968915</c:v>
                </c:pt>
                <c:pt idx="824">
                  <c:v>0.335585703889531</c:v>
                </c:pt>
                <c:pt idx="825">
                  <c:v>0.326415931866964</c:v>
                </c:pt>
                <c:pt idx="826">
                  <c:v>0.325043816491475</c:v>
                </c:pt>
                <c:pt idx="827">
                  <c:v>0.327176380852631</c:v>
                </c:pt>
                <c:pt idx="828">
                  <c:v>0.325823099217663</c:v>
                </c:pt>
                <c:pt idx="829">
                  <c:v>0.327673603509161</c:v>
                </c:pt>
                <c:pt idx="830">
                  <c:v>0.326541444899502</c:v>
                </c:pt>
                <c:pt idx="831">
                  <c:v>0.326149457903829</c:v>
                </c:pt>
                <c:pt idx="832">
                  <c:v>0.32728962213635</c:v>
                </c:pt>
                <c:pt idx="833">
                  <c:v>0.326453449278832</c:v>
                </c:pt>
                <c:pt idx="834">
                  <c:v>0.326903667012294</c:v>
                </c:pt>
                <c:pt idx="835">
                  <c:v>0.327224179986832</c:v>
                </c:pt>
                <c:pt idx="836">
                  <c:v>0.326179271000038</c:v>
                </c:pt>
                <c:pt idx="837">
                  <c:v>0.32350930046231</c:v>
                </c:pt>
                <c:pt idx="838">
                  <c:v>0.324653277333771</c:v>
                </c:pt>
                <c:pt idx="839">
                  <c:v>0.323968858746669</c:v>
                </c:pt>
                <c:pt idx="840">
                  <c:v>0.324776991807153</c:v>
                </c:pt>
                <c:pt idx="841">
                  <c:v>0.326615881995696</c:v>
                </c:pt>
                <c:pt idx="842">
                  <c:v>0.324577837227831</c:v>
                </c:pt>
                <c:pt idx="843">
                  <c:v>0.324355662339656</c:v>
                </c:pt>
                <c:pt idx="844">
                  <c:v>0.323108446509346</c:v>
                </c:pt>
                <c:pt idx="845">
                  <c:v>0.332875019957374</c:v>
                </c:pt>
                <c:pt idx="846">
                  <c:v>0.331753836466978</c:v>
                </c:pt>
                <c:pt idx="847">
                  <c:v>0.333019214473541</c:v>
                </c:pt>
                <c:pt idx="848">
                  <c:v>0.535193947297638</c:v>
                </c:pt>
                <c:pt idx="849">
                  <c:v>0.537440907228029</c:v>
                </c:pt>
                <c:pt idx="850">
                  <c:v>0.537250190277044</c:v>
                </c:pt>
                <c:pt idx="851">
                  <c:v>0.535024746822461</c:v>
                </c:pt>
                <c:pt idx="852">
                  <c:v>0.535016359427685</c:v>
                </c:pt>
                <c:pt idx="853">
                  <c:v>0.534955352844381</c:v>
                </c:pt>
                <c:pt idx="854">
                  <c:v>0.529373172436649</c:v>
                </c:pt>
                <c:pt idx="855">
                  <c:v>0.531098354771995</c:v>
                </c:pt>
                <c:pt idx="856">
                  <c:v>0.532673907908384</c:v>
                </c:pt>
                <c:pt idx="857">
                  <c:v>0.533807385733147</c:v>
                </c:pt>
                <c:pt idx="858">
                  <c:v>0.531090787556705</c:v>
                </c:pt>
                <c:pt idx="859">
                  <c:v>0.531553345415282</c:v>
                </c:pt>
                <c:pt idx="860">
                  <c:v>0.532589672758</c:v>
                </c:pt>
                <c:pt idx="861">
                  <c:v>0.53254523212429</c:v>
                </c:pt>
                <c:pt idx="862">
                  <c:v>0.528996084496551</c:v>
                </c:pt>
                <c:pt idx="863">
                  <c:v>0.526559921634195</c:v>
                </c:pt>
                <c:pt idx="864">
                  <c:v>0.528259182486506</c:v>
                </c:pt>
                <c:pt idx="865">
                  <c:v>0.528591757792583</c:v>
                </c:pt>
                <c:pt idx="866">
                  <c:v>0.52882511337069</c:v>
                </c:pt>
                <c:pt idx="867">
                  <c:v>0.5392337165742</c:v>
                </c:pt>
                <c:pt idx="868">
                  <c:v>0.53502675672576</c:v>
                </c:pt>
                <c:pt idx="869">
                  <c:v>0.531741333977479</c:v>
                </c:pt>
                <c:pt idx="870">
                  <c:v>0.531728542500854</c:v>
                </c:pt>
                <c:pt idx="871">
                  <c:v>0.531708344375467</c:v>
                </c:pt>
                <c:pt idx="872">
                  <c:v>0.532023733127348</c:v>
                </c:pt>
                <c:pt idx="873">
                  <c:v>0.535436558080823</c:v>
                </c:pt>
                <c:pt idx="874">
                  <c:v>0.53620671237847</c:v>
                </c:pt>
                <c:pt idx="875">
                  <c:v>0.535692285844361</c:v>
                </c:pt>
                <c:pt idx="876">
                  <c:v>0.536947136378598</c:v>
                </c:pt>
                <c:pt idx="877">
                  <c:v>0.534359974318168</c:v>
                </c:pt>
                <c:pt idx="878">
                  <c:v>0.53610648750874</c:v>
                </c:pt>
                <c:pt idx="879">
                  <c:v>0.536650111162202</c:v>
                </c:pt>
                <c:pt idx="880">
                  <c:v>0.536573922664766</c:v>
                </c:pt>
                <c:pt idx="881">
                  <c:v>0.535210972870591</c:v>
                </c:pt>
                <c:pt idx="882">
                  <c:v>0.537152812954907</c:v>
                </c:pt>
                <c:pt idx="883">
                  <c:v>0.538781178980889</c:v>
                </c:pt>
                <c:pt idx="884">
                  <c:v>0.537297062727253</c:v>
                </c:pt>
                <c:pt idx="885">
                  <c:v>0.538585570064532</c:v>
                </c:pt>
                <c:pt idx="886">
                  <c:v>0.536072332823938</c:v>
                </c:pt>
                <c:pt idx="887">
                  <c:v>0.532711956238479</c:v>
                </c:pt>
                <c:pt idx="888">
                  <c:v>0.536402219607058</c:v>
                </c:pt>
                <c:pt idx="889">
                  <c:v>0.537921022367848</c:v>
                </c:pt>
                <c:pt idx="890">
                  <c:v>0.537905055156655</c:v>
                </c:pt>
                <c:pt idx="891">
                  <c:v>0.555958526695492</c:v>
                </c:pt>
                <c:pt idx="892">
                  <c:v>0.559373348182089</c:v>
                </c:pt>
                <c:pt idx="893">
                  <c:v>0.557992509433997</c:v>
                </c:pt>
                <c:pt idx="894">
                  <c:v>0.557541331229694</c:v>
                </c:pt>
                <c:pt idx="895">
                  <c:v>0.558308607470698</c:v>
                </c:pt>
                <c:pt idx="896">
                  <c:v>0.557703891275792</c:v>
                </c:pt>
                <c:pt idx="897">
                  <c:v>0.555860295040669</c:v>
                </c:pt>
                <c:pt idx="898">
                  <c:v>0.554871099393648</c:v>
                </c:pt>
                <c:pt idx="899">
                  <c:v>0.556610679169168</c:v>
                </c:pt>
                <c:pt idx="900">
                  <c:v>0.559133971840286</c:v>
                </c:pt>
                <c:pt idx="901">
                  <c:v>0.558486609925775</c:v>
                </c:pt>
                <c:pt idx="902">
                  <c:v>0.560994223592335</c:v>
                </c:pt>
                <c:pt idx="903">
                  <c:v>0.561223935884606</c:v>
                </c:pt>
                <c:pt idx="904">
                  <c:v>0.561907611571605</c:v>
                </c:pt>
                <c:pt idx="905">
                  <c:v>0.561130274540617</c:v>
                </c:pt>
                <c:pt idx="906">
                  <c:v>0.562892454765857</c:v>
                </c:pt>
                <c:pt idx="907">
                  <c:v>0.562207674570866</c:v>
                </c:pt>
                <c:pt idx="908">
                  <c:v>0.561692189614854</c:v>
                </c:pt>
                <c:pt idx="909">
                  <c:v>0.559868085294894</c:v>
                </c:pt>
                <c:pt idx="910">
                  <c:v>0.558937661949212</c:v>
                </c:pt>
                <c:pt idx="911">
                  <c:v>0.558226743607393</c:v>
                </c:pt>
                <c:pt idx="912">
                  <c:v>0.558582921172056</c:v>
                </c:pt>
                <c:pt idx="913">
                  <c:v>0.568636008465692</c:v>
                </c:pt>
                <c:pt idx="914">
                  <c:v>0.568521082078404</c:v>
                </c:pt>
                <c:pt idx="915">
                  <c:v>0.568867629075221</c:v>
                </c:pt>
                <c:pt idx="916">
                  <c:v>0.569234447476874</c:v>
                </c:pt>
                <c:pt idx="917">
                  <c:v>0.571503526159381</c:v>
                </c:pt>
                <c:pt idx="918">
                  <c:v>0.572722521808775</c:v>
                </c:pt>
                <c:pt idx="919">
                  <c:v>0.571526176820143</c:v>
                </c:pt>
                <c:pt idx="920">
                  <c:v>0.571683037424265</c:v>
                </c:pt>
                <c:pt idx="921">
                  <c:v>0.573232927448459</c:v>
                </c:pt>
                <c:pt idx="922">
                  <c:v>0.572917167520075</c:v>
                </c:pt>
                <c:pt idx="923">
                  <c:v>0.569231319114662</c:v>
                </c:pt>
                <c:pt idx="924">
                  <c:v>0.570355230351093</c:v>
                </c:pt>
                <c:pt idx="925">
                  <c:v>0.569900711665852</c:v>
                </c:pt>
                <c:pt idx="926">
                  <c:v>0.572534511793367</c:v>
                </c:pt>
                <c:pt idx="927">
                  <c:v>0.572862663312259</c:v>
                </c:pt>
                <c:pt idx="928">
                  <c:v>0.573599504511454</c:v>
                </c:pt>
                <c:pt idx="929">
                  <c:v>0.574052363050402</c:v>
                </c:pt>
                <c:pt idx="930">
                  <c:v>0.572710001996893</c:v>
                </c:pt>
                <c:pt idx="931">
                  <c:v>0.575635379116356</c:v>
                </c:pt>
                <c:pt idx="932">
                  <c:v>0.580554776274684</c:v>
                </c:pt>
                <c:pt idx="933">
                  <c:v>0.577134404334117</c:v>
                </c:pt>
                <c:pt idx="934">
                  <c:v>0.567099417654209</c:v>
                </c:pt>
                <c:pt idx="935">
                  <c:v>0.566304232719862</c:v>
                </c:pt>
                <c:pt idx="936">
                  <c:v>0.567921195535136</c:v>
                </c:pt>
                <c:pt idx="937">
                  <c:v>0.565590958058884</c:v>
                </c:pt>
                <c:pt idx="938">
                  <c:v>0.566165628088156</c:v>
                </c:pt>
                <c:pt idx="939">
                  <c:v>0.567925189678166</c:v>
                </c:pt>
                <c:pt idx="940">
                  <c:v>0.567434922422174</c:v>
                </c:pt>
                <c:pt idx="941">
                  <c:v>0.567427332260259</c:v>
                </c:pt>
                <c:pt idx="942">
                  <c:v>0.567063309924295</c:v>
                </c:pt>
                <c:pt idx="943">
                  <c:v>0.563269347898723</c:v>
                </c:pt>
                <c:pt idx="944">
                  <c:v>0.564084170528356</c:v>
                </c:pt>
                <c:pt idx="945">
                  <c:v>0.561157892642344</c:v>
                </c:pt>
                <c:pt idx="946">
                  <c:v>0.560618702684692</c:v>
                </c:pt>
                <c:pt idx="947">
                  <c:v>0.559730584943463</c:v>
                </c:pt>
                <c:pt idx="948">
                  <c:v>0.560947745034897</c:v>
                </c:pt>
                <c:pt idx="949">
                  <c:v>0.559079272036458</c:v>
                </c:pt>
                <c:pt idx="950">
                  <c:v>0.55889769517648</c:v>
                </c:pt>
                <c:pt idx="951">
                  <c:v>0.556813352924675</c:v>
                </c:pt>
                <c:pt idx="952">
                  <c:v>0.556285501934214</c:v>
                </c:pt>
                <c:pt idx="953">
                  <c:v>0.55551244544865</c:v>
                </c:pt>
                <c:pt idx="954">
                  <c:v>0.571300714616843</c:v>
                </c:pt>
                <c:pt idx="955">
                  <c:v>0.569017270322446</c:v>
                </c:pt>
                <c:pt idx="956">
                  <c:v>0.569219360939283</c:v>
                </c:pt>
                <c:pt idx="957">
                  <c:v>0.540479440442827</c:v>
                </c:pt>
                <c:pt idx="958">
                  <c:v>0.538592054625149</c:v>
                </c:pt>
                <c:pt idx="959">
                  <c:v>0.537559976594146</c:v>
                </c:pt>
                <c:pt idx="960">
                  <c:v>0.538776454980174</c:v>
                </c:pt>
                <c:pt idx="961">
                  <c:v>0.535522155356985</c:v>
                </c:pt>
                <c:pt idx="962">
                  <c:v>0.534681607790878</c:v>
                </c:pt>
                <c:pt idx="963">
                  <c:v>0.534500133711845</c:v>
                </c:pt>
                <c:pt idx="964">
                  <c:v>0.534541181837276</c:v>
                </c:pt>
                <c:pt idx="965">
                  <c:v>0.53377660549749</c:v>
                </c:pt>
                <c:pt idx="966">
                  <c:v>0.536055879864875</c:v>
                </c:pt>
                <c:pt idx="967">
                  <c:v>0.536111339473146</c:v>
                </c:pt>
                <c:pt idx="968">
                  <c:v>0.535599370975004</c:v>
                </c:pt>
                <c:pt idx="969">
                  <c:v>0.53671474103857</c:v>
                </c:pt>
                <c:pt idx="970">
                  <c:v>0.538616874661453</c:v>
                </c:pt>
                <c:pt idx="971">
                  <c:v>0.541283474125409</c:v>
                </c:pt>
                <c:pt idx="972">
                  <c:v>0.541657046275547</c:v>
                </c:pt>
                <c:pt idx="973">
                  <c:v>0.538458430655215</c:v>
                </c:pt>
                <c:pt idx="974">
                  <c:v>0.536196488465872</c:v>
                </c:pt>
                <c:pt idx="975">
                  <c:v>0.5357014537875</c:v>
                </c:pt>
                <c:pt idx="976">
                  <c:v>0.535221838484299</c:v>
                </c:pt>
                <c:pt idx="977">
                  <c:v>0.534998874821153</c:v>
                </c:pt>
                <c:pt idx="978">
                  <c:v>0.522352696212524</c:v>
                </c:pt>
                <c:pt idx="979">
                  <c:v>0.521466502769721</c:v>
                </c:pt>
                <c:pt idx="980">
                  <c:v>0.52048052888202</c:v>
                </c:pt>
                <c:pt idx="981">
                  <c:v>0.521185701584949</c:v>
                </c:pt>
                <c:pt idx="982">
                  <c:v>0.518532716308368</c:v>
                </c:pt>
                <c:pt idx="983">
                  <c:v>0.518551791271311</c:v>
                </c:pt>
                <c:pt idx="984">
                  <c:v>0.516819063086173</c:v>
                </c:pt>
                <c:pt idx="985">
                  <c:v>0.51759985935263</c:v>
                </c:pt>
                <c:pt idx="986">
                  <c:v>0.518810386374754</c:v>
                </c:pt>
                <c:pt idx="987">
                  <c:v>0.51819900308622</c:v>
                </c:pt>
                <c:pt idx="988">
                  <c:v>0.518605794929388</c:v>
                </c:pt>
                <c:pt idx="989">
                  <c:v>0.519881753662393</c:v>
                </c:pt>
                <c:pt idx="990">
                  <c:v>0.520607428976236</c:v>
                </c:pt>
                <c:pt idx="991">
                  <c:v>0.522276505944878</c:v>
                </c:pt>
                <c:pt idx="992">
                  <c:v>0.523020388790328</c:v>
                </c:pt>
                <c:pt idx="993">
                  <c:v>0.523357213666811</c:v>
                </c:pt>
                <c:pt idx="994">
                  <c:v>0.524452153318761</c:v>
                </c:pt>
                <c:pt idx="995">
                  <c:v>0.525479927614341</c:v>
                </c:pt>
                <c:pt idx="996">
                  <c:v>0.525267529969788</c:v>
                </c:pt>
                <c:pt idx="997">
                  <c:v>0.533197355348412</c:v>
                </c:pt>
                <c:pt idx="998">
                  <c:v>0.535373525599957</c:v>
                </c:pt>
                <c:pt idx="999">
                  <c:v>0.535718322147583</c:v>
                </c:pt>
                <c:pt idx="1000">
                  <c:v>0.542819948197598</c:v>
                </c:pt>
                <c:pt idx="1001">
                  <c:v>0.543442691979106</c:v>
                </c:pt>
                <c:pt idx="1002">
                  <c:v>0.543614215233456</c:v>
                </c:pt>
                <c:pt idx="1003">
                  <c:v>0.543044263098897</c:v>
                </c:pt>
                <c:pt idx="1004">
                  <c:v>0.544318634574768</c:v>
                </c:pt>
                <c:pt idx="1005">
                  <c:v>0.543581768578778</c:v>
                </c:pt>
                <c:pt idx="1006">
                  <c:v>0.543556269098883</c:v>
                </c:pt>
                <c:pt idx="1007">
                  <c:v>0.543507151104584</c:v>
                </c:pt>
                <c:pt idx="1008">
                  <c:v>0.54309711437847</c:v>
                </c:pt>
                <c:pt idx="1009">
                  <c:v>0.543768979117847</c:v>
                </c:pt>
                <c:pt idx="1010">
                  <c:v>0.543620083947932</c:v>
                </c:pt>
                <c:pt idx="1011">
                  <c:v>0.543775096084083</c:v>
                </c:pt>
                <c:pt idx="1012">
                  <c:v>0.544642319449164</c:v>
                </c:pt>
                <c:pt idx="1013">
                  <c:v>0.544587845999706</c:v>
                </c:pt>
                <c:pt idx="1014">
                  <c:v>0.545803042228595</c:v>
                </c:pt>
                <c:pt idx="1015">
                  <c:v>0.545161109090299</c:v>
                </c:pt>
                <c:pt idx="1016">
                  <c:v>0.545764960121618</c:v>
                </c:pt>
                <c:pt idx="1017">
                  <c:v>0.54547148832764</c:v>
                </c:pt>
                <c:pt idx="1018">
                  <c:v>0.545032526639648</c:v>
                </c:pt>
                <c:pt idx="1019">
                  <c:v>0.534981267027812</c:v>
                </c:pt>
                <c:pt idx="1020">
                  <c:v>0.535105283212944</c:v>
                </c:pt>
                <c:pt idx="1021">
                  <c:v>0.535717201669232</c:v>
                </c:pt>
                <c:pt idx="1022">
                  <c:v>0.517938116566134</c:v>
                </c:pt>
                <c:pt idx="1023">
                  <c:v>0.514067051643696</c:v>
                </c:pt>
                <c:pt idx="1024">
                  <c:v>0.512727144702236</c:v>
                </c:pt>
                <c:pt idx="1025">
                  <c:v>0.511794189011008</c:v>
                </c:pt>
                <c:pt idx="1026">
                  <c:v>0.510798726000332</c:v>
                </c:pt>
                <c:pt idx="1027">
                  <c:v>0.509232276925907</c:v>
                </c:pt>
                <c:pt idx="1028">
                  <c:v>0.510333757005623</c:v>
                </c:pt>
                <c:pt idx="1029">
                  <c:v>0.511048538575764</c:v>
                </c:pt>
                <c:pt idx="1030">
                  <c:v>0.511372186570712</c:v>
                </c:pt>
                <c:pt idx="1031">
                  <c:v>0.510486393761195</c:v>
                </c:pt>
                <c:pt idx="1032">
                  <c:v>0.509787666139847</c:v>
                </c:pt>
                <c:pt idx="1033">
                  <c:v>0.509494678590366</c:v>
                </c:pt>
                <c:pt idx="1034">
                  <c:v>0.507761828469304</c:v>
                </c:pt>
                <c:pt idx="1035">
                  <c:v>0.506631464704195</c:v>
                </c:pt>
                <c:pt idx="1036">
                  <c:v>0.505029489109114</c:v>
                </c:pt>
                <c:pt idx="1037">
                  <c:v>0.505301192468373</c:v>
                </c:pt>
                <c:pt idx="1038">
                  <c:v>0.505350032894068</c:v>
                </c:pt>
                <c:pt idx="1039">
                  <c:v>0.505416986999518</c:v>
                </c:pt>
                <c:pt idx="1040">
                  <c:v>0.508153302198221</c:v>
                </c:pt>
                <c:pt idx="1041">
                  <c:v>0.509826133792632</c:v>
                </c:pt>
                <c:pt idx="1042">
                  <c:v>0.524812411268111</c:v>
                </c:pt>
                <c:pt idx="1043">
                  <c:v>0.500775988819746</c:v>
                </c:pt>
                <c:pt idx="1044">
                  <c:v>0.501710959401792</c:v>
                </c:pt>
                <c:pt idx="1045">
                  <c:v>0.502160914941352</c:v>
                </c:pt>
                <c:pt idx="1046">
                  <c:v>0.502344826921772</c:v>
                </c:pt>
                <c:pt idx="1047">
                  <c:v>0.501812414251039</c:v>
                </c:pt>
                <c:pt idx="1048">
                  <c:v>0.501627759210831</c:v>
                </c:pt>
                <c:pt idx="1049">
                  <c:v>0.502364184477393</c:v>
                </c:pt>
                <c:pt idx="1050">
                  <c:v>0.500874443339088</c:v>
                </c:pt>
                <c:pt idx="1051">
                  <c:v>0.502501916302004</c:v>
                </c:pt>
                <c:pt idx="1052">
                  <c:v>0.503027738621762</c:v>
                </c:pt>
                <c:pt idx="1053">
                  <c:v>0.503091595321822</c:v>
                </c:pt>
                <c:pt idx="1054">
                  <c:v>0.502046459985944</c:v>
                </c:pt>
                <c:pt idx="1055">
                  <c:v>0.500743043651575</c:v>
                </c:pt>
                <c:pt idx="1056">
                  <c:v>0.500016452047057</c:v>
                </c:pt>
                <c:pt idx="1057">
                  <c:v>0.501741692521118</c:v>
                </c:pt>
                <c:pt idx="1058">
                  <c:v>0.50227903577762</c:v>
                </c:pt>
                <c:pt idx="1059">
                  <c:v>0.501658782135042</c:v>
                </c:pt>
                <c:pt idx="1060">
                  <c:v>0.501376733200896</c:v>
                </c:pt>
                <c:pt idx="1061">
                  <c:v>0.500577326898904</c:v>
                </c:pt>
                <c:pt idx="1062">
                  <c:v>0.498473485654758</c:v>
                </c:pt>
                <c:pt idx="1063">
                  <c:v>0.51361820907092</c:v>
                </c:pt>
                <c:pt idx="1064">
                  <c:v>0.511203422220973</c:v>
                </c:pt>
                <c:pt idx="1065">
                  <c:v>0.512553559983686</c:v>
                </c:pt>
                <c:pt idx="1066">
                  <c:v>0.524558768888258</c:v>
                </c:pt>
                <c:pt idx="1067">
                  <c:v>0.525689389943795</c:v>
                </c:pt>
                <c:pt idx="1068">
                  <c:v>0.530177729429229</c:v>
                </c:pt>
                <c:pt idx="1069">
                  <c:v>0.530108025069754</c:v>
                </c:pt>
                <c:pt idx="1070">
                  <c:v>0.529643045921698</c:v>
                </c:pt>
                <c:pt idx="1071">
                  <c:v>0.528502803732465</c:v>
                </c:pt>
                <c:pt idx="1072">
                  <c:v>0.528556048188801</c:v>
                </c:pt>
                <c:pt idx="1073">
                  <c:v>0.527268412810329</c:v>
                </c:pt>
                <c:pt idx="1074">
                  <c:v>0.525715579164898</c:v>
                </c:pt>
                <c:pt idx="1075">
                  <c:v>0.526291794962053</c:v>
                </c:pt>
                <c:pt idx="1076">
                  <c:v>0.527464048258772</c:v>
                </c:pt>
                <c:pt idx="1077">
                  <c:v>0.525840686139063</c:v>
                </c:pt>
                <c:pt idx="1078">
                  <c:v>0.528032856874012</c:v>
                </c:pt>
                <c:pt idx="1079">
                  <c:v>0.528771697999458</c:v>
                </c:pt>
                <c:pt idx="1080">
                  <c:v>0.528268047691607</c:v>
                </c:pt>
                <c:pt idx="1081">
                  <c:v>0.529952480045037</c:v>
                </c:pt>
                <c:pt idx="1082">
                  <c:v>0.529193490853485</c:v>
                </c:pt>
                <c:pt idx="1083">
                  <c:v>0.525018207502845</c:v>
                </c:pt>
                <c:pt idx="1084">
                  <c:v>0.526965545794753</c:v>
                </c:pt>
                <c:pt idx="1085">
                  <c:v>0.530570906923682</c:v>
                </c:pt>
                <c:pt idx="1086">
                  <c:v>0.526182895383998</c:v>
                </c:pt>
                <c:pt idx="1087">
                  <c:v>0.525395830485246</c:v>
                </c:pt>
                <c:pt idx="1088">
                  <c:v>0.522154723007431</c:v>
                </c:pt>
                <c:pt idx="1089">
                  <c:v>0.522109513134677</c:v>
                </c:pt>
                <c:pt idx="1090">
                  <c:v>0.522759931988767</c:v>
                </c:pt>
                <c:pt idx="1091">
                  <c:v>0.520207432135466</c:v>
                </c:pt>
                <c:pt idx="1092">
                  <c:v>0.520202721677903</c:v>
                </c:pt>
                <c:pt idx="1093">
                  <c:v>0.519963009114948</c:v>
                </c:pt>
                <c:pt idx="1094">
                  <c:v>0.519806854029957</c:v>
                </c:pt>
                <c:pt idx="1095">
                  <c:v>0.518179202958041</c:v>
                </c:pt>
                <c:pt idx="1096">
                  <c:v>0.517347411199774</c:v>
                </c:pt>
                <c:pt idx="1097">
                  <c:v>0.522279517753785</c:v>
                </c:pt>
                <c:pt idx="1098">
                  <c:v>0.523874047826721</c:v>
                </c:pt>
                <c:pt idx="1099">
                  <c:v>0.522218788149785</c:v>
                </c:pt>
                <c:pt idx="1100">
                  <c:v>0.520817064451174</c:v>
                </c:pt>
                <c:pt idx="1101">
                  <c:v>0.520296744086181</c:v>
                </c:pt>
                <c:pt idx="1102">
                  <c:v>0.520797711229508</c:v>
                </c:pt>
                <c:pt idx="1103">
                  <c:v>0.519667999680092</c:v>
                </c:pt>
                <c:pt idx="1104">
                  <c:v>0.51858253194982</c:v>
                </c:pt>
                <c:pt idx="1105">
                  <c:v>0.519901055576581</c:v>
                </c:pt>
                <c:pt idx="1106">
                  <c:v>0.508542434261145</c:v>
                </c:pt>
                <c:pt idx="1107">
                  <c:v>0.511961910527092</c:v>
                </c:pt>
                <c:pt idx="1108">
                  <c:v>0.493502125085424</c:v>
                </c:pt>
                <c:pt idx="1109">
                  <c:v>0.495235865670416</c:v>
                </c:pt>
                <c:pt idx="1110">
                  <c:v>0.495111977245838</c:v>
                </c:pt>
                <c:pt idx="1111">
                  <c:v>0.495188878581681</c:v>
                </c:pt>
                <c:pt idx="1112">
                  <c:v>0.494435242542246</c:v>
                </c:pt>
                <c:pt idx="1113">
                  <c:v>0.492974564966566</c:v>
                </c:pt>
                <c:pt idx="1114">
                  <c:v>0.493545713524345</c:v>
                </c:pt>
                <c:pt idx="1115">
                  <c:v>0.49306557145593</c:v>
                </c:pt>
                <c:pt idx="1116">
                  <c:v>0.493430025616099</c:v>
                </c:pt>
                <c:pt idx="1117">
                  <c:v>0.494561810149617</c:v>
                </c:pt>
                <c:pt idx="1118">
                  <c:v>0.497161477101596</c:v>
                </c:pt>
                <c:pt idx="1119">
                  <c:v>0.497066268484674</c:v>
                </c:pt>
                <c:pt idx="1120">
                  <c:v>0.497522021210888</c:v>
                </c:pt>
                <c:pt idx="1121">
                  <c:v>0.496730543207436</c:v>
                </c:pt>
                <c:pt idx="1122">
                  <c:v>0.495831747117518</c:v>
                </c:pt>
                <c:pt idx="1123">
                  <c:v>0.495361873241419</c:v>
                </c:pt>
                <c:pt idx="1124">
                  <c:v>0.494991462915752</c:v>
                </c:pt>
                <c:pt idx="1125">
                  <c:v>0.492853666185222</c:v>
                </c:pt>
                <c:pt idx="1126">
                  <c:v>0.491440004655064</c:v>
                </c:pt>
                <c:pt idx="1127">
                  <c:v>0.499447493843892</c:v>
                </c:pt>
                <c:pt idx="1128">
                  <c:v>0.498173248706745</c:v>
                </c:pt>
                <c:pt idx="1129">
                  <c:v>0.485130028847319</c:v>
                </c:pt>
                <c:pt idx="1130">
                  <c:v>0.489191608326147</c:v>
                </c:pt>
                <c:pt idx="1131">
                  <c:v>0.491535772915226</c:v>
                </c:pt>
                <c:pt idx="1132">
                  <c:v>0.490772207464262</c:v>
                </c:pt>
                <c:pt idx="1133">
                  <c:v>0.489852131829413</c:v>
                </c:pt>
                <c:pt idx="1134">
                  <c:v>0.490087365145239</c:v>
                </c:pt>
                <c:pt idx="1135">
                  <c:v>0.489882253042746</c:v>
                </c:pt>
                <c:pt idx="1136">
                  <c:v>0.489409794909725</c:v>
                </c:pt>
                <c:pt idx="1137">
                  <c:v>0.488613135084194</c:v>
                </c:pt>
                <c:pt idx="1138">
                  <c:v>0.489121845591455</c:v>
                </c:pt>
                <c:pt idx="1139">
                  <c:v>0.487744568844943</c:v>
                </c:pt>
                <c:pt idx="1140">
                  <c:v>0.484887217312378</c:v>
                </c:pt>
                <c:pt idx="1141">
                  <c:v>0.483940776577853</c:v>
                </c:pt>
                <c:pt idx="1142">
                  <c:v>0.483348729431693</c:v>
                </c:pt>
                <c:pt idx="1143">
                  <c:v>0.483480608639304</c:v>
                </c:pt>
                <c:pt idx="1144">
                  <c:v>0.486416347700353</c:v>
                </c:pt>
                <c:pt idx="1145">
                  <c:v>0.487346616236693</c:v>
                </c:pt>
                <c:pt idx="1146">
                  <c:v>0.488243280818757</c:v>
                </c:pt>
                <c:pt idx="1147">
                  <c:v>0.488624850825481</c:v>
                </c:pt>
                <c:pt idx="1148">
                  <c:v>0.48964633802709</c:v>
                </c:pt>
                <c:pt idx="1149">
                  <c:v>0.489100435262688</c:v>
                </c:pt>
                <c:pt idx="1150">
                  <c:v>0.490795758030722</c:v>
                </c:pt>
                <c:pt idx="1151">
                  <c:v>0.493214948468469</c:v>
                </c:pt>
                <c:pt idx="1152">
                  <c:v>0.52833492734081</c:v>
                </c:pt>
                <c:pt idx="1153">
                  <c:v>0.527204822107738</c:v>
                </c:pt>
                <c:pt idx="1154">
                  <c:v>0.528017466666943</c:v>
                </c:pt>
                <c:pt idx="1155">
                  <c:v>0.527151625265973</c:v>
                </c:pt>
                <c:pt idx="1156">
                  <c:v>0.527028154453711</c:v>
                </c:pt>
                <c:pt idx="1157">
                  <c:v>0.5246856440978</c:v>
                </c:pt>
                <c:pt idx="1158">
                  <c:v>0.524036442688983</c:v>
                </c:pt>
                <c:pt idx="1159">
                  <c:v>0.525611413954734</c:v>
                </c:pt>
                <c:pt idx="1160">
                  <c:v>0.525071930394902</c:v>
                </c:pt>
                <c:pt idx="1161">
                  <c:v>0.527275336546942</c:v>
                </c:pt>
                <c:pt idx="1162">
                  <c:v>0.527429528983763</c:v>
                </c:pt>
                <c:pt idx="1163">
                  <c:v>0.526108674519375</c:v>
                </c:pt>
                <c:pt idx="1164">
                  <c:v>0.52662713096628</c:v>
                </c:pt>
                <c:pt idx="1165">
                  <c:v>0.524543333853292</c:v>
                </c:pt>
                <c:pt idx="1166">
                  <c:v>0.52162052430871</c:v>
                </c:pt>
                <c:pt idx="1167">
                  <c:v>0.520504280760801</c:v>
                </c:pt>
                <c:pt idx="1168">
                  <c:v>0.517362486082881</c:v>
                </c:pt>
                <c:pt idx="1169">
                  <c:v>0.516818944377191</c:v>
                </c:pt>
                <c:pt idx="1170">
                  <c:v>0.515809691086288</c:v>
                </c:pt>
                <c:pt idx="1171">
                  <c:v>0.515691941782452</c:v>
                </c:pt>
                <c:pt idx="1172">
                  <c:v>0.518475773976377</c:v>
                </c:pt>
                <c:pt idx="1173">
                  <c:v>0.561236752246906</c:v>
                </c:pt>
                <c:pt idx="1174">
                  <c:v>0.560472413075512</c:v>
                </c:pt>
                <c:pt idx="1175">
                  <c:v>0.55900794730152</c:v>
                </c:pt>
                <c:pt idx="1176">
                  <c:v>0.55992312378915</c:v>
                </c:pt>
                <c:pt idx="1177">
                  <c:v>0.559276349195662</c:v>
                </c:pt>
                <c:pt idx="1178">
                  <c:v>0.551673695888689</c:v>
                </c:pt>
                <c:pt idx="1179">
                  <c:v>0.547097332430829</c:v>
                </c:pt>
                <c:pt idx="1180">
                  <c:v>0.548537472861576</c:v>
                </c:pt>
                <c:pt idx="1181">
                  <c:v>0.549507485676541</c:v>
                </c:pt>
                <c:pt idx="1182">
                  <c:v>0.550184099157958</c:v>
                </c:pt>
                <c:pt idx="1183">
                  <c:v>0.549126981984977</c:v>
                </c:pt>
                <c:pt idx="1184">
                  <c:v>0.550128721516594</c:v>
                </c:pt>
                <c:pt idx="1185">
                  <c:v>0.55140960658167</c:v>
                </c:pt>
                <c:pt idx="1186">
                  <c:v>0.553148543515535</c:v>
                </c:pt>
                <c:pt idx="1187">
                  <c:v>0.556033230042601</c:v>
                </c:pt>
                <c:pt idx="1188">
                  <c:v>0.5543982833717</c:v>
                </c:pt>
                <c:pt idx="1189">
                  <c:v>0.554075666566449</c:v>
                </c:pt>
                <c:pt idx="1190">
                  <c:v>0.553946508586593</c:v>
                </c:pt>
                <c:pt idx="1191">
                  <c:v>0.55570545264012</c:v>
                </c:pt>
                <c:pt idx="1192">
                  <c:v>0.565104357989802</c:v>
                </c:pt>
                <c:pt idx="1193">
                  <c:v>0.562310654289619</c:v>
                </c:pt>
                <c:pt idx="1194">
                  <c:v>0.562098652640673</c:v>
                </c:pt>
                <c:pt idx="1195">
                  <c:v>0.493230851650738</c:v>
                </c:pt>
                <c:pt idx="1196">
                  <c:v>0.49439896997456</c:v>
                </c:pt>
                <c:pt idx="1197">
                  <c:v>0.494904924152182</c:v>
                </c:pt>
                <c:pt idx="1198">
                  <c:v>0.495587120530453</c:v>
                </c:pt>
                <c:pt idx="1199">
                  <c:v>0.497350645540235</c:v>
                </c:pt>
                <c:pt idx="1200">
                  <c:v>0.496954820137862</c:v>
                </c:pt>
                <c:pt idx="1201">
                  <c:v>0.499547910871861</c:v>
                </c:pt>
                <c:pt idx="1202">
                  <c:v>0.499628597746876</c:v>
                </c:pt>
                <c:pt idx="1203">
                  <c:v>0.49880843153192</c:v>
                </c:pt>
                <c:pt idx="1204">
                  <c:v>0.499444022046225</c:v>
                </c:pt>
                <c:pt idx="1205">
                  <c:v>0.499819385979327</c:v>
                </c:pt>
                <c:pt idx="1206">
                  <c:v>0.50033837582447</c:v>
                </c:pt>
                <c:pt idx="1207">
                  <c:v>0.499019448280662</c:v>
                </c:pt>
                <c:pt idx="1208">
                  <c:v>0.497690212947334</c:v>
                </c:pt>
                <c:pt idx="1209">
                  <c:v>0.498294471239221</c:v>
                </c:pt>
                <c:pt idx="1210">
                  <c:v>0.498590701014975</c:v>
                </c:pt>
                <c:pt idx="1211">
                  <c:v>0.498405022251778</c:v>
                </c:pt>
                <c:pt idx="1212">
                  <c:v>0.500702935525432</c:v>
                </c:pt>
                <c:pt idx="1213">
                  <c:v>0.503227611532537</c:v>
                </c:pt>
                <c:pt idx="1214">
                  <c:v>0.502429436823383</c:v>
                </c:pt>
                <c:pt idx="1215">
                  <c:v>0.509910173414656</c:v>
                </c:pt>
                <c:pt idx="1216">
                  <c:v>0.510391926591044</c:v>
                </c:pt>
                <c:pt idx="1217">
                  <c:v>0.508068213808948</c:v>
                </c:pt>
                <c:pt idx="1218">
                  <c:v>0.558888180732468</c:v>
                </c:pt>
                <c:pt idx="1219">
                  <c:v>0.558677027131426</c:v>
                </c:pt>
                <c:pt idx="1220">
                  <c:v>0.560250929447245</c:v>
                </c:pt>
                <c:pt idx="1221">
                  <c:v>0.560711928980299</c:v>
                </c:pt>
                <c:pt idx="1222">
                  <c:v>0.558765621703853</c:v>
                </c:pt>
                <c:pt idx="1223">
                  <c:v>0.559571012896635</c:v>
                </c:pt>
                <c:pt idx="1224">
                  <c:v>0.560159422284281</c:v>
                </c:pt>
                <c:pt idx="1225">
                  <c:v>0.558243693205788</c:v>
                </c:pt>
                <c:pt idx="1226">
                  <c:v>0.559042724891255</c:v>
                </c:pt>
                <c:pt idx="1227">
                  <c:v>0.557689844622207</c:v>
                </c:pt>
                <c:pt idx="1228">
                  <c:v>0.560565413685667</c:v>
                </c:pt>
                <c:pt idx="1229">
                  <c:v>0.560317020497752</c:v>
                </c:pt>
                <c:pt idx="1230">
                  <c:v>0.558638743890265</c:v>
                </c:pt>
                <c:pt idx="1231">
                  <c:v>0.559812007570815</c:v>
                </c:pt>
                <c:pt idx="1232">
                  <c:v>0.558065161117299</c:v>
                </c:pt>
                <c:pt idx="1233">
                  <c:v>0.558403202551645</c:v>
                </c:pt>
                <c:pt idx="1234">
                  <c:v>0.557342956924222</c:v>
                </c:pt>
                <c:pt idx="1235">
                  <c:v>0.555825748804212</c:v>
                </c:pt>
                <c:pt idx="1236">
                  <c:v>0.555256026695984</c:v>
                </c:pt>
                <c:pt idx="1237">
                  <c:v>0.549517391995061</c:v>
                </c:pt>
                <c:pt idx="1238">
                  <c:v>0.543092791553754</c:v>
                </c:pt>
                <c:pt idx="1239">
                  <c:v>0.542970305968628</c:v>
                </c:pt>
                <c:pt idx="1240">
                  <c:v>0.543472605747739</c:v>
                </c:pt>
                <c:pt idx="1241">
                  <c:v>0.543138204369232</c:v>
                </c:pt>
                <c:pt idx="1242">
                  <c:v>0.543018716508337</c:v>
                </c:pt>
                <c:pt idx="1243">
                  <c:v>0.542795267346631</c:v>
                </c:pt>
                <c:pt idx="1244">
                  <c:v>0.541462857111025</c:v>
                </c:pt>
                <c:pt idx="1245">
                  <c:v>0.54022385217362</c:v>
                </c:pt>
                <c:pt idx="1246">
                  <c:v>0.539213606907242</c:v>
                </c:pt>
                <c:pt idx="1247">
                  <c:v>0.534992167942758</c:v>
                </c:pt>
                <c:pt idx="1248">
                  <c:v>0.531197751539448</c:v>
                </c:pt>
                <c:pt idx="1249">
                  <c:v>0.530578594388887</c:v>
                </c:pt>
                <c:pt idx="1250">
                  <c:v>0.5315853317153</c:v>
                </c:pt>
                <c:pt idx="1251">
                  <c:v>0.532081565800043</c:v>
                </c:pt>
                <c:pt idx="1252">
                  <c:v>0.53280725748561</c:v>
                </c:pt>
                <c:pt idx="1253">
                  <c:v>0.533174161988747</c:v>
                </c:pt>
                <c:pt idx="1254">
                  <c:v>0.533905951158084</c:v>
                </c:pt>
                <c:pt idx="1255">
                  <c:v>0.533956950213623</c:v>
                </c:pt>
                <c:pt idx="1256">
                  <c:v>0.533789370486164</c:v>
                </c:pt>
                <c:pt idx="1257">
                  <c:v>0.535109937218314</c:v>
                </c:pt>
                <c:pt idx="1258">
                  <c:v>0.541455329765011</c:v>
                </c:pt>
                <c:pt idx="1259">
                  <c:v>0.540550111832037</c:v>
                </c:pt>
                <c:pt idx="1260">
                  <c:v>0.541446734653367</c:v>
                </c:pt>
                <c:pt idx="1261">
                  <c:v>0.46164009923153</c:v>
                </c:pt>
                <c:pt idx="1262">
                  <c:v>0.462065651973786</c:v>
                </c:pt>
                <c:pt idx="1263">
                  <c:v>0.460892632913857</c:v>
                </c:pt>
                <c:pt idx="1264">
                  <c:v>0.46019379718485</c:v>
                </c:pt>
                <c:pt idx="1265">
                  <c:v>0.461746395007079</c:v>
                </c:pt>
                <c:pt idx="1266">
                  <c:v>0.461691663472896</c:v>
                </c:pt>
                <c:pt idx="1267">
                  <c:v>0.460331079232579</c:v>
                </c:pt>
                <c:pt idx="1268">
                  <c:v>0.462843836262527</c:v>
                </c:pt>
                <c:pt idx="1269">
                  <c:v>0.46207635469447</c:v>
                </c:pt>
                <c:pt idx="1270">
                  <c:v>0.463377873752599</c:v>
                </c:pt>
                <c:pt idx="1271">
                  <c:v>0.463737474088883</c:v>
                </c:pt>
                <c:pt idx="1272">
                  <c:v>0.465081396230163</c:v>
                </c:pt>
                <c:pt idx="1273">
                  <c:v>0.465217902412861</c:v>
                </c:pt>
                <c:pt idx="1274">
                  <c:v>0.464345424835266</c:v>
                </c:pt>
                <c:pt idx="1275">
                  <c:v>0.463255817013994</c:v>
                </c:pt>
                <c:pt idx="1276">
                  <c:v>0.463325950665404</c:v>
                </c:pt>
                <c:pt idx="1277">
                  <c:v>0.462946439493883</c:v>
                </c:pt>
                <c:pt idx="1278">
                  <c:v>0.463064282436896</c:v>
                </c:pt>
                <c:pt idx="1279">
                  <c:v>0.463151336393231</c:v>
                </c:pt>
                <c:pt idx="1280">
                  <c:v>0.454113884684779</c:v>
                </c:pt>
                <c:pt idx="1281">
                  <c:v>0.453590824618689</c:v>
                </c:pt>
                <c:pt idx="1282">
                  <c:v>0.454012260904382</c:v>
                </c:pt>
                <c:pt idx="1283">
                  <c:v>0.362031114178011</c:v>
                </c:pt>
                <c:pt idx="1284">
                  <c:v>0.362889734234313</c:v>
                </c:pt>
                <c:pt idx="1285">
                  <c:v>0.362711441047687</c:v>
                </c:pt>
                <c:pt idx="1286">
                  <c:v>0.36417898125061</c:v>
                </c:pt>
                <c:pt idx="1287">
                  <c:v>0.363651240310081</c:v>
                </c:pt>
                <c:pt idx="1288">
                  <c:v>0.364512398625629</c:v>
                </c:pt>
                <c:pt idx="1289">
                  <c:v>0.36631115789116</c:v>
                </c:pt>
                <c:pt idx="1290">
                  <c:v>0.365371047765312</c:v>
                </c:pt>
                <c:pt idx="1291">
                  <c:v>0.365365700435006</c:v>
                </c:pt>
                <c:pt idx="1292">
                  <c:v>0.364740699111165</c:v>
                </c:pt>
                <c:pt idx="1293">
                  <c:v>0.365785397575853</c:v>
                </c:pt>
                <c:pt idx="1294">
                  <c:v>0.366191200516883</c:v>
                </c:pt>
                <c:pt idx="1295">
                  <c:v>0.365983015784149</c:v>
                </c:pt>
                <c:pt idx="1296">
                  <c:v>0.366752726371781</c:v>
                </c:pt>
                <c:pt idx="1297">
                  <c:v>0.366230382316527</c:v>
                </c:pt>
                <c:pt idx="1298">
                  <c:v>0.366303136655892</c:v>
                </c:pt>
                <c:pt idx="1299">
                  <c:v>0.366098187263905</c:v>
                </c:pt>
                <c:pt idx="1300">
                  <c:v>0.365676022864946</c:v>
                </c:pt>
                <c:pt idx="1301">
                  <c:v>0.364199998096999</c:v>
                </c:pt>
                <c:pt idx="1302">
                  <c:v>0.365411979636865</c:v>
                </c:pt>
                <c:pt idx="1303">
                  <c:v>0.365545315985135</c:v>
                </c:pt>
                <c:pt idx="1304">
                  <c:v>0.504426623519325</c:v>
                </c:pt>
                <c:pt idx="1305">
                  <c:v>0.505757833852259</c:v>
                </c:pt>
                <c:pt idx="1306">
                  <c:v>0.50595832873732</c:v>
                </c:pt>
                <c:pt idx="1307">
                  <c:v>0.505984762428424</c:v>
                </c:pt>
                <c:pt idx="1308">
                  <c:v>0.506029497352553</c:v>
                </c:pt>
                <c:pt idx="1309">
                  <c:v>0.50246095027239</c:v>
                </c:pt>
                <c:pt idx="1310">
                  <c:v>0.502138729390775</c:v>
                </c:pt>
                <c:pt idx="1311">
                  <c:v>0.500735209098985</c:v>
                </c:pt>
                <c:pt idx="1312">
                  <c:v>0.500188808581519</c:v>
                </c:pt>
                <c:pt idx="1313">
                  <c:v>0.498971136778734</c:v>
                </c:pt>
                <c:pt idx="1314">
                  <c:v>0.49989998187359</c:v>
                </c:pt>
                <c:pt idx="1315">
                  <c:v>0.499107318011115</c:v>
                </c:pt>
                <c:pt idx="1316">
                  <c:v>0.499193269455318</c:v>
                </c:pt>
                <c:pt idx="1317">
                  <c:v>0.495770894536221</c:v>
                </c:pt>
                <c:pt idx="1318">
                  <c:v>0.496224170229995</c:v>
                </c:pt>
                <c:pt idx="1319">
                  <c:v>0.49626798907819</c:v>
                </c:pt>
                <c:pt idx="1320">
                  <c:v>0.496616564723438</c:v>
                </c:pt>
                <c:pt idx="1321">
                  <c:v>0.495438096083823</c:v>
                </c:pt>
                <c:pt idx="1322">
                  <c:v>0.495007878900912</c:v>
                </c:pt>
                <c:pt idx="1323">
                  <c:v>0.494257498320366</c:v>
                </c:pt>
                <c:pt idx="1324">
                  <c:v>0.491313248590732</c:v>
                </c:pt>
                <c:pt idx="1325">
                  <c:v>0.491745588430364</c:v>
                </c:pt>
                <c:pt idx="1326">
                  <c:v>0.491745723268999</c:v>
                </c:pt>
                <c:pt idx="1327">
                  <c:v>0.330833087311722</c:v>
                </c:pt>
                <c:pt idx="1328">
                  <c:v>0.331362669080149</c:v>
                </c:pt>
                <c:pt idx="1329">
                  <c:v>0.331544225178658</c:v>
                </c:pt>
                <c:pt idx="1330">
                  <c:v>0.331007753122591</c:v>
                </c:pt>
                <c:pt idx="1331">
                  <c:v>0.330239214067593</c:v>
                </c:pt>
                <c:pt idx="1332">
                  <c:v>0.329981955430376</c:v>
                </c:pt>
                <c:pt idx="1333">
                  <c:v>0.329794027486194</c:v>
                </c:pt>
                <c:pt idx="1334">
                  <c:v>0.328333710842479</c:v>
                </c:pt>
                <c:pt idx="1335">
                  <c:v>0.327482642308765</c:v>
                </c:pt>
                <c:pt idx="1336">
                  <c:v>0.325270000207211</c:v>
                </c:pt>
                <c:pt idx="1337">
                  <c:v>0.325140148691087</c:v>
                </c:pt>
                <c:pt idx="1338">
                  <c:v>0.322515035148193</c:v>
                </c:pt>
                <c:pt idx="1339">
                  <c:v>0.32411596920496</c:v>
                </c:pt>
                <c:pt idx="1340">
                  <c:v>0.322714410273007</c:v>
                </c:pt>
                <c:pt idx="1341">
                  <c:v>0.322374133540537</c:v>
                </c:pt>
                <c:pt idx="1342">
                  <c:v>0.323249999081147</c:v>
                </c:pt>
                <c:pt idx="1343">
                  <c:v>0.320696459634945</c:v>
                </c:pt>
                <c:pt idx="1344">
                  <c:v>0.324878182597927</c:v>
                </c:pt>
                <c:pt idx="1345">
                  <c:v>0.324158187232036</c:v>
                </c:pt>
                <c:pt idx="1346">
                  <c:v>0.324246305602835</c:v>
                </c:pt>
                <c:pt idx="1347">
                  <c:v>0.153172498989903</c:v>
                </c:pt>
                <c:pt idx="1348">
                  <c:v>0.150861257171049</c:v>
                </c:pt>
                <c:pt idx="1349">
                  <c:v>0.150435971659236</c:v>
                </c:pt>
                <c:pt idx="1350">
                  <c:v>0.149652278246623</c:v>
                </c:pt>
                <c:pt idx="1351">
                  <c:v>0.150510022071665</c:v>
                </c:pt>
                <c:pt idx="1352">
                  <c:v>0.151866818960455</c:v>
                </c:pt>
                <c:pt idx="1353">
                  <c:v>0.15084678512687</c:v>
                </c:pt>
                <c:pt idx="1354">
                  <c:v>0.150498008485754</c:v>
                </c:pt>
                <c:pt idx="1355">
                  <c:v>0.148821776108857</c:v>
                </c:pt>
                <c:pt idx="1356">
                  <c:v>0.148187671625158</c:v>
                </c:pt>
                <c:pt idx="1357">
                  <c:v>0.14777942893379</c:v>
                </c:pt>
                <c:pt idx="1358">
                  <c:v>0.148448135530011</c:v>
                </c:pt>
                <c:pt idx="1359">
                  <c:v>0.149198375459995</c:v>
                </c:pt>
                <c:pt idx="1360">
                  <c:v>0.148973314131885</c:v>
                </c:pt>
                <c:pt idx="1361">
                  <c:v>0.148884290288067</c:v>
                </c:pt>
                <c:pt idx="1362">
                  <c:v>0.149354355303331</c:v>
                </c:pt>
                <c:pt idx="1363">
                  <c:v>0.148686252170152</c:v>
                </c:pt>
                <c:pt idx="1364">
                  <c:v>0.147957442385003</c:v>
                </c:pt>
                <c:pt idx="1365">
                  <c:v>0.146249531480691</c:v>
                </c:pt>
                <c:pt idx="1366">
                  <c:v>0.148188219964372</c:v>
                </c:pt>
                <c:pt idx="1367">
                  <c:v>0.149440342437264</c:v>
                </c:pt>
                <c:pt idx="1368">
                  <c:v>0.117513911607294</c:v>
                </c:pt>
                <c:pt idx="1369">
                  <c:v>0.117967715402508</c:v>
                </c:pt>
                <c:pt idx="1370">
                  <c:v>0.117629374957358</c:v>
                </c:pt>
                <c:pt idx="1371">
                  <c:v>0.117352486658046</c:v>
                </c:pt>
                <c:pt idx="1372">
                  <c:v>0.117476930917547</c:v>
                </c:pt>
                <c:pt idx="1373">
                  <c:v>0.119685639383948</c:v>
                </c:pt>
                <c:pt idx="1374">
                  <c:v>0.119488557734251</c:v>
                </c:pt>
                <c:pt idx="1375">
                  <c:v>0.119623916578261</c:v>
                </c:pt>
                <c:pt idx="1376">
                  <c:v>0.118312298984097</c:v>
                </c:pt>
                <c:pt idx="1377">
                  <c:v>0.118530886377704</c:v>
                </c:pt>
                <c:pt idx="1378">
                  <c:v>0.117661393207753</c:v>
                </c:pt>
                <c:pt idx="1379">
                  <c:v>0.116532549344453</c:v>
                </c:pt>
                <c:pt idx="1380">
                  <c:v>0.115929663861432</c:v>
                </c:pt>
                <c:pt idx="1381">
                  <c:v>0.117067442277682</c:v>
                </c:pt>
                <c:pt idx="1382">
                  <c:v>0.11745071190699</c:v>
                </c:pt>
                <c:pt idx="1383">
                  <c:v>0.116723372861054</c:v>
                </c:pt>
                <c:pt idx="1384">
                  <c:v>0.11643237558386</c:v>
                </c:pt>
                <c:pt idx="1385">
                  <c:v>0.117374433853947</c:v>
                </c:pt>
                <c:pt idx="1386">
                  <c:v>0.116708854459775</c:v>
                </c:pt>
                <c:pt idx="1387">
                  <c:v>0.121327979951887</c:v>
                </c:pt>
                <c:pt idx="1388">
                  <c:v>0.121805776263231</c:v>
                </c:pt>
                <c:pt idx="1389">
                  <c:v>0.120855207067335</c:v>
                </c:pt>
                <c:pt idx="1390">
                  <c:v>0.234392157668197</c:v>
                </c:pt>
                <c:pt idx="1391">
                  <c:v>0.233330546679344</c:v>
                </c:pt>
                <c:pt idx="1392">
                  <c:v>0.23236078523638</c:v>
                </c:pt>
                <c:pt idx="1393">
                  <c:v>0.231292342405243</c:v>
                </c:pt>
                <c:pt idx="1394">
                  <c:v>0.231358470449171</c:v>
                </c:pt>
                <c:pt idx="1395">
                  <c:v>0.232337966248228</c:v>
                </c:pt>
                <c:pt idx="1396">
                  <c:v>0.23579861583439</c:v>
                </c:pt>
                <c:pt idx="1397">
                  <c:v>0.240103731922612</c:v>
                </c:pt>
                <c:pt idx="1398">
                  <c:v>0.24043216049007</c:v>
                </c:pt>
                <c:pt idx="1399">
                  <c:v>0.239341022703693</c:v>
                </c:pt>
                <c:pt idx="1400">
                  <c:v>0.238780078125469</c:v>
                </c:pt>
                <c:pt idx="1401">
                  <c:v>0.241246864428749</c:v>
                </c:pt>
                <c:pt idx="1402">
                  <c:v>0.239644722151879</c:v>
                </c:pt>
                <c:pt idx="1403">
                  <c:v>0.240222327676653</c:v>
                </c:pt>
                <c:pt idx="1404">
                  <c:v>0.238291581000773</c:v>
                </c:pt>
                <c:pt idx="1405">
                  <c:v>0.237981905576796</c:v>
                </c:pt>
                <c:pt idx="1406">
                  <c:v>0.236147996032177</c:v>
                </c:pt>
                <c:pt idx="1407">
                  <c:v>0.230911238625263</c:v>
                </c:pt>
                <c:pt idx="1408">
                  <c:v>0.231729808921957</c:v>
                </c:pt>
                <c:pt idx="1409">
                  <c:v>0.230875784882683</c:v>
                </c:pt>
                <c:pt idx="1410">
                  <c:v>0.236192516102197</c:v>
                </c:pt>
                <c:pt idx="1411">
                  <c:v>0.236898541515949</c:v>
                </c:pt>
                <c:pt idx="1412">
                  <c:v>0.23403139695578</c:v>
                </c:pt>
                <c:pt idx="1413">
                  <c:v>0.155384743861598</c:v>
                </c:pt>
                <c:pt idx="1414">
                  <c:v>0.156184095275673</c:v>
                </c:pt>
                <c:pt idx="1415">
                  <c:v>0.155649846453235</c:v>
                </c:pt>
                <c:pt idx="1416">
                  <c:v>0.157133903281563</c:v>
                </c:pt>
                <c:pt idx="1417">
                  <c:v>0.155910958544805</c:v>
                </c:pt>
                <c:pt idx="1418">
                  <c:v>0.156813050312993</c:v>
                </c:pt>
                <c:pt idx="1419">
                  <c:v>0.156415037308093</c:v>
                </c:pt>
                <c:pt idx="1420">
                  <c:v>0.155831415909051</c:v>
                </c:pt>
                <c:pt idx="1421">
                  <c:v>0.157022785236969</c:v>
                </c:pt>
                <c:pt idx="1422">
                  <c:v>0.156506159720649</c:v>
                </c:pt>
                <c:pt idx="1423">
                  <c:v>0.155973733137859</c:v>
                </c:pt>
                <c:pt idx="1424">
                  <c:v>0.155013520029267</c:v>
                </c:pt>
                <c:pt idx="1425">
                  <c:v>0.154913773325842</c:v>
                </c:pt>
                <c:pt idx="1426">
                  <c:v>0.153737909495194</c:v>
                </c:pt>
                <c:pt idx="1427">
                  <c:v>0.154309437547652</c:v>
                </c:pt>
                <c:pt idx="1428">
                  <c:v>0.155237497136665</c:v>
                </c:pt>
                <c:pt idx="1429">
                  <c:v>0.154441725691213</c:v>
                </c:pt>
                <c:pt idx="1430">
                  <c:v>0.154885296905696</c:v>
                </c:pt>
                <c:pt idx="1431">
                  <c:v>0.155385715169044</c:v>
                </c:pt>
                <c:pt idx="1432">
                  <c:v>0.155377506345238</c:v>
                </c:pt>
                <c:pt idx="1433">
                  <c:v>0.233039823899065</c:v>
                </c:pt>
                <c:pt idx="1434">
                  <c:v>0.232812402649149</c:v>
                </c:pt>
                <c:pt idx="1435">
                  <c:v>0.232369425619893</c:v>
                </c:pt>
                <c:pt idx="1436">
                  <c:v>0.23293112071236</c:v>
                </c:pt>
                <c:pt idx="1437">
                  <c:v>0.232965605973275</c:v>
                </c:pt>
                <c:pt idx="1438">
                  <c:v>0.232845913041228</c:v>
                </c:pt>
                <c:pt idx="1439">
                  <c:v>0.233334854785111</c:v>
                </c:pt>
                <c:pt idx="1440">
                  <c:v>0.233642498756666</c:v>
                </c:pt>
                <c:pt idx="1441">
                  <c:v>0.232212751743197</c:v>
                </c:pt>
                <c:pt idx="1442">
                  <c:v>0.232181247932753</c:v>
                </c:pt>
                <c:pt idx="1443">
                  <c:v>0.232862431502227</c:v>
                </c:pt>
                <c:pt idx="1444">
                  <c:v>0.232551745771292</c:v>
                </c:pt>
                <c:pt idx="1445">
                  <c:v>0.232461997149823</c:v>
                </c:pt>
                <c:pt idx="1446">
                  <c:v>0.231337436146941</c:v>
                </c:pt>
                <c:pt idx="1447">
                  <c:v>0.232027548661996</c:v>
                </c:pt>
                <c:pt idx="1448">
                  <c:v>0.23090664998615</c:v>
                </c:pt>
                <c:pt idx="1449">
                  <c:v>0.231906485644875</c:v>
                </c:pt>
                <c:pt idx="1450">
                  <c:v>0.23065519254862</c:v>
                </c:pt>
                <c:pt idx="1451">
                  <c:v>0.230971459821023</c:v>
                </c:pt>
                <c:pt idx="1452">
                  <c:v>0.229812708202276</c:v>
                </c:pt>
                <c:pt idx="1453">
                  <c:v>0.239005422685564</c:v>
                </c:pt>
                <c:pt idx="1454">
                  <c:v>0.23882501495663</c:v>
                </c:pt>
                <c:pt idx="1455">
                  <c:v>0.240189867790844</c:v>
                </c:pt>
                <c:pt idx="1456">
                  <c:v>0.330297526126902</c:v>
                </c:pt>
                <c:pt idx="1457">
                  <c:v>0.329978445208971</c:v>
                </c:pt>
                <c:pt idx="1458">
                  <c:v>0.331557754040328</c:v>
                </c:pt>
                <c:pt idx="1459">
                  <c:v>0.332260921430965</c:v>
                </c:pt>
                <c:pt idx="1460">
                  <c:v>0.33224700970816</c:v>
                </c:pt>
                <c:pt idx="1461">
                  <c:v>0.334275131060222</c:v>
                </c:pt>
                <c:pt idx="1462">
                  <c:v>0.336836018897914</c:v>
                </c:pt>
                <c:pt idx="1463">
                  <c:v>0.337125377876617</c:v>
                </c:pt>
                <c:pt idx="1464">
                  <c:v>0.343788218599411</c:v>
                </c:pt>
                <c:pt idx="1465">
                  <c:v>0.343700155869805</c:v>
                </c:pt>
                <c:pt idx="1466">
                  <c:v>0.344092866625804</c:v>
                </c:pt>
                <c:pt idx="1467">
                  <c:v>0.342287046902542</c:v>
                </c:pt>
                <c:pt idx="1468">
                  <c:v>0.341968873903583</c:v>
                </c:pt>
                <c:pt idx="1469">
                  <c:v>0.343747372499635</c:v>
                </c:pt>
                <c:pt idx="1470">
                  <c:v>0.342869832996415</c:v>
                </c:pt>
                <c:pt idx="1471">
                  <c:v>0.342746086518893</c:v>
                </c:pt>
                <c:pt idx="1472">
                  <c:v>0.342300507095516</c:v>
                </c:pt>
                <c:pt idx="1473">
                  <c:v>0.340778150341569</c:v>
                </c:pt>
                <c:pt idx="1474">
                  <c:v>0.341422114903625</c:v>
                </c:pt>
                <c:pt idx="1475">
                  <c:v>0.342143410165109</c:v>
                </c:pt>
                <c:pt idx="1476">
                  <c:v>0.334291282496625</c:v>
                </c:pt>
                <c:pt idx="1477">
                  <c:v>0.332622050836836</c:v>
                </c:pt>
                <c:pt idx="1478">
                  <c:v>0.375300923222802</c:v>
                </c:pt>
                <c:pt idx="1479">
                  <c:v>0.375016155092012</c:v>
                </c:pt>
                <c:pt idx="1480">
                  <c:v>0.376794892367081</c:v>
                </c:pt>
                <c:pt idx="1481">
                  <c:v>0.376168760946133</c:v>
                </c:pt>
                <c:pt idx="1482">
                  <c:v>0.376735122852194</c:v>
                </c:pt>
                <c:pt idx="1483">
                  <c:v>0.375295927018043</c:v>
                </c:pt>
                <c:pt idx="1484">
                  <c:v>0.374679951906567</c:v>
                </c:pt>
                <c:pt idx="1485">
                  <c:v>0.376813056518662</c:v>
                </c:pt>
                <c:pt idx="1486">
                  <c:v>0.376472158943367</c:v>
                </c:pt>
                <c:pt idx="1487">
                  <c:v>0.376385189049631</c:v>
                </c:pt>
                <c:pt idx="1488">
                  <c:v>0.376296604817219</c:v>
                </c:pt>
                <c:pt idx="1489">
                  <c:v>0.376162907591177</c:v>
                </c:pt>
                <c:pt idx="1490">
                  <c:v>0.372848177192005</c:v>
                </c:pt>
                <c:pt idx="1491">
                  <c:v>0.368253745223979</c:v>
                </c:pt>
                <c:pt idx="1492">
                  <c:v>0.364994453702429</c:v>
                </c:pt>
                <c:pt idx="1493">
                  <c:v>0.367968490350426</c:v>
                </c:pt>
                <c:pt idx="1494">
                  <c:v>0.369078271240638</c:v>
                </c:pt>
                <c:pt idx="1495">
                  <c:v>0.367444504008639</c:v>
                </c:pt>
                <c:pt idx="1496">
                  <c:v>0.366292884408397</c:v>
                </c:pt>
                <c:pt idx="1497">
                  <c:v>0.371193137298431</c:v>
                </c:pt>
                <c:pt idx="1498">
                  <c:v>0.372085752300318</c:v>
                </c:pt>
                <c:pt idx="1499">
                  <c:v>0.310548974255024</c:v>
                </c:pt>
                <c:pt idx="1500">
                  <c:v>0.309871361960632</c:v>
                </c:pt>
                <c:pt idx="1501">
                  <c:v>0.307853634757461</c:v>
                </c:pt>
                <c:pt idx="1502">
                  <c:v>0.308330977608012</c:v>
                </c:pt>
                <c:pt idx="1503">
                  <c:v>0.305980468783982</c:v>
                </c:pt>
                <c:pt idx="1504">
                  <c:v>0.306525589088408</c:v>
                </c:pt>
                <c:pt idx="1505">
                  <c:v>0.30745435368612</c:v>
                </c:pt>
                <c:pt idx="1506">
                  <c:v>0.307199117605959</c:v>
                </c:pt>
                <c:pt idx="1507">
                  <c:v>0.307912936895666</c:v>
                </c:pt>
                <c:pt idx="1508">
                  <c:v>0.306821340994246</c:v>
                </c:pt>
                <c:pt idx="1509">
                  <c:v>0.306191476574311</c:v>
                </c:pt>
                <c:pt idx="1510">
                  <c:v>0.306992435319364</c:v>
                </c:pt>
                <c:pt idx="1511">
                  <c:v>0.305563065546503</c:v>
                </c:pt>
                <c:pt idx="1512">
                  <c:v>0.303340247625145</c:v>
                </c:pt>
                <c:pt idx="1513">
                  <c:v>0.301562630403705</c:v>
                </c:pt>
                <c:pt idx="1514">
                  <c:v>0.301415302029441</c:v>
                </c:pt>
                <c:pt idx="1515">
                  <c:v>0.301572845578092</c:v>
                </c:pt>
                <c:pt idx="1516">
                  <c:v>0.302294957545015</c:v>
                </c:pt>
                <c:pt idx="1517">
                  <c:v>0.301773309697931</c:v>
                </c:pt>
                <c:pt idx="1518">
                  <c:v>0.302648956532829</c:v>
                </c:pt>
                <c:pt idx="1519">
                  <c:v>0.298703172050898</c:v>
                </c:pt>
                <c:pt idx="1520">
                  <c:v>0.299825262199918</c:v>
                </c:pt>
                <c:pt idx="1521">
                  <c:v>0.299347912458223</c:v>
                </c:pt>
                <c:pt idx="1522">
                  <c:v>0.275559815006751</c:v>
                </c:pt>
                <c:pt idx="1523">
                  <c:v>0.275302545770248</c:v>
                </c:pt>
                <c:pt idx="1524">
                  <c:v>0.275738454033314</c:v>
                </c:pt>
                <c:pt idx="1525">
                  <c:v>0.274594936518109</c:v>
                </c:pt>
                <c:pt idx="1526">
                  <c:v>0.274624913672432</c:v>
                </c:pt>
                <c:pt idx="1527">
                  <c:v>0.273581909353627</c:v>
                </c:pt>
                <c:pt idx="1528">
                  <c:v>0.274527863085302</c:v>
                </c:pt>
                <c:pt idx="1529">
                  <c:v>0.274038505036124</c:v>
                </c:pt>
                <c:pt idx="1530">
                  <c:v>0.271476596474645</c:v>
                </c:pt>
                <c:pt idx="1531">
                  <c:v>0.272425991631361</c:v>
                </c:pt>
                <c:pt idx="1532">
                  <c:v>0.271876526025565</c:v>
                </c:pt>
                <c:pt idx="1533">
                  <c:v>0.273017037441129</c:v>
                </c:pt>
                <c:pt idx="1534">
                  <c:v>0.272532074531124</c:v>
                </c:pt>
                <c:pt idx="1535">
                  <c:v>0.272176919989551</c:v>
                </c:pt>
                <c:pt idx="1536">
                  <c:v>0.272577703582115</c:v>
                </c:pt>
                <c:pt idx="1537">
                  <c:v>0.27316579906454</c:v>
                </c:pt>
                <c:pt idx="1538">
                  <c:v>0.275678829417713</c:v>
                </c:pt>
                <c:pt idx="1539">
                  <c:v>0.275637190706523</c:v>
                </c:pt>
                <c:pt idx="1540">
                  <c:v>0.275676563768588</c:v>
                </c:pt>
                <c:pt idx="1541">
                  <c:v>0.280445835420962</c:v>
                </c:pt>
                <c:pt idx="1542">
                  <c:v>0.280966940083973</c:v>
                </c:pt>
                <c:pt idx="1543">
                  <c:v>0.424264863424057</c:v>
                </c:pt>
                <c:pt idx="1544">
                  <c:v>0.42355377961798</c:v>
                </c:pt>
                <c:pt idx="1545">
                  <c:v>0.424496253393291</c:v>
                </c:pt>
                <c:pt idx="1546">
                  <c:v>0.424176733995158</c:v>
                </c:pt>
                <c:pt idx="1547">
                  <c:v>0.424734370904755</c:v>
                </c:pt>
                <c:pt idx="1548">
                  <c:v>0.423645223616825</c:v>
                </c:pt>
                <c:pt idx="1549">
                  <c:v>0.423703896997653</c:v>
                </c:pt>
                <c:pt idx="1550">
                  <c:v>0.424018690904999</c:v>
                </c:pt>
                <c:pt idx="1551">
                  <c:v>0.42183321005225</c:v>
                </c:pt>
                <c:pt idx="1552">
                  <c:v>0.421899784762247</c:v>
                </c:pt>
                <c:pt idx="1553">
                  <c:v>0.420047242136284</c:v>
                </c:pt>
                <c:pt idx="1554">
                  <c:v>0.421245354117049</c:v>
                </c:pt>
                <c:pt idx="1555">
                  <c:v>0.421584180940994</c:v>
                </c:pt>
                <c:pt idx="1556">
                  <c:v>0.421079019165865</c:v>
                </c:pt>
                <c:pt idx="1557">
                  <c:v>0.42043391251558</c:v>
                </c:pt>
                <c:pt idx="1558">
                  <c:v>0.42043391251558</c:v>
                </c:pt>
                <c:pt idx="1559">
                  <c:v>0.419444865811727</c:v>
                </c:pt>
                <c:pt idx="1560">
                  <c:v>0.417642521504065</c:v>
                </c:pt>
                <c:pt idx="1561">
                  <c:v>0.418345185664994</c:v>
                </c:pt>
                <c:pt idx="1562">
                  <c:v>0.425508763463033</c:v>
                </c:pt>
                <c:pt idx="1563">
                  <c:v>0.425508763463033</c:v>
                </c:pt>
                <c:pt idx="1564">
                  <c:v>0.425387124960053</c:v>
                </c:pt>
                <c:pt idx="1565">
                  <c:v>0.479429296889826</c:v>
                </c:pt>
                <c:pt idx="1566">
                  <c:v>0.482321228094133</c:v>
                </c:pt>
                <c:pt idx="1567">
                  <c:v>0.479798579258507</c:v>
                </c:pt>
                <c:pt idx="1568">
                  <c:v>0.480710588492017</c:v>
                </c:pt>
                <c:pt idx="1569">
                  <c:v>0.481301709481879</c:v>
                </c:pt>
                <c:pt idx="1570">
                  <c:v>0.480110906939248</c:v>
                </c:pt>
                <c:pt idx="1571">
                  <c:v>0.479886090923764</c:v>
                </c:pt>
                <c:pt idx="1572">
                  <c:v>0.478743647539054</c:v>
                </c:pt>
                <c:pt idx="1573">
                  <c:v>0.478788147705896</c:v>
                </c:pt>
                <c:pt idx="1574">
                  <c:v>0.479113170748828</c:v>
                </c:pt>
                <c:pt idx="1575">
                  <c:v>0.480401228451062</c:v>
                </c:pt>
                <c:pt idx="1576">
                  <c:v>0.48010472675462</c:v>
                </c:pt>
                <c:pt idx="1577">
                  <c:v>0.48093360745729</c:v>
                </c:pt>
                <c:pt idx="1578">
                  <c:v>0.481002311844848</c:v>
                </c:pt>
                <c:pt idx="1579">
                  <c:v>0.48120372959942</c:v>
                </c:pt>
                <c:pt idx="1580">
                  <c:v>0.480726930777091</c:v>
                </c:pt>
                <c:pt idx="1581">
                  <c:v>0.480285931994951</c:v>
                </c:pt>
                <c:pt idx="1582">
                  <c:v>0.483010250871563</c:v>
                </c:pt>
                <c:pt idx="1583">
                  <c:v>0.482387950700104</c:v>
                </c:pt>
                <c:pt idx="1584">
                  <c:v>0.482862359566507</c:v>
                </c:pt>
                <c:pt idx="1585">
                  <c:v>0.488788296579107</c:v>
                </c:pt>
                <c:pt idx="1586">
                  <c:v>0.489300590593511</c:v>
                </c:pt>
                <c:pt idx="1587">
                  <c:v>0.48902708464462</c:v>
                </c:pt>
                <c:pt idx="1588">
                  <c:v>0.528330856368679</c:v>
                </c:pt>
                <c:pt idx="1589">
                  <c:v>0.528371819290549</c:v>
                </c:pt>
                <c:pt idx="1590">
                  <c:v>0.528611363521292</c:v>
                </c:pt>
                <c:pt idx="1591">
                  <c:v>0.528808860098098</c:v>
                </c:pt>
                <c:pt idx="1592">
                  <c:v>0.528767226482244</c:v>
                </c:pt>
                <c:pt idx="1593">
                  <c:v>0.528345064864687</c:v>
                </c:pt>
                <c:pt idx="1594">
                  <c:v>0.528797387033586</c:v>
                </c:pt>
                <c:pt idx="1595">
                  <c:v>0.528210630240501</c:v>
                </c:pt>
                <c:pt idx="1596">
                  <c:v>0.529288499045617</c:v>
                </c:pt>
                <c:pt idx="1597">
                  <c:v>0.527958301947994</c:v>
                </c:pt>
                <c:pt idx="1598">
                  <c:v>0.526759983139461</c:v>
                </c:pt>
                <c:pt idx="1599">
                  <c:v>0.529243362034703</c:v>
                </c:pt>
                <c:pt idx="1600">
                  <c:v>0.528221952809483</c:v>
                </c:pt>
                <c:pt idx="1601">
                  <c:v>0.527594515305168</c:v>
                </c:pt>
                <c:pt idx="1602">
                  <c:v>0.526270919206999</c:v>
                </c:pt>
                <c:pt idx="1603">
                  <c:v>0.527031377138548</c:v>
                </c:pt>
                <c:pt idx="1604">
                  <c:v>0.528401842682037</c:v>
                </c:pt>
                <c:pt idx="1605">
                  <c:v>0.528653261975461</c:v>
                </c:pt>
                <c:pt idx="1606">
                  <c:v>0.532221146109599</c:v>
                </c:pt>
                <c:pt idx="1607">
                  <c:v>0.532234496908153</c:v>
                </c:pt>
                <c:pt idx="1608">
                  <c:v>0.532026288982641</c:v>
                </c:pt>
                <c:pt idx="1609">
                  <c:v>0.53348048115617</c:v>
                </c:pt>
                <c:pt idx="1610">
                  <c:v>0.532173440560674</c:v>
                </c:pt>
                <c:pt idx="1611">
                  <c:v>0.533159154689357</c:v>
                </c:pt>
                <c:pt idx="1612">
                  <c:v>0.535823734728479</c:v>
                </c:pt>
                <c:pt idx="1613">
                  <c:v>0.535069115417066</c:v>
                </c:pt>
                <c:pt idx="1614">
                  <c:v>0.535033292484282</c:v>
                </c:pt>
                <c:pt idx="1615">
                  <c:v>0.533495850022868</c:v>
                </c:pt>
                <c:pt idx="1616">
                  <c:v>0.532677424392149</c:v>
                </c:pt>
                <c:pt idx="1617">
                  <c:v>0.534281327467485</c:v>
                </c:pt>
                <c:pt idx="1618">
                  <c:v>0.533214351073385</c:v>
                </c:pt>
                <c:pt idx="1619">
                  <c:v>0.533822957956858</c:v>
                </c:pt>
                <c:pt idx="1620">
                  <c:v>0.533214925087113</c:v>
                </c:pt>
                <c:pt idx="1621">
                  <c:v>0.533003434248934</c:v>
                </c:pt>
                <c:pt idx="1622">
                  <c:v>0.533004911425576</c:v>
                </c:pt>
                <c:pt idx="1623">
                  <c:v>0.532755693396821</c:v>
                </c:pt>
                <c:pt idx="1624">
                  <c:v>0.532868687060825</c:v>
                </c:pt>
                <c:pt idx="1625">
                  <c:v>0.534372903659859</c:v>
                </c:pt>
                <c:pt idx="1626">
                  <c:v>0.533289661470933</c:v>
                </c:pt>
                <c:pt idx="1627">
                  <c:v>0.535846142141375</c:v>
                </c:pt>
                <c:pt idx="1628">
                  <c:v>0.535887133924862</c:v>
                </c:pt>
                <c:pt idx="1629">
                  <c:v>0.53555429771294</c:v>
                </c:pt>
                <c:pt idx="1630">
                  <c:v>0.566900109358712</c:v>
                </c:pt>
                <c:pt idx="1631">
                  <c:v>0.567242926269757</c:v>
                </c:pt>
                <c:pt idx="1632">
                  <c:v>0.567692057696849</c:v>
                </c:pt>
                <c:pt idx="1633">
                  <c:v>0.566752504175117</c:v>
                </c:pt>
                <c:pt idx="1634">
                  <c:v>0.569717416929984</c:v>
                </c:pt>
                <c:pt idx="1635">
                  <c:v>0.570642817909113</c:v>
                </c:pt>
                <c:pt idx="1636">
                  <c:v>0.571507303230795</c:v>
                </c:pt>
                <c:pt idx="1637">
                  <c:v>0.571302793901097</c:v>
                </c:pt>
                <c:pt idx="1638">
                  <c:v>0.572296548808568</c:v>
                </c:pt>
                <c:pt idx="1639">
                  <c:v>0.571620565356053</c:v>
                </c:pt>
                <c:pt idx="1640">
                  <c:v>0.571972314800066</c:v>
                </c:pt>
                <c:pt idx="1641">
                  <c:v>0.571718906011675</c:v>
                </c:pt>
                <c:pt idx="1642">
                  <c:v>0.570350071576938</c:v>
                </c:pt>
                <c:pt idx="1643">
                  <c:v>0.570687418984513</c:v>
                </c:pt>
                <c:pt idx="1644">
                  <c:v>0.571122464109045</c:v>
                </c:pt>
                <c:pt idx="1645">
                  <c:v>0.57210125036602</c:v>
                </c:pt>
                <c:pt idx="1646">
                  <c:v>0.573139595168722</c:v>
                </c:pt>
                <c:pt idx="1647">
                  <c:v>0.572608779786595</c:v>
                </c:pt>
                <c:pt idx="1648">
                  <c:v>0.57216583736402</c:v>
                </c:pt>
                <c:pt idx="1649">
                  <c:v>0.578273981599824</c:v>
                </c:pt>
                <c:pt idx="1650">
                  <c:v>0.57809106526768</c:v>
                </c:pt>
                <c:pt idx="1651">
                  <c:v>0.578841381448187</c:v>
                </c:pt>
                <c:pt idx="1652">
                  <c:v>0.594287333172593</c:v>
                </c:pt>
                <c:pt idx="1653">
                  <c:v>0.593817546344675</c:v>
                </c:pt>
                <c:pt idx="1654">
                  <c:v>0.593114874883182</c:v>
                </c:pt>
                <c:pt idx="1655">
                  <c:v>0.592332305168389</c:v>
                </c:pt>
                <c:pt idx="1656">
                  <c:v>0.592054029020387</c:v>
                </c:pt>
                <c:pt idx="1657">
                  <c:v>0.592606488529913</c:v>
                </c:pt>
                <c:pt idx="1658">
                  <c:v>0.593989117719162</c:v>
                </c:pt>
                <c:pt idx="1659">
                  <c:v>0.594152408487254</c:v>
                </c:pt>
                <c:pt idx="1660">
                  <c:v>0.593530299103764</c:v>
                </c:pt>
                <c:pt idx="1661">
                  <c:v>0.594371944268706</c:v>
                </c:pt>
                <c:pt idx="1662">
                  <c:v>0.592131400892804</c:v>
                </c:pt>
                <c:pt idx="1663">
                  <c:v>0.593256658993953</c:v>
                </c:pt>
                <c:pt idx="1664">
                  <c:v>0.594288169681913</c:v>
                </c:pt>
                <c:pt idx="1665">
                  <c:v>0.59462995685342</c:v>
                </c:pt>
                <c:pt idx="1666">
                  <c:v>0.594804628751291</c:v>
                </c:pt>
                <c:pt idx="1667">
                  <c:v>0.594990838600426</c:v>
                </c:pt>
                <c:pt idx="1668">
                  <c:v>0.594907426390453</c:v>
                </c:pt>
                <c:pt idx="1669">
                  <c:v>0.595680838420104</c:v>
                </c:pt>
                <c:pt idx="1670">
                  <c:v>0.595281182087096</c:v>
                </c:pt>
                <c:pt idx="1671">
                  <c:v>0.593718142773505</c:v>
                </c:pt>
                <c:pt idx="1672">
                  <c:v>0.594654316476468</c:v>
                </c:pt>
                <c:pt idx="1673">
                  <c:v>0.627656437842693</c:v>
                </c:pt>
                <c:pt idx="1674">
                  <c:v>0.62822900377924</c:v>
                </c:pt>
                <c:pt idx="1675">
                  <c:v>0.628277805570385</c:v>
                </c:pt>
                <c:pt idx="1676">
                  <c:v>0.627934375587051</c:v>
                </c:pt>
                <c:pt idx="1677">
                  <c:v>0.629244775618049</c:v>
                </c:pt>
                <c:pt idx="1678">
                  <c:v>0.629330093848762</c:v>
                </c:pt>
                <c:pt idx="1679">
                  <c:v>0.629056900652883</c:v>
                </c:pt>
                <c:pt idx="1680">
                  <c:v>0.629233716646668</c:v>
                </c:pt>
                <c:pt idx="1681">
                  <c:v>0.629707237671018</c:v>
                </c:pt>
                <c:pt idx="1682">
                  <c:v>0.628464374436052</c:v>
                </c:pt>
                <c:pt idx="1683">
                  <c:v>0.627859423828787</c:v>
                </c:pt>
                <c:pt idx="1684">
                  <c:v>0.626802849439277</c:v>
                </c:pt>
                <c:pt idx="1685">
                  <c:v>0.627653437589465</c:v>
                </c:pt>
                <c:pt idx="1686">
                  <c:v>0.628407505383983</c:v>
                </c:pt>
                <c:pt idx="1687">
                  <c:v>0.628830562821752</c:v>
                </c:pt>
                <c:pt idx="1688">
                  <c:v>0.628872122244527</c:v>
                </c:pt>
                <c:pt idx="1689">
                  <c:v>0.628465416987931</c:v>
                </c:pt>
                <c:pt idx="1690">
                  <c:v>0.627614246205274</c:v>
                </c:pt>
                <c:pt idx="1691">
                  <c:v>0.627333134154308</c:v>
                </c:pt>
                <c:pt idx="1692">
                  <c:v>0.628411784029767</c:v>
                </c:pt>
                <c:pt idx="1693">
                  <c:v>0.628670820984576</c:v>
                </c:pt>
                <c:pt idx="1694">
                  <c:v>0.629268451266837</c:v>
                </c:pt>
                <c:pt idx="1695">
                  <c:v>0.662587209882372</c:v>
                </c:pt>
                <c:pt idx="1696">
                  <c:v>0.661720139037202</c:v>
                </c:pt>
                <c:pt idx="1697">
                  <c:v>0.662958263602594</c:v>
                </c:pt>
                <c:pt idx="1698">
                  <c:v>0.662934662428444</c:v>
                </c:pt>
                <c:pt idx="1699">
                  <c:v>0.662133527809561</c:v>
                </c:pt>
                <c:pt idx="1700">
                  <c:v>0.662109613193862</c:v>
                </c:pt>
                <c:pt idx="1701">
                  <c:v>0.661571619258772</c:v>
                </c:pt>
                <c:pt idx="1702">
                  <c:v>0.661374511875293</c:v>
                </c:pt>
                <c:pt idx="1703">
                  <c:v>0.660825443492261</c:v>
                </c:pt>
                <c:pt idx="1704">
                  <c:v>0.65668227639248</c:v>
                </c:pt>
                <c:pt idx="1705">
                  <c:v>0.655128135923921</c:v>
                </c:pt>
                <c:pt idx="1706">
                  <c:v>0.65529598397604</c:v>
                </c:pt>
                <c:pt idx="1707">
                  <c:v>0.654354779125988</c:v>
                </c:pt>
                <c:pt idx="1708">
                  <c:v>0.653958211095731</c:v>
                </c:pt>
                <c:pt idx="1709">
                  <c:v>0.654421613223846</c:v>
                </c:pt>
                <c:pt idx="1710">
                  <c:v>0.653836052029407</c:v>
                </c:pt>
                <c:pt idx="1711">
                  <c:v>0.652802619782738</c:v>
                </c:pt>
                <c:pt idx="1712">
                  <c:v>0.653542047457744</c:v>
                </c:pt>
                <c:pt idx="1713">
                  <c:v>0.653830086216249</c:v>
                </c:pt>
                <c:pt idx="1714">
                  <c:v>0.653311670374214</c:v>
                </c:pt>
                <c:pt idx="1715">
                  <c:v>0.644916151699596</c:v>
                </c:pt>
                <c:pt idx="1716">
                  <c:v>0.644442487892793</c:v>
                </c:pt>
                <c:pt idx="1717">
                  <c:v>0.64398649968398</c:v>
                </c:pt>
                <c:pt idx="1718">
                  <c:v>0.556116052374851</c:v>
                </c:pt>
                <c:pt idx="1719">
                  <c:v>0.5571353987452</c:v>
                </c:pt>
                <c:pt idx="1720">
                  <c:v>0.556862920380337</c:v>
                </c:pt>
                <c:pt idx="1721">
                  <c:v>0.557415388695526</c:v>
                </c:pt>
                <c:pt idx="1722">
                  <c:v>0.556387373522459</c:v>
                </c:pt>
                <c:pt idx="1723">
                  <c:v>0.555922328225261</c:v>
                </c:pt>
                <c:pt idx="1724">
                  <c:v>0.556037416268889</c:v>
                </c:pt>
                <c:pt idx="1725">
                  <c:v>0.557114532872275</c:v>
                </c:pt>
                <c:pt idx="1726">
                  <c:v>0.557696114817453</c:v>
                </c:pt>
                <c:pt idx="1727">
                  <c:v>0.558321176821416</c:v>
                </c:pt>
                <c:pt idx="1728">
                  <c:v>0.557725867109934</c:v>
                </c:pt>
                <c:pt idx="1729">
                  <c:v>0.557691147701346</c:v>
                </c:pt>
                <c:pt idx="1730">
                  <c:v>0.557183521916314</c:v>
                </c:pt>
                <c:pt idx="1731">
                  <c:v>0.558399067382806</c:v>
                </c:pt>
                <c:pt idx="1732">
                  <c:v>0.557388170340923</c:v>
                </c:pt>
                <c:pt idx="1733">
                  <c:v>0.556097596709316</c:v>
                </c:pt>
                <c:pt idx="1734">
                  <c:v>0.556123159595343</c:v>
                </c:pt>
                <c:pt idx="1735">
                  <c:v>0.555905719883879</c:v>
                </c:pt>
                <c:pt idx="1736">
                  <c:v>0.556250143988949</c:v>
                </c:pt>
                <c:pt idx="1737">
                  <c:v>0.558894708707115</c:v>
                </c:pt>
                <c:pt idx="1738">
                  <c:v>0.559972616691746</c:v>
                </c:pt>
                <c:pt idx="1739">
                  <c:v>0.554729330995503</c:v>
                </c:pt>
                <c:pt idx="1740">
                  <c:v>0.554384833723155</c:v>
                </c:pt>
                <c:pt idx="1741">
                  <c:v>0.55392555411637</c:v>
                </c:pt>
                <c:pt idx="1742">
                  <c:v>0.554144601569846</c:v>
                </c:pt>
                <c:pt idx="1743">
                  <c:v>0.554423303438037</c:v>
                </c:pt>
                <c:pt idx="1744">
                  <c:v>0.557020507834316</c:v>
                </c:pt>
                <c:pt idx="1745">
                  <c:v>0.557179208001343</c:v>
                </c:pt>
                <c:pt idx="1746">
                  <c:v>0.557235757422989</c:v>
                </c:pt>
                <c:pt idx="1747">
                  <c:v>0.556452612922171</c:v>
                </c:pt>
                <c:pt idx="1748">
                  <c:v>0.555376455149915</c:v>
                </c:pt>
                <c:pt idx="1749">
                  <c:v>0.555930309319039</c:v>
                </c:pt>
                <c:pt idx="1750">
                  <c:v>0.55514647773077</c:v>
                </c:pt>
                <c:pt idx="1751">
                  <c:v>0.555795634310807</c:v>
                </c:pt>
                <c:pt idx="1752">
                  <c:v>0.555607607501021</c:v>
                </c:pt>
                <c:pt idx="1753">
                  <c:v>0.556202094816655</c:v>
                </c:pt>
                <c:pt idx="1754">
                  <c:v>0.55575918476753</c:v>
                </c:pt>
                <c:pt idx="1755">
                  <c:v>0.554763147433086</c:v>
                </c:pt>
                <c:pt idx="1756">
                  <c:v>0.556030323272719</c:v>
                </c:pt>
                <c:pt idx="1757">
                  <c:v>0.555902158068324</c:v>
                </c:pt>
                <c:pt idx="1758">
                  <c:v>0.564417168659099</c:v>
                </c:pt>
                <c:pt idx="1759">
                  <c:v>0.564129718411594</c:v>
                </c:pt>
                <c:pt idx="1760">
                  <c:v>0.563561625644323</c:v>
                </c:pt>
                <c:pt idx="1761">
                  <c:v>0.570129089979195</c:v>
                </c:pt>
                <c:pt idx="1762">
                  <c:v>0.569673829201132</c:v>
                </c:pt>
                <c:pt idx="1763">
                  <c:v>0.569928246083936</c:v>
                </c:pt>
                <c:pt idx="1764">
                  <c:v>0.569189320562653</c:v>
                </c:pt>
                <c:pt idx="1765">
                  <c:v>0.5692859012966</c:v>
                </c:pt>
                <c:pt idx="1766">
                  <c:v>0.569516639904151</c:v>
                </c:pt>
                <c:pt idx="1767">
                  <c:v>0.570414559819621</c:v>
                </c:pt>
                <c:pt idx="1768">
                  <c:v>0.570359675473971</c:v>
                </c:pt>
                <c:pt idx="1769">
                  <c:v>0.571730581165568</c:v>
                </c:pt>
                <c:pt idx="1770">
                  <c:v>0.572123420492479</c:v>
                </c:pt>
                <c:pt idx="1771">
                  <c:v>0.573092193538582</c:v>
                </c:pt>
                <c:pt idx="1772">
                  <c:v>0.572571776611674</c:v>
                </c:pt>
                <c:pt idx="1773">
                  <c:v>0.57147429826493</c:v>
                </c:pt>
                <c:pt idx="1774">
                  <c:v>0.570689583387891</c:v>
                </c:pt>
                <c:pt idx="1775">
                  <c:v>0.568824635739391</c:v>
                </c:pt>
                <c:pt idx="1776">
                  <c:v>0.568980996767648</c:v>
                </c:pt>
                <c:pt idx="1777">
                  <c:v>0.568379515552997</c:v>
                </c:pt>
                <c:pt idx="1778">
                  <c:v>0.568292436057205</c:v>
                </c:pt>
                <c:pt idx="1779">
                  <c:v>0.567067859240953</c:v>
                </c:pt>
                <c:pt idx="1780">
                  <c:v>0.566756302003003</c:v>
                </c:pt>
                <c:pt idx="1781">
                  <c:v>0.568853572867167</c:v>
                </c:pt>
                <c:pt idx="1782">
                  <c:v>0.569476045483034</c:v>
                </c:pt>
                <c:pt idx="1783">
                  <c:v>0.547038048801594</c:v>
                </c:pt>
                <c:pt idx="1784">
                  <c:v>0.546547025594545</c:v>
                </c:pt>
                <c:pt idx="1785">
                  <c:v>0.545555294018667</c:v>
                </c:pt>
                <c:pt idx="1786">
                  <c:v>0.544307036805652</c:v>
                </c:pt>
                <c:pt idx="1787">
                  <c:v>0.543956671974725</c:v>
                </c:pt>
                <c:pt idx="1788">
                  <c:v>0.542591448544359</c:v>
                </c:pt>
                <c:pt idx="1789">
                  <c:v>0.541902507830105</c:v>
                </c:pt>
                <c:pt idx="1790">
                  <c:v>0.543455269106049</c:v>
                </c:pt>
                <c:pt idx="1791">
                  <c:v>0.543449526314724</c:v>
                </c:pt>
                <c:pt idx="1792">
                  <c:v>0.543371577260751</c:v>
                </c:pt>
                <c:pt idx="1793">
                  <c:v>0.542133533517594</c:v>
                </c:pt>
                <c:pt idx="1794">
                  <c:v>0.542169980663103</c:v>
                </c:pt>
                <c:pt idx="1795">
                  <c:v>0.541551860716155</c:v>
                </c:pt>
                <c:pt idx="1796">
                  <c:v>0.542048162425922</c:v>
                </c:pt>
                <c:pt idx="1797">
                  <c:v>0.542257135593363</c:v>
                </c:pt>
                <c:pt idx="1798">
                  <c:v>0.545157106156879</c:v>
                </c:pt>
                <c:pt idx="1799">
                  <c:v>0.546211086429906</c:v>
                </c:pt>
                <c:pt idx="1800">
                  <c:v>0.54581606180521</c:v>
                </c:pt>
                <c:pt idx="1801">
                  <c:v>0.546714067255404</c:v>
                </c:pt>
                <c:pt idx="1802">
                  <c:v>0.559369221184763</c:v>
                </c:pt>
                <c:pt idx="1803">
                  <c:v>0.560601009106423</c:v>
                </c:pt>
                <c:pt idx="1804">
                  <c:v>0.536173652277104</c:v>
                </c:pt>
                <c:pt idx="1805">
                  <c:v>0.535739153217734</c:v>
                </c:pt>
                <c:pt idx="1806">
                  <c:v>0.534823959035063</c:v>
                </c:pt>
                <c:pt idx="1807">
                  <c:v>0.533452209036875</c:v>
                </c:pt>
                <c:pt idx="1808">
                  <c:v>0.535420581598101</c:v>
                </c:pt>
                <c:pt idx="1809">
                  <c:v>0.534744259850116</c:v>
                </c:pt>
                <c:pt idx="1810">
                  <c:v>0.533343209441003</c:v>
                </c:pt>
                <c:pt idx="1811">
                  <c:v>0.533931334561904</c:v>
                </c:pt>
                <c:pt idx="1812">
                  <c:v>0.533701544976583</c:v>
                </c:pt>
                <c:pt idx="1813">
                  <c:v>0.534580251618479</c:v>
                </c:pt>
                <c:pt idx="1814">
                  <c:v>0.533411408139927</c:v>
                </c:pt>
                <c:pt idx="1815">
                  <c:v>0.534301931528211</c:v>
                </c:pt>
                <c:pt idx="1816">
                  <c:v>0.534849762933646</c:v>
                </c:pt>
                <c:pt idx="1817">
                  <c:v>0.53359919660844</c:v>
                </c:pt>
                <c:pt idx="1818">
                  <c:v>0.53334245420824</c:v>
                </c:pt>
                <c:pt idx="1819">
                  <c:v>0.533729470642886</c:v>
                </c:pt>
                <c:pt idx="1820">
                  <c:v>0.533729470642886</c:v>
                </c:pt>
                <c:pt idx="1821">
                  <c:v>0.533539341268479</c:v>
                </c:pt>
                <c:pt idx="1822">
                  <c:v>0.533206172228992</c:v>
                </c:pt>
                <c:pt idx="1823">
                  <c:v>0.533621228692885</c:v>
                </c:pt>
                <c:pt idx="1824">
                  <c:v>0.530043582915182</c:v>
                </c:pt>
                <c:pt idx="1825">
                  <c:v>0.530043582915182</c:v>
                </c:pt>
                <c:pt idx="1826">
                  <c:v>0.531866174641202</c:v>
                </c:pt>
                <c:pt idx="1827">
                  <c:v>0.527273344385541</c:v>
                </c:pt>
                <c:pt idx="1828">
                  <c:v>0.529105795128242</c:v>
                </c:pt>
                <c:pt idx="1829">
                  <c:v>0.528935008377228</c:v>
                </c:pt>
                <c:pt idx="1830">
                  <c:v>0.529575839979956</c:v>
                </c:pt>
                <c:pt idx="1831">
                  <c:v>0.529796349452298</c:v>
                </c:pt>
                <c:pt idx="1832">
                  <c:v>0.530713973890552</c:v>
                </c:pt>
                <c:pt idx="1833">
                  <c:v>0.529964627239545</c:v>
                </c:pt>
                <c:pt idx="1834">
                  <c:v>0.530407809571404</c:v>
                </c:pt>
                <c:pt idx="1835">
                  <c:v>0.529608200413334</c:v>
                </c:pt>
                <c:pt idx="1836">
                  <c:v>0.529891275999342</c:v>
                </c:pt>
                <c:pt idx="1837">
                  <c:v>0.532936656183657</c:v>
                </c:pt>
                <c:pt idx="1838">
                  <c:v>0.534666041758228</c:v>
                </c:pt>
                <c:pt idx="1839">
                  <c:v>0.534666427263847</c:v>
                </c:pt>
                <c:pt idx="1840">
                  <c:v>0.536967079790452</c:v>
                </c:pt>
                <c:pt idx="1841">
                  <c:v>0.536366161172963</c:v>
                </c:pt>
                <c:pt idx="1842">
                  <c:v>0.53470104168743</c:v>
                </c:pt>
                <c:pt idx="1843">
                  <c:v>0.536456519149295</c:v>
                </c:pt>
                <c:pt idx="1844">
                  <c:v>0.53851262662274</c:v>
                </c:pt>
                <c:pt idx="1845">
                  <c:v>0.537582433064853</c:v>
                </c:pt>
                <c:pt idx="1846">
                  <c:v>0.537033255805206</c:v>
                </c:pt>
                <c:pt idx="1847">
                  <c:v>0.53966486213796</c:v>
                </c:pt>
                <c:pt idx="1848">
                  <c:v>0.535977426455218</c:v>
                </c:pt>
                <c:pt idx="1849">
                  <c:v>0.535764057294563</c:v>
                </c:pt>
                <c:pt idx="1850">
                  <c:v>0.536660418378931</c:v>
                </c:pt>
                <c:pt idx="1851">
                  <c:v>0.536980225189962</c:v>
                </c:pt>
                <c:pt idx="1852">
                  <c:v>0.539563226735214</c:v>
                </c:pt>
                <c:pt idx="1853">
                  <c:v>0.53703217047489</c:v>
                </c:pt>
                <c:pt idx="1854">
                  <c:v>0.539684672754217</c:v>
                </c:pt>
                <c:pt idx="1855">
                  <c:v>0.541251044076153</c:v>
                </c:pt>
                <c:pt idx="1856">
                  <c:v>0.541706779674164</c:v>
                </c:pt>
                <c:pt idx="1857">
                  <c:v>0.540662920289633</c:v>
                </c:pt>
                <c:pt idx="1858">
                  <c:v>0.543106213056996</c:v>
                </c:pt>
                <c:pt idx="1859">
                  <c:v>0.541607278471393</c:v>
                </c:pt>
                <c:pt idx="1860">
                  <c:v>0.542120329802861</c:v>
                </c:pt>
                <c:pt idx="1861">
                  <c:v>0.54183223798283</c:v>
                </c:pt>
                <c:pt idx="1862">
                  <c:v>0.540606978642418</c:v>
                </c:pt>
                <c:pt idx="1863">
                  <c:v>0.538774770081802</c:v>
                </c:pt>
                <c:pt idx="1864">
                  <c:v>0.539917746614376</c:v>
                </c:pt>
                <c:pt idx="1865">
                  <c:v>0.542349990982388</c:v>
                </c:pt>
                <c:pt idx="1866">
                  <c:v>0.541685348308722</c:v>
                </c:pt>
                <c:pt idx="1867">
                  <c:v>0.545541135863631</c:v>
                </c:pt>
                <c:pt idx="1868">
                  <c:v>0.563507849274531</c:v>
                </c:pt>
                <c:pt idx="1869">
                  <c:v>0.565872501207617</c:v>
                </c:pt>
                <c:pt idx="1870">
                  <c:v>0.566920245650997</c:v>
                </c:pt>
                <c:pt idx="1871">
                  <c:v>0.568023367818488</c:v>
                </c:pt>
                <c:pt idx="1872">
                  <c:v>0.568086785767626</c:v>
                </c:pt>
                <c:pt idx="1873">
                  <c:v>0.565655115469183</c:v>
                </c:pt>
                <c:pt idx="1874">
                  <c:v>0.566306163998134</c:v>
                </c:pt>
                <c:pt idx="1875">
                  <c:v>0.565725819140786</c:v>
                </c:pt>
                <c:pt idx="1876">
                  <c:v>0.565648825444632</c:v>
                </c:pt>
                <c:pt idx="1877">
                  <c:v>0.56570450134379</c:v>
                </c:pt>
                <c:pt idx="1878">
                  <c:v>0.565236215139473</c:v>
                </c:pt>
                <c:pt idx="1879">
                  <c:v>0.563989074859286</c:v>
                </c:pt>
                <c:pt idx="1880">
                  <c:v>0.564375353013136</c:v>
                </c:pt>
                <c:pt idx="1881">
                  <c:v>0.565516819927994</c:v>
                </c:pt>
                <c:pt idx="1882">
                  <c:v>0.564908497187568</c:v>
                </c:pt>
                <c:pt idx="1883">
                  <c:v>0.565734549288901</c:v>
                </c:pt>
                <c:pt idx="1884">
                  <c:v>0.565827884555796</c:v>
                </c:pt>
                <c:pt idx="1885">
                  <c:v>0.565893284090789</c:v>
                </c:pt>
                <c:pt idx="1886">
                  <c:v>0.563730875462701</c:v>
                </c:pt>
                <c:pt idx="1887">
                  <c:v>0.563804811178134</c:v>
                </c:pt>
                <c:pt idx="1888">
                  <c:v>0.562835717818148</c:v>
                </c:pt>
                <c:pt idx="1889">
                  <c:v>0.563342619814085</c:v>
                </c:pt>
                <c:pt idx="1890">
                  <c:v>0.56312572517397</c:v>
                </c:pt>
                <c:pt idx="1891">
                  <c:v>0.56179587114778</c:v>
                </c:pt>
                <c:pt idx="1892">
                  <c:v>0.562527133236992</c:v>
                </c:pt>
                <c:pt idx="1893">
                  <c:v>0.566879352294538</c:v>
                </c:pt>
                <c:pt idx="1894">
                  <c:v>0.566822869869209</c:v>
                </c:pt>
                <c:pt idx="1895">
                  <c:v>0.56749247881607</c:v>
                </c:pt>
                <c:pt idx="1896">
                  <c:v>0.567619186479568</c:v>
                </c:pt>
                <c:pt idx="1897">
                  <c:v>0.568531035125687</c:v>
                </c:pt>
                <c:pt idx="1898">
                  <c:v>0.567847371727658</c:v>
                </c:pt>
                <c:pt idx="1899">
                  <c:v>0.568577996954306</c:v>
                </c:pt>
                <c:pt idx="1900">
                  <c:v>0.567827846179431</c:v>
                </c:pt>
                <c:pt idx="1901">
                  <c:v>0.567436123201664</c:v>
                </c:pt>
                <c:pt idx="1902">
                  <c:v>0.566285749072741</c:v>
                </c:pt>
                <c:pt idx="1903">
                  <c:v>0.564696021264663</c:v>
                </c:pt>
                <c:pt idx="1904">
                  <c:v>0.565946325907414</c:v>
                </c:pt>
                <c:pt idx="1905">
                  <c:v>0.565722242474756</c:v>
                </c:pt>
                <c:pt idx="1906">
                  <c:v>0.566552560681798</c:v>
                </c:pt>
                <c:pt idx="1907">
                  <c:v>0.567546575978303</c:v>
                </c:pt>
                <c:pt idx="1908">
                  <c:v>0.568303407686858</c:v>
                </c:pt>
                <c:pt idx="1909">
                  <c:v>0.567515650230823</c:v>
                </c:pt>
                <c:pt idx="1910">
                  <c:v>0.57217578224113</c:v>
                </c:pt>
                <c:pt idx="1911">
                  <c:v>0.570219974551653</c:v>
                </c:pt>
                <c:pt idx="1912">
                  <c:v>0.57127910419826</c:v>
                </c:pt>
                <c:pt idx="1913">
                  <c:v>0.637013761243434</c:v>
                </c:pt>
                <c:pt idx="1914">
                  <c:v>0.635707766757214</c:v>
                </c:pt>
                <c:pt idx="1915">
                  <c:v>0.635041654181322</c:v>
                </c:pt>
                <c:pt idx="1916">
                  <c:v>0.633075316526615</c:v>
                </c:pt>
                <c:pt idx="1917">
                  <c:v>0.630881073724954</c:v>
                </c:pt>
                <c:pt idx="1918">
                  <c:v>0.631027312876413</c:v>
                </c:pt>
                <c:pt idx="1919">
                  <c:v>0.630918358719938</c:v>
                </c:pt>
                <c:pt idx="1920">
                  <c:v>0.630873201044145</c:v>
                </c:pt>
                <c:pt idx="1921">
                  <c:v>0.630948091635277</c:v>
                </c:pt>
                <c:pt idx="1922">
                  <c:v>0.631053170563651</c:v>
                </c:pt>
                <c:pt idx="1923">
                  <c:v>0.632389709456005</c:v>
                </c:pt>
                <c:pt idx="1924">
                  <c:v>0.631028763662275</c:v>
                </c:pt>
                <c:pt idx="1925">
                  <c:v>0.631189260670818</c:v>
                </c:pt>
                <c:pt idx="1926">
                  <c:v>0.631537558710933</c:v>
                </c:pt>
                <c:pt idx="1927">
                  <c:v>0.630741151300509</c:v>
                </c:pt>
                <c:pt idx="1928">
                  <c:v>0.631216028569088</c:v>
                </c:pt>
                <c:pt idx="1929">
                  <c:v>0.632509560968856</c:v>
                </c:pt>
                <c:pt idx="1930">
                  <c:v>0.632191580347903</c:v>
                </c:pt>
                <c:pt idx="1931">
                  <c:v>0.632581084914099</c:v>
                </c:pt>
                <c:pt idx="1932">
                  <c:v>0.644850616520721</c:v>
                </c:pt>
                <c:pt idx="1933">
                  <c:v>0.647113220308662</c:v>
                </c:pt>
                <c:pt idx="1934">
                  <c:v>0.5948831324718</c:v>
                </c:pt>
                <c:pt idx="1935">
                  <c:v>0.595578239279272</c:v>
                </c:pt>
                <c:pt idx="1936">
                  <c:v>0.595197456607153</c:v>
                </c:pt>
                <c:pt idx="1937">
                  <c:v>0.594800830398312</c:v>
                </c:pt>
                <c:pt idx="1938">
                  <c:v>0.592034173745606</c:v>
                </c:pt>
                <c:pt idx="1939">
                  <c:v>0.593018647529481</c:v>
                </c:pt>
                <c:pt idx="1940">
                  <c:v>0.592485686999798</c:v>
                </c:pt>
                <c:pt idx="1941">
                  <c:v>0.593030078268608</c:v>
                </c:pt>
                <c:pt idx="1942">
                  <c:v>0.595002972721277</c:v>
                </c:pt>
                <c:pt idx="1943">
                  <c:v>0.593356673457304</c:v>
                </c:pt>
                <c:pt idx="1944">
                  <c:v>0.594696835046013</c:v>
                </c:pt>
                <c:pt idx="1945">
                  <c:v>0.593365572262602</c:v>
                </c:pt>
                <c:pt idx="1946">
                  <c:v>0.59350791796837</c:v>
                </c:pt>
                <c:pt idx="1947">
                  <c:v>0.594447381378423</c:v>
                </c:pt>
                <c:pt idx="1948">
                  <c:v>0.593268679909412</c:v>
                </c:pt>
                <c:pt idx="1949">
                  <c:v>0.592838889739368</c:v>
                </c:pt>
                <c:pt idx="1950">
                  <c:v>0.592587636500649</c:v>
                </c:pt>
                <c:pt idx="1951">
                  <c:v>0.593230709150619</c:v>
                </c:pt>
                <c:pt idx="1952">
                  <c:v>0.594592420703204</c:v>
                </c:pt>
                <c:pt idx="1953">
                  <c:v>0.608728530138111</c:v>
                </c:pt>
                <c:pt idx="1954">
                  <c:v>0.607807810953036</c:v>
                </c:pt>
                <c:pt idx="1955">
                  <c:v>0.609194768074635</c:v>
                </c:pt>
                <c:pt idx="1956">
                  <c:v>0.578437200175466</c:v>
                </c:pt>
                <c:pt idx="1957">
                  <c:v>0.579272563938041</c:v>
                </c:pt>
                <c:pt idx="1958">
                  <c:v>0.577232602104886</c:v>
                </c:pt>
                <c:pt idx="1959">
                  <c:v>0.579383425239169</c:v>
                </c:pt>
                <c:pt idx="1960">
                  <c:v>0.57984809747751</c:v>
                </c:pt>
                <c:pt idx="1961">
                  <c:v>0.578369129318139</c:v>
                </c:pt>
                <c:pt idx="1962">
                  <c:v>0.580698684381642</c:v>
                </c:pt>
                <c:pt idx="1963">
                  <c:v>0.584445405463398</c:v>
                </c:pt>
                <c:pt idx="1964">
                  <c:v>0.586573455888552</c:v>
                </c:pt>
                <c:pt idx="1965">
                  <c:v>0.585871788756339</c:v>
                </c:pt>
                <c:pt idx="1966">
                  <c:v>0.584445855304999</c:v>
                </c:pt>
                <c:pt idx="1967">
                  <c:v>0.584493305792802</c:v>
                </c:pt>
                <c:pt idx="1968">
                  <c:v>0.585280198867904</c:v>
                </c:pt>
                <c:pt idx="1969">
                  <c:v>0.587042575469667</c:v>
                </c:pt>
                <c:pt idx="1970">
                  <c:v>0.589202418513219</c:v>
                </c:pt>
                <c:pt idx="1971">
                  <c:v>0.589722259859474</c:v>
                </c:pt>
                <c:pt idx="1972">
                  <c:v>0.590654925905318</c:v>
                </c:pt>
                <c:pt idx="1973">
                  <c:v>0.591378171748537</c:v>
                </c:pt>
                <c:pt idx="1974">
                  <c:v>0.588840742552701</c:v>
                </c:pt>
                <c:pt idx="1975">
                  <c:v>0.589358043452107</c:v>
                </c:pt>
                <c:pt idx="1976">
                  <c:v>0.601190082846311</c:v>
                </c:pt>
                <c:pt idx="1977">
                  <c:v>0.604880049210067</c:v>
                </c:pt>
                <c:pt idx="1978">
                  <c:v>0.590622322453331</c:v>
                </c:pt>
                <c:pt idx="1979">
                  <c:v>0.593512311779386</c:v>
                </c:pt>
                <c:pt idx="1980">
                  <c:v>0.591739639118143</c:v>
                </c:pt>
                <c:pt idx="1981">
                  <c:v>0.591439379553113</c:v>
                </c:pt>
                <c:pt idx="1982">
                  <c:v>0.588458028807928</c:v>
                </c:pt>
                <c:pt idx="1983">
                  <c:v>0.588801987133472</c:v>
                </c:pt>
                <c:pt idx="1984">
                  <c:v>0.58910774853362</c:v>
                </c:pt>
                <c:pt idx="1985">
                  <c:v>0.585250072344597</c:v>
                </c:pt>
                <c:pt idx="1986">
                  <c:v>0.587061829667029</c:v>
                </c:pt>
                <c:pt idx="1987">
                  <c:v>0.58344673823209</c:v>
                </c:pt>
                <c:pt idx="1988">
                  <c:v>0.583682103794242</c:v>
                </c:pt>
                <c:pt idx="1989">
                  <c:v>0.585185517593551</c:v>
                </c:pt>
                <c:pt idx="1990">
                  <c:v>0.587718684012129</c:v>
                </c:pt>
                <c:pt idx="1991">
                  <c:v>0.586025560348956</c:v>
                </c:pt>
                <c:pt idx="1992">
                  <c:v>0.583494373715025</c:v>
                </c:pt>
                <c:pt idx="1993">
                  <c:v>0.583473704299755</c:v>
                </c:pt>
                <c:pt idx="1994">
                  <c:v>0.580742800569285</c:v>
                </c:pt>
                <c:pt idx="1995">
                  <c:v>0.582344159888261</c:v>
                </c:pt>
                <c:pt idx="1996">
                  <c:v>0.579816650562794</c:v>
                </c:pt>
                <c:pt idx="1997">
                  <c:v>0.56233887168956</c:v>
                </c:pt>
                <c:pt idx="1998">
                  <c:v>0.563291946749864</c:v>
                </c:pt>
                <c:pt idx="1999">
                  <c:v>0.566059778863372</c:v>
                </c:pt>
                <c:pt idx="2000">
                  <c:v>0.529838827417206</c:v>
                </c:pt>
                <c:pt idx="2001">
                  <c:v>0.52967655894932</c:v>
                </c:pt>
                <c:pt idx="2002">
                  <c:v>0.528030921531467</c:v>
                </c:pt>
                <c:pt idx="2003">
                  <c:v>0.527777261190612</c:v>
                </c:pt>
                <c:pt idx="2004">
                  <c:v>0.5280518980071</c:v>
                </c:pt>
                <c:pt idx="2005">
                  <c:v>0.526294320545241</c:v>
                </c:pt>
                <c:pt idx="2006">
                  <c:v>0.524808200405678</c:v>
                </c:pt>
                <c:pt idx="2007">
                  <c:v>0.521882206628419</c:v>
                </c:pt>
                <c:pt idx="2008">
                  <c:v>0.5199046796835</c:v>
                </c:pt>
                <c:pt idx="2009">
                  <c:v>0.520249121752063</c:v>
                </c:pt>
                <c:pt idx="2010">
                  <c:v>0.520299232003261</c:v>
                </c:pt>
                <c:pt idx="2011">
                  <c:v>0.520305119407479</c:v>
                </c:pt>
                <c:pt idx="2012">
                  <c:v>0.520474981516939</c:v>
                </c:pt>
                <c:pt idx="2013">
                  <c:v>0.523552422080013</c:v>
                </c:pt>
                <c:pt idx="2014">
                  <c:v>0.52395823849831</c:v>
                </c:pt>
                <c:pt idx="2015">
                  <c:v>0.519945615630065</c:v>
                </c:pt>
                <c:pt idx="2016">
                  <c:v>0.519501147441574</c:v>
                </c:pt>
                <c:pt idx="2017">
                  <c:v>0.518840152540777</c:v>
                </c:pt>
                <c:pt idx="2018">
                  <c:v>0.518548284478316</c:v>
                </c:pt>
                <c:pt idx="2019">
                  <c:v>0.53551668002613</c:v>
                </c:pt>
                <c:pt idx="2020">
                  <c:v>0.536587958672705</c:v>
                </c:pt>
                <c:pt idx="2021">
                  <c:v>0.535492569048783</c:v>
                </c:pt>
                <c:pt idx="2022">
                  <c:v>0.514786048924763</c:v>
                </c:pt>
                <c:pt idx="2023">
                  <c:v>0.514935610380726</c:v>
                </c:pt>
                <c:pt idx="2024">
                  <c:v>0.513860710647359</c:v>
                </c:pt>
                <c:pt idx="2025">
                  <c:v>0.514078655144366</c:v>
                </c:pt>
                <c:pt idx="2026">
                  <c:v>0.513500823876025</c:v>
                </c:pt>
                <c:pt idx="2027">
                  <c:v>0.51580873384362</c:v>
                </c:pt>
                <c:pt idx="2028">
                  <c:v>0.515433416513374</c:v>
                </c:pt>
                <c:pt idx="2029">
                  <c:v>0.515508845294594</c:v>
                </c:pt>
                <c:pt idx="2030">
                  <c:v>0.515085539370429</c:v>
                </c:pt>
                <c:pt idx="2031">
                  <c:v>0.514959768538717</c:v>
                </c:pt>
                <c:pt idx="2032">
                  <c:v>0.518958597854818</c:v>
                </c:pt>
                <c:pt idx="2033">
                  <c:v>0.519533335384684</c:v>
                </c:pt>
                <c:pt idx="2034">
                  <c:v>0.521859639526061</c:v>
                </c:pt>
                <c:pt idx="2035">
                  <c:v>0.521631252573664</c:v>
                </c:pt>
                <c:pt idx="2036">
                  <c:v>0.520097552539828</c:v>
                </c:pt>
                <c:pt idx="2037">
                  <c:v>0.520101126906765</c:v>
                </c:pt>
                <c:pt idx="2038">
                  <c:v>0.517872227650779</c:v>
                </c:pt>
                <c:pt idx="2039">
                  <c:v>0.512677475970458</c:v>
                </c:pt>
                <c:pt idx="2040">
                  <c:v>0.514891281258882</c:v>
                </c:pt>
                <c:pt idx="2041">
                  <c:v>0.511654743334126</c:v>
                </c:pt>
                <c:pt idx="2042">
                  <c:v>0.495590075046809</c:v>
                </c:pt>
                <c:pt idx="2043">
                  <c:v>0.488854802562081</c:v>
                </c:pt>
                <c:pt idx="2044">
                  <c:v>0.486673587964014</c:v>
                </c:pt>
                <c:pt idx="2045">
                  <c:v>0.48731839666343</c:v>
                </c:pt>
                <c:pt idx="2046">
                  <c:v>0.487390431062096</c:v>
                </c:pt>
                <c:pt idx="2047">
                  <c:v>0.484657680669148</c:v>
                </c:pt>
                <c:pt idx="2048">
                  <c:v>0.485347973271182</c:v>
                </c:pt>
                <c:pt idx="2049">
                  <c:v>0.485570966228684</c:v>
                </c:pt>
                <c:pt idx="2050">
                  <c:v>0.487791631939393</c:v>
                </c:pt>
                <c:pt idx="2051">
                  <c:v>0.487554166362046</c:v>
                </c:pt>
                <c:pt idx="2052">
                  <c:v>0.487835261719769</c:v>
                </c:pt>
                <c:pt idx="2053">
                  <c:v>0.488217278426329</c:v>
                </c:pt>
                <c:pt idx="2054">
                  <c:v>0.487079129210139</c:v>
                </c:pt>
                <c:pt idx="2055">
                  <c:v>0.487556749410767</c:v>
                </c:pt>
                <c:pt idx="2056">
                  <c:v>0.48716267423332</c:v>
                </c:pt>
                <c:pt idx="2057">
                  <c:v>0.489796657072988</c:v>
                </c:pt>
                <c:pt idx="2058">
                  <c:v>0.487609199835827</c:v>
                </c:pt>
                <c:pt idx="2059">
                  <c:v>0.488466670400437</c:v>
                </c:pt>
                <c:pt idx="2060">
                  <c:v>0.490489654393904</c:v>
                </c:pt>
                <c:pt idx="2061">
                  <c:v>0.49137829377336</c:v>
                </c:pt>
                <c:pt idx="2062">
                  <c:v>0.495151938320119</c:v>
                </c:pt>
                <c:pt idx="2063">
                  <c:v>0.497045159811051</c:v>
                </c:pt>
                <c:pt idx="2064">
                  <c:v>0.496273891098582</c:v>
                </c:pt>
                <c:pt idx="2065">
                  <c:v>0.500103470409522</c:v>
                </c:pt>
                <c:pt idx="2066">
                  <c:v>0.499987043537982</c:v>
                </c:pt>
                <c:pt idx="2067">
                  <c:v>0.501702986027993</c:v>
                </c:pt>
                <c:pt idx="2068">
                  <c:v>0.502333691938</c:v>
                </c:pt>
                <c:pt idx="2069">
                  <c:v>0.50279407026992</c:v>
                </c:pt>
                <c:pt idx="2070">
                  <c:v>0.501147588312387</c:v>
                </c:pt>
                <c:pt idx="2071">
                  <c:v>0.498883058915896</c:v>
                </c:pt>
                <c:pt idx="2072">
                  <c:v>0.498127848577316</c:v>
                </c:pt>
                <c:pt idx="2073">
                  <c:v>0.499308781770399</c:v>
                </c:pt>
                <c:pt idx="2074">
                  <c:v>0.499507311784388</c:v>
                </c:pt>
                <c:pt idx="2075">
                  <c:v>0.497865518527709</c:v>
                </c:pt>
                <c:pt idx="2076">
                  <c:v>0.497617772099369</c:v>
                </c:pt>
                <c:pt idx="2077">
                  <c:v>0.496762032524568</c:v>
                </c:pt>
                <c:pt idx="2078">
                  <c:v>0.498144845521658</c:v>
                </c:pt>
                <c:pt idx="2079">
                  <c:v>0.496615464766469</c:v>
                </c:pt>
                <c:pt idx="2080">
                  <c:v>0.49672156137365</c:v>
                </c:pt>
                <c:pt idx="2081">
                  <c:v>0.49672156137365</c:v>
                </c:pt>
                <c:pt idx="2082">
                  <c:v>0.496819005581737</c:v>
                </c:pt>
                <c:pt idx="2083">
                  <c:v>0.498470634062692</c:v>
                </c:pt>
                <c:pt idx="2084">
                  <c:v>0.500315454164517</c:v>
                </c:pt>
                <c:pt idx="2085">
                  <c:v>0.506110416966828</c:v>
                </c:pt>
                <c:pt idx="2086">
                  <c:v>0.506110416966828</c:v>
                </c:pt>
                <c:pt idx="2087">
                  <c:v>0.506802897554122</c:v>
                </c:pt>
                <c:pt idx="2088">
                  <c:v>0.531624613917525</c:v>
                </c:pt>
                <c:pt idx="2089">
                  <c:v>0.532783431381034</c:v>
                </c:pt>
                <c:pt idx="2090">
                  <c:v>0.532642811374106</c:v>
                </c:pt>
                <c:pt idx="2091">
                  <c:v>0.530358142033611</c:v>
                </c:pt>
                <c:pt idx="2092">
                  <c:v>0.530337912524914</c:v>
                </c:pt>
                <c:pt idx="2093">
                  <c:v>0.529595601157286</c:v>
                </c:pt>
                <c:pt idx="2094">
                  <c:v>0.530158458357121</c:v>
                </c:pt>
                <c:pt idx="2095">
                  <c:v>0.530482984325923</c:v>
                </c:pt>
                <c:pt idx="2096">
                  <c:v>0.531664782472707</c:v>
                </c:pt>
                <c:pt idx="2097">
                  <c:v>0.531427727295993</c:v>
                </c:pt>
                <c:pt idx="2098">
                  <c:v>0.532667969577643</c:v>
                </c:pt>
                <c:pt idx="2099">
                  <c:v>0.532751599234636</c:v>
                </c:pt>
                <c:pt idx="2100">
                  <c:v>0.531123995682331</c:v>
                </c:pt>
                <c:pt idx="2101">
                  <c:v>0.527435974331756</c:v>
                </c:pt>
                <c:pt idx="2102">
                  <c:v>0.524232795925695</c:v>
                </c:pt>
                <c:pt idx="2103">
                  <c:v>0.52541535604629</c:v>
                </c:pt>
                <c:pt idx="2104">
                  <c:v>0.525136650516719</c:v>
                </c:pt>
                <c:pt idx="2105">
                  <c:v>0.527945488327065</c:v>
                </c:pt>
                <c:pt idx="2106">
                  <c:v>0.530293107521469</c:v>
                </c:pt>
                <c:pt idx="2107">
                  <c:v>0.53731292617509</c:v>
                </c:pt>
                <c:pt idx="2108">
                  <c:v>0.536672527811452</c:v>
                </c:pt>
                <c:pt idx="2109">
                  <c:v>0.478962936612316</c:v>
                </c:pt>
                <c:pt idx="2110">
                  <c:v>0.477887674531198</c:v>
                </c:pt>
                <c:pt idx="2111">
                  <c:v>0.475338792180209</c:v>
                </c:pt>
                <c:pt idx="2112">
                  <c:v>0.475462276816211</c:v>
                </c:pt>
                <c:pt idx="2113">
                  <c:v>0.47854265899636</c:v>
                </c:pt>
                <c:pt idx="2114">
                  <c:v>0.477273772417101</c:v>
                </c:pt>
                <c:pt idx="2115">
                  <c:v>0.478516073524706</c:v>
                </c:pt>
                <c:pt idx="2116">
                  <c:v>0.476843504713515</c:v>
                </c:pt>
                <c:pt idx="2117">
                  <c:v>0.478993380629569</c:v>
                </c:pt>
                <c:pt idx="2118">
                  <c:v>0.478308224324848</c:v>
                </c:pt>
                <c:pt idx="2119">
                  <c:v>0.478406291702676</c:v>
                </c:pt>
                <c:pt idx="2120">
                  <c:v>0.477600143223238</c:v>
                </c:pt>
                <c:pt idx="2121">
                  <c:v>0.47835793047712</c:v>
                </c:pt>
                <c:pt idx="2122">
                  <c:v>0.478327401286445</c:v>
                </c:pt>
                <c:pt idx="2123">
                  <c:v>0.47481306203914</c:v>
                </c:pt>
                <c:pt idx="2124">
                  <c:v>0.475435018174042</c:v>
                </c:pt>
                <c:pt idx="2125">
                  <c:v>0.476597523009963</c:v>
                </c:pt>
                <c:pt idx="2126">
                  <c:v>0.47663605924746</c:v>
                </c:pt>
                <c:pt idx="2127">
                  <c:v>0.494485864450718</c:v>
                </c:pt>
                <c:pt idx="2128">
                  <c:v>0.493722835123325</c:v>
                </c:pt>
                <c:pt idx="2129">
                  <c:v>0.483940346737055</c:v>
                </c:pt>
                <c:pt idx="2130">
                  <c:v>0.486140435372322</c:v>
                </c:pt>
                <c:pt idx="2131">
                  <c:v>0.487172406621139</c:v>
                </c:pt>
                <c:pt idx="2132">
                  <c:v>0.487342284252765</c:v>
                </c:pt>
                <c:pt idx="2133">
                  <c:v>0.485769760679119</c:v>
                </c:pt>
                <c:pt idx="2134">
                  <c:v>0.486158338506327</c:v>
                </c:pt>
                <c:pt idx="2135">
                  <c:v>0.48709398521592</c:v>
                </c:pt>
                <c:pt idx="2136">
                  <c:v>0.485524965609714</c:v>
                </c:pt>
                <c:pt idx="2137">
                  <c:v>0.484395554244714</c:v>
                </c:pt>
                <c:pt idx="2138">
                  <c:v>0.484558200132667</c:v>
                </c:pt>
                <c:pt idx="2139">
                  <c:v>0.483625157638726</c:v>
                </c:pt>
                <c:pt idx="2140">
                  <c:v>0.485460807127262</c:v>
                </c:pt>
                <c:pt idx="2141">
                  <c:v>0.485923297381743</c:v>
                </c:pt>
                <c:pt idx="2142">
                  <c:v>0.486545452613996</c:v>
                </c:pt>
                <c:pt idx="2143">
                  <c:v>0.485978313233244</c:v>
                </c:pt>
                <c:pt idx="2144">
                  <c:v>0.485609773550399</c:v>
                </c:pt>
                <c:pt idx="2145">
                  <c:v>0.485328082116175</c:v>
                </c:pt>
                <c:pt idx="2146">
                  <c:v>0.484943079869956</c:v>
                </c:pt>
                <c:pt idx="2147">
                  <c:v>0.485820332046173</c:v>
                </c:pt>
                <c:pt idx="2148">
                  <c:v>0.488771603513655</c:v>
                </c:pt>
                <c:pt idx="2149">
                  <c:v>0.503426080289474</c:v>
                </c:pt>
                <c:pt idx="2150">
                  <c:v>0.503867584935963</c:v>
                </c:pt>
                <c:pt idx="2151">
                  <c:v>0.503069208915225</c:v>
                </c:pt>
                <c:pt idx="2152">
                  <c:v>0.502469748097075</c:v>
                </c:pt>
                <c:pt idx="2153">
                  <c:v>0.501915479437134</c:v>
                </c:pt>
                <c:pt idx="2154">
                  <c:v>0.501684807098706</c:v>
                </c:pt>
                <c:pt idx="2155">
                  <c:v>0.499405345882701</c:v>
                </c:pt>
                <c:pt idx="2156">
                  <c:v>0.498127200436514</c:v>
                </c:pt>
                <c:pt idx="2157">
                  <c:v>0.498102701586295</c:v>
                </c:pt>
                <c:pt idx="2158">
                  <c:v>0.498947884913411</c:v>
                </c:pt>
                <c:pt idx="2159">
                  <c:v>0.496499096419138</c:v>
                </c:pt>
                <c:pt idx="2160">
                  <c:v>0.495246855183113</c:v>
                </c:pt>
                <c:pt idx="2161">
                  <c:v>0.497341895592151</c:v>
                </c:pt>
                <c:pt idx="2162">
                  <c:v>0.496941867867671</c:v>
                </c:pt>
                <c:pt idx="2163">
                  <c:v>0.49658920379287</c:v>
                </c:pt>
                <c:pt idx="2164">
                  <c:v>0.494520314713952</c:v>
                </c:pt>
                <c:pt idx="2165">
                  <c:v>0.494767969082465</c:v>
                </c:pt>
                <c:pt idx="2166">
                  <c:v>0.495585064500905</c:v>
                </c:pt>
                <c:pt idx="2167">
                  <c:v>0.4949469307115</c:v>
                </c:pt>
                <c:pt idx="2168">
                  <c:v>0.495306260174726</c:v>
                </c:pt>
                <c:pt idx="2169">
                  <c:v>0.496012899745959</c:v>
                </c:pt>
                <c:pt idx="2170">
                  <c:v>0.4956672330641</c:v>
                </c:pt>
                <c:pt idx="2171">
                  <c:v>0.499541746188138</c:v>
                </c:pt>
                <c:pt idx="2172">
                  <c:v>0.496949180021994</c:v>
                </c:pt>
                <c:pt idx="2173">
                  <c:v>0.455192806270261</c:v>
                </c:pt>
                <c:pt idx="2174">
                  <c:v>0.453704985409993</c:v>
                </c:pt>
                <c:pt idx="2175">
                  <c:v>0.452670762624617</c:v>
                </c:pt>
                <c:pt idx="2176">
                  <c:v>0.45215396976208</c:v>
                </c:pt>
                <c:pt idx="2177">
                  <c:v>0.452426517924341</c:v>
                </c:pt>
                <c:pt idx="2178">
                  <c:v>0.453607612920878</c:v>
                </c:pt>
                <c:pt idx="2179">
                  <c:v>0.4538612959513</c:v>
                </c:pt>
                <c:pt idx="2180">
                  <c:v>0.453938726251868</c:v>
                </c:pt>
                <c:pt idx="2181">
                  <c:v>0.453954543786141</c:v>
                </c:pt>
                <c:pt idx="2182">
                  <c:v>0.454583397978315</c:v>
                </c:pt>
                <c:pt idx="2183">
                  <c:v>0.455803567712264</c:v>
                </c:pt>
                <c:pt idx="2184">
                  <c:v>0.454594256778992</c:v>
                </c:pt>
                <c:pt idx="2185">
                  <c:v>0.452155464852427</c:v>
                </c:pt>
                <c:pt idx="2186">
                  <c:v>0.449840317943096</c:v>
                </c:pt>
                <c:pt idx="2187">
                  <c:v>0.449718336271254</c:v>
                </c:pt>
                <c:pt idx="2188">
                  <c:v>0.451092652277321</c:v>
                </c:pt>
                <c:pt idx="2189">
                  <c:v>0.451500003068325</c:v>
                </c:pt>
                <c:pt idx="2190">
                  <c:v>0.452770859607291</c:v>
                </c:pt>
                <c:pt idx="2191">
                  <c:v>0.452191736253449</c:v>
                </c:pt>
                <c:pt idx="2192">
                  <c:v>0.45277529246108</c:v>
                </c:pt>
                <c:pt idx="2193">
                  <c:v>0.452613657892441</c:v>
                </c:pt>
                <c:pt idx="2194">
                  <c:v>0.452757574276936</c:v>
                </c:pt>
                <c:pt idx="2195">
                  <c:v>0.492303506391762</c:v>
                </c:pt>
                <c:pt idx="2196">
                  <c:v>0.491376663450133</c:v>
                </c:pt>
                <c:pt idx="2197">
                  <c:v>0.492584717406402</c:v>
                </c:pt>
                <c:pt idx="2198">
                  <c:v>0.493211085738299</c:v>
                </c:pt>
                <c:pt idx="2199">
                  <c:v>0.493871861909546</c:v>
                </c:pt>
                <c:pt idx="2200">
                  <c:v>0.495727293515111</c:v>
                </c:pt>
                <c:pt idx="2201">
                  <c:v>0.496531747227671</c:v>
                </c:pt>
                <c:pt idx="2202">
                  <c:v>0.49626430207753</c:v>
                </c:pt>
                <c:pt idx="2203">
                  <c:v>0.497361349908378</c:v>
                </c:pt>
                <c:pt idx="2204">
                  <c:v>0.495625897501133</c:v>
                </c:pt>
                <c:pt idx="2205">
                  <c:v>0.494843871723953</c:v>
                </c:pt>
                <c:pt idx="2206">
                  <c:v>0.495062847692581</c:v>
                </c:pt>
                <c:pt idx="2207">
                  <c:v>0.494270728777836</c:v>
                </c:pt>
                <c:pt idx="2208">
                  <c:v>0.495353552308619</c:v>
                </c:pt>
                <c:pt idx="2209">
                  <c:v>0.496171112358191</c:v>
                </c:pt>
                <c:pt idx="2210">
                  <c:v>0.496222579937667</c:v>
                </c:pt>
                <c:pt idx="2211">
                  <c:v>0.495345399982355</c:v>
                </c:pt>
                <c:pt idx="2212">
                  <c:v>0.497167722152624</c:v>
                </c:pt>
                <c:pt idx="2213">
                  <c:v>0.497865753221733</c:v>
                </c:pt>
                <c:pt idx="2214">
                  <c:v>0.500763672489081</c:v>
                </c:pt>
                <c:pt idx="2215">
                  <c:v>0.502587632522115</c:v>
                </c:pt>
                <c:pt idx="2216">
                  <c:v>0.502548293816023</c:v>
                </c:pt>
                <c:pt idx="2217">
                  <c:v>0.507035353605016</c:v>
                </c:pt>
                <c:pt idx="2218">
                  <c:v>0.505044515879958</c:v>
                </c:pt>
                <c:pt idx="2219">
                  <c:v>0.505663688031405</c:v>
                </c:pt>
                <c:pt idx="2220">
                  <c:v>0.506499397736051</c:v>
                </c:pt>
                <c:pt idx="2221">
                  <c:v>0.507923286014683</c:v>
                </c:pt>
                <c:pt idx="2222">
                  <c:v>0.506037094145809</c:v>
                </c:pt>
                <c:pt idx="2223">
                  <c:v>0.504228247337314</c:v>
                </c:pt>
                <c:pt idx="2224">
                  <c:v>0.503244520507276</c:v>
                </c:pt>
                <c:pt idx="2225">
                  <c:v>0.50405016727854</c:v>
                </c:pt>
                <c:pt idx="2226">
                  <c:v>0.502374999790613</c:v>
                </c:pt>
                <c:pt idx="2227">
                  <c:v>0.501929855648809</c:v>
                </c:pt>
                <c:pt idx="2228">
                  <c:v>0.500133463547148</c:v>
                </c:pt>
                <c:pt idx="2229">
                  <c:v>0.501213341137539</c:v>
                </c:pt>
                <c:pt idx="2230">
                  <c:v>0.501837482759224</c:v>
                </c:pt>
                <c:pt idx="2231">
                  <c:v>0.501898146952026</c:v>
                </c:pt>
                <c:pt idx="2232">
                  <c:v>0.500091079454042</c:v>
                </c:pt>
                <c:pt idx="2233">
                  <c:v>0.500397289480699</c:v>
                </c:pt>
                <c:pt idx="2234">
                  <c:v>0.499118844275336</c:v>
                </c:pt>
                <c:pt idx="2235">
                  <c:v>0.498431121664968</c:v>
                </c:pt>
                <c:pt idx="2236">
                  <c:v>0.498432965065394</c:v>
                </c:pt>
                <c:pt idx="2237">
                  <c:v>0.501603665311461</c:v>
                </c:pt>
                <c:pt idx="2238">
                  <c:v>0.549387662108102</c:v>
                </c:pt>
                <c:pt idx="2239">
                  <c:v>0.549233937100537</c:v>
                </c:pt>
                <c:pt idx="2240">
                  <c:v>0.547410590149886</c:v>
                </c:pt>
                <c:pt idx="2241">
                  <c:v>0.546697908058483</c:v>
                </c:pt>
                <c:pt idx="2242">
                  <c:v>0.546878556481304</c:v>
                </c:pt>
                <c:pt idx="2243">
                  <c:v>0.547445786472206</c:v>
                </c:pt>
                <c:pt idx="2244">
                  <c:v>0.547105620432846</c:v>
                </c:pt>
                <c:pt idx="2245">
                  <c:v>0.546568510901327</c:v>
                </c:pt>
                <c:pt idx="2246">
                  <c:v>0.547822154526077</c:v>
                </c:pt>
                <c:pt idx="2247">
                  <c:v>0.54953445157878</c:v>
                </c:pt>
                <c:pt idx="2248">
                  <c:v>0.548423448925659</c:v>
                </c:pt>
                <c:pt idx="2249">
                  <c:v>0.549032917749659</c:v>
                </c:pt>
                <c:pt idx="2250">
                  <c:v>0.549586409428243</c:v>
                </c:pt>
                <c:pt idx="2251">
                  <c:v>0.548724934560499</c:v>
                </c:pt>
                <c:pt idx="2252">
                  <c:v>0.548047731822955</c:v>
                </c:pt>
                <c:pt idx="2253">
                  <c:v>0.547546251293399</c:v>
                </c:pt>
                <c:pt idx="2254">
                  <c:v>0.547273377993395</c:v>
                </c:pt>
                <c:pt idx="2255">
                  <c:v>0.549357938950335</c:v>
                </c:pt>
                <c:pt idx="2256">
                  <c:v>0.548786830122423</c:v>
                </c:pt>
                <c:pt idx="2257">
                  <c:v>0.544284908750573</c:v>
                </c:pt>
                <c:pt idx="2258">
                  <c:v>0.504091798529912</c:v>
                </c:pt>
                <c:pt idx="2259">
                  <c:v>0.502873064309503</c:v>
                </c:pt>
                <c:pt idx="2260">
                  <c:v>0.502754731330356</c:v>
                </c:pt>
                <c:pt idx="2261">
                  <c:v>0.387997280169706</c:v>
                </c:pt>
                <c:pt idx="2262">
                  <c:v>0.389685492925844</c:v>
                </c:pt>
                <c:pt idx="2263">
                  <c:v>0.387823612643963</c:v>
                </c:pt>
                <c:pt idx="2264">
                  <c:v>0.388477447724493</c:v>
                </c:pt>
                <c:pt idx="2265">
                  <c:v>0.386527911852255</c:v>
                </c:pt>
                <c:pt idx="2266">
                  <c:v>0.380858203582834</c:v>
                </c:pt>
                <c:pt idx="2267">
                  <c:v>0.380010798118381</c:v>
                </c:pt>
                <c:pt idx="2268">
                  <c:v>0.382630770786951</c:v>
                </c:pt>
                <c:pt idx="2269">
                  <c:v>0.37981481431652</c:v>
                </c:pt>
                <c:pt idx="2270">
                  <c:v>0.380730131448825</c:v>
                </c:pt>
                <c:pt idx="2271">
                  <c:v>0.378673821838387</c:v>
                </c:pt>
                <c:pt idx="2272">
                  <c:v>0.3804968794449</c:v>
                </c:pt>
                <c:pt idx="2273">
                  <c:v>0.37828094864244</c:v>
                </c:pt>
                <c:pt idx="2274">
                  <c:v>0.379140624526888</c:v>
                </c:pt>
                <c:pt idx="2275">
                  <c:v>0.379736311752976</c:v>
                </c:pt>
                <c:pt idx="2276">
                  <c:v>0.37860350903352</c:v>
                </c:pt>
                <c:pt idx="2277">
                  <c:v>0.377550451547801</c:v>
                </c:pt>
                <c:pt idx="2278">
                  <c:v>0.379093784509021</c:v>
                </c:pt>
                <c:pt idx="2279">
                  <c:v>0.378675488778808</c:v>
                </c:pt>
                <c:pt idx="2280">
                  <c:v>0.377566989607369</c:v>
                </c:pt>
                <c:pt idx="2281">
                  <c:v>0.373188140135946</c:v>
                </c:pt>
                <c:pt idx="2282">
                  <c:v>0.371433409957984</c:v>
                </c:pt>
                <c:pt idx="2283">
                  <c:v>0.258858777141371</c:v>
                </c:pt>
                <c:pt idx="2284">
                  <c:v>0.259468277845207</c:v>
                </c:pt>
                <c:pt idx="2285">
                  <c:v>0.256538640409732</c:v>
                </c:pt>
                <c:pt idx="2286">
                  <c:v>0.258137422523073</c:v>
                </c:pt>
                <c:pt idx="2287">
                  <c:v>0.263983667655914</c:v>
                </c:pt>
                <c:pt idx="2288">
                  <c:v>0.265812484576552</c:v>
                </c:pt>
                <c:pt idx="2289">
                  <c:v>0.262549314497046</c:v>
                </c:pt>
                <c:pt idx="2290">
                  <c:v>0.262783407461165</c:v>
                </c:pt>
                <c:pt idx="2291">
                  <c:v>0.2597760438515</c:v>
                </c:pt>
                <c:pt idx="2292">
                  <c:v>0.259538111838883</c:v>
                </c:pt>
                <c:pt idx="2293">
                  <c:v>0.259944835687144</c:v>
                </c:pt>
                <c:pt idx="2294">
                  <c:v>0.262005665577195</c:v>
                </c:pt>
                <c:pt idx="2295">
                  <c:v>0.262200229911057</c:v>
                </c:pt>
                <c:pt idx="2296">
                  <c:v>0.261084980042453</c:v>
                </c:pt>
                <c:pt idx="2297">
                  <c:v>0.260677951117888</c:v>
                </c:pt>
                <c:pt idx="2298">
                  <c:v>0.262165534104451</c:v>
                </c:pt>
                <c:pt idx="2299">
                  <c:v>0.263314392023056</c:v>
                </c:pt>
                <c:pt idx="2300">
                  <c:v>0.263244831994811</c:v>
                </c:pt>
                <c:pt idx="2301">
                  <c:v>0.262208278813893</c:v>
                </c:pt>
                <c:pt idx="2302">
                  <c:v>0.279653410541228</c:v>
                </c:pt>
                <c:pt idx="2303">
                  <c:v>0.278781315469623</c:v>
                </c:pt>
                <c:pt idx="2304">
                  <c:v>0.380117354430995</c:v>
                </c:pt>
                <c:pt idx="2305">
                  <c:v>0.381994128466147</c:v>
                </c:pt>
                <c:pt idx="2306">
                  <c:v>0.380616882957901</c:v>
                </c:pt>
                <c:pt idx="2307">
                  <c:v>0.381788294096536</c:v>
                </c:pt>
                <c:pt idx="2308">
                  <c:v>0.385446977236133</c:v>
                </c:pt>
                <c:pt idx="2309">
                  <c:v>0.384858323947835</c:v>
                </c:pt>
                <c:pt idx="2310">
                  <c:v>0.383994218112471</c:v>
                </c:pt>
                <c:pt idx="2311">
                  <c:v>0.385806487308873</c:v>
                </c:pt>
                <c:pt idx="2312">
                  <c:v>0.385353887238092</c:v>
                </c:pt>
                <c:pt idx="2313">
                  <c:v>0.382403028084368</c:v>
                </c:pt>
                <c:pt idx="2314">
                  <c:v>0.382408296814417</c:v>
                </c:pt>
                <c:pt idx="2315">
                  <c:v>0.381107761969855</c:v>
                </c:pt>
                <c:pt idx="2316">
                  <c:v>0.382434558615665</c:v>
                </c:pt>
                <c:pt idx="2317">
                  <c:v>0.383458975915934</c:v>
                </c:pt>
                <c:pt idx="2318">
                  <c:v>0.385236090990577</c:v>
                </c:pt>
                <c:pt idx="2319">
                  <c:v>0.385605037499164</c:v>
                </c:pt>
                <c:pt idx="2320">
                  <c:v>0.385363907368906</c:v>
                </c:pt>
                <c:pt idx="2321">
                  <c:v>0.384747461620677</c:v>
                </c:pt>
                <c:pt idx="2322">
                  <c:v>0.384944268003154</c:v>
                </c:pt>
                <c:pt idx="2323">
                  <c:v>0.395819609111408</c:v>
                </c:pt>
                <c:pt idx="2324">
                  <c:v>0.393363729599119</c:v>
                </c:pt>
                <c:pt idx="2325">
                  <c:v>0.392560505551028</c:v>
                </c:pt>
                <c:pt idx="2326">
                  <c:v>0.380738227681833</c:v>
                </c:pt>
                <c:pt idx="2327">
                  <c:v>0.380762573476362</c:v>
                </c:pt>
                <c:pt idx="2328">
                  <c:v>0.38047105441357</c:v>
                </c:pt>
                <c:pt idx="2329">
                  <c:v>0.379477408996098</c:v>
                </c:pt>
                <c:pt idx="2330">
                  <c:v>0.378143174409144</c:v>
                </c:pt>
                <c:pt idx="2331">
                  <c:v>0.376579237358952</c:v>
                </c:pt>
                <c:pt idx="2332">
                  <c:v>0.375826372920549</c:v>
                </c:pt>
                <c:pt idx="2333">
                  <c:v>0.376180960212094</c:v>
                </c:pt>
                <c:pt idx="2334">
                  <c:v>0.37734731578119</c:v>
                </c:pt>
                <c:pt idx="2335">
                  <c:v>0.378567507829492</c:v>
                </c:pt>
                <c:pt idx="2336">
                  <c:v>0.378133614696715</c:v>
                </c:pt>
                <c:pt idx="2337">
                  <c:v>0.377492981724869</c:v>
                </c:pt>
                <c:pt idx="2338">
                  <c:v>0.379140969893256</c:v>
                </c:pt>
                <c:pt idx="2339">
                  <c:v>0.38005544024514</c:v>
                </c:pt>
                <c:pt idx="2340">
                  <c:v>0.379455459430444</c:v>
                </c:pt>
                <c:pt idx="2341">
                  <c:v>0.380436088783879</c:v>
                </c:pt>
                <c:pt idx="2342">
                  <c:v>0.380436088783879</c:v>
                </c:pt>
                <c:pt idx="2343">
                  <c:v>0.380246547875094</c:v>
                </c:pt>
                <c:pt idx="2344">
                  <c:v>0.378901258020311</c:v>
                </c:pt>
                <c:pt idx="2345">
                  <c:v>0.378314461149318</c:v>
                </c:pt>
                <c:pt idx="2346">
                  <c:v>0.388217844093029</c:v>
                </c:pt>
                <c:pt idx="2347">
                  <c:v>0.388207085426034</c:v>
                </c:pt>
                <c:pt idx="2348">
                  <c:v>0.353881048632434</c:v>
                </c:pt>
                <c:pt idx="2349">
                  <c:v>0.354139093078524</c:v>
                </c:pt>
                <c:pt idx="2350">
                  <c:v>0.355333948958841</c:v>
                </c:pt>
                <c:pt idx="2351">
                  <c:v>0.356243013929031</c:v>
                </c:pt>
                <c:pt idx="2352">
                  <c:v>0.358492593065762</c:v>
                </c:pt>
                <c:pt idx="2353">
                  <c:v>0.35916034880169</c:v>
                </c:pt>
                <c:pt idx="2354">
                  <c:v>0.358851581664139</c:v>
                </c:pt>
                <c:pt idx="2355">
                  <c:v>0.355063668681792</c:v>
                </c:pt>
                <c:pt idx="2356">
                  <c:v>0.354926926807609</c:v>
                </c:pt>
                <c:pt idx="2357">
                  <c:v>0.35711891085238</c:v>
                </c:pt>
                <c:pt idx="2358">
                  <c:v>0.356575913819675</c:v>
                </c:pt>
                <c:pt idx="2359">
                  <c:v>0.356186870069726</c:v>
                </c:pt>
                <c:pt idx="2360">
                  <c:v>0.35713275819061</c:v>
                </c:pt>
                <c:pt idx="2361">
                  <c:v>0.356516719130214</c:v>
                </c:pt>
                <c:pt idx="2362">
                  <c:v>0.356120876538119</c:v>
                </c:pt>
                <c:pt idx="2363">
                  <c:v>0.356480961889539</c:v>
                </c:pt>
                <c:pt idx="2364">
                  <c:v>0.356242703246491</c:v>
                </c:pt>
                <c:pt idx="2365">
                  <c:v>0.357604045177318</c:v>
                </c:pt>
                <c:pt idx="2366">
                  <c:v>0.359352518579908</c:v>
                </c:pt>
                <c:pt idx="2367">
                  <c:v>0.363447509780804</c:v>
                </c:pt>
                <c:pt idx="2368">
                  <c:v>0.365051198943954</c:v>
                </c:pt>
                <c:pt idx="2369">
                  <c:v>0.364164816057684</c:v>
                </c:pt>
                <c:pt idx="2370">
                  <c:v>0.348740947531288</c:v>
                </c:pt>
                <c:pt idx="2371">
                  <c:v>0.350610271013393</c:v>
                </c:pt>
                <c:pt idx="2372">
                  <c:v>0.350323653980525</c:v>
                </c:pt>
                <c:pt idx="2373">
                  <c:v>0.351637377428903</c:v>
                </c:pt>
                <c:pt idx="2374">
                  <c:v>0.350127332765581</c:v>
                </c:pt>
                <c:pt idx="2375">
                  <c:v>0.349531223832621</c:v>
                </c:pt>
                <c:pt idx="2376">
                  <c:v>0.349809212502633</c:v>
                </c:pt>
                <c:pt idx="2377">
                  <c:v>0.350753170947731</c:v>
                </c:pt>
                <c:pt idx="2378">
                  <c:v>0.35248928780033</c:v>
                </c:pt>
                <c:pt idx="2379">
                  <c:v>0.353662229769321</c:v>
                </c:pt>
                <c:pt idx="2380">
                  <c:v>0.352415535158448</c:v>
                </c:pt>
                <c:pt idx="2381">
                  <c:v>0.352739177829049</c:v>
                </c:pt>
                <c:pt idx="2382">
                  <c:v>0.354969184751554</c:v>
                </c:pt>
                <c:pt idx="2383">
                  <c:v>0.356098544653563</c:v>
                </c:pt>
                <c:pt idx="2384">
                  <c:v>0.356797159830834</c:v>
                </c:pt>
                <c:pt idx="2385">
                  <c:v>0.357566744104005</c:v>
                </c:pt>
                <c:pt idx="2386">
                  <c:v>0.356341824727898</c:v>
                </c:pt>
                <c:pt idx="2387">
                  <c:v>0.35122764452099</c:v>
                </c:pt>
                <c:pt idx="2388">
                  <c:v>0.353242198263354</c:v>
                </c:pt>
                <c:pt idx="2389">
                  <c:v>0.353254193775943</c:v>
                </c:pt>
                <c:pt idx="2390">
                  <c:v>0.385734675803037</c:v>
                </c:pt>
                <c:pt idx="2391">
                  <c:v>0.388014966081829</c:v>
                </c:pt>
                <c:pt idx="2392">
                  <c:v>0.385638230903822</c:v>
                </c:pt>
                <c:pt idx="2393">
                  <c:v>0.38536771292727</c:v>
                </c:pt>
                <c:pt idx="2394">
                  <c:v>0.385681187649981</c:v>
                </c:pt>
                <c:pt idx="2395">
                  <c:v>0.383794143270075</c:v>
                </c:pt>
                <c:pt idx="2396">
                  <c:v>0.386130085160583</c:v>
                </c:pt>
                <c:pt idx="2397">
                  <c:v>0.383347168663954</c:v>
                </c:pt>
                <c:pt idx="2398">
                  <c:v>0.383197353762344</c:v>
                </c:pt>
                <c:pt idx="2399">
                  <c:v>0.383528464355654</c:v>
                </c:pt>
                <c:pt idx="2400">
                  <c:v>0.380824734793327</c:v>
                </c:pt>
                <c:pt idx="2401">
                  <c:v>0.381051474117018</c:v>
                </c:pt>
                <c:pt idx="2402">
                  <c:v>0.382482902295967</c:v>
                </c:pt>
                <c:pt idx="2403">
                  <c:v>0.383354866269518</c:v>
                </c:pt>
                <c:pt idx="2404">
                  <c:v>0.383746692534478</c:v>
                </c:pt>
                <c:pt idx="2405">
                  <c:v>0.383085353859244</c:v>
                </c:pt>
                <c:pt idx="2406">
                  <c:v>0.38397381252983</c:v>
                </c:pt>
                <c:pt idx="2407">
                  <c:v>0.387806103753333</c:v>
                </c:pt>
                <c:pt idx="2408">
                  <c:v>0.388047206165275</c:v>
                </c:pt>
                <c:pt idx="2409">
                  <c:v>0.386805708256409</c:v>
                </c:pt>
                <c:pt idx="2410">
                  <c:v>0.393070363000865</c:v>
                </c:pt>
                <c:pt idx="2411">
                  <c:v>0.392648779749241</c:v>
                </c:pt>
                <c:pt idx="2412">
                  <c:v>0.39313376986573</c:v>
                </c:pt>
                <c:pt idx="2413">
                  <c:v>0.376332385123921</c:v>
                </c:pt>
                <c:pt idx="2414">
                  <c:v>0.374570701247113</c:v>
                </c:pt>
                <c:pt idx="2415">
                  <c:v>0.373470759624485</c:v>
                </c:pt>
                <c:pt idx="2416">
                  <c:v>0.372677099709679</c:v>
                </c:pt>
                <c:pt idx="2417">
                  <c:v>0.372996850139743</c:v>
                </c:pt>
                <c:pt idx="2418">
                  <c:v>0.371013748266891</c:v>
                </c:pt>
                <c:pt idx="2419">
                  <c:v>0.372669376351388</c:v>
                </c:pt>
                <c:pt idx="2420">
                  <c:v>0.37217636831662</c:v>
                </c:pt>
                <c:pt idx="2421">
                  <c:v>0.374399515227272</c:v>
                </c:pt>
                <c:pt idx="2422">
                  <c:v>0.374996565271913</c:v>
                </c:pt>
                <c:pt idx="2423">
                  <c:v>0.376896295581445</c:v>
                </c:pt>
                <c:pt idx="2424">
                  <c:v>0.37536695688729</c:v>
                </c:pt>
                <c:pt idx="2425">
                  <c:v>0.376272904702027</c:v>
                </c:pt>
                <c:pt idx="2426">
                  <c:v>0.376564781272475</c:v>
                </c:pt>
                <c:pt idx="2427">
                  <c:v>0.375360729623027</c:v>
                </c:pt>
                <c:pt idx="2428">
                  <c:v>0.376609569180258</c:v>
                </c:pt>
                <c:pt idx="2429">
                  <c:v>0.375234105222896</c:v>
                </c:pt>
                <c:pt idx="2430">
                  <c:v>0.375792717922186</c:v>
                </c:pt>
                <c:pt idx="2431">
                  <c:v>0.376326543496949</c:v>
                </c:pt>
                <c:pt idx="2432">
                  <c:v>0.385843252604076</c:v>
                </c:pt>
                <c:pt idx="2433">
                  <c:v>0.464553609677707</c:v>
                </c:pt>
                <c:pt idx="2434">
                  <c:v>0.464219969402149</c:v>
                </c:pt>
                <c:pt idx="2435">
                  <c:v>0.462756336243348</c:v>
                </c:pt>
                <c:pt idx="2436">
                  <c:v>0.460843024798096</c:v>
                </c:pt>
                <c:pt idx="2437">
                  <c:v>0.460397258791986</c:v>
                </c:pt>
                <c:pt idx="2438">
                  <c:v>0.460431974030118</c:v>
                </c:pt>
                <c:pt idx="2439">
                  <c:v>0.462315794891816</c:v>
                </c:pt>
                <c:pt idx="2440">
                  <c:v>0.46339193013278</c:v>
                </c:pt>
                <c:pt idx="2441">
                  <c:v>0.464358068778366</c:v>
                </c:pt>
                <c:pt idx="2442">
                  <c:v>0.463894263956607</c:v>
                </c:pt>
                <c:pt idx="2443">
                  <c:v>0.464273783259839</c:v>
                </c:pt>
                <c:pt idx="2444">
                  <c:v>0.46425385328709</c:v>
                </c:pt>
                <c:pt idx="2445">
                  <c:v>0.464661548446633</c:v>
                </c:pt>
                <c:pt idx="2446">
                  <c:v>0.465068631916887</c:v>
                </c:pt>
                <c:pt idx="2447">
                  <c:v>0.466308707658321</c:v>
                </c:pt>
                <c:pt idx="2448">
                  <c:v>0.465831782931563</c:v>
                </c:pt>
                <c:pt idx="2449">
                  <c:v>0.464818219877119</c:v>
                </c:pt>
                <c:pt idx="2450">
                  <c:v>0.467815711291127</c:v>
                </c:pt>
                <c:pt idx="2451">
                  <c:v>0.468873325695718</c:v>
                </c:pt>
                <c:pt idx="2452">
                  <c:v>0.469306362455345</c:v>
                </c:pt>
                <c:pt idx="2453">
                  <c:v>0.460413483372555</c:v>
                </c:pt>
                <c:pt idx="2454">
                  <c:v>0.460866528884965</c:v>
                </c:pt>
                <c:pt idx="2455">
                  <c:v>0.464011463731063</c:v>
                </c:pt>
                <c:pt idx="2456">
                  <c:v>0.481701857049792</c:v>
                </c:pt>
                <c:pt idx="2457">
                  <c:v>0.48313231386825</c:v>
                </c:pt>
                <c:pt idx="2458">
                  <c:v>0.482782307388852</c:v>
                </c:pt>
                <c:pt idx="2459">
                  <c:v>0.479539151797978</c:v>
                </c:pt>
                <c:pt idx="2460">
                  <c:v>0.47973169690802</c:v>
                </c:pt>
                <c:pt idx="2461">
                  <c:v>0.479806410184998</c:v>
                </c:pt>
                <c:pt idx="2462">
                  <c:v>0.479524119532626</c:v>
                </c:pt>
                <c:pt idx="2463">
                  <c:v>0.480864116587853</c:v>
                </c:pt>
                <c:pt idx="2464">
                  <c:v>0.480925600235329</c:v>
                </c:pt>
                <c:pt idx="2465">
                  <c:v>0.482888470280716</c:v>
                </c:pt>
                <c:pt idx="2466">
                  <c:v>0.482463258356524</c:v>
                </c:pt>
                <c:pt idx="2467">
                  <c:v>0.480602988410214</c:v>
                </c:pt>
                <c:pt idx="2468">
                  <c:v>0.483209182681114</c:v>
                </c:pt>
                <c:pt idx="2469">
                  <c:v>0.484242244847509</c:v>
                </c:pt>
                <c:pt idx="2470">
                  <c:v>0.485040689260684</c:v>
                </c:pt>
                <c:pt idx="2471">
                  <c:v>0.485721469629074</c:v>
                </c:pt>
                <c:pt idx="2472">
                  <c:v>0.482391618404936</c:v>
                </c:pt>
                <c:pt idx="2473">
                  <c:v>0.484537750298165</c:v>
                </c:pt>
                <c:pt idx="2474">
                  <c:v>0.485110054632434</c:v>
                </c:pt>
                <c:pt idx="2475">
                  <c:v>0.49617564424455</c:v>
                </c:pt>
                <c:pt idx="2476">
                  <c:v>0.498125635509998</c:v>
                </c:pt>
                <c:pt idx="2477">
                  <c:v>0.498943340251655</c:v>
                </c:pt>
                <c:pt idx="2478">
                  <c:v>0.486955650216283</c:v>
                </c:pt>
                <c:pt idx="2479">
                  <c:v>0.487344436697541</c:v>
                </c:pt>
                <c:pt idx="2480">
                  <c:v>0.488718589326763</c:v>
                </c:pt>
                <c:pt idx="2481">
                  <c:v>0.490282871763956</c:v>
                </c:pt>
                <c:pt idx="2482">
                  <c:v>0.489505011183406</c:v>
                </c:pt>
                <c:pt idx="2483">
                  <c:v>0.490510317207834</c:v>
                </c:pt>
                <c:pt idx="2484">
                  <c:v>0.488387339456276</c:v>
                </c:pt>
                <c:pt idx="2485">
                  <c:v>0.487648723636558</c:v>
                </c:pt>
                <c:pt idx="2486">
                  <c:v>0.488457881899515</c:v>
                </c:pt>
                <c:pt idx="2487">
                  <c:v>0.488658939044651</c:v>
                </c:pt>
                <c:pt idx="2488">
                  <c:v>0.489975271309389</c:v>
                </c:pt>
                <c:pt idx="2489">
                  <c:v>0.483254516565321</c:v>
                </c:pt>
                <c:pt idx="2490">
                  <c:v>0.48018105723658</c:v>
                </c:pt>
                <c:pt idx="2491">
                  <c:v>0.480827745883613</c:v>
                </c:pt>
                <c:pt idx="2492">
                  <c:v>0.481607833224836</c:v>
                </c:pt>
                <c:pt idx="2493">
                  <c:v>0.477105416083708</c:v>
                </c:pt>
                <c:pt idx="2494">
                  <c:v>0.47788638739125</c:v>
                </c:pt>
                <c:pt idx="2495">
                  <c:v>0.478339873941655</c:v>
                </c:pt>
                <c:pt idx="2496">
                  <c:v>0.477023673886805</c:v>
                </c:pt>
                <c:pt idx="2497">
                  <c:v>0.477113179683674</c:v>
                </c:pt>
                <c:pt idx="2498">
                  <c:v>0.479076818918881</c:v>
                </c:pt>
                <c:pt idx="2499">
                  <c:v>0.475586849535093</c:v>
                </c:pt>
                <c:pt idx="2500">
                  <c:v>0.473166613389109</c:v>
                </c:pt>
                <c:pt idx="2501">
                  <c:v>0.473279069470248</c:v>
                </c:pt>
                <c:pt idx="2502">
                  <c:v>0.474522976328472</c:v>
                </c:pt>
                <c:pt idx="2503">
                  <c:v>0.476377368122303</c:v>
                </c:pt>
                <c:pt idx="2504">
                  <c:v>0.475136558719693</c:v>
                </c:pt>
                <c:pt idx="2505">
                  <c:v>0.476607271883008</c:v>
                </c:pt>
                <c:pt idx="2506">
                  <c:v>0.476007036198238</c:v>
                </c:pt>
                <c:pt idx="2507">
                  <c:v>0.47737710169884</c:v>
                </c:pt>
                <c:pt idx="2508">
                  <c:v>0.47753144423915</c:v>
                </c:pt>
                <c:pt idx="2509">
                  <c:v>0.478417901137432</c:v>
                </c:pt>
                <c:pt idx="2510">
                  <c:v>0.477355471849819</c:v>
                </c:pt>
                <c:pt idx="2511">
                  <c:v>0.475032576657337</c:v>
                </c:pt>
                <c:pt idx="2512">
                  <c:v>0.474359623312327</c:v>
                </c:pt>
                <c:pt idx="2513">
                  <c:v>0.475631162459477</c:v>
                </c:pt>
                <c:pt idx="2514">
                  <c:v>0.477216418768659</c:v>
                </c:pt>
                <c:pt idx="2515">
                  <c:v>0.4780846663225</c:v>
                </c:pt>
                <c:pt idx="2516">
                  <c:v>0.47904579185511</c:v>
                </c:pt>
                <c:pt idx="2517">
                  <c:v>0.478832104926916</c:v>
                </c:pt>
                <c:pt idx="2518">
                  <c:v>0.47904918183219</c:v>
                </c:pt>
                <c:pt idx="2519">
                  <c:v>0.47869539631671</c:v>
                </c:pt>
                <c:pt idx="2520">
                  <c:v>0.478218482938495</c:v>
                </c:pt>
                <c:pt idx="2521">
                  <c:v>0.476581861769897</c:v>
                </c:pt>
                <c:pt idx="2522">
                  <c:v>0.479178630461189</c:v>
                </c:pt>
                <c:pt idx="2523">
                  <c:v>0.479591930247836</c:v>
                </c:pt>
                <c:pt idx="2524">
                  <c:v>0.480734460157016</c:v>
                </c:pt>
                <c:pt idx="2525">
                  <c:v>0.480202373403793</c:v>
                </c:pt>
                <c:pt idx="2526">
                  <c:v>0.481293550229175</c:v>
                </c:pt>
                <c:pt idx="2527">
                  <c:v>0.483330479270346</c:v>
                </c:pt>
                <c:pt idx="2528">
                  <c:v>0.486122298775206</c:v>
                </c:pt>
                <c:pt idx="2529">
                  <c:v>0.485205404022453</c:v>
                </c:pt>
                <c:pt idx="2530">
                  <c:v>0.486579261785515</c:v>
                </c:pt>
                <c:pt idx="2531">
                  <c:v>0.485328563468581</c:v>
                </c:pt>
                <c:pt idx="2532">
                  <c:v>0.484577994500845</c:v>
                </c:pt>
                <c:pt idx="2533">
                  <c:v>0.484773844769382</c:v>
                </c:pt>
                <c:pt idx="2534">
                  <c:v>0.483226675275543</c:v>
                </c:pt>
                <c:pt idx="2535">
                  <c:v>0.482637507044437</c:v>
                </c:pt>
                <c:pt idx="2536">
                  <c:v>0.483900891486879</c:v>
                </c:pt>
                <c:pt idx="2537">
                  <c:v>0.482045766403192</c:v>
                </c:pt>
                <c:pt idx="2538">
                  <c:v>0.483431387674836</c:v>
                </c:pt>
                <c:pt idx="2539">
                  <c:v>0.482148275705989</c:v>
                </c:pt>
                <c:pt idx="2540">
                  <c:v>0.479955738563689</c:v>
                </c:pt>
                <c:pt idx="2541">
                  <c:v>0.476409816771856</c:v>
                </c:pt>
                <c:pt idx="2542">
                  <c:v>0.476618202378878</c:v>
                </c:pt>
                <c:pt idx="2543">
                  <c:v>0.487415717773743</c:v>
                </c:pt>
                <c:pt idx="2544">
                  <c:v>0.487641455760254</c:v>
                </c:pt>
                <c:pt idx="2545">
                  <c:v>0.48735402805533</c:v>
                </c:pt>
                <c:pt idx="2546">
                  <c:v>0.486733112852517</c:v>
                </c:pt>
                <c:pt idx="2547">
                  <c:v>0.489398462729432</c:v>
                </c:pt>
                <c:pt idx="2548">
                  <c:v>0.489328746023255</c:v>
                </c:pt>
                <c:pt idx="2549">
                  <c:v>0.488267736422468</c:v>
                </c:pt>
                <c:pt idx="2550">
                  <c:v>0.487417325250209</c:v>
                </c:pt>
                <c:pt idx="2551">
                  <c:v>0.488517483463072</c:v>
                </c:pt>
                <c:pt idx="2552">
                  <c:v>0.485333977742088</c:v>
                </c:pt>
                <c:pt idx="2553">
                  <c:v>0.48609909069399</c:v>
                </c:pt>
                <c:pt idx="2554">
                  <c:v>0.487198631290094</c:v>
                </c:pt>
                <c:pt idx="2555">
                  <c:v>0.488573140289835</c:v>
                </c:pt>
                <c:pt idx="2556">
                  <c:v>0.486927044462182</c:v>
                </c:pt>
                <c:pt idx="2557">
                  <c:v>0.489651893189479</c:v>
                </c:pt>
                <c:pt idx="2558">
                  <c:v>0.49090996855986</c:v>
                </c:pt>
                <c:pt idx="2559">
                  <c:v>0.492639385216514</c:v>
                </c:pt>
                <c:pt idx="2560">
                  <c:v>0.492819480895958</c:v>
                </c:pt>
                <c:pt idx="2561">
                  <c:v>0.491957628472156</c:v>
                </c:pt>
                <c:pt idx="2562">
                  <c:v>0.502814951508693</c:v>
                </c:pt>
                <c:pt idx="2563">
                  <c:v>0.502910640502278</c:v>
                </c:pt>
                <c:pt idx="2564">
                  <c:v>0.502305058943019</c:v>
                </c:pt>
                <c:pt idx="2565">
                  <c:v>0.494868075994368</c:v>
                </c:pt>
                <c:pt idx="2566">
                  <c:v>0.494580326447087</c:v>
                </c:pt>
                <c:pt idx="2567">
                  <c:v>0.494761948764014</c:v>
                </c:pt>
                <c:pt idx="2568">
                  <c:v>0.495046172720541</c:v>
                </c:pt>
                <c:pt idx="2569">
                  <c:v>0.49432863947536</c:v>
                </c:pt>
                <c:pt idx="2570">
                  <c:v>0.494050214634629</c:v>
                </c:pt>
                <c:pt idx="2571">
                  <c:v>0.494558774262929</c:v>
                </c:pt>
                <c:pt idx="2572">
                  <c:v>0.495436048683012</c:v>
                </c:pt>
                <c:pt idx="2573">
                  <c:v>0.496227003607617</c:v>
                </c:pt>
                <c:pt idx="2574">
                  <c:v>0.495384761126487</c:v>
                </c:pt>
                <c:pt idx="2575">
                  <c:v>0.494593295284098</c:v>
                </c:pt>
                <c:pt idx="2576">
                  <c:v>0.496980776136986</c:v>
                </c:pt>
                <c:pt idx="2577">
                  <c:v>0.498103840390829</c:v>
                </c:pt>
                <c:pt idx="2578">
                  <c:v>0.497280219836804</c:v>
                </c:pt>
                <c:pt idx="2579">
                  <c:v>0.498147500364282</c:v>
                </c:pt>
                <c:pt idx="2580">
                  <c:v>0.501426484090741</c:v>
                </c:pt>
                <c:pt idx="2581">
                  <c:v>0.501384608763536</c:v>
                </c:pt>
                <c:pt idx="2582">
                  <c:v>0.504010803373936</c:v>
                </c:pt>
                <c:pt idx="2583">
                  <c:v>0.505330259638058</c:v>
                </c:pt>
                <c:pt idx="2584">
                  <c:v>0.512013025339909</c:v>
                </c:pt>
                <c:pt idx="2585">
                  <c:v>0.511195888907751</c:v>
                </c:pt>
                <c:pt idx="2586">
                  <c:v>0.513274592274517</c:v>
                </c:pt>
                <c:pt idx="2587">
                  <c:v>0.536092069837283</c:v>
                </c:pt>
                <c:pt idx="2588">
                  <c:v>0.529783073177326</c:v>
                </c:pt>
                <c:pt idx="2589">
                  <c:v>0.529213066211794</c:v>
                </c:pt>
                <c:pt idx="2590">
                  <c:v>0.529236327152542</c:v>
                </c:pt>
                <c:pt idx="2591">
                  <c:v>0.530514977323217</c:v>
                </c:pt>
                <c:pt idx="2592">
                  <c:v>0.530076188120111</c:v>
                </c:pt>
                <c:pt idx="2593">
                  <c:v>0.531646182121586</c:v>
                </c:pt>
                <c:pt idx="2594">
                  <c:v>0.533905187681699</c:v>
                </c:pt>
                <c:pt idx="2595">
                  <c:v>0.533974140635988</c:v>
                </c:pt>
                <c:pt idx="2596">
                  <c:v>0.532113716315812</c:v>
                </c:pt>
                <c:pt idx="2597">
                  <c:v>0.534867038919604</c:v>
                </c:pt>
                <c:pt idx="2598">
                  <c:v>0.535258495827424</c:v>
                </c:pt>
                <c:pt idx="2599">
                  <c:v>0.534775578932352</c:v>
                </c:pt>
                <c:pt idx="2600">
                  <c:v>0.535040612875406</c:v>
                </c:pt>
                <c:pt idx="2601">
                  <c:v>0.532921273898442</c:v>
                </c:pt>
                <c:pt idx="2602">
                  <c:v>0.532776371696085</c:v>
                </c:pt>
                <c:pt idx="2603">
                  <c:v>0.533628664771958</c:v>
                </c:pt>
                <c:pt idx="2604">
                  <c:v>0.534913058113271</c:v>
                </c:pt>
                <c:pt idx="2605">
                  <c:v>0.536231334569931</c:v>
                </c:pt>
                <c:pt idx="2606">
                  <c:v>0.53728145651986</c:v>
                </c:pt>
                <c:pt idx="2607">
                  <c:v>0.56070941432669</c:v>
                </c:pt>
                <c:pt idx="2608">
                  <c:v>0.483753502401574</c:v>
                </c:pt>
                <c:pt idx="2609">
                  <c:v>0.480377613850734</c:v>
                </c:pt>
                <c:pt idx="2610">
                  <c:v>0.479690233131101</c:v>
                </c:pt>
                <c:pt idx="2611">
                  <c:v>0.479714252948785</c:v>
                </c:pt>
                <c:pt idx="2612">
                  <c:v>0.480016104499489</c:v>
                </c:pt>
                <c:pt idx="2613">
                  <c:v>0.47995553034797</c:v>
                </c:pt>
                <c:pt idx="2614">
                  <c:v>0.480577389798208</c:v>
                </c:pt>
                <c:pt idx="2615">
                  <c:v>0.481369365063425</c:v>
                </c:pt>
                <c:pt idx="2616">
                  <c:v>0.480952749146168</c:v>
                </c:pt>
                <c:pt idx="2617">
                  <c:v>0.484765863383742</c:v>
                </c:pt>
                <c:pt idx="2618">
                  <c:v>0.486063694255543</c:v>
                </c:pt>
                <c:pt idx="2619">
                  <c:v>0.48628614236963</c:v>
                </c:pt>
                <c:pt idx="2620">
                  <c:v>0.485879791735327</c:v>
                </c:pt>
                <c:pt idx="2621">
                  <c:v>0.486031447118517</c:v>
                </c:pt>
                <c:pt idx="2622">
                  <c:v>0.486437980120022</c:v>
                </c:pt>
                <c:pt idx="2623">
                  <c:v>0.487555876376033</c:v>
                </c:pt>
                <c:pt idx="2624">
                  <c:v>0.485792839495401</c:v>
                </c:pt>
                <c:pt idx="2625">
                  <c:v>0.487152554966238</c:v>
                </c:pt>
                <c:pt idx="2626">
                  <c:v>0.491686540220691</c:v>
                </c:pt>
                <c:pt idx="2627">
                  <c:v>0.493588082985771</c:v>
                </c:pt>
                <c:pt idx="2628">
                  <c:v>0.478756677533466</c:v>
                </c:pt>
                <c:pt idx="2629">
                  <c:v>0.479323392091794</c:v>
                </c:pt>
                <c:pt idx="2630">
                  <c:v>0.479419606577702</c:v>
                </c:pt>
                <c:pt idx="2631">
                  <c:v>0.412495555324578</c:v>
                </c:pt>
                <c:pt idx="2632">
                  <c:v>0.414344849812007</c:v>
                </c:pt>
                <c:pt idx="2633">
                  <c:v>0.41507794550395</c:v>
                </c:pt>
                <c:pt idx="2634">
                  <c:v>0.41245055176132</c:v>
                </c:pt>
                <c:pt idx="2635">
                  <c:v>0.411912004086336</c:v>
                </c:pt>
                <c:pt idx="2636">
                  <c:v>0.413628077567381</c:v>
                </c:pt>
                <c:pt idx="2637">
                  <c:v>0.413671305988725</c:v>
                </c:pt>
                <c:pt idx="2638">
                  <c:v>0.414271278247168</c:v>
                </c:pt>
                <c:pt idx="2639">
                  <c:v>0.413654012480265</c:v>
                </c:pt>
                <c:pt idx="2640">
                  <c:v>0.413873813575677</c:v>
                </c:pt>
                <c:pt idx="2641">
                  <c:v>0.413434680885858</c:v>
                </c:pt>
                <c:pt idx="2642">
                  <c:v>0.413381032452162</c:v>
                </c:pt>
                <c:pt idx="2643">
                  <c:v>0.412173876920572</c:v>
                </c:pt>
                <c:pt idx="2644">
                  <c:v>0.406058770524683</c:v>
                </c:pt>
                <c:pt idx="2645">
                  <c:v>0.407189713779459</c:v>
                </c:pt>
                <c:pt idx="2646">
                  <c:v>0.408392896033057</c:v>
                </c:pt>
                <c:pt idx="2647">
                  <c:v>0.413157939785492</c:v>
                </c:pt>
                <c:pt idx="2648">
                  <c:v>0.416667039350696</c:v>
                </c:pt>
                <c:pt idx="2649">
                  <c:v>0.424842177505689</c:v>
                </c:pt>
                <c:pt idx="2650">
                  <c:v>0.423239321158987</c:v>
                </c:pt>
                <c:pt idx="2651">
                  <c:v>0.424042268395777</c:v>
                </c:pt>
                <c:pt idx="2652">
                  <c:v>0.410662357758938</c:v>
                </c:pt>
                <c:pt idx="2653">
                  <c:v>0.410753840765287</c:v>
                </c:pt>
                <c:pt idx="2654">
                  <c:v>0.411429554767691</c:v>
                </c:pt>
                <c:pt idx="2655">
                  <c:v>0.411643690896256</c:v>
                </c:pt>
                <c:pt idx="2656">
                  <c:v>0.40747363328117</c:v>
                </c:pt>
                <c:pt idx="2657">
                  <c:v>0.408996438374275</c:v>
                </c:pt>
                <c:pt idx="2658">
                  <c:v>0.407893171895067</c:v>
                </c:pt>
                <c:pt idx="2659">
                  <c:v>0.40926244550857</c:v>
                </c:pt>
                <c:pt idx="2660">
                  <c:v>0.407437479980603</c:v>
                </c:pt>
                <c:pt idx="2661">
                  <c:v>0.405421890186592</c:v>
                </c:pt>
                <c:pt idx="2662">
                  <c:v>0.40634388887766</c:v>
                </c:pt>
                <c:pt idx="2663">
                  <c:v>0.406000343894953</c:v>
                </c:pt>
                <c:pt idx="2664">
                  <c:v>0.405327136186066</c:v>
                </c:pt>
                <c:pt idx="2665">
                  <c:v>0.4080023201538</c:v>
                </c:pt>
                <c:pt idx="2666">
                  <c:v>0.40525575002923</c:v>
                </c:pt>
                <c:pt idx="2667">
                  <c:v>0.405410588442658</c:v>
                </c:pt>
                <c:pt idx="2668">
                  <c:v>0.406445412307047</c:v>
                </c:pt>
                <c:pt idx="2669">
                  <c:v>0.406786722215207</c:v>
                </c:pt>
                <c:pt idx="2670">
                  <c:v>0.410669909060769</c:v>
                </c:pt>
                <c:pt idx="2671">
                  <c:v>0.409560641439106</c:v>
                </c:pt>
                <c:pt idx="2672">
                  <c:v>0.419383873898539</c:v>
                </c:pt>
                <c:pt idx="2673">
                  <c:v>0.411868392794707</c:v>
                </c:pt>
                <c:pt idx="2674">
                  <c:v>0.412331189843015</c:v>
                </c:pt>
                <c:pt idx="2675">
                  <c:v>0.408780778984038</c:v>
                </c:pt>
                <c:pt idx="2676">
                  <c:v>0.411166061468699</c:v>
                </c:pt>
                <c:pt idx="2677">
                  <c:v>0.411103004965719</c:v>
                </c:pt>
                <c:pt idx="2678">
                  <c:v>0.410542911689484</c:v>
                </c:pt>
                <c:pt idx="2679">
                  <c:v>0.409698140826064</c:v>
                </c:pt>
                <c:pt idx="2680">
                  <c:v>0.411127583685958</c:v>
                </c:pt>
                <c:pt idx="2681">
                  <c:v>0.411976613748771</c:v>
                </c:pt>
                <c:pt idx="2682">
                  <c:v>0.412312775923156</c:v>
                </c:pt>
                <c:pt idx="2683">
                  <c:v>0.412361501018204</c:v>
                </c:pt>
                <c:pt idx="2684">
                  <c:v>0.413962561078763</c:v>
                </c:pt>
                <c:pt idx="2685">
                  <c:v>0.41638442314965</c:v>
                </c:pt>
                <c:pt idx="2686">
                  <c:v>0.41688462853813</c:v>
                </c:pt>
                <c:pt idx="2687">
                  <c:v>0.416868952050158</c:v>
                </c:pt>
                <c:pt idx="2688">
                  <c:v>0.416842833963936</c:v>
                </c:pt>
                <c:pt idx="2689">
                  <c:v>0.420298979717033</c:v>
                </c:pt>
                <c:pt idx="2690">
                  <c:v>0.420837829083304</c:v>
                </c:pt>
                <c:pt idx="2691">
                  <c:v>0.424169491296018</c:v>
                </c:pt>
                <c:pt idx="2692">
                  <c:v>0.412696963838417</c:v>
                </c:pt>
                <c:pt idx="2693">
                  <c:v>0.41343058764959</c:v>
                </c:pt>
                <c:pt idx="2694">
                  <c:v>0.414324998355996</c:v>
                </c:pt>
                <c:pt idx="2695">
                  <c:v>0.410677142839279</c:v>
                </c:pt>
                <c:pt idx="2696">
                  <c:v>0.411193124376511</c:v>
                </c:pt>
                <c:pt idx="2697">
                  <c:v>0.411044840131092</c:v>
                </c:pt>
                <c:pt idx="2698">
                  <c:v>0.410335608289077</c:v>
                </c:pt>
                <c:pt idx="2699">
                  <c:v>0.407455360471624</c:v>
                </c:pt>
                <c:pt idx="2700">
                  <c:v>0.404675572312846</c:v>
                </c:pt>
                <c:pt idx="2701">
                  <c:v>0.407897822184521</c:v>
                </c:pt>
                <c:pt idx="2702">
                  <c:v>0.40686639564654</c:v>
                </c:pt>
                <c:pt idx="2703">
                  <c:v>0.403922528004853</c:v>
                </c:pt>
                <c:pt idx="2704">
                  <c:v>0.406617020712637</c:v>
                </c:pt>
                <c:pt idx="2705">
                  <c:v>0.411613248143029</c:v>
                </c:pt>
                <c:pt idx="2706">
                  <c:v>0.4107664309094</c:v>
                </c:pt>
                <c:pt idx="2707">
                  <c:v>0.411347088151355</c:v>
                </c:pt>
                <c:pt idx="2708">
                  <c:v>0.407378165479127</c:v>
                </c:pt>
                <c:pt idx="2709">
                  <c:v>0.406014185877354</c:v>
                </c:pt>
                <c:pt idx="2710">
                  <c:v>0.405806090608443</c:v>
                </c:pt>
                <c:pt idx="2711">
                  <c:v>0.40518711656417</c:v>
                </c:pt>
                <c:pt idx="2712">
                  <c:v>0.399402121442108</c:v>
                </c:pt>
                <c:pt idx="2713">
                  <c:v>0.399416939552277</c:v>
                </c:pt>
                <c:pt idx="2714">
                  <c:v>0.398293816868329</c:v>
                </c:pt>
                <c:pt idx="2715">
                  <c:v>0.394631156697588</c:v>
                </c:pt>
                <c:pt idx="2716">
                  <c:v>0.393361785882012</c:v>
                </c:pt>
                <c:pt idx="2717">
                  <c:v>0.38908414163032</c:v>
                </c:pt>
                <c:pt idx="2718">
                  <c:v>0.420242507481596</c:v>
                </c:pt>
                <c:pt idx="2719">
                  <c:v>0.416948099746726</c:v>
                </c:pt>
                <c:pt idx="2720">
                  <c:v>0.417174095403909</c:v>
                </c:pt>
                <c:pt idx="2721">
                  <c:v>0.419215615475214</c:v>
                </c:pt>
                <c:pt idx="2722">
                  <c:v>0.419357990839541</c:v>
                </c:pt>
                <c:pt idx="2723">
                  <c:v>0.418630814110997</c:v>
                </c:pt>
                <c:pt idx="2724">
                  <c:v>0.416331185644151</c:v>
                </c:pt>
                <c:pt idx="2725">
                  <c:v>0.41720754612174</c:v>
                </c:pt>
                <c:pt idx="2726">
                  <c:v>0.418519220796675</c:v>
                </c:pt>
                <c:pt idx="2727">
                  <c:v>0.415734413028052</c:v>
                </c:pt>
                <c:pt idx="2728">
                  <c:v>0.416004010170224</c:v>
                </c:pt>
                <c:pt idx="2729">
                  <c:v>0.417258875692411</c:v>
                </c:pt>
                <c:pt idx="2730">
                  <c:v>0.420639042007834</c:v>
                </c:pt>
                <c:pt idx="2731">
                  <c:v>0.422630476087717</c:v>
                </c:pt>
                <c:pt idx="2732">
                  <c:v>0.423841986378742</c:v>
                </c:pt>
                <c:pt idx="2733">
                  <c:v>0.42346761031031</c:v>
                </c:pt>
                <c:pt idx="2734">
                  <c:v>0.421755539669692</c:v>
                </c:pt>
                <c:pt idx="2735">
                  <c:v>0.421036346596165</c:v>
                </c:pt>
                <c:pt idx="2736">
                  <c:v>0.418853052037845</c:v>
                </c:pt>
                <c:pt idx="2737">
                  <c:v>0.425015786357144</c:v>
                </c:pt>
                <c:pt idx="2738">
                  <c:v>0.428983069303258</c:v>
                </c:pt>
                <c:pt idx="2739">
                  <c:v>0.429450133359391</c:v>
                </c:pt>
                <c:pt idx="2740">
                  <c:v>0.427144909000987</c:v>
                </c:pt>
                <c:pt idx="2741">
                  <c:v>0.428164921057568</c:v>
                </c:pt>
                <c:pt idx="2742">
                  <c:v>0.429153768191714</c:v>
                </c:pt>
                <c:pt idx="2743">
                  <c:v>0.428499910131283</c:v>
                </c:pt>
                <c:pt idx="2744">
                  <c:v>0.428523195837095</c:v>
                </c:pt>
                <c:pt idx="2745">
                  <c:v>0.430522127447803</c:v>
                </c:pt>
                <c:pt idx="2746">
                  <c:v>0.432731293636966</c:v>
                </c:pt>
                <c:pt idx="2747">
                  <c:v>0.43253978100247</c:v>
                </c:pt>
                <c:pt idx="2748">
                  <c:v>0.433498309116377</c:v>
                </c:pt>
                <c:pt idx="2749">
                  <c:v>0.434180894106966</c:v>
                </c:pt>
                <c:pt idx="2750">
                  <c:v>0.435950641018236</c:v>
                </c:pt>
                <c:pt idx="2751">
                  <c:v>0.435393711813741</c:v>
                </c:pt>
                <c:pt idx="2752">
                  <c:v>0.433108884961441</c:v>
                </c:pt>
                <c:pt idx="2753">
                  <c:v>0.432894956306362</c:v>
                </c:pt>
                <c:pt idx="2754">
                  <c:v>0.430333747433776</c:v>
                </c:pt>
                <c:pt idx="2755">
                  <c:v>0.429466924027878</c:v>
                </c:pt>
                <c:pt idx="2756">
                  <c:v>0.430324238223029</c:v>
                </c:pt>
                <c:pt idx="2757">
                  <c:v>0.433716163056655</c:v>
                </c:pt>
                <c:pt idx="2758">
                  <c:v>0.426558598833249</c:v>
                </c:pt>
                <c:pt idx="2759">
                  <c:v>0.426223747997922</c:v>
                </c:pt>
                <c:pt idx="2760">
                  <c:v>0.42943183213871</c:v>
                </c:pt>
                <c:pt idx="2761">
                  <c:v>0.430009607552031</c:v>
                </c:pt>
                <c:pt idx="2762">
                  <c:v>0.428776106911216</c:v>
                </c:pt>
                <c:pt idx="2763">
                  <c:v>0.428559859330326</c:v>
                </c:pt>
                <c:pt idx="2764">
                  <c:v>0.431126272701925</c:v>
                </c:pt>
                <c:pt idx="2765">
                  <c:v>0.431453043862754</c:v>
                </c:pt>
                <c:pt idx="2766">
                  <c:v>0.428037783305126</c:v>
                </c:pt>
                <c:pt idx="2767">
                  <c:v>0.429221048535048</c:v>
                </c:pt>
                <c:pt idx="2768">
                  <c:v>0.42968557080282</c:v>
                </c:pt>
                <c:pt idx="2769">
                  <c:v>0.427476978240187</c:v>
                </c:pt>
                <c:pt idx="2770">
                  <c:v>0.428220664284955</c:v>
                </c:pt>
                <c:pt idx="2771">
                  <c:v>0.427371896486423</c:v>
                </c:pt>
                <c:pt idx="2772">
                  <c:v>0.428916282652175</c:v>
                </c:pt>
                <c:pt idx="2773">
                  <c:v>0.430797536696695</c:v>
                </c:pt>
                <c:pt idx="2774">
                  <c:v>0.432034922919019</c:v>
                </c:pt>
                <c:pt idx="2775">
                  <c:v>0.432850894649768</c:v>
                </c:pt>
                <c:pt idx="2776">
                  <c:v>0.430345153870494</c:v>
                </c:pt>
                <c:pt idx="2777">
                  <c:v>0.429909085592397</c:v>
                </c:pt>
                <c:pt idx="2778">
                  <c:v>0.431430715885043</c:v>
                </c:pt>
                <c:pt idx="2779">
                  <c:v>0.432796683694197</c:v>
                </c:pt>
                <c:pt idx="2780">
                  <c:v>0.433453652238171</c:v>
                </c:pt>
                <c:pt idx="2781">
                  <c:v>0.438067876200571</c:v>
                </c:pt>
                <c:pt idx="2782">
                  <c:v>0.433903550557009</c:v>
                </c:pt>
                <c:pt idx="2783">
                  <c:v>0.448155604243773</c:v>
                </c:pt>
                <c:pt idx="2784">
                  <c:v>0.452168068172015</c:v>
                </c:pt>
                <c:pt idx="2785">
                  <c:v>0.454653016139676</c:v>
                </c:pt>
                <c:pt idx="2786">
                  <c:v>0.456840784639593</c:v>
                </c:pt>
                <c:pt idx="2787">
                  <c:v>0.458340920167106</c:v>
                </c:pt>
                <c:pt idx="2788">
                  <c:v>0.459462885399497</c:v>
                </c:pt>
                <c:pt idx="2789">
                  <c:v>0.45990864484453</c:v>
                </c:pt>
                <c:pt idx="2790">
                  <c:v>0.458562103011773</c:v>
                </c:pt>
                <c:pt idx="2791">
                  <c:v>0.459257678406902</c:v>
                </c:pt>
                <c:pt idx="2792">
                  <c:v>0.459121354252984</c:v>
                </c:pt>
                <c:pt idx="2793">
                  <c:v>0.461926666956984</c:v>
                </c:pt>
                <c:pt idx="2794">
                  <c:v>0.461737536898368</c:v>
                </c:pt>
                <c:pt idx="2795">
                  <c:v>0.463467907264534</c:v>
                </c:pt>
                <c:pt idx="2796">
                  <c:v>0.461483278403558</c:v>
                </c:pt>
                <c:pt idx="2797">
                  <c:v>0.452692522459763</c:v>
                </c:pt>
                <c:pt idx="2798">
                  <c:v>0.455716946311654</c:v>
                </c:pt>
                <c:pt idx="2799">
                  <c:v>0.453366339998937</c:v>
                </c:pt>
                <c:pt idx="2800">
                  <c:v>0.453237491564183</c:v>
                </c:pt>
                <c:pt idx="2801">
                  <c:v>0.452531790698006</c:v>
                </c:pt>
                <c:pt idx="2802">
                  <c:v>0.438670444991805</c:v>
                </c:pt>
                <c:pt idx="2803">
                  <c:v>0.438934245764995</c:v>
                </c:pt>
                <c:pt idx="2804">
                  <c:v>0.395829725420412</c:v>
                </c:pt>
                <c:pt idx="2805">
                  <c:v>0.396952860170961</c:v>
                </c:pt>
                <c:pt idx="2806">
                  <c:v>0.39807999974929</c:v>
                </c:pt>
                <c:pt idx="2807">
                  <c:v>0.397823283298934</c:v>
                </c:pt>
                <c:pt idx="2808">
                  <c:v>0.397560491666088</c:v>
                </c:pt>
                <c:pt idx="2809">
                  <c:v>0.397787653333379</c:v>
                </c:pt>
                <c:pt idx="2810">
                  <c:v>0.395679758375824</c:v>
                </c:pt>
                <c:pt idx="2811">
                  <c:v>0.398845287741388</c:v>
                </c:pt>
                <c:pt idx="2812">
                  <c:v>0.399932803432701</c:v>
                </c:pt>
                <c:pt idx="2813">
                  <c:v>0.403039766896323</c:v>
                </c:pt>
                <c:pt idx="2814">
                  <c:v>0.402909167018702</c:v>
                </c:pt>
                <c:pt idx="2815">
                  <c:v>0.403439683738057</c:v>
                </c:pt>
                <c:pt idx="2816">
                  <c:v>0.405750144433697</c:v>
                </c:pt>
                <c:pt idx="2817">
                  <c:v>0.40631261626472</c:v>
                </c:pt>
                <c:pt idx="2818">
                  <c:v>0.406755079112407</c:v>
                </c:pt>
                <c:pt idx="2819">
                  <c:v>0.406326443302616</c:v>
                </c:pt>
                <c:pt idx="2820">
                  <c:v>0.409187799405659</c:v>
                </c:pt>
                <c:pt idx="2821">
                  <c:v>0.408835266358957</c:v>
                </c:pt>
                <c:pt idx="2822">
                  <c:v>0.404517168374286</c:v>
                </c:pt>
                <c:pt idx="2823">
                  <c:v>0.403926941490601</c:v>
                </c:pt>
                <c:pt idx="2824">
                  <c:v>0.398880582307969</c:v>
                </c:pt>
                <c:pt idx="2825">
                  <c:v>0.395974183794648</c:v>
                </c:pt>
                <c:pt idx="2826">
                  <c:v>0.395185150458725</c:v>
                </c:pt>
                <c:pt idx="2827">
                  <c:v>0.407833011526889</c:v>
                </c:pt>
                <c:pt idx="2828">
                  <c:v>0.408640515873237</c:v>
                </c:pt>
                <c:pt idx="2829">
                  <c:v>0.408920484762664</c:v>
                </c:pt>
                <c:pt idx="2830">
                  <c:v>0.410246445956993</c:v>
                </c:pt>
                <c:pt idx="2831">
                  <c:v>0.409280374145912</c:v>
                </c:pt>
                <c:pt idx="2832">
                  <c:v>0.407799092491703</c:v>
                </c:pt>
                <c:pt idx="2833">
                  <c:v>0.408383968208479</c:v>
                </c:pt>
                <c:pt idx="2834">
                  <c:v>0.408844416139162</c:v>
                </c:pt>
                <c:pt idx="2835">
                  <c:v>0.408325208756786</c:v>
                </c:pt>
                <c:pt idx="2836">
                  <c:v>0.409536046271626</c:v>
                </c:pt>
                <c:pt idx="2837">
                  <c:v>0.410015791478578</c:v>
                </c:pt>
                <c:pt idx="2838">
                  <c:v>0.410976486230463</c:v>
                </c:pt>
                <c:pt idx="2839">
                  <c:v>0.412011174270411</c:v>
                </c:pt>
                <c:pt idx="2840">
                  <c:v>0.412141708424563</c:v>
                </c:pt>
                <c:pt idx="2841">
                  <c:v>0.412427509925314</c:v>
                </c:pt>
                <c:pt idx="2842">
                  <c:v>0.413032781441411</c:v>
                </c:pt>
                <c:pt idx="2843">
                  <c:v>0.410313795464355</c:v>
                </c:pt>
                <c:pt idx="2844">
                  <c:v>0.408122982791509</c:v>
                </c:pt>
                <c:pt idx="2845">
                  <c:v>0.406441834614161</c:v>
                </c:pt>
                <c:pt idx="2846">
                  <c:v>0.389467425412805</c:v>
                </c:pt>
                <c:pt idx="2847">
                  <c:v>0.38878105158348</c:v>
                </c:pt>
                <c:pt idx="2848">
                  <c:v>0.301446841995957</c:v>
                </c:pt>
                <c:pt idx="2849">
                  <c:v>0.302432378180112</c:v>
                </c:pt>
                <c:pt idx="2850">
                  <c:v>0.302328441697311</c:v>
                </c:pt>
                <c:pt idx="2851">
                  <c:v>0.301035964466801</c:v>
                </c:pt>
                <c:pt idx="2852">
                  <c:v>0.301562157604648</c:v>
                </c:pt>
                <c:pt idx="2853">
                  <c:v>0.304096932233998</c:v>
                </c:pt>
                <c:pt idx="2854">
                  <c:v>0.304306536167487</c:v>
                </c:pt>
                <c:pt idx="2855">
                  <c:v>0.304073180040517</c:v>
                </c:pt>
                <c:pt idx="2856">
                  <c:v>0.300869022761823</c:v>
                </c:pt>
                <c:pt idx="2857">
                  <c:v>0.298023439160284</c:v>
                </c:pt>
                <c:pt idx="2858">
                  <c:v>0.298064215633279</c:v>
                </c:pt>
                <c:pt idx="2859">
                  <c:v>0.299620737331365</c:v>
                </c:pt>
                <c:pt idx="2860">
                  <c:v>0.295654068741776</c:v>
                </c:pt>
                <c:pt idx="2861">
                  <c:v>0.2939845714034</c:v>
                </c:pt>
                <c:pt idx="2862">
                  <c:v>0.291870483905404</c:v>
                </c:pt>
                <c:pt idx="2863">
                  <c:v>0.291843371451165</c:v>
                </c:pt>
                <c:pt idx="2864">
                  <c:v>0.290598369538541</c:v>
                </c:pt>
                <c:pt idx="2865">
                  <c:v>0.28985937148246</c:v>
                </c:pt>
                <c:pt idx="2866">
                  <c:v>0.2913769053185</c:v>
                </c:pt>
                <c:pt idx="2867">
                  <c:v>0.294485251098568</c:v>
                </c:pt>
                <c:pt idx="2868">
                  <c:v>0.294451205894071</c:v>
                </c:pt>
                <c:pt idx="2869">
                  <c:v>0.289568650112487</c:v>
                </c:pt>
                <c:pt idx="2870">
                  <c:v>0.0482312549436264</c:v>
                </c:pt>
                <c:pt idx="2871">
                  <c:v>0.0486238136048623</c:v>
                </c:pt>
                <c:pt idx="2872">
                  <c:v>0.0478306455211002</c:v>
                </c:pt>
                <c:pt idx="2873">
                  <c:v>0.0477194375287254</c:v>
                </c:pt>
                <c:pt idx="2874">
                  <c:v>0.0478715051151757</c:v>
                </c:pt>
                <c:pt idx="2875">
                  <c:v>0.0479294527019769</c:v>
                </c:pt>
                <c:pt idx="2876">
                  <c:v>0.0480702264664056</c:v>
                </c:pt>
                <c:pt idx="2877">
                  <c:v>0.0484334816157506</c:v>
                </c:pt>
                <c:pt idx="2878">
                  <c:v>0.0486357037085781</c:v>
                </c:pt>
                <c:pt idx="2879">
                  <c:v>0.0485635508725933</c:v>
                </c:pt>
                <c:pt idx="2880">
                  <c:v>0.0493735373656038</c:v>
                </c:pt>
                <c:pt idx="2881">
                  <c:v>0.0491339454018994</c:v>
                </c:pt>
                <c:pt idx="2882">
                  <c:v>0.0493851536443908</c:v>
                </c:pt>
                <c:pt idx="2883">
                  <c:v>0.049450377545962</c:v>
                </c:pt>
                <c:pt idx="2884">
                  <c:v>0.0494194173931247</c:v>
                </c:pt>
                <c:pt idx="2885">
                  <c:v>0.0501568392410921</c:v>
                </c:pt>
                <c:pt idx="2886">
                  <c:v>0.0502351750549416</c:v>
                </c:pt>
                <c:pt idx="2887">
                  <c:v>0.0500002149806722</c:v>
                </c:pt>
                <c:pt idx="2888">
                  <c:v>0.0501870400626268</c:v>
                </c:pt>
                <c:pt idx="2889">
                  <c:v>0.0500576925451482</c:v>
                </c:pt>
                <c:pt idx="2890">
                  <c:v>0.0499474547622468</c:v>
                </c:pt>
                <c:pt idx="2891">
                  <c:v>0.0495039632671929</c:v>
                </c:pt>
                <c:pt idx="2892">
                  <c:v>0.0491140727848501</c:v>
                </c:pt>
                <c:pt idx="2893">
                  <c:v>0.0148229386522545</c:v>
                </c:pt>
                <c:pt idx="2894">
                  <c:v>0.0149419591294834</c:v>
                </c:pt>
                <c:pt idx="2895">
                  <c:v>0.014752188817342</c:v>
                </c:pt>
                <c:pt idx="2896">
                  <c:v>0.0148657107158722</c:v>
                </c:pt>
                <c:pt idx="2897">
                  <c:v>0.0146107086481577</c:v>
                </c:pt>
                <c:pt idx="2898">
                  <c:v>0.0146938326300605</c:v>
                </c:pt>
                <c:pt idx="2899">
                  <c:v>0.0147002687535899</c:v>
                </c:pt>
                <c:pt idx="2900">
                  <c:v>0.014616928706389</c:v>
                </c:pt>
                <c:pt idx="2901">
                  <c:v>0.0149303555128029</c:v>
                </c:pt>
                <c:pt idx="2902">
                  <c:v>0.0145682722893785</c:v>
                </c:pt>
                <c:pt idx="2903">
                  <c:v>0.0144847146365804</c:v>
                </c:pt>
                <c:pt idx="2904">
                  <c:v>0.0144615827233942</c:v>
                </c:pt>
                <c:pt idx="2905">
                  <c:v>0.0142410583689612</c:v>
                </c:pt>
                <c:pt idx="2906">
                  <c:v>0.0142092988411777</c:v>
                </c:pt>
                <c:pt idx="2907">
                  <c:v>0.014027223592545</c:v>
                </c:pt>
                <c:pt idx="2908">
                  <c:v>0.0142012086226697</c:v>
                </c:pt>
                <c:pt idx="2909">
                  <c:v>0.0140642245964155</c:v>
                </c:pt>
                <c:pt idx="2910">
                  <c:v>0.0139445229026937</c:v>
                </c:pt>
                <c:pt idx="2911">
                  <c:v>0.0137887446478168</c:v>
                </c:pt>
                <c:pt idx="2912">
                  <c:v>0.0136706508717302</c:v>
                </c:pt>
                <c:pt idx="2913">
                  <c:v>0.0118197558926954</c:v>
                </c:pt>
                <c:pt idx="2914">
                  <c:v>0.0119468150310041</c:v>
                </c:pt>
                <c:pt idx="2915">
                  <c:v>0.0119948617596362</c:v>
                </c:pt>
                <c:pt idx="2916">
                  <c:v>0.0119053980509908</c:v>
                </c:pt>
                <c:pt idx="2917">
                  <c:v>0.0117382349697819</c:v>
                </c:pt>
                <c:pt idx="2918">
                  <c:v>0.0113770772852981</c:v>
                </c:pt>
                <c:pt idx="2919">
                  <c:v>0.0114502198442975</c:v>
                </c:pt>
                <c:pt idx="2920">
                  <c:v>0.0112542586891479</c:v>
                </c:pt>
                <c:pt idx="2921">
                  <c:v>0.0114094837998988</c:v>
                </c:pt>
                <c:pt idx="2922">
                  <c:v>0.0112248295948908</c:v>
                </c:pt>
                <c:pt idx="2923">
                  <c:v>0.0112598617625369</c:v>
                </c:pt>
                <c:pt idx="2924">
                  <c:v>0.0112285652537513</c:v>
                </c:pt>
                <c:pt idx="2925">
                  <c:v>0.01108358601739</c:v>
                </c:pt>
                <c:pt idx="2926">
                  <c:v>0.01084945892793</c:v>
                </c:pt>
                <c:pt idx="2927">
                  <c:v>0.0110405987494389</c:v>
                </c:pt>
                <c:pt idx="2928">
                  <c:v>0.011299291041934</c:v>
                </c:pt>
                <c:pt idx="2929">
                  <c:v>0.0115163502977879</c:v>
                </c:pt>
                <c:pt idx="2930">
                  <c:v>0.0114037566478835</c:v>
                </c:pt>
                <c:pt idx="2931">
                  <c:v>0.0114081004133755</c:v>
                </c:pt>
                <c:pt idx="2932">
                  <c:v>0.0114519682000798</c:v>
                </c:pt>
                <c:pt idx="2933">
                  <c:v>0.0113835326042015</c:v>
                </c:pt>
                <c:pt idx="2934">
                  <c:v>0.007478967874136</c:v>
                </c:pt>
                <c:pt idx="2935">
                  <c:v>0.0074432346723604</c:v>
                </c:pt>
                <c:pt idx="2936">
                  <c:v>0.00768606226641637</c:v>
                </c:pt>
                <c:pt idx="2937">
                  <c:v>0.0075864960480935</c:v>
                </c:pt>
                <c:pt idx="2938">
                  <c:v>0.00763158034884127</c:v>
                </c:pt>
                <c:pt idx="2939">
                  <c:v>0.00785231175699471</c:v>
                </c:pt>
                <c:pt idx="2940">
                  <c:v>0.00793617853883431</c:v>
                </c:pt>
                <c:pt idx="2941">
                  <c:v>0.00795707976021549</c:v>
                </c:pt>
                <c:pt idx="2942">
                  <c:v>0.0079547974510996</c:v>
                </c:pt>
                <c:pt idx="2943">
                  <c:v>0.00798174494651857</c:v>
                </c:pt>
                <c:pt idx="2944">
                  <c:v>0.00800560263375296</c:v>
                </c:pt>
                <c:pt idx="2945">
                  <c:v>0.00832171256406423</c:v>
                </c:pt>
                <c:pt idx="2946">
                  <c:v>0.00830312245254117</c:v>
                </c:pt>
                <c:pt idx="2947">
                  <c:v>0.00816907073589102</c:v>
                </c:pt>
                <c:pt idx="2948">
                  <c:v>0.00809004596890238</c:v>
                </c:pt>
                <c:pt idx="2949">
                  <c:v>0.00811064359086456</c:v>
                </c:pt>
                <c:pt idx="2950">
                  <c:v>0.00813754357450626</c:v>
                </c:pt>
                <c:pt idx="2951">
                  <c:v>0.00814201041646932</c:v>
                </c:pt>
                <c:pt idx="2952">
                  <c:v>0.00830966936644472</c:v>
                </c:pt>
                <c:pt idx="2953">
                  <c:v>0.008414197793398</c:v>
                </c:pt>
                <c:pt idx="2954">
                  <c:v>0.00845699459867687</c:v>
                </c:pt>
                <c:pt idx="2955">
                  <c:v>0.00843820580725132</c:v>
                </c:pt>
                <c:pt idx="2956">
                  <c:v>0.0484696016159242</c:v>
                </c:pt>
                <c:pt idx="2957">
                  <c:v>0.0486609060522202</c:v>
                </c:pt>
                <c:pt idx="2958">
                  <c:v>0.0488433819698479</c:v>
                </c:pt>
                <c:pt idx="2959">
                  <c:v>0.0488653454031145</c:v>
                </c:pt>
                <c:pt idx="2960">
                  <c:v>0.0485596700309767</c:v>
                </c:pt>
                <c:pt idx="2961">
                  <c:v>0.048929977235212</c:v>
                </c:pt>
                <c:pt idx="2962">
                  <c:v>0.0490030222265951</c:v>
                </c:pt>
                <c:pt idx="2963">
                  <c:v>0.0488720229573452</c:v>
                </c:pt>
                <c:pt idx="2964">
                  <c:v>0.0489394979329198</c:v>
                </c:pt>
                <c:pt idx="2965">
                  <c:v>0.0491097091962707</c:v>
                </c:pt>
                <c:pt idx="2966">
                  <c:v>0.0495882447924874</c:v>
                </c:pt>
                <c:pt idx="2967">
                  <c:v>0.0498788705409143</c:v>
                </c:pt>
                <c:pt idx="2968">
                  <c:v>0.0503191411252731</c:v>
                </c:pt>
                <c:pt idx="2969">
                  <c:v>0.050779120619525</c:v>
                </c:pt>
                <c:pt idx="2970">
                  <c:v>0.0505905337869483</c:v>
                </c:pt>
                <c:pt idx="2971">
                  <c:v>0.0507967356490827</c:v>
                </c:pt>
                <c:pt idx="2972">
                  <c:v>0.0504405174708217</c:v>
                </c:pt>
                <c:pt idx="2973">
                  <c:v>0.0503441521770799</c:v>
                </c:pt>
                <c:pt idx="2974">
                  <c:v>0.0501452778457437</c:v>
                </c:pt>
                <c:pt idx="2975">
                  <c:v>0.0493318234847528</c:v>
                </c:pt>
                <c:pt idx="2976">
                  <c:v>0.0498386113466574</c:v>
                </c:pt>
                <c:pt idx="2977">
                  <c:v>0.0496473575217073</c:v>
                </c:pt>
                <c:pt idx="2978">
                  <c:v>0.0290760008030032</c:v>
                </c:pt>
                <c:pt idx="2979">
                  <c:v>0.0292571607574264</c:v>
                </c:pt>
                <c:pt idx="2980">
                  <c:v>0.0291300793226583</c:v>
                </c:pt>
                <c:pt idx="2981">
                  <c:v>0.0291389311080915</c:v>
                </c:pt>
                <c:pt idx="2982">
                  <c:v>0.0290821092319197</c:v>
                </c:pt>
                <c:pt idx="2983">
                  <c:v>0.0289431806808954</c:v>
                </c:pt>
                <c:pt idx="2984">
                  <c:v>0.0284711741634258</c:v>
                </c:pt>
                <c:pt idx="2985">
                  <c:v>0.0284578648282881</c:v>
                </c:pt>
                <c:pt idx="2986">
                  <c:v>0.0279257303435275</c:v>
                </c:pt>
                <c:pt idx="2987">
                  <c:v>0.0276244301075092</c:v>
                </c:pt>
                <c:pt idx="2988">
                  <c:v>0.0273896232696888</c:v>
                </c:pt>
                <c:pt idx="2989">
                  <c:v>0.027556819991276</c:v>
                </c:pt>
                <c:pt idx="2990">
                  <c:v>0.0276414153674117</c:v>
                </c:pt>
                <c:pt idx="2991">
                  <c:v>0.0276784878450487</c:v>
                </c:pt>
                <c:pt idx="2992">
                  <c:v>0.0276445638189915</c:v>
                </c:pt>
                <c:pt idx="2993">
                  <c:v>0.0274601286919378</c:v>
                </c:pt>
                <c:pt idx="2994">
                  <c:v>0.027262753514638</c:v>
                </c:pt>
                <c:pt idx="2995">
                  <c:v>0.0271766566400554</c:v>
                </c:pt>
                <c:pt idx="2996">
                  <c:v>0.0276591552863242</c:v>
                </c:pt>
                <c:pt idx="2997">
                  <c:v>0.0280228542284789</c:v>
                </c:pt>
                <c:pt idx="2998">
                  <c:v>0.0282758699283592</c:v>
                </c:pt>
                <c:pt idx="2999">
                  <c:v>0.0330939847935308</c:v>
                </c:pt>
                <c:pt idx="3000">
                  <c:v>0.0329633203139948</c:v>
                </c:pt>
                <c:pt idx="3001">
                  <c:v>0.0328302531303281</c:v>
                </c:pt>
                <c:pt idx="3002">
                  <c:v>0.0319136113604716</c:v>
                </c:pt>
                <c:pt idx="3003">
                  <c:v>0.0319377110036003</c:v>
                </c:pt>
                <c:pt idx="3004">
                  <c:v>0.0315320695340256</c:v>
                </c:pt>
                <c:pt idx="3005">
                  <c:v>0.0311121557127382</c:v>
                </c:pt>
                <c:pt idx="3006">
                  <c:v>0.0317717467878316</c:v>
                </c:pt>
                <c:pt idx="3007">
                  <c:v>0.0319407482190772</c:v>
                </c:pt>
                <c:pt idx="3008">
                  <c:v>0.0316223085260537</c:v>
                </c:pt>
                <c:pt idx="3009">
                  <c:v>0.031635070043238</c:v>
                </c:pt>
                <c:pt idx="3010">
                  <c:v>0.0309068211391131</c:v>
                </c:pt>
                <c:pt idx="3011">
                  <c:v>0.0312609103821157</c:v>
                </c:pt>
                <c:pt idx="3012">
                  <c:v>0.0309583168916458</c:v>
                </c:pt>
                <c:pt idx="3013">
                  <c:v>0.0308610721900896</c:v>
                </c:pt>
                <c:pt idx="3014">
                  <c:v>0.0304090486716305</c:v>
                </c:pt>
                <c:pt idx="3015">
                  <c:v>0.0303073979541404</c:v>
                </c:pt>
                <c:pt idx="3016">
                  <c:v>0.0305684868622888</c:v>
                </c:pt>
                <c:pt idx="3017">
                  <c:v>0.0308316394856054</c:v>
                </c:pt>
                <c:pt idx="3018">
                  <c:v>0.0309142476128146</c:v>
                </c:pt>
                <c:pt idx="3019">
                  <c:v>0.0311522416132432</c:v>
                </c:pt>
                <c:pt idx="3020">
                  <c:v>0.0312153559797908</c:v>
                </c:pt>
                <c:pt idx="3021">
                  <c:v>0.0312715379752958</c:v>
                </c:pt>
                <c:pt idx="3022">
                  <c:v>0.0038201541700525</c:v>
                </c:pt>
                <c:pt idx="3023">
                  <c:v>0.0038160559385403</c:v>
                </c:pt>
                <c:pt idx="3024">
                  <c:v>0.00383263298821979</c:v>
                </c:pt>
                <c:pt idx="3025">
                  <c:v>0.00378301819606268</c:v>
                </c:pt>
                <c:pt idx="3026">
                  <c:v>0.00369852432578175</c:v>
                </c:pt>
                <c:pt idx="3027">
                  <c:v>0.00366877311093804</c:v>
                </c:pt>
                <c:pt idx="3028">
                  <c:v>0.00367283097479024</c:v>
                </c:pt>
                <c:pt idx="3029">
                  <c:v>0.00370589341644818</c:v>
                </c:pt>
                <c:pt idx="3030">
                  <c:v>0.00365730318789807</c:v>
                </c:pt>
                <c:pt idx="3031">
                  <c:v>0.00363324997581112</c:v>
                </c:pt>
                <c:pt idx="3032">
                  <c:v>0.00355644806908565</c:v>
                </c:pt>
                <c:pt idx="3033">
                  <c:v>0.00357165280029946</c:v>
                </c:pt>
                <c:pt idx="3034">
                  <c:v>0.00357928668229848</c:v>
                </c:pt>
                <c:pt idx="3035">
                  <c:v>0.00357387415066919</c:v>
                </c:pt>
                <c:pt idx="3036">
                  <c:v>0.00359146002876182</c:v>
                </c:pt>
                <c:pt idx="3037">
                  <c:v>0.00365248169824762</c:v>
                </c:pt>
                <c:pt idx="3038">
                  <c:v>0.003656950283899</c:v>
                </c:pt>
                <c:pt idx="3039">
                  <c:v>0.00359443120565208</c:v>
                </c:pt>
                <c:pt idx="3040">
                  <c:v>0.00357168615730342</c:v>
                </c:pt>
                <c:pt idx="3041">
                  <c:v>0.00349950566125934</c:v>
                </c:pt>
                <c:pt idx="3042">
                  <c:v>0.00350911774196782</c:v>
                </c:pt>
                <c:pt idx="3043">
                  <c:v>0.000458253808812819</c:v>
                </c:pt>
                <c:pt idx="3044">
                  <c:v>0.000468942556313392</c:v>
                </c:pt>
                <c:pt idx="3045">
                  <c:v>0.000464748147142184</c:v>
                </c:pt>
                <c:pt idx="3046">
                  <c:v>0.000453287608779081</c:v>
                </c:pt>
                <c:pt idx="3047">
                  <c:v>0.000440897580372818</c:v>
                </c:pt>
                <c:pt idx="3048">
                  <c:v>0.000440578665283846</c:v>
                </c:pt>
                <c:pt idx="3049">
                  <c:v>0.000423400064568059</c:v>
                </c:pt>
                <c:pt idx="3050">
                  <c:v>0.000423326294019305</c:v>
                </c:pt>
                <c:pt idx="3051">
                  <c:v>0.000425513468562474</c:v>
                </c:pt>
                <c:pt idx="3052">
                  <c:v>0.000410442331720381</c:v>
                </c:pt>
                <c:pt idx="3053">
                  <c:v>0.000407228608318544</c:v>
                </c:pt>
                <c:pt idx="3054">
                  <c:v>0.000404194231604259</c:v>
                </c:pt>
                <c:pt idx="3055">
                  <c:v>0.000396433509109399</c:v>
                </c:pt>
                <c:pt idx="3056">
                  <c:v>0.000383870660013467</c:v>
                </c:pt>
                <c:pt idx="3057">
                  <c:v>0.000377722829256003</c:v>
                </c:pt>
                <c:pt idx="3058">
                  <c:v>0.000394257054698385</c:v>
                </c:pt>
                <c:pt idx="3059">
                  <c:v>0.000394944389897212</c:v>
                </c:pt>
                <c:pt idx="3060">
                  <c:v>0.000397123405299725</c:v>
                </c:pt>
                <c:pt idx="3061">
                  <c:v>0.000400209443681329</c:v>
                </c:pt>
                <c:pt idx="3062">
                  <c:v>0.000413018331112048</c:v>
                </c:pt>
                <c:pt idx="3063">
                  <c:v>0.000407202419539706</c:v>
                </c:pt>
                <c:pt idx="3064">
                  <c:v>0.000410325340226791</c:v>
                </c:pt>
                <c:pt idx="3065">
                  <c:v>0.00307736498435092</c:v>
                </c:pt>
                <c:pt idx="3066">
                  <c:v>0.00314825905759964</c:v>
                </c:pt>
                <c:pt idx="3067">
                  <c:v>0.00312472169490797</c:v>
                </c:pt>
                <c:pt idx="3068">
                  <c:v>0.00311759213681913</c:v>
                </c:pt>
                <c:pt idx="3069">
                  <c:v>0.003113166669612</c:v>
                </c:pt>
                <c:pt idx="3070">
                  <c:v>0.00319156673842302</c:v>
                </c:pt>
                <c:pt idx="3071">
                  <c:v>0.00325876754800959</c:v>
                </c:pt>
                <c:pt idx="3072">
                  <c:v>0.00323721115905214</c:v>
                </c:pt>
                <c:pt idx="3073">
                  <c:v>0.00318573403351066</c:v>
                </c:pt>
                <c:pt idx="3074">
                  <c:v>0.00321124640116637</c:v>
                </c:pt>
                <c:pt idx="3075">
                  <c:v>0.00323050422268877</c:v>
                </c:pt>
                <c:pt idx="3076">
                  <c:v>0.00319150826439853</c:v>
                </c:pt>
                <c:pt idx="3077">
                  <c:v>0.00318135775756625</c:v>
                </c:pt>
                <c:pt idx="3078">
                  <c:v>0.00323251099940955</c:v>
                </c:pt>
                <c:pt idx="3079">
                  <c:v>0.00327873656254552</c:v>
                </c:pt>
                <c:pt idx="3080">
                  <c:v>0.00327518956954338</c:v>
                </c:pt>
                <c:pt idx="3081">
                  <c:v>0.00323827783560229</c:v>
                </c:pt>
                <c:pt idx="3082">
                  <c:v>0.00328504558663937</c:v>
                </c:pt>
                <c:pt idx="3083">
                  <c:v>0.00318363221939425</c:v>
                </c:pt>
                <c:pt idx="3084">
                  <c:v>0.00309905252952936</c:v>
                </c:pt>
                <c:pt idx="3085">
                  <c:v>0.00313354767220262</c:v>
                </c:pt>
                <c:pt idx="3086">
                  <c:v>0.00315419459938064</c:v>
                </c:pt>
                <c:pt idx="3087">
                  <c:v>0.00315959600196081</c:v>
                </c:pt>
                <c:pt idx="3088">
                  <c:v>0.00648757571974747</c:v>
                </c:pt>
                <c:pt idx="3089">
                  <c:v>0.0065245611304098</c:v>
                </c:pt>
                <c:pt idx="3090">
                  <c:v>0.00650531349820727</c:v>
                </c:pt>
                <c:pt idx="3091">
                  <c:v>0.00663101190589298</c:v>
                </c:pt>
                <c:pt idx="3092">
                  <c:v>0.00658789263146914</c:v>
                </c:pt>
                <c:pt idx="3093">
                  <c:v>0.00649505428101454</c:v>
                </c:pt>
                <c:pt idx="3094">
                  <c:v>0.00672125412102693</c:v>
                </c:pt>
                <c:pt idx="3095">
                  <c:v>0.00674502214706831</c:v>
                </c:pt>
                <c:pt idx="3096">
                  <c:v>0.00680939417963359</c:v>
                </c:pt>
                <c:pt idx="3097">
                  <c:v>0.00682024325655002</c:v>
                </c:pt>
                <c:pt idx="3098">
                  <c:v>0.00692255877562501</c:v>
                </c:pt>
                <c:pt idx="3099">
                  <c:v>0.00683754793941018</c:v>
                </c:pt>
                <c:pt idx="3100">
                  <c:v>0.00686632934239195</c:v>
                </c:pt>
                <c:pt idx="3101">
                  <c:v>0.00689177867028836</c:v>
                </c:pt>
                <c:pt idx="3102">
                  <c:v>0.00691453422045381</c:v>
                </c:pt>
                <c:pt idx="3103">
                  <c:v>0.00690690372864103</c:v>
                </c:pt>
                <c:pt idx="3104">
                  <c:v>0.00687997370898017</c:v>
                </c:pt>
                <c:pt idx="3105">
                  <c:v>0.00673527040970112</c:v>
                </c:pt>
                <c:pt idx="3106">
                  <c:v>0.00674447661676531</c:v>
                </c:pt>
                <c:pt idx="3107">
                  <c:v>0.00672345765363981</c:v>
                </c:pt>
                <c:pt idx="3108">
                  <c:v>0.0787343904982131</c:v>
                </c:pt>
                <c:pt idx="3109">
                  <c:v>0.079467730694487</c:v>
                </c:pt>
                <c:pt idx="3110">
                  <c:v>0.0822359251941441</c:v>
                </c:pt>
                <c:pt idx="3111">
                  <c:v>0.0823860134473944</c:v>
                </c:pt>
                <c:pt idx="3112">
                  <c:v>0.0821345083838918</c:v>
                </c:pt>
                <c:pt idx="3113">
                  <c:v>0.0808241095912379</c:v>
                </c:pt>
                <c:pt idx="3114">
                  <c:v>0.0805712946410792</c:v>
                </c:pt>
                <c:pt idx="3115">
                  <c:v>0.0797219499959991</c:v>
                </c:pt>
                <c:pt idx="3116">
                  <c:v>0.0784149710732439</c:v>
                </c:pt>
                <c:pt idx="3117">
                  <c:v>0.0778757676841287</c:v>
                </c:pt>
                <c:pt idx="3118">
                  <c:v>0.0793178464827222</c:v>
                </c:pt>
                <c:pt idx="3119">
                  <c:v>0.079469411326444</c:v>
                </c:pt>
                <c:pt idx="3120">
                  <c:v>0.0793721995490649</c:v>
                </c:pt>
                <c:pt idx="3121">
                  <c:v>0.0789761309583628</c:v>
                </c:pt>
                <c:pt idx="3122">
                  <c:v>0.0802032004731379</c:v>
                </c:pt>
                <c:pt idx="3123">
                  <c:v>0.0806146357955391</c:v>
                </c:pt>
                <c:pt idx="3124">
                  <c:v>0.0806105829705913</c:v>
                </c:pt>
                <c:pt idx="3125">
                  <c:v>0.0806795548491734</c:v>
                </c:pt>
                <c:pt idx="3126">
                  <c:v>0.0815298202402142</c:v>
                </c:pt>
                <c:pt idx="3127">
                  <c:v>0.08232372375036</c:v>
                </c:pt>
                <c:pt idx="3128">
                  <c:v>0.0816020024343263</c:v>
                </c:pt>
                <c:pt idx="3129">
                  <c:v>0.0816024411560983</c:v>
                </c:pt>
                <c:pt idx="3130">
                  <c:v>0.080638051162016</c:v>
                </c:pt>
                <c:pt idx="3131">
                  <c:v>0.201531831253187</c:v>
                </c:pt>
                <c:pt idx="3132">
                  <c:v>0.203258940677545</c:v>
                </c:pt>
                <c:pt idx="3133">
                  <c:v>0.20130146738656</c:v>
                </c:pt>
                <c:pt idx="3134">
                  <c:v>0.200265885486033</c:v>
                </c:pt>
                <c:pt idx="3135">
                  <c:v>0.2006221815287</c:v>
                </c:pt>
                <c:pt idx="3136">
                  <c:v>0.198787539735556</c:v>
                </c:pt>
                <c:pt idx="3137">
                  <c:v>0.198793692023919</c:v>
                </c:pt>
                <c:pt idx="3138">
                  <c:v>0.195533671142976</c:v>
                </c:pt>
                <c:pt idx="3139">
                  <c:v>0.197060060703109</c:v>
                </c:pt>
                <c:pt idx="3140">
                  <c:v>0.195475762508386</c:v>
                </c:pt>
                <c:pt idx="3141">
                  <c:v>0.197814792745944</c:v>
                </c:pt>
                <c:pt idx="3142">
                  <c:v>0.197008942725343</c:v>
                </c:pt>
                <c:pt idx="3143">
                  <c:v>0.196215423597839</c:v>
                </c:pt>
                <c:pt idx="3144">
                  <c:v>0.19613982569499</c:v>
                </c:pt>
                <c:pt idx="3145">
                  <c:v>0.196708418240625</c:v>
                </c:pt>
                <c:pt idx="3146">
                  <c:v>0.199194373182952</c:v>
                </c:pt>
                <c:pt idx="3147">
                  <c:v>0.201013549676498</c:v>
                </c:pt>
                <c:pt idx="3148">
                  <c:v>0.202245298733546</c:v>
                </c:pt>
                <c:pt idx="3149">
                  <c:v>0.198959149996133</c:v>
                </c:pt>
                <c:pt idx="3150">
                  <c:v>0.198136292872955</c:v>
                </c:pt>
                <c:pt idx="3151">
                  <c:v>0.200046675258245</c:v>
                </c:pt>
                <c:pt idx="3152">
                  <c:v>0.199493253868563</c:v>
                </c:pt>
                <c:pt idx="3153">
                  <c:v>0.136840129827478</c:v>
                </c:pt>
                <c:pt idx="3154">
                  <c:v>0.135268737392638</c:v>
                </c:pt>
                <c:pt idx="3155">
                  <c:v>0.134363915475709</c:v>
                </c:pt>
                <c:pt idx="3156">
                  <c:v>0.135398765586723</c:v>
                </c:pt>
                <c:pt idx="3157">
                  <c:v>0.135630731908149</c:v>
                </c:pt>
                <c:pt idx="3158">
                  <c:v>0.136624062241818</c:v>
                </c:pt>
                <c:pt idx="3159">
                  <c:v>0.136749511262096</c:v>
                </c:pt>
                <c:pt idx="3160">
                  <c:v>0.138144104306575</c:v>
                </c:pt>
                <c:pt idx="3161">
                  <c:v>0.138929812002657</c:v>
                </c:pt>
                <c:pt idx="3162">
                  <c:v>0.13717939500085</c:v>
                </c:pt>
                <c:pt idx="3163">
                  <c:v>0.137031898244044</c:v>
                </c:pt>
                <c:pt idx="3164">
                  <c:v>0.134534314602812</c:v>
                </c:pt>
                <c:pt idx="3165">
                  <c:v>0.13499752373947</c:v>
                </c:pt>
                <c:pt idx="3166">
                  <c:v>0.13527634430066</c:v>
                </c:pt>
                <c:pt idx="3167">
                  <c:v>0.134215732283826</c:v>
                </c:pt>
                <c:pt idx="3168">
                  <c:v>0.1364956200323</c:v>
                </c:pt>
                <c:pt idx="3169">
                  <c:v>0.137071479399114</c:v>
                </c:pt>
                <c:pt idx="3170">
                  <c:v>0.138622284987477</c:v>
                </c:pt>
                <c:pt idx="3171">
                  <c:v>0.138626904925507</c:v>
                </c:pt>
                <c:pt idx="3172">
                  <c:v>0.140483041536038</c:v>
                </c:pt>
                <c:pt idx="3173">
                  <c:v>0.15445190514732</c:v>
                </c:pt>
                <c:pt idx="3174">
                  <c:v>0.154214730943997</c:v>
                </c:pt>
                <c:pt idx="3175">
                  <c:v>0.155044681352683</c:v>
                </c:pt>
                <c:pt idx="3176">
                  <c:v>0.155349367003728</c:v>
                </c:pt>
                <c:pt idx="3177">
                  <c:v>0.156409034615907</c:v>
                </c:pt>
                <c:pt idx="3178">
                  <c:v>0.156264639951334</c:v>
                </c:pt>
                <c:pt idx="3179">
                  <c:v>0.155456543103739</c:v>
                </c:pt>
                <c:pt idx="3180">
                  <c:v>0.154485233789842</c:v>
                </c:pt>
                <c:pt idx="3181">
                  <c:v>0.154407469550085</c:v>
                </c:pt>
                <c:pt idx="3182">
                  <c:v>0.155615338619937</c:v>
                </c:pt>
                <c:pt idx="3183">
                  <c:v>0.155865722418995</c:v>
                </c:pt>
                <c:pt idx="3184">
                  <c:v>0.156296190178065</c:v>
                </c:pt>
                <c:pt idx="3185">
                  <c:v>0.154543640665405</c:v>
                </c:pt>
                <c:pt idx="3186">
                  <c:v>0.154712955781245</c:v>
                </c:pt>
                <c:pt idx="3187">
                  <c:v>0.154976430270341</c:v>
                </c:pt>
                <c:pt idx="3188">
                  <c:v>0.153967986438367</c:v>
                </c:pt>
                <c:pt idx="3189">
                  <c:v>0.154216671887594</c:v>
                </c:pt>
                <c:pt idx="3190">
                  <c:v>0.154781563522167</c:v>
                </c:pt>
                <c:pt idx="3191">
                  <c:v>0.155921798664393</c:v>
                </c:pt>
                <c:pt idx="3192">
                  <c:v>0.15575296077364</c:v>
                </c:pt>
                <c:pt idx="3193">
                  <c:v>0.155123079913483</c:v>
                </c:pt>
                <c:pt idx="3194">
                  <c:v>0.154233867537916</c:v>
                </c:pt>
                <c:pt idx="3195">
                  <c:v>0.152592610326388</c:v>
                </c:pt>
                <c:pt idx="3196">
                  <c:v>0.151338894466923</c:v>
                </c:pt>
                <c:pt idx="3197">
                  <c:v>0.151346411076048</c:v>
                </c:pt>
                <c:pt idx="3198">
                  <c:v>0.150765573093314</c:v>
                </c:pt>
                <c:pt idx="3199">
                  <c:v>0.150514457587187</c:v>
                </c:pt>
                <c:pt idx="3200">
                  <c:v>0.151564221901368</c:v>
                </c:pt>
                <c:pt idx="3201">
                  <c:v>0.148749727878143</c:v>
                </c:pt>
                <c:pt idx="3202">
                  <c:v>0.149469749790539</c:v>
                </c:pt>
                <c:pt idx="3203">
                  <c:v>0.149391430364285</c:v>
                </c:pt>
                <c:pt idx="3204">
                  <c:v>0.152244591982569</c:v>
                </c:pt>
                <c:pt idx="3205">
                  <c:v>0.151977276937355</c:v>
                </c:pt>
                <c:pt idx="3206">
                  <c:v>0.151359743954961</c:v>
                </c:pt>
                <c:pt idx="3207">
                  <c:v>0.151505824415748</c:v>
                </c:pt>
                <c:pt idx="3208">
                  <c:v>0.150016342515614</c:v>
                </c:pt>
                <c:pt idx="3209">
                  <c:v>0.149690351586674</c:v>
                </c:pt>
                <c:pt idx="3210">
                  <c:v>0.148542277452405</c:v>
                </c:pt>
                <c:pt idx="3211">
                  <c:v>0.147092360553759</c:v>
                </c:pt>
                <c:pt idx="3212">
                  <c:v>0.145975669889145</c:v>
                </c:pt>
                <c:pt idx="3213">
                  <c:v>0.145269156524904</c:v>
                </c:pt>
                <c:pt idx="3214">
                  <c:v>0.146066554645468</c:v>
                </c:pt>
                <c:pt idx="3215">
                  <c:v>0.146172044260192</c:v>
                </c:pt>
                <c:pt idx="3216">
                  <c:v>0.146291634708641</c:v>
                </c:pt>
                <c:pt idx="3217">
                  <c:v>0.0578314003140335</c:v>
                </c:pt>
                <c:pt idx="3218">
                  <c:v>0.0572278918319577</c:v>
                </c:pt>
                <c:pt idx="3219">
                  <c:v>0.0569325857395352</c:v>
                </c:pt>
                <c:pt idx="3220">
                  <c:v>0.0586105955566677</c:v>
                </c:pt>
                <c:pt idx="3221">
                  <c:v>0.0582432117941846</c:v>
                </c:pt>
                <c:pt idx="3222">
                  <c:v>0.0575252005378255</c:v>
                </c:pt>
                <c:pt idx="3223">
                  <c:v>0.0581898302362963</c:v>
                </c:pt>
                <c:pt idx="3224">
                  <c:v>0.0594854427864544</c:v>
                </c:pt>
                <c:pt idx="3225">
                  <c:v>0.0594135620688269</c:v>
                </c:pt>
                <c:pt idx="3226">
                  <c:v>0.0593851272789883</c:v>
                </c:pt>
                <c:pt idx="3227">
                  <c:v>0.0592026162317698</c:v>
                </c:pt>
                <c:pt idx="3228">
                  <c:v>0.0586551257791673</c:v>
                </c:pt>
                <c:pt idx="3229">
                  <c:v>0.0582983256398563</c:v>
                </c:pt>
                <c:pt idx="3230">
                  <c:v>0.057764371304715</c:v>
                </c:pt>
                <c:pt idx="3231">
                  <c:v>0.0581331543668</c:v>
                </c:pt>
                <c:pt idx="3232">
                  <c:v>0.0578757276255757</c:v>
                </c:pt>
                <c:pt idx="3233">
                  <c:v>0.0581205269167429</c:v>
                </c:pt>
                <c:pt idx="3234">
                  <c:v>0.0574002713911997</c:v>
                </c:pt>
                <c:pt idx="3235">
                  <c:v>0.057016982630126</c:v>
                </c:pt>
                <c:pt idx="3236">
                  <c:v>0.0563453582086929</c:v>
                </c:pt>
                <c:pt idx="3237">
                  <c:v>0.0566573737726491</c:v>
                </c:pt>
                <c:pt idx="3238">
                  <c:v>0.167303471809984</c:v>
                </c:pt>
                <c:pt idx="3239">
                  <c:v>0.164969803414414</c:v>
                </c:pt>
                <c:pt idx="3240">
                  <c:v>0.165463199791632</c:v>
                </c:pt>
                <c:pt idx="3241">
                  <c:v>0.163760015082739</c:v>
                </c:pt>
                <c:pt idx="3242">
                  <c:v>0.162391329718501</c:v>
                </c:pt>
                <c:pt idx="3243">
                  <c:v>0.162478675593032</c:v>
                </c:pt>
                <c:pt idx="3244">
                  <c:v>0.162634119279513</c:v>
                </c:pt>
                <c:pt idx="3245">
                  <c:v>0.160737824560492</c:v>
                </c:pt>
                <c:pt idx="3246">
                  <c:v>0.158903471489854</c:v>
                </c:pt>
                <c:pt idx="3247">
                  <c:v>0.156412801495642</c:v>
                </c:pt>
                <c:pt idx="3248">
                  <c:v>0.160494783560276</c:v>
                </c:pt>
                <c:pt idx="3249">
                  <c:v>0.159953540763968</c:v>
                </c:pt>
                <c:pt idx="3250">
                  <c:v>0.156971546921548</c:v>
                </c:pt>
                <c:pt idx="3251">
                  <c:v>0.154329083952349</c:v>
                </c:pt>
                <c:pt idx="3252">
                  <c:v>0.152826247054922</c:v>
                </c:pt>
                <c:pt idx="3253">
                  <c:v>0.150411920849275</c:v>
                </c:pt>
                <c:pt idx="3254">
                  <c:v>0.15181557473006</c:v>
                </c:pt>
                <c:pt idx="3255">
                  <c:v>0.148372759842941</c:v>
                </c:pt>
                <c:pt idx="3256">
                  <c:v>0.15076647418884</c:v>
                </c:pt>
                <c:pt idx="3257">
                  <c:v>0.153239872071808</c:v>
                </c:pt>
                <c:pt idx="3258">
                  <c:v>0.152265836412353</c:v>
                </c:pt>
                <c:pt idx="3259">
                  <c:v>0.148789605777971</c:v>
                </c:pt>
                <c:pt idx="3260">
                  <c:v>0.104650175221204</c:v>
                </c:pt>
                <c:pt idx="3261">
                  <c:v>0.105863072400578</c:v>
                </c:pt>
                <c:pt idx="3262">
                  <c:v>0.109755798913647</c:v>
                </c:pt>
                <c:pt idx="3263">
                  <c:v>0.108424957312388</c:v>
                </c:pt>
                <c:pt idx="3264">
                  <c:v>0.106770764832148</c:v>
                </c:pt>
                <c:pt idx="3265">
                  <c:v>0.103792649847995</c:v>
                </c:pt>
                <c:pt idx="3266">
                  <c:v>0.101966011023173</c:v>
                </c:pt>
                <c:pt idx="3267">
                  <c:v>0.101808109859693</c:v>
                </c:pt>
                <c:pt idx="3268">
                  <c:v>0.0982757069766816</c:v>
                </c:pt>
                <c:pt idx="3269">
                  <c:v>0.0975252226417435</c:v>
                </c:pt>
                <c:pt idx="3270">
                  <c:v>0.0993864034485757</c:v>
                </c:pt>
                <c:pt idx="3271">
                  <c:v>0.0990129175969223</c:v>
                </c:pt>
                <c:pt idx="3272">
                  <c:v>0.0950585225210846</c:v>
                </c:pt>
                <c:pt idx="3273">
                  <c:v>0.0919861520613149</c:v>
                </c:pt>
                <c:pt idx="3274">
                  <c:v>0.0905960947006321</c:v>
                </c:pt>
                <c:pt idx="3275">
                  <c:v>0.0912900867518988</c:v>
                </c:pt>
                <c:pt idx="3276">
                  <c:v>0.0918557804086795</c:v>
                </c:pt>
                <c:pt idx="3277">
                  <c:v>0.0929603676272217</c:v>
                </c:pt>
                <c:pt idx="3278">
                  <c:v>0.098105051829273</c:v>
                </c:pt>
                <c:pt idx="3279">
                  <c:v>0.0977537781202539</c:v>
                </c:pt>
                <c:pt idx="3280">
                  <c:v>0.0981204822283013</c:v>
                </c:pt>
                <c:pt idx="3281">
                  <c:v>0.0949977711576557</c:v>
                </c:pt>
                <c:pt idx="3282">
                  <c:v>0.093671956296403</c:v>
                </c:pt>
                <c:pt idx="3283">
                  <c:v>0.0170531205596233</c:v>
                </c:pt>
                <c:pt idx="3284">
                  <c:v>0.0178310491469284</c:v>
                </c:pt>
                <c:pt idx="3285">
                  <c:v>0.0178187257055848</c:v>
                </c:pt>
                <c:pt idx="3286">
                  <c:v>0.0184568558888179</c:v>
                </c:pt>
                <c:pt idx="3287">
                  <c:v>0.0186036812795765</c:v>
                </c:pt>
                <c:pt idx="3288">
                  <c:v>0.0182784362200112</c:v>
                </c:pt>
                <c:pt idx="3289">
                  <c:v>0.0181709967594243</c:v>
                </c:pt>
                <c:pt idx="3290">
                  <c:v>0.0180741234148852</c:v>
                </c:pt>
                <c:pt idx="3291">
                  <c:v>0.0185463733405927</c:v>
                </c:pt>
                <c:pt idx="3292">
                  <c:v>0.0186489728701877</c:v>
                </c:pt>
                <c:pt idx="3293">
                  <c:v>0.0191638211989</c:v>
                </c:pt>
                <c:pt idx="3294">
                  <c:v>0.01887925804028</c:v>
                </c:pt>
                <c:pt idx="3295">
                  <c:v>0.0190818434829434</c:v>
                </c:pt>
                <c:pt idx="3296">
                  <c:v>0.0195145078791577</c:v>
                </c:pt>
                <c:pt idx="3297">
                  <c:v>0.0191642600120037</c:v>
                </c:pt>
                <c:pt idx="3298">
                  <c:v>0.0191275252122418</c:v>
                </c:pt>
                <c:pt idx="3299">
                  <c:v>0.0191542850755314</c:v>
                </c:pt>
                <c:pt idx="3300">
                  <c:v>0.0185517670918744</c:v>
                </c:pt>
                <c:pt idx="3301">
                  <c:v>0.0183225658184558</c:v>
                </c:pt>
                <c:pt idx="3302">
                  <c:v>0.0184414835151746</c:v>
                </c:pt>
                <c:pt idx="3303">
                  <c:v>0.0181489482857555</c:v>
                </c:pt>
                <c:pt idx="3304">
                  <c:v>0.0200719827346094</c:v>
                </c:pt>
                <c:pt idx="3305">
                  <c:v>0.0202431794659745</c:v>
                </c:pt>
                <c:pt idx="3306">
                  <c:v>0.0200521512294524</c:v>
                </c:pt>
                <c:pt idx="3307">
                  <c:v>0.0205220864230245</c:v>
                </c:pt>
                <c:pt idx="3308">
                  <c:v>0.0205268145093308</c:v>
                </c:pt>
                <c:pt idx="3309">
                  <c:v>0.020978658529633</c:v>
                </c:pt>
                <c:pt idx="3310">
                  <c:v>0.0213036949892838</c:v>
                </c:pt>
                <c:pt idx="3311">
                  <c:v>0.0205788180533925</c:v>
                </c:pt>
                <c:pt idx="3312">
                  <c:v>0.0202911571011062</c:v>
                </c:pt>
                <c:pt idx="3313">
                  <c:v>0.0202398836449945</c:v>
                </c:pt>
                <c:pt idx="3314">
                  <c:v>0.0200820476447394</c:v>
                </c:pt>
                <c:pt idx="3315">
                  <c:v>0.0195415417624963</c:v>
                </c:pt>
                <c:pt idx="3316">
                  <c:v>0.0190674181233821</c:v>
                </c:pt>
                <c:pt idx="3317">
                  <c:v>0.0190441383648121</c:v>
                </c:pt>
                <c:pt idx="3318">
                  <c:v>0.0185612029818952</c:v>
                </c:pt>
                <c:pt idx="3319">
                  <c:v>0.0183012944901039</c:v>
                </c:pt>
                <c:pt idx="3320">
                  <c:v>0.0186433588772576</c:v>
                </c:pt>
                <c:pt idx="3321">
                  <c:v>0.0192902068781161</c:v>
                </c:pt>
                <c:pt idx="3322">
                  <c:v>0.019022422418809</c:v>
                </c:pt>
                <c:pt idx="3323">
                  <c:v>0.018259807561053</c:v>
                </c:pt>
                <c:pt idx="3324">
                  <c:v>0.0187202699045739</c:v>
                </c:pt>
                <c:pt idx="3325">
                  <c:v>0.018865761380898</c:v>
                </c:pt>
                <c:pt idx="3326">
                  <c:v>0.0044295637043509</c:v>
                </c:pt>
                <c:pt idx="3327">
                  <c:v>0.00434691979200583</c:v>
                </c:pt>
                <c:pt idx="3328">
                  <c:v>0.00426341230947324</c:v>
                </c:pt>
                <c:pt idx="3329">
                  <c:v>0.00426807694294337</c:v>
                </c:pt>
                <c:pt idx="3330">
                  <c:v>0.0041848280610465</c:v>
                </c:pt>
                <c:pt idx="3331">
                  <c:v>0.00431437809314544</c:v>
                </c:pt>
                <c:pt idx="3332">
                  <c:v>0.00449962694125661</c:v>
                </c:pt>
                <c:pt idx="3333">
                  <c:v>0.00449345231700153</c:v>
                </c:pt>
                <c:pt idx="3334">
                  <c:v>0.00476151763422781</c:v>
                </c:pt>
                <c:pt idx="3335">
                  <c:v>0.00469358893322186</c:v>
                </c:pt>
                <c:pt idx="3336">
                  <c:v>0.00483869372644817</c:v>
                </c:pt>
                <c:pt idx="3337">
                  <c:v>0.00485389696942813</c:v>
                </c:pt>
                <c:pt idx="3338">
                  <c:v>0.00488518997725154</c:v>
                </c:pt>
                <c:pt idx="3339">
                  <c:v>0.00482964516133265</c:v>
                </c:pt>
                <c:pt idx="3340">
                  <c:v>0.00475722602721146</c:v>
                </c:pt>
                <c:pt idx="3341">
                  <c:v>0.00480059073496877</c:v>
                </c:pt>
                <c:pt idx="3342">
                  <c:v>0.00481006818710221</c:v>
                </c:pt>
                <c:pt idx="3343">
                  <c:v>0.00480689685749164</c:v>
                </c:pt>
                <c:pt idx="3344">
                  <c:v>0.00466393265524052</c:v>
                </c:pt>
                <c:pt idx="3345">
                  <c:v>0.00476413936861386</c:v>
                </c:pt>
                <c:pt idx="3346">
                  <c:v>0.00476387392430338</c:v>
                </c:pt>
                <c:pt idx="3347">
                  <c:v>0.00476426394460271</c:v>
                </c:pt>
                <c:pt idx="3348">
                  <c:v>0.0165085264872377</c:v>
                </c:pt>
                <c:pt idx="3349">
                  <c:v>0.0166070725783182</c:v>
                </c:pt>
                <c:pt idx="3350">
                  <c:v>0.0165993233233259</c:v>
                </c:pt>
                <c:pt idx="3351">
                  <c:v>0.0161213545813984</c:v>
                </c:pt>
                <c:pt idx="3352">
                  <c:v>0.0158509523883523</c:v>
                </c:pt>
                <c:pt idx="3353">
                  <c:v>0.0156333481832598</c:v>
                </c:pt>
                <c:pt idx="3354">
                  <c:v>0.0157338115724341</c:v>
                </c:pt>
                <c:pt idx="3355">
                  <c:v>0.0156815633469367</c:v>
                </c:pt>
                <c:pt idx="3356">
                  <c:v>0.0160854099412123</c:v>
                </c:pt>
                <c:pt idx="3357">
                  <c:v>0.0161500852992181</c:v>
                </c:pt>
                <c:pt idx="3358">
                  <c:v>0.0161440707137572</c:v>
                </c:pt>
                <c:pt idx="3359">
                  <c:v>0.0160070640266945</c:v>
                </c:pt>
                <c:pt idx="3360">
                  <c:v>0.0161556776237829</c:v>
                </c:pt>
                <c:pt idx="3361">
                  <c:v>0.0166765999977082</c:v>
                </c:pt>
                <c:pt idx="3362">
                  <c:v>0.0166976537354754</c:v>
                </c:pt>
                <c:pt idx="3363">
                  <c:v>0.0167884264576797</c:v>
                </c:pt>
                <c:pt idx="3364">
                  <c:v>0.01640988086395</c:v>
                </c:pt>
                <c:pt idx="3365">
                  <c:v>0.016880021030965</c:v>
                </c:pt>
                <c:pt idx="3366">
                  <c:v>0.0169044885936414</c:v>
                </c:pt>
                <c:pt idx="3367">
                  <c:v>0.0168392223584791</c:v>
                </c:pt>
                <c:pt idx="3368">
                  <c:v>0.0168436067957587</c:v>
                </c:pt>
                <c:pt idx="3369">
                  <c:v>0.0163688685044197</c:v>
                </c:pt>
                <c:pt idx="3370">
                  <c:v>0.0162588521198617</c:v>
                </c:pt>
                <c:pt idx="3371">
                  <c:v>0.0160233184526715</c:v>
                </c:pt>
                <c:pt idx="3372">
                  <c:v>0.0159612445757253</c:v>
                </c:pt>
                <c:pt idx="3373">
                  <c:v>0.0156086933234742</c:v>
                </c:pt>
                <c:pt idx="3374">
                  <c:v>0.0157103756168548</c:v>
                </c:pt>
                <c:pt idx="3375">
                  <c:v>0.0157736847798956</c:v>
                </c:pt>
                <c:pt idx="3376">
                  <c:v>0.0155665694291147</c:v>
                </c:pt>
                <c:pt idx="3377">
                  <c:v>0.015308798799296</c:v>
                </c:pt>
                <c:pt idx="3378">
                  <c:v>0.0156865236543207</c:v>
                </c:pt>
                <c:pt idx="3379">
                  <c:v>0.0154568192984481</c:v>
                </c:pt>
                <c:pt idx="3380">
                  <c:v>0.0151719708952167</c:v>
                </c:pt>
                <c:pt idx="3381">
                  <c:v>0.0151104127008889</c:v>
                </c:pt>
                <c:pt idx="3382">
                  <c:v>0.0152592352908683</c:v>
                </c:pt>
                <c:pt idx="3383">
                  <c:v>0.0152804642291139</c:v>
                </c:pt>
                <c:pt idx="3384">
                  <c:v>0.015212522026031</c:v>
                </c:pt>
                <c:pt idx="3385">
                  <c:v>0.0152092843968886</c:v>
                </c:pt>
                <c:pt idx="3386">
                  <c:v>0.0151774470122186</c:v>
                </c:pt>
                <c:pt idx="3387">
                  <c:v>0.0147788980324306</c:v>
                </c:pt>
                <c:pt idx="3388">
                  <c:v>0.0148109026647018</c:v>
                </c:pt>
                <c:pt idx="3389">
                  <c:v>0.0148254730579424</c:v>
                </c:pt>
                <c:pt idx="3390">
                  <c:v>0.014825597422558</c:v>
                </c:pt>
                <c:pt idx="3391">
                  <c:v>0.0154620816074801</c:v>
                </c:pt>
                <c:pt idx="3392">
                  <c:v>0.00159049345360542</c:v>
                </c:pt>
                <c:pt idx="3393">
                  <c:v>0.00160615303219571</c:v>
                </c:pt>
                <c:pt idx="3394">
                  <c:v>0.00159496262097134</c:v>
                </c:pt>
                <c:pt idx="3395">
                  <c:v>0.001569523392285</c:v>
                </c:pt>
                <c:pt idx="3396">
                  <c:v>0.00158421181295171</c:v>
                </c:pt>
                <c:pt idx="3397">
                  <c:v>0.00157960782663094</c:v>
                </c:pt>
                <c:pt idx="3398">
                  <c:v>0.00158044703061127</c:v>
                </c:pt>
                <c:pt idx="3399">
                  <c:v>0.00158498995749663</c:v>
                </c:pt>
                <c:pt idx="3400">
                  <c:v>0.00156769659242844</c:v>
                </c:pt>
                <c:pt idx="3401">
                  <c:v>0.00156580492645873</c:v>
                </c:pt>
                <c:pt idx="3402">
                  <c:v>0.00152415679491672</c:v>
                </c:pt>
                <c:pt idx="3403">
                  <c:v>0.00150996078201203</c:v>
                </c:pt>
                <c:pt idx="3404">
                  <c:v>0.00149143457607805</c:v>
                </c:pt>
                <c:pt idx="3405">
                  <c:v>0.00146851849552078</c:v>
                </c:pt>
                <c:pt idx="3406">
                  <c:v>0.00146773478079961</c:v>
                </c:pt>
                <c:pt idx="3407">
                  <c:v>0.00143368795501591</c:v>
                </c:pt>
                <c:pt idx="3408">
                  <c:v>0.00139686004712755</c:v>
                </c:pt>
                <c:pt idx="3409">
                  <c:v>0.00140459288142696</c:v>
                </c:pt>
                <c:pt idx="3410">
                  <c:v>0.00140881255000098</c:v>
                </c:pt>
                <c:pt idx="3411">
                  <c:v>0.00142070011877848</c:v>
                </c:pt>
                <c:pt idx="3412">
                  <c:v>0.00142983611015465</c:v>
                </c:pt>
                <c:pt idx="3413">
                  <c:v>0.000130074955753493</c:v>
                </c:pt>
                <c:pt idx="3414">
                  <c:v>0.000126186281211342</c:v>
                </c:pt>
                <c:pt idx="3415">
                  <c:v>0.000127168857025542</c:v>
                </c:pt>
                <c:pt idx="3416">
                  <c:v>0.000125392498010634</c:v>
                </c:pt>
                <c:pt idx="3417">
                  <c:v>0.000123963706984532</c:v>
                </c:pt>
                <c:pt idx="3418">
                  <c:v>0.000124204571393012</c:v>
                </c:pt>
                <c:pt idx="3419">
                  <c:v>0.000125686756101572</c:v>
                </c:pt>
                <c:pt idx="3420">
                  <c:v>0.000123415766051039</c:v>
                </c:pt>
                <c:pt idx="3421">
                  <c:v>0.000122244965840875</c:v>
                </c:pt>
                <c:pt idx="3422">
                  <c:v>0.000125039959322352</c:v>
                </c:pt>
                <c:pt idx="3423">
                  <c:v>0.000126623651723072</c:v>
                </c:pt>
                <c:pt idx="3424">
                  <c:v>0.000128769644362269</c:v>
                </c:pt>
                <c:pt idx="3425">
                  <c:v>0.000126085801389053</c:v>
                </c:pt>
                <c:pt idx="3426">
                  <c:v>0.00012447754866826</c:v>
                </c:pt>
                <c:pt idx="3427">
                  <c:v>0.000125824574865779</c:v>
                </c:pt>
                <c:pt idx="3428">
                  <c:v>0.000124133493069503</c:v>
                </c:pt>
                <c:pt idx="3429">
                  <c:v>0.000122380922286146</c:v>
                </c:pt>
                <c:pt idx="3430">
                  <c:v>0.00012115132365389</c:v>
                </c:pt>
                <c:pt idx="3431">
                  <c:v>0.000123127097721265</c:v>
                </c:pt>
                <c:pt idx="3432">
                  <c:v>0.000123811882474204</c:v>
                </c:pt>
                <c:pt idx="3433">
                  <c:v>4.60525908431888E-6</c:v>
                </c:pt>
                <c:pt idx="3434">
                  <c:v>4.51355659779759E-6</c:v>
                </c:pt>
                <c:pt idx="3435">
                  <c:v>4.49337187957812E-6</c:v>
                </c:pt>
                <c:pt idx="3436">
                  <c:v>4.44430772613091E-6</c:v>
                </c:pt>
                <c:pt idx="3437">
                  <c:v>4.38520112279677E-6</c:v>
                </c:pt>
                <c:pt idx="3438">
                  <c:v>4.27602650359311E-6</c:v>
                </c:pt>
                <c:pt idx="3439">
                  <c:v>4.25374716690611E-6</c:v>
                </c:pt>
                <c:pt idx="3440">
                  <c:v>4.20515812205836E-6</c:v>
                </c:pt>
                <c:pt idx="3441">
                  <c:v>4.43189046206308E-6</c:v>
                </c:pt>
                <c:pt idx="3442">
                  <c:v>4.57737205626949E-6</c:v>
                </c:pt>
                <c:pt idx="3443">
                  <c:v>4.75463650195614E-6</c:v>
                </c:pt>
                <c:pt idx="3444">
                  <c:v>4.78102172096982E-6</c:v>
                </c:pt>
                <c:pt idx="3445">
                  <c:v>4.86275016354385E-6</c:v>
                </c:pt>
                <c:pt idx="3446">
                  <c:v>4.83982084586967E-6</c:v>
                </c:pt>
                <c:pt idx="3447">
                  <c:v>4.99523822130192E-6</c:v>
                </c:pt>
                <c:pt idx="3448">
                  <c:v>4.77687369155521E-6</c:v>
                </c:pt>
                <c:pt idx="3449">
                  <c:v>4.82358095135632E-6</c:v>
                </c:pt>
                <c:pt idx="3450">
                  <c:v>4.81703816127089E-6</c:v>
                </c:pt>
                <c:pt idx="3451">
                  <c:v>4.75295126812761E-6</c:v>
                </c:pt>
                <c:pt idx="3452">
                  <c:v>4.72234749781757E-6</c:v>
                </c:pt>
                <c:pt idx="3453">
                  <c:v>4.53639000752278E-6</c:v>
                </c:pt>
                <c:pt idx="3454">
                  <c:v>4.59108359699049E-6</c:v>
                </c:pt>
                <c:pt idx="3455">
                  <c:v>4.76190394154276E-6</c:v>
                </c:pt>
                <c:pt idx="3456">
                  <c:v>0.00976585231254769</c:v>
                </c:pt>
                <c:pt idx="3457">
                  <c:v>0.00985979476133276</c:v>
                </c:pt>
                <c:pt idx="3458">
                  <c:v>0.0101187110259359</c:v>
                </c:pt>
                <c:pt idx="3459">
                  <c:v>0.0100036191567713</c:v>
                </c:pt>
                <c:pt idx="3460">
                  <c:v>0.00991608200550105</c:v>
                </c:pt>
                <c:pt idx="3461">
                  <c:v>0.00974663228661797</c:v>
                </c:pt>
                <c:pt idx="3462">
                  <c:v>0.00983272107657546</c:v>
                </c:pt>
                <c:pt idx="3463">
                  <c:v>0.00993980670816942</c:v>
                </c:pt>
                <c:pt idx="3464">
                  <c:v>0.0100506918652409</c:v>
                </c:pt>
                <c:pt idx="3465">
                  <c:v>0.00992776382521041</c:v>
                </c:pt>
                <c:pt idx="3466">
                  <c:v>0.00999708921869202</c:v>
                </c:pt>
                <c:pt idx="3467">
                  <c:v>0.00999324432157397</c:v>
                </c:pt>
                <c:pt idx="3468">
                  <c:v>0.01000511559226</c:v>
                </c:pt>
                <c:pt idx="3469">
                  <c:v>0.0100515946785333</c:v>
                </c:pt>
                <c:pt idx="3470">
                  <c:v>0.0101696568208914</c:v>
                </c:pt>
                <c:pt idx="3471">
                  <c:v>0.00999548039210927</c:v>
                </c:pt>
                <c:pt idx="3472">
                  <c:v>0.00985100215579937</c:v>
                </c:pt>
                <c:pt idx="3473">
                  <c:v>0.010057242847963</c:v>
                </c:pt>
                <c:pt idx="3474">
                  <c:v>0.0100480121127097</c:v>
                </c:pt>
                <c:pt idx="3475">
                  <c:v>0.00999018791829093</c:v>
                </c:pt>
                <c:pt idx="3476">
                  <c:v>0.00993916226525296</c:v>
                </c:pt>
                <c:pt idx="3477">
                  <c:v>0.0100208992080279</c:v>
                </c:pt>
                <c:pt idx="3478">
                  <c:v>0.128909356302739</c:v>
                </c:pt>
                <c:pt idx="3479">
                  <c:v>0.129928963381348</c:v>
                </c:pt>
                <c:pt idx="3480">
                  <c:v>0.128610801626741</c:v>
                </c:pt>
                <c:pt idx="3481">
                  <c:v>0.12613837258922</c:v>
                </c:pt>
                <c:pt idx="3482">
                  <c:v>0.12704699598292</c:v>
                </c:pt>
                <c:pt idx="3483">
                  <c:v>0.127336799446478</c:v>
                </c:pt>
                <c:pt idx="3484">
                  <c:v>0.127271084844389</c:v>
                </c:pt>
                <c:pt idx="3485">
                  <c:v>0.127390544878383</c:v>
                </c:pt>
                <c:pt idx="3486">
                  <c:v>0.128258999320762</c:v>
                </c:pt>
                <c:pt idx="3487">
                  <c:v>0.127644954553067</c:v>
                </c:pt>
                <c:pt idx="3488">
                  <c:v>0.123521902533885</c:v>
                </c:pt>
                <c:pt idx="3489">
                  <c:v>0.123754453169917</c:v>
                </c:pt>
                <c:pt idx="3490">
                  <c:v>0.123077130749603</c:v>
                </c:pt>
                <c:pt idx="3491">
                  <c:v>0.12432953029957</c:v>
                </c:pt>
                <c:pt idx="3492">
                  <c:v>0.12337200736887</c:v>
                </c:pt>
                <c:pt idx="3493">
                  <c:v>0.122865510878393</c:v>
                </c:pt>
                <c:pt idx="3494">
                  <c:v>0.124030489296196</c:v>
                </c:pt>
                <c:pt idx="3495">
                  <c:v>0.126343008930867</c:v>
                </c:pt>
                <c:pt idx="3496">
                  <c:v>0.125813369399896</c:v>
                </c:pt>
                <c:pt idx="3497">
                  <c:v>0.12691125527531</c:v>
                </c:pt>
                <c:pt idx="3498">
                  <c:v>0.128606310985376</c:v>
                </c:pt>
                <c:pt idx="3499">
                  <c:v>0.0840015275570401</c:v>
                </c:pt>
                <c:pt idx="3500">
                  <c:v>0.0851659403033538</c:v>
                </c:pt>
                <c:pt idx="3501">
                  <c:v>0.0842436974169599</c:v>
                </c:pt>
                <c:pt idx="3502">
                  <c:v>0.085807972120078</c:v>
                </c:pt>
                <c:pt idx="3503">
                  <c:v>0.0845761372743828</c:v>
                </c:pt>
                <c:pt idx="3504">
                  <c:v>0.0850784241607566</c:v>
                </c:pt>
                <c:pt idx="3505">
                  <c:v>0.0855909404243679</c:v>
                </c:pt>
                <c:pt idx="3506">
                  <c:v>0.0861025939486921</c:v>
                </c:pt>
                <c:pt idx="3507">
                  <c:v>0.0848128963540304</c:v>
                </c:pt>
                <c:pt idx="3508">
                  <c:v>0.0860205063964231</c:v>
                </c:pt>
                <c:pt idx="3509">
                  <c:v>0.0868906241812963</c:v>
                </c:pt>
                <c:pt idx="3510">
                  <c:v>0.0880314002071482</c:v>
                </c:pt>
                <c:pt idx="3511">
                  <c:v>0.0869874811335069</c:v>
                </c:pt>
                <c:pt idx="3512">
                  <c:v>0.0875497717531082</c:v>
                </c:pt>
                <c:pt idx="3513">
                  <c:v>0.0866042479126329</c:v>
                </c:pt>
                <c:pt idx="3514">
                  <c:v>0.0864142819354585</c:v>
                </c:pt>
                <c:pt idx="3515">
                  <c:v>0.0860345169735845</c:v>
                </c:pt>
                <c:pt idx="3516">
                  <c:v>0.0872848443399062</c:v>
                </c:pt>
                <c:pt idx="3517">
                  <c:v>0.0874188692420335</c:v>
                </c:pt>
                <c:pt idx="3518">
                  <c:v>0.0865064180531205</c:v>
                </c:pt>
                <c:pt idx="3519">
                  <c:v>0.0856970106586086</c:v>
                </c:pt>
                <c:pt idx="3520">
                  <c:v>0.0875348593680725</c:v>
                </c:pt>
                <c:pt idx="3521">
                  <c:v>0.353529962531728</c:v>
                </c:pt>
                <c:pt idx="3522">
                  <c:v>0.353346865623715</c:v>
                </c:pt>
                <c:pt idx="3523">
                  <c:v>0.360530401011331</c:v>
                </c:pt>
                <c:pt idx="3524">
                  <c:v>0.361520086148446</c:v>
                </c:pt>
                <c:pt idx="3525">
                  <c:v>0.359827016460728</c:v>
                </c:pt>
                <c:pt idx="3526">
                  <c:v>0.356646327525339</c:v>
                </c:pt>
                <c:pt idx="3527">
                  <c:v>0.358726331103928</c:v>
                </c:pt>
                <c:pt idx="3528">
                  <c:v>0.361387217078864</c:v>
                </c:pt>
                <c:pt idx="3529">
                  <c:v>0.362011736924843</c:v>
                </c:pt>
                <c:pt idx="3530">
                  <c:v>0.361343942316398</c:v>
                </c:pt>
                <c:pt idx="3531">
                  <c:v>0.359358622681296</c:v>
                </c:pt>
                <c:pt idx="3532">
                  <c:v>0.359935030992892</c:v>
                </c:pt>
                <c:pt idx="3533">
                  <c:v>0.356519099915316</c:v>
                </c:pt>
                <c:pt idx="3534">
                  <c:v>0.357564706712757</c:v>
                </c:pt>
                <c:pt idx="3535">
                  <c:v>0.356075124753973</c:v>
                </c:pt>
                <c:pt idx="3536">
                  <c:v>0.35757424685217</c:v>
                </c:pt>
                <c:pt idx="3537">
                  <c:v>0.356762699584332</c:v>
                </c:pt>
                <c:pt idx="3538">
                  <c:v>0.360057991079388</c:v>
                </c:pt>
                <c:pt idx="3539">
                  <c:v>0.358271924208837</c:v>
                </c:pt>
                <c:pt idx="3540">
                  <c:v>0.35973942689912</c:v>
                </c:pt>
                <c:pt idx="3541">
                  <c:v>0.363720547040688</c:v>
                </c:pt>
                <c:pt idx="3542">
                  <c:v>0.362218615817597</c:v>
                </c:pt>
                <c:pt idx="3543">
                  <c:v>0.323871105529696</c:v>
                </c:pt>
                <c:pt idx="3544">
                  <c:v>0.32317017404346</c:v>
                </c:pt>
                <c:pt idx="3545">
                  <c:v>0.32091858672116</c:v>
                </c:pt>
                <c:pt idx="3546">
                  <c:v>0.320869774601241</c:v>
                </c:pt>
                <c:pt idx="3547">
                  <c:v>0.32190430178974</c:v>
                </c:pt>
                <c:pt idx="3548">
                  <c:v>0.323912984917567</c:v>
                </c:pt>
                <c:pt idx="3549">
                  <c:v>0.325636591496861</c:v>
                </c:pt>
                <c:pt idx="3550">
                  <c:v>0.326557655060858</c:v>
                </c:pt>
                <c:pt idx="3551">
                  <c:v>0.329867431827738</c:v>
                </c:pt>
                <c:pt idx="3552">
                  <c:v>0.329883472918137</c:v>
                </c:pt>
                <c:pt idx="3553">
                  <c:v>0.332570137214694</c:v>
                </c:pt>
                <c:pt idx="3554">
                  <c:v>0.334018704025048</c:v>
                </c:pt>
                <c:pt idx="3555">
                  <c:v>0.333419024514712</c:v>
                </c:pt>
                <c:pt idx="3556">
                  <c:v>0.336811439750118</c:v>
                </c:pt>
                <c:pt idx="3557">
                  <c:v>0.33738217041461</c:v>
                </c:pt>
                <c:pt idx="3558">
                  <c:v>0.335792724457222</c:v>
                </c:pt>
                <c:pt idx="3559">
                  <c:v>0.335048131601678</c:v>
                </c:pt>
                <c:pt idx="3560">
                  <c:v>0.335997072559899</c:v>
                </c:pt>
                <c:pt idx="3561">
                  <c:v>0.336671785542663</c:v>
                </c:pt>
                <c:pt idx="3562">
                  <c:v>0.336230662133144</c:v>
                </c:pt>
                <c:pt idx="3563">
                  <c:v>0.338338439352682</c:v>
                </c:pt>
                <c:pt idx="3564">
                  <c:v>0.342099550689944</c:v>
                </c:pt>
                <c:pt idx="3565">
                  <c:v>0.361802667457933</c:v>
                </c:pt>
                <c:pt idx="3566">
                  <c:v>0.360589784938324</c:v>
                </c:pt>
                <c:pt idx="3567">
                  <c:v>0.357337359655795</c:v>
                </c:pt>
                <c:pt idx="3568">
                  <c:v>0.357738658086875</c:v>
                </c:pt>
                <c:pt idx="3569">
                  <c:v>0.355269191129714</c:v>
                </c:pt>
                <c:pt idx="3570">
                  <c:v>0.351941404132318</c:v>
                </c:pt>
                <c:pt idx="3571">
                  <c:v>0.352855491968484</c:v>
                </c:pt>
                <c:pt idx="3572">
                  <c:v>0.349864768721144</c:v>
                </c:pt>
                <c:pt idx="3573">
                  <c:v>0.350077329335264</c:v>
                </c:pt>
                <c:pt idx="3574">
                  <c:v>0.354230289803369</c:v>
                </c:pt>
                <c:pt idx="3575">
                  <c:v>0.353727737243886</c:v>
                </c:pt>
                <c:pt idx="3576">
                  <c:v>0.355515930871848</c:v>
                </c:pt>
                <c:pt idx="3577">
                  <c:v>0.353097210257472</c:v>
                </c:pt>
                <c:pt idx="3578">
                  <c:v>0.34746538961708</c:v>
                </c:pt>
                <c:pt idx="3579">
                  <c:v>0.347199239937396</c:v>
                </c:pt>
                <c:pt idx="3580">
                  <c:v>0.345646285337001</c:v>
                </c:pt>
                <c:pt idx="3581">
                  <c:v>0.342986656812778</c:v>
                </c:pt>
                <c:pt idx="3582">
                  <c:v>0.341649146327608</c:v>
                </c:pt>
                <c:pt idx="3583">
                  <c:v>0.341249591756946</c:v>
                </c:pt>
                <c:pt idx="3584">
                  <c:v>0.336863360987224</c:v>
                </c:pt>
                <c:pt idx="3585">
                  <c:v>0.340062264501947</c:v>
                </c:pt>
                <c:pt idx="3586">
                  <c:v>0.342600433458131</c:v>
                </c:pt>
                <c:pt idx="3587">
                  <c:v>0.373974157720975</c:v>
                </c:pt>
                <c:pt idx="3588">
                  <c:v>0.373309092754062</c:v>
                </c:pt>
                <c:pt idx="3589">
                  <c:v>0.372358991690614</c:v>
                </c:pt>
                <c:pt idx="3590">
                  <c:v>0.371225963408223</c:v>
                </c:pt>
                <c:pt idx="3591">
                  <c:v>0.375215682165341</c:v>
                </c:pt>
                <c:pt idx="3592">
                  <c:v>0.37388681790916</c:v>
                </c:pt>
                <c:pt idx="3593">
                  <c:v>0.378617148836495</c:v>
                </c:pt>
                <c:pt idx="3594">
                  <c:v>0.378498729569431</c:v>
                </c:pt>
                <c:pt idx="3595">
                  <c:v>0.380324870729354</c:v>
                </c:pt>
                <c:pt idx="3596">
                  <c:v>0.379392718390635</c:v>
                </c:pt>
                <c:pt idx="3597">
                  <c:v>0.37900278840127</c:v>
                </c:pt>
                <c:pt idx="3598">
                  <c:v>0.379151104242915</c:v>
                </c:pt>
                <c:pt idx="3599">
                  <c:v>0.378784355286317</c:v>
                </c:pt>
                <c:pt idx="3600">
                  <c:v>0.374377242204553</c:v>
                </c:pt>
                <c:pt idx="3601">
                  <c:v>0.372694625309007</c:v>
                </c:pt>
                <c:pt idx="3602">
                  <c:v>0.371755450230319</c:v>
                </c:pt>
                <c:pt idx="3603">
                  <c:v>0.374075855496554</c:v>
                </c:pt>
                <c:pt idx="3604">
                  <c:v>0.377935805789773</c:v>
                </c:pt>
                <c:pt idx="3605">
                  <c:v>0.378822612787048</c:v>
                </c:pt>
                <c:pt idx="3606">
                  <c:v>0.37999488358236</c:v>
                </c:pt>
                <c:pt idx="3607">
                  <c:v>0.380044060137903</c:v>
                </c:pt>
                <c:pt idx="3608">
                  <c:v>0.436483521767385</c:v>
                </c:pt>
                <c:pt idx="3609">
                  <c:v>0.43547848456058</c:v>
                </c:pt>
                <c:pt idx="3610">
                  <c:v>0.43476803498837</c:v>
                </c:pt>
                <c:pt idx="3611">
                  <c:v>0.436931342644217</c:v>
                </c:pt>
                <c:pt idx="3612">
                  <c:v>0.438210160477116</c:v>
                </c:pt>
                <c:pt idx="3613">
                  <c:v>0.43610427173081</c:v>
                </c:pt>
                <c:pt idx="3614">
                  <c:v>0.434487680005696</c:v>
                </c:pt>
                <c:pt idx="3615">
                  <c:v>0.434788113446698</c:v>
                </c:pt>
                <c:pt idx="3616">
                  <c:v>0.434040953638188</c:v>
                </c:pt>
                <c:pt idx="3617">
                  <c:v>0.432417784415792</c:v>
                </c:pt>
                <c:pt idx="3618">
                  <c:v>0.427594186790083</c:v>
                </c:pt>
                <c:pt idx="3619">
                  <c:v>0.425667817796648</c:v>
                </c:pt>
                <c:pt idx="3620">
                  <c:v>0.42539619519159</c:v>
                </c:pt>
                <c:pt idx="3621">
                  <c:v>0.424610035641746</c:v>
                </c:pt>
                <c:pt idx="3622">
                  <c:v>0.424591989622345</c:v>
                </c:pt>
                <c:pt idx="3623">
                  <c:v>0.430843632961308</c:v>
                </c:pt>
                <c:pt idx="3624">
                  <c:v>0.431238472222309</c:v>
                </c:pt>
                <c:pt idx="3625">
                  <c:v>0.430252350859679</c:v>
                </c:pt>
                <c:pt idx="3626">
                  <c:v>0.431711034216225</c:v>
                </c:pt>
                <c:pt idx="3627">
                  <c:v>0.43065083561354</c:v>
                </c:pt>
                <c:pt idx="3628">
                  <c:v>0.434691592548526</c:v>
                </c:pt>
                <c:pt idx="3629">
                  <c:v>0.432571826316234</c:v>
                </c:pt>
                <c:pt idx="3630">
                  <c:v>0.441788416589425</c:v>
                </c:pt>
                <c:pt idx="3631">
                  <c:v>0.44282735078982</c:v>
                </c:pt>
                <c:pt idx="3632">
                  <c:v>0.438966725489806</c:v>
                </c:pt>
                <c:pt idx="3633">
                  <c:v>0.437929396582163</c:v>
                </c:pt>
                <c:pt idx="3634">
                  <c:v>0.438373224915495</c:v>
                </c:pt>
                <c:pt idx="3635">
                  <c:v>0.436210522464983</c:v>
                </c:pt>
                <c:pt idx="3636">
                  <c:v>0.43952776070766</c:v>
                </c:pt>
                <c:pt idx="3637">
                  <c:v>0.437837370565352</c:v>
                </c:pt>
                <c:pt idx="3638">
                  <c:v>0.437990298650651</c:v>
                </c:pt>
                <c:pt idx="3639">
                  <c:v>0.437091884335244</c:v>
                </c:pt>
                <c:pt idx="3640">
                  <c:v>0.4357550886329</c:v>
                </c:pt>
                <c:pt idx="3641">
                  <c:v>0.437808375938057</c:v>
                </c:pt>
                <c:pt idx="3642">
                  <c:v>0.438994905669634</c:v>
                </c:pt>
                <c:pt idx="3643">
                  <c:v>0.438012333002384</c:v>
                </c:pt>
                <c:pt idx="3644">
                  <c:v>0.438587706230085</c:v>
                </c:pt>
                <c:pt idx="3645">
                  <c:v>0.43833856672923</c:v>
                </c:pt>
                <c:pt idx="3646">
                  <c:v>0.438351760062401</c:v>
                </c:pt>
                <c:pt idx="3647">
                  <c:v>0.43871124660225</c:v>
                </c:pt>
                <c:pt idx="3648">
                  <c:v>0.440392994605279</c:v>
                </c:pt>
                <c:pt idx="3649">
                  <c:v>0.440982558328795</c:v>
                </c:pt>
                <c:pt idx="3650">
                  <c:v>0.440711111259669</c:v>
                </c:pt>
                <c:pt idx="3651">
                  <c:v>0.440717357275847</c:v>
                </c:pt>
                <c:pt idx="3652">
                  <c:v>0.442910307353749</c:v>
                </c:pt>
                <c:pt idx="3653">
                  <c:v>0.438060491233856</c:v>
                </c:pt>
                <c:pt idx="3654">
                  <c:v>0.436755807725024</c:v>
                </c:pt>
                <c:pt idx="3655">
                  <c:v>0.436095849569655</c:v>
                </c:pt>
                <c:pt idx="3656">
                  <c:v>0.437691264398483</c:v>
                </c:pt>
                <c:pt idx="3657">
                  <c:v>0.434113055129795</c:v>
                </c:pt>
                <c:pt idx="3658">
                  <c:v>0.434520030951337</c:v>
                </c:pt>
                <c:pt idx="3659">
                  <c:v>0.43463080802632</c:v>
                </c:pt>
                <c:pt idx="3660">
                  <c:v>0.437750039942195</c:v>
                </c:pt>
                <c:pt idx="3661">
                  <c:v>0.438313391418705</c:v>
                </c:pt>
                <c:pt idx="3662">
                  <c:v>0.442543298805045</c:v>
                </c:pt>
                <c:pt idx="3663">
                  <c:v>0.443521454528415</c:v>
                </c:pt>
                <c:pt idx="3664">
                  <c:v>0.440542633932345</c:v>
                </c:pt>
                <c:pt idx="3665">
                  <c:v>0.441514547867644</c:v>
                </c:pt>
                <c:pt idx="3666">
                  <c:v>0.440671803665656</c:v>
                </c:pt>
                <c:pt idx="3667">
                  <c:v>0.440042337328149</c:v>
                </c:pt>
                <c:pt idx="3668">
                  <c:v>0.442769090938148</c:v>
                </c:pt>
                <c:pt idx="3669">
                  <c:v>0.441440302844773</c:v>
                </c:pt>
                <c:pt idx="3670">
                  <c:v>0.440594314133846</c:v>
                </c:pt>
                <c:pt idx="3671">
                  <c:v>0.442987888420271</c:v>
                </c:pt>
                <c:pt idx="3672">
                  <c:v>0.441156153983497</c:v>
                </c:pt>
                <c:pt idx="3673">
                  <c:v>0.441601094097709</c:v>
                </c:pt>
                <c:pt idx="3674">
                  <c:v>0.430257644357434</c:v>
                </c:pt>
                <c:pt idx="3675">
                  <c:v>0.428584657447428</c:v>
                </c:pt>
                <c:pt idx="3676">
                  <c:v>0.427489846521401</c:v>
                </c:pt>
                <c:pt idx="3677">
                  <c:v>0.428090779642253</c:v>
                </c:pt>
                <c:pt idx="3678">
                  <c:v>0.429698212702864</c:v>
                </c:pt>
                <c:pt idx="3679">
                  <c:v>0.430299060740787</c:v>
                </c:pt>
                <c:pt idx="3680">
                  <c:v>0.431786193541106</c:v>
                </c:pt>
                <c:pt idx="3681">
                  <c:v>0.429951088516207</c:v>
                </c:pt>
                <c:pt idx="3682">
                  <c:v>0.429027148259459</c:v>
                </c:pt>
                <c:pt idx="3683">
                  <c:v>0.429560772424126</c:v>
                </c:pt>
                <c:pt idx="3684">
                  <c:v>0.43089086819959</c:v>
                </c:pt>
                <c:pt idx="3685">
                  <c:v>0.430253776117578</c:v>
                </c:pt>
                <c:pt idx="3686">
                  <c:v>0.433135721586909</c:v>
                </c:pt>
                <c:pt idx="3687">
                  <c:v>0.432620374184951</c:v>
                </c:pt>
                <c:pt idx="3688">
                  <c:v>0.43272873767872</c:v>
                </c:pt>
                <c:pt idx="3689">
                  <c:v>0.429146245712643</c:v>
                </c:pt>
                <c:pt idx="3690">
                  <c:v>0.430790198059298</c:v>
                </c:pt>
                <c:pt idx="3691">
                  <c:v>0.432605467778279</c:v>
                </c:pt>
                <c:pt idx="3692">
                  <c:v>0.432766079971743</c:v>
                </c:pt>
                <c:pt idx="3693">
                  <c:v>0.435284086597768</c:v>
                </c:pt>
                <c:pt idx="3694">
                  <c:v>0.437260394218197</c:v>
                </c:pt>
                <c:pt idx="3695">
                  <c:v>0.45848712499845</c:v>
                </c:pt>
                <c:pt idx="3696">
                  <c:v>0.458660459948632</c:v>
                </c:pt>
                <c:pt idx="3697">
                  <c:v>0.455111919046851</c:v>
                </c:pt>
                <c:pt idx="3698">
                  <c:v>0.454404709366382</c:v>
                </c:pt>
                <c:pt idx="3699">
                  <c:v>0.451981212036813</c:v>
                </c:pt>
                <c:pt idx="3700">
                  <c:v>0.452102103958927</c:v>
                </c:pt>
                <c:pt idx="3701">
                  <c:v>0.446394639746602</c:v>
                </c:pt>
                <c:pt idx="3702">
                  <c:v>0.447988721632273</c:v>
                </c:pt>
                <c:pt idx="3703">
                  <c:v>0.44345211250798</c:v>
                </c:pt>
                <c:pt idx="3704">
                  <c:v>0.444218796272408</c:v>
                </c:pt>
                <c:pt idx="3705">
                  <c:v>0.448631566975137</c:v>
                </c:pt>
                <c:pt idx="3706">
                  <c:v>0.444954945143312</c:v>
                </c:pt>
                <c:pt idx="3707">
                  <c:v>0.444526774340482</c:v>
                </c:pt>
                <c:pt idx="3708">
                  <c:v>0.439952100312507</c:v>
                </c:pt>
                <c:pt idx="3709">
                  <c:v>0.440995795809175</c:v>
                </c:pt>
                <c:pt idx="3710">
                  <c:v>0.441155437760684</c:v>
                </c:pt>
                <c:pt idx="3711">
                  <c:v>0.445025934686342</c:v>
                </c:pt>
                <c:pt idx="3712">
                  <c:v>0.446752420489739</c:v>
                </c:pt>
                <c:pt idx="3713">
                  <c:v>0.450030693634794</c:v>
                </c:pt>
                <c:pt idx="3714">
                  <c:v>0.449900756375956</c:v>
                </c:pt>
                <c:pt idx="3715">
                  <c:v>0.448709017197529</c:v>
                </c:pt>
                <c:pt idx="3716">
                  <c:v>0.450522320446429</c:v>
                </c:pt>
                <c:pt idx="3717">
                  <c:v>0.457344681616329</c:v>
                </c:pt>
                <c:pt idx="3718">
                  <c:v>0.435331001951218</c:v>
                </c:pt>
                <c:pt idx="3719">
                  <c:v>0.433297946166124</c:v>
                </c:pt>
                <c:pt idx="3720">
                  <c:v>0.431070337542803</c:v>
                </c:pt>
                <c:pt idx="3721">
                  <c:v>0.432118213184937</c:v>
                </c:pt>
                <c:pt idx="3722">
                  <c:v>0.43184066667636</c:v>
                </c:pt>
                <c:pt idx="3723">
                  <c:v>0.43299725040641</c:v>
                </c:pt>
                <c:pt idx="3724">
                  <c:v>0.435350923050915</c:v>
                </c:pt>
                <c:pt idx="3725">
                  <c:v>0.433242821198125</c:v>
                </c:pt>
                <c:pt idx="3726">
                  <c:v>0.432426631639989</c:v>
                </c:pt>
                <c:pt idx="3727">
                  <c:v>0.431880535756159</c:v>
                </c:pt>
                <c:pt idx="3728">
                  <c:v>0.431850076907403</c:v>
                </c:pt>
                <c:pt idx="3729">
                  <c:v>0.43328469289351</c:v>
                </c:pt>
                <c:pt idx="3730">
                  <c:v>0.432860781671062</c:v>
                </c:pt>
                <c:pt idx="3731">
                  <c:v>0.434931733127672</c:v>
                </c:pt>
                <c:pt idx="3732">
                  <c:v>0.436525797726244</c:v>
                </c:pt>
                <c:pt idx="3733">
                  <c:v>0.436145892799308</c:v>
                </c:pt>
                <c:pt idx="3734">
                  <c:v>0.435419251724645</c:v>
                </c:pt>
                <c:pt idx="3735">
                  <c:v>0.432768135132996</c:v>
                </c:pt>
                <c:pt idx="3736">
                  <c:v>0.429498067350876</c:v>
                </c:pt>
                <c:pt idx="3737">
                  <c:v>0.427037947267511</c:v>
                </c:pt>
                <c:pt idx="3738">
                  <c:v>0.423452376025263</c:v>
                </c:pt>
                <c:pt idx="3739">
                  <c:v>0.422645117006855</c:v>
                </c:pt>
                <c:pt idx="3740">
                  <c:v>0.423272085063466</c:v>
                </c:pt>
                <c:pt idx="3741">
                  <c:v>0.421137887905632</c:v>
                </c:pt>
                <c:pt idx="3742">
                  <c:v>0.421790206613799</c:v>
                </c:pt>
                <c:pt idx="3743">
                  <c:v>0.416518640985676</c:v>
                </c:pt>
                <c:pt idx="3744">
                  <c:v>0.419357504307706</c:v>
                </c:pt>
                <c:pt idx="3745">
                  <c:v>0.418156282747279</c:v>
                </c:pt>
                <c:pt idx="3746">
                  <c:v>0.419615204963299</c:v>
                </c:pt>
                <c:pt idx="3747">
                  <c:v>0.418031079797323</c:v>
                </c:pt>
                <c:pt idx="3748">
                  <c:v>0.41252946670875</c:v>
                </c:pt>
                <c:pt idx="3749">
                  <c:v>0.415103289851802</c:v>
                </c:pt>
                <c:pt idx="3750">
                  <c:v>0.417942601340465</c:v>
                </c:pt>
                <c:pt idx="3751">
                  <c:v>0.417830491837329</c:v>
                </c:pt>
                <c:pt idx="3752">
                  <c:v>0.417347359497753</c:v>
                </c:pt>
                <c:pt idx="3753">
                  <c:v>0.419615338854616</c:v>
                </c:pt>
                <c:pt idx="3754">
                  <c:v>0.418501605708218</c:v>
                </c:pt>
                <c:pt idx="3755">
                  <c:v>0.41988068773649</c:v>
                </c:pt>
                <c:pt idx="3756">
                  <c:v>0.419288170001298</c:v>
                </c:pt>
                <c:pt idx="3757">
                  <c:v>0.419965473363987</c:v>
                </c:pt>
                <c:pt idx="3758">
                  <c:v>0.42028219065021</c:v>
                </c:pt>
                <c:pt idx="3759">
                  <c:v>0.419720837942557</c:v>
                </c:pt>
                <c:pt idx="3760">
                  <c:v>0.42014980223716</c:v>
                </c:pt>
                <c:pt idx="3761">
                  <c:v>0.381361501327448</c:v>
                </c:pt>
                <c:pt idx="3762">
                  <c:v>0.383283513487774</c:v>
                </c:pt>
                <c:pt idx="3763">
                  <c:v>0.385819236220356</c:v>
                </c:pt>
                <c:pt idx="3764">
                  <c:v>0.386286577189866</c:v>
                </c:pt>
                <c:pt idx="3765">
                  <c:v>0.386943421194321</c:v>
                </c:pt>
                <c:pt idx="3766">
                  <c:v>0.387852722149287</c:v>
                </c:pt>
                <c:pt idx="3767">
                  <c:v>0.388660513284456</c:v>
                </c:pt>
                <c:pt idx="3768">
                  <c:v>0.385176009670524</c:v>
                </c:pt>
                <c:pt idx="3769">
                  <c:v>0.386032111320073</c:v>
                </c:pt>
                <c:pt idx="3770">
                  <c:v>0.388179139654877</c:v>
                </c:pt>
                <c:pt idx="3771">
                  <c:v>0.388224181603537</c:v>
                </c:pt>
                <c:pt idx="3772">
                  <c:v>0.387065826984137</c:v>
                </c:pt>
                <c:pt idx="3773">
                  <c:v>0.387330936786844</c:v>
                </c:pt>
                <c:pt idx="3774">
                  <c:v>0.386552233468569</c:v>
                </c:pt>
                <c:pt idx="3775">
                  <c:v>0.387787482636875</c:v>
                </c:pt>
                <c:pt idx="3776">
                  <c:v>0.387192004115862</c:v>
                </c:pt>
                <c:pt idx="3777">
                  <c:v>0.387273666218426</c:v>
                </c:pt>
                <c:pt idx="3778">
                  <c:v>0.388248675027679</c:v>
                </c:pt>
                <c:pt idx="3779">
                  <c:v>0.388728078563252</c:v>
                </c:pt>
                <c:pt idx="3780">
                  <c:v>0.38736477958239</c:v>
                </c:pt>
                <c:pt idx="3781">
                  <c:v>0.38641596121078</c:v>
                </c:pt>
                <c:pt idx="3782">
                  <c:v>0.382843200787305</c:v>
                </c:pt>
                <c:pt idx="3783">
                  <c:v>0.410047685462379</c:v>
                </c:pt>
                <c:pt idx="3784">
                  <c:v>0.408535661431006</c:v>
                </c:pt>
                <c:pt idx="3785">
                  <c:v>0.407580113961287</c:v>
                </c:pt>
                <c:pt idx="3786">
                  <c:v>0.406456042789344</c:v>
                </c:pt>
                <c:pt idx="3787">
                  <c:v>0.407144280634825</c:v>
                </c:pt>
                <c:pt idx="3788">
                  <c:v>0.40647133930094</c:v>
                </c:pt>
                <c:pt idx="3789">
                  <c:v>0.407986872307966</c:v>
                </c:pt>
                <c:pt idx="3790">
                  <c:v>0.40631413765326</c:v>
                </c:pt>
                <c:pt idx="3791">
                  <c:v>0.404596669124117</c:v>
                </c:pt>
                <c:pt idx="3792">
                  <c:v>0.403005253025648</c:v>
                </c:pt>
                <c:pt idx="3793">
                  <c:v>0.402746293866198</c:v>
                </c:pt>
                <c:pt idx="3794">
                  <c:v>0.40403082838701</c:v>
                </c:pt>
                <c:pt idx="3795">
                  <c:v>0.406132101317609</c:v>
                </c:pt>
                <c:pt idx="3796">
                  <c:v>0.403227549587922</c:v>
                </c:pt>
                <c:pt idx="3797">
                  <c:v>0.403524579188773</c:v>
                </c:pt>
                <c:pt idx="3798">
                  <c:v>0.401877899289089</c:v>
                </c:pt>
                <c:pt idx="3799">
                  <c:v>0.404547460589163</c:v>
                </c:pt>
                <c:pt idx="3800">
                  <c:v>0.40528640707674</c:v>
                </c:pt>
                <c:pt idx="3801">
                  <c:v>0.406458936227462</c:v>
                </c:pt>
                <c:pt idx="3802">
                  <c:v>0.406930190562578</c:v>
                </c:pt>
                <c:pt idx="3803">
                  <c:v>0.406672982611441</c:v>
                </c:pt>
                <c:pt idx="3804">
                  <c:v>0.39943501823542</c:v>
                </c:pt>
                <c:pt idx="3805">
                  <c:v>0.397781849547393</c:v>
                </c:pt>
                <c:pt idx="3806">
                  <c:v>0.396266168408661</c:v>
                </c:pt>
                <c:pt idx="3807">
                  <c:v>0.389075653801613</c:v>
                </c:pt>
                <c:pt idx="3808">
                  <c:v>0.388111675944649</c:v>
                </c:pt>
                <c:pt idx="3809">
                  <c:v>0.38928434369672</c:v>
                </c:pt>
                <c:pt idx="3810">
                  <c:v>0.389755716217363</c:v>
                </c:pt>
                <c:pt idx="3811">
                  <c:v>0.387815370206686</c:v>
                </c:pt>
                <c:pt idx="3812">
                  <c:v>0.385945773806112</c:v>
                </c:pt>
                <c:pt idx="3813">
                  <c:v>0.388589629816934</c:v>
                </c:pt>
                <c:pt idx="3814">
                  <c:v>0.389293558458388</c:v>
                </c:pt>
                <c:pt idx="3815">
                  <c:v>0.391238380992359</c:v>
                </c:pt>
                <c:pt idx="3816">
                  <c:v>0.390825061440426</c:v>
                </c:pt>
                <c:pt idx="3817">
                  <c:v>0.391293159355294</c:v>
                </c:pt>
                <c:pt idx="3818">
                  <c:v>0.394498290230452</c:v>
                </c:pt>
                <c:pt idx="3819">
                  <c:v>0.395277816726064</c:v>
                </c:pt>
                <c:pt idx="3820">
                  <c:v>0.396110089977125</c:v>
                </c:pt>
                <c:pt idx="3821">
                  <c:v>0.397179694887193</c:v>
                </c:pt>
                <c:pt idx="3822">
                  <c:v>0.398824186210977</c:v>
                </c:pt>
                <c:pt idx="3823">
                  <c:v>0.397696648317584</c:v>
                </c:pt>
                <c:pt idx="3824">
                  <c:v>0.395376260617142</c:v>
                </c:pt>
                <c:pt idx="3825">
                  <c:v>0.396617054909465</c:v>
                </c:pt>
                <c:pt idx="3826">
                  <c:v>0.398678737484582</c:v>
                </c:pt>
                <c:pt idx="3827">
                  <c:v>0.386180493918176</c:v>
                </c:pt>
                <c:pt idx="3828">
                  <c:v>0.386547149320878</c:v>
                </c:pt>
                <c:pt idx="3829">
                  <c:v>0.387497486605221</c:v>
                </c:pt>
                <c:pt idx="3830">
                  <c:v>0.386438267893616</c:v>
                </c:pt>
                <c:pt idx="3831">
                  <c:v>0.384696145876521</c:v>
                </c:pt>
                <c:pt idx="3832">
                  <c:v>0.383970789215643</c:v>
                </c:pt>
                <c:pt idx="3833">
                  <c:v>0.386343977481727</c:v>
                </c:pt>
                <c:pt idx="3834">
                  <c:v>0.385832407429846</c:v>
                </c:pt>
                <c:pt idx="3835">
                  <c:v>0.385923988209575</c:v>
                </c:pt>
                <c:pt idx="3836">
                  <c:v>0.38658563045145</c:v>
                </c:pt>
                <c:pt idx="3837">
                  <c:v>0.386911366907978</c:v>
                </c:pt>
                <c:pt idx="3838">
                  <c:v>0.38610058928159</c:v>
                </c:pt>
                <c:pt idx="3839">
                  <c:v>0.386324269564225</c:v>
                </c:pt>
                <c:pt idx="3840">
                  <c:v>0.383808167784257</c:v>
                </c:pt>
                <c:pt idx="3841">
                  <c:v>0.381532338283275</c:v>
                </c:pt>
                <c:pt idx="3842">
                  <c:v>0.382256321378579</c:v>
                </c:pt>
                <c:pt idx="3843">
                  <c:v>0.380109056920422</c:v>
                </c:pt>
                <c:pt idx="3844">
                  <c:v>0.380933002017464</c:v>
                </c:pt>
                <c:pt idx="3845">
                  <c:v>0.382602073641455</c:v>
                </c:pt>
                <c:pt idx="3846">
                  <c:v>0.381077240601887</c:v>
                </c:pt>
                <c:pt idx="3847">
                  <c:v>0.385566658815414</c:v>
                </c:pt>
                <c:pt idx="3848">
                  <c:v>0.4119888806251</c:v>
                </c:pt>
                <c:pt idx="3849">
                  <c:v>0.411282104963305</c:v>
                </c:pt>
                <c:pt idx="3850">
                  <c:v>0.411888556446681</c:v>
                </c:pt>
                <c:pt idx="3851">
                  <c:v>0.411370297959332</c:v>
                </c:pt>
                <c:pt idx="3852">
                  <c:v>0.408155915065744</c:v>
                </c:pt>
                <c:pt idx="3853">
                  <c:v>0.408725993413445</c:v>
                </c:pt>
                <c:pt idx="3854">
                  <c:v>0.407200935144711</c:v>
                </c:pt>
                <c:pt idx="3855">
                  <c:v>0.407034378491392</c:v>
                </c:pt>
                <c:pt idx="3856">
                  <c:v>0.403836156767258</c:v>
                </c:pt>
                <c:pt idx="3857">
                  <c:v>0.403355886816349</c:v>
                </c:pt>
                <c:pt idx="3858">
                  <c:v>0.402899903327519</c:v>
                </c:pt>
                <c:pt idx="3859">
                  <c:v>0.403810017249577</c:v>
                </c:pt>
                <c:pt idx="3860">
                  <c:v>0.40097607402794</c:v>
                </c:pt>
                <c:pt idx="3861">
                  <c:v>0.402084784885691</c:v>
                </c:pt>
                <c:pt idx="3862">
                  <c:v>0.401069130991909</c:v>
                </c:pt>
                <c:pt idx="3863">
                  <c:v>0.39702675145612</c:v>
                </c:pt>
                <c:pt idx="3864">
                  <c:v>0.398583522380432</c:v>
                </c:pt>
                <c:pt idx="3865">
                  <c:v>0.401540955490427</c:v>
                </c:pt>
                <c:pt idx="3866">
                  <c:v>0.403992605144896</c:v>
                </c:pt>
                <c:pt idx="3867">
                  <c:v>0.403903070561395</c:v>
                </c:pt>
                <c:pt idx="3868">
                  <c:v>0.4044714899128</c:v>
                </c:pt>
                <c:pt idx="3869">
                  <c:v>0.406647244862852</c:v>
                </c:pt>
                <c:pt idx="3870">
                  <c:v>0.344355868943958</c:v>
                </c:pt>
                <c:pt idx="3871">
                  <c:v>0.344250655944258</c:v>
                </c:pt>
                <c:pt idx="3872">
                  <c:v>0.345906054627259</c:v>
                </c:pt>
                <c:pt idx="3873">
                  <c:v>0.34519718875586</c:v>
                </c:pt>
                <c:pt idx="3874">
                  <c:v>0.344962308264538</c:v>
                </c:pt>
                <c:pt idx="3875">
                  <c:v>0.345030864947055</c:v>
                </c:pt>
                <c:pt idx="3876">
                  <c:v>0.346486385739086</c:v>
                </c:pt>
                <c:pt idx="3877">
                  <c:v>0.347030059334655</c:v>
                </c:pt>
                <c:pt idx="3878">
                  <c:v>0.346997744184664</c:v>
                </c:pt>
                <c:pt idx="3879">
                  <c:v>0.345185870544282</c:v>
                </c:pt>
                <c:pt idx="3880">
                  <c:v>0.347072819434406</c:v>
                </c:pt>
                <c:pt idx="3881">
                  <c:v>0.347673129264088</c:v>
                </c:pt>
                <c:pt idx="3882">
                  <c:v>0.345284643817937</c:v>
                </c:pt>
                <c:pt idx="3883">
                  <c:v>0.344700404045389</c:v>
                </c:pt>
                <c:pt idx="3884">
                  <c:v>0.34409386279139</c:v>
                </c:pt>
                <c:pt idx="3885">
                  <c:v>0.343987193542554</c:v>
                </c:pt>
                <c:pt idx="3886">
                  <c:v>0.344045858461163</c:v>
                </c:pt>
                <c:pt idx="3887">
                  <c:v>0.343615844075164</c:v>
                </c:pt>
                <c:pt idx="3888">
                  <c:v>0.343690066489736</c:v>
                </c:pt>
                <c:pt idx="3889">
                  <c:v>0.342432630554014</c:v>
                </c:pt>
                <c:pt idx="3890">
                  <c:v>0.344528725675393</c:v>
                </c:pt>
                <c:pt idx="3891">
                  <c:v>0.34605082432082</c:v>
                </c:pt>
                <c:pt idx="3892">
                  <c:v>0.294829388685783</c:v>
                </c:pt>
                <c:pt idx="3893">
                  <c:v>0.29342185186674</c:v>
                </c:pt>
                <c:pt idx="3894">
                  <c:v>0.292385640172935</c:v>
                </c:pt>
                <c:pt idx="3895">
                  <c:v>0.293222363299777</c:v>
                </c:pt>
                <c:pt idx="3896">
                  <c:v>0.292208764570609</c:v>
                </c:pt>
                <c:pt idx="3897">
                  <c:v>0.292593628965173</c:v>
                </c:pt>
                <c:pt idx="3898">
                  <c:v>0.293528848195007</c:v>
                </c:pt>
                <c:pt idx="3899">
                  <c:v>0.294261595673319</c:v>
                </c:pt>
                <c:pt idx="3900">
                  <c:v>0.293016886791437</c:v>
                </c:pt>
                <c:pt idx="3901">
                  <c:v>0.294498394794591</c:v>
                </c:pt>
                <c:pt idx="3902">
                  <c:v>0.293875551887514</c:v>
                </c:pt>
                <c:pt idx="3903">
                  <c:v>0.293118463401265</c:v>
                </c:pt>
                <c:pt idx="3904">
                  <c:v>0.294698467262141</c:v>
                </c:pt>
                <c:pt idx="3905">
                  <c:v>0.295682238584785</c:v>
                </c:pt>
                <c:pt idx="3906">
                  <c:v>0.294686501317471</c:v>
                </c:pt>
                <c:pt idx="3907">
                  <c:v>0.294725398125507</c:v>
                </c:pt>
                <c:pt idx="3908">
                  <c:v>0.293734174941421</c:v>
                </c:pt>
                <c:pt idx="3909">
                  <c:v>0.294888277432023</c:v>
                </c:pt>
                <c:pt idx="3910">
                  <c:v>0.295761385979053</c:v>
                </c:pt>
                <c:pt idx="3911">
                  <c:v>0.295597678506034</c:v>
                </c:pt>
                <c:pt idx="3912">
                  <c:v>0.295961295716443</c:v>
                </c:pt>
                <c:pt idx="3913">
                  <c:v>0.382500690317936</c:v>
                </c:pt>
                <c:pt idx="3914">
                  <c:v>0.383191324478854</c:v>
                </c:pt>
                <c:pt idx="3915">
                  <c:v>0.381773657751707</c:v>
                </c:pt>
                <c:pt idx="3916">
                  <c:v>0.382840799116357</c:v>
                </c:pt>
                <c:pt idx="3917">
                  <c:v>0.384145370886653</c:v>
                </c:pt>
                <c:pt idx="3918">
                  <c:v>0.383907933601644</c:v>
                </c:pt>
                <c:pt idx="3919">
                  <c:v>0.382292439771712</c:v>
                </c:pt>
                <c:pt idx="3920">
                  <c:v>0.38075699690668</c:v>
                </c:pt>
                <c:pt idx="3921">
                  <c:v>0.38063994870419</c:v>
                </c:pt>
                <c:pt idx="3922">
                  <c:v>0.382519411342561</c:v>
                </c:pt>
                <c:pt idx="3923">
                  <c:v>0.383143269053807</c:v>
                </c:pt>
                <c:pt idx="3924">
                  <c:v>0.384148584050423</c:v>
                </c:pt>
                <c:pt idx="3925">
                  <c:v>0.383088129205829</c:v>
                </c:pt>
                <c:pt idx="3926">
                  <c:v>0.382914757316975</c:v>
                </c:pt>
                <c:pt idx="3927">
                  <c:v>0.381972213212138</c:v>
                </c:pt>
                <c:pt idx="3928">
                  <c:v>0.380858255030283</c:v>
                </c:pt>
                <c:pt idx="3929">
                  <c:v>0.382383669895125</c:v>
                </c:pt>
                <c:pt idx="3930">
                  <c:v>0.382499900671531</c:v>
                </c:pt>
                <c:pt idx="3931">
                  <c:v>0.383495591174063</c:v>
                </c:pt>
                <c:pt idx="3932">
                  <c:v>0.382561285726077</c:v>
                </c:pt>
                <c:pt idx="3933">
                  <c:v>0.383992031238384</c:v>
                </c:pt>
                <c:pt idx="3934">
                  <c:v>0.385652296993187</c:v>
                </c:pt>
                <c:pt idx="3935">
                  <c:v>0.38624549116843</c:v>
                </c:pt>
                <c:pt idx="3936">
                  <c:v>0.392068272591562</c:v>
                </c:pt>
                <c:pt idx="3937">
                  <c:v>0.393664359769157</c:v>
                </c:pt>
                <c:pt idx="3938">
                  <c:v>0.395049278337879</c:v>
                </c:pt>
                <c:pt idx="3939">
                  <c:v>0.395569416683106</c:v>
                </c:pt>
                <c:pt idx="3940">
                  <c:v>0.394029841826843</c:v>
                </c:pt>
                <c:pt idx="3941">
                  <c:v>0.393476036208803</c:v>
                </c:pt>
                <c:pt idx="3942">
                  <c:v>0.395786050810712</c:v>
                </c:pt>
                <c:pt idx="3943">
                  <c:v>0.395793863577528</c:v>
                </c:pt>
                <c:pt idx="3944">
                  <c:v>0.396851586070632</c:v>
                </c:pt>
                <c:pt idx="3945">
                  <c:v>0.396273846388364</c:v>
                </c:pt>
                <c:pt idx="3946">
                  <c:v>0.395329510213884</c:v>
                </c:pt>
                <c:pt idx="3947">
                  <c:v>0.396892883516837</c:v>
                </c:pt>
                <c:pt idx="3948">
                  <c:v>0.39689617401443</c:v>
                </c:pt>
                <c:pt idx="3949">
                  <c:v>0.393704693089206</c:v>
                </c:pt>
                <c:pt idx="3950">
                  <c:v>0.39321984495327</c:v>
                </c:pt>
                <c:pt idx="3951">
                  <c:v>0.394360404582706</c:v>
                </c:pt>
                <c:pt idx="3952">
                  <c:v>0.396817108631153</c:v>
                </c:pt>
                <c:pt idx="3953">
                  <c:v>0.395410350580542</c:v>
                </c:pt>
                <c:pt idx="3954">
                  <c:v>0.397745157029784</c:v>
                </c:pt>
                <c:pt idx="3955">
                  <c:v>0.398839510722054</c:v>
                </c:pt>
                <c:pt idx="3956">
                  <c:v>0.468503579185841</c:v>
                </c:pt>
                <c:pt idx="3957">
                  <c:v>0.468750194505333</c:v>
                </c:pt>
                <c:pt idx="3958">
                  <c:v>0.469327629218263</c:v>
                </c:pt>
                <c:pt idx="3959">
                  <c:v>0.467403031643632</c:v>
                </c:pt>
                <c:pt idx="3960">
                  <c:v>0.466477391712829</c:v>
                </c:pt>
                <c:pt idx="3961">
                  <c:v>0.465132666796702</c:v>
                </c:pt>
                <c:pt idx="3962">
                  <c:v>0.464273890082754</c:v>
                </c:pt>
                <c:pt idx="3963">
                  <c:v>0.465202893659449</c:v>
                </c:pt>
                <c:pt idx="3964">
                  <c:v>0.465104707585145</c:v>
                </c:pt>
                <c:pt idx="3965">
                  <c:v>0.461375259214989</c:v>
                </c:pt>
                <c:pt idx="3966">
                  <c:v>0.462204134241856</c:v>
                </c:pt>
                <c:pt idx="3967">
                  <c:v>0.463743619169352</c:v>
                </c:pt>
                <c:pt idx="3968">
                  <c:v>0.464192909389462</c:v>
                </c:pt>
                <c:pt idx="3969">
                  <c:v>0.462984145656311</c:v>
                </c:pt>
                <c:pt idx="3970">
                  <c:v>0.464309914677011</c:v>
                </c:pt>
                <c:pt idx="3971">
                  <c:v>0.464991743687249</c:v>
                </c:pt>
                <c:pt idx="3972">
                  <c:v>0.465110891493509</c:v>
                </c:pt>
                <c:pt idx="3973">
                  <c:v>0.466178099106901</c:v>
                </c:pt>
                <c:pt idx="3974">
                  <c:v>0.464749989713301</c:v>
                </c:pt>
                <c:pt idx="3975">
                  <c:v>0.464745708747572</c:v>
                </c:pt>
                <c:pt idx="3976">
                  <c:v>0.464184592571015</c:v>
                </c:pt>
                <c:pt idx="3977">
                  <c:v>0.464452457741056</c:v>
                </c:pt>
                <c:pt idx="3978">
                  <c:v>0.384240077517938</c:v>
                </c:pt>
                <c:pt idx="3979">
                  <c:v>0.385703081682974</c:v>
                </c:pt>
                <c:pt idx="3980">
                  <c:v>0.386291474543404</c:v>
                </c:pt>
                <c:pt idx="3981">
                  <c:v>0.386392632044478</c:v>
                </c:pt>
                <c:pt idx="3982">
                  <c:v>0.386842888989973</c:v>
                </c:pt>
                <c:pt idx="3983">
                  <c:v>0.385250481434311</c:v>
                </c:pt>
                <c:pt idx="3984">
                  <c:v>0.385458452366561</c:v>
                </c:pt>
                <c:pt idx="3985">
                  <c:v>0.384760408601501</c:v>
                </c:pt>
                <c:pt idx="3986">
                  <c:v>0.384155586723517</c:v>
                </c:pt>
                <c:pt idx="3987">
                  <c:v>0.378997011034575</c:v>
                </c:pt>
                <c:pt idx="3988">
                  <c:v>0.375054873801798</c:v>
                </c:pt>
                <c:pt idx="3989">
                  <c:v>0.376127297604386</c:v>
                </c:pt>
                <c:pt idx="3990">
                  <c:v>0.374486697324502</c:v>
                </c:pt>
                <c:pt idx="3991">
                  <c:v>0.375663758220435</c:v>
                </c:pt>
                <c:pt idx="3992">
                  <c:v>0.376559258406072</c:v>
                </c:pt>
                <c:pt idx="3993">
                  <c:v>0.378474566227301</c:v>
                </c:pt>
                <c:pt idx="3994">
                  <c:v>0.377498296015974</c:v>
                </c:pt>
                <c:pt idx="3995">
                  <c:v>0.375611780064049</c:v>
                </c:pt>
                <c:pt idx="3996">
                  <c:v>0.374649265468094</c:v>
                </c:pt>
                <c:pt idx="3997">
                  <c:v>0.375981784881379</c:v>
                </c:pt>
                <c:pt idx="3998">
                  <c:v>0.377788467513926</c:v>
                </c:pt>
                <c:pt idx="3999">
                  <c:v>0.376412584778186</c:v>
                </c:pt>
                <c:pt idx="4000">
                  <c:v>0.378330575788949</c:v>
                </c:pt>
                <c:pt idx="4001">
                  <c:v>0.37888244897852</c:v>
                </c:pt>
                <c:pt idx="4002">
                  <c:v>0.381101083859193</c:v>
                </c:pt>
                <c:pt idx="4003">
                  <c:v>0.380951874800262</c:v>
                </c:pt>
                <c:pt idx="4004">
                  <c:v>0.378033508837406</c:v>
                </c:pt>
                <c:pt idx="4005">
                  <c:v>0.378140210260487</c:v>
                </c:pt>
                <c:pt idx="4006">
                  <c:v>0.378831864305677</c:v>
                </c:pt>
                <c:pt idx="4007">
                  <c:v>0.378634257812155</c:v>
                </c:pt>
                <c:pt idx="4008">
                  <c:v>0.379354929629232</c:v>
                </c:pt>
                <c:pt idx="4009">
                  <c:v>0.379626881944717</c:v>
                </c:pt>
                <c:pt idx="4010">
                  <c:v>0.38191076424559</c:v>
                </c:pt>
                <c:pt idx="4011">
                  <c:v>0.383657025305097</c:v>
                </c:pt>
                <c:pt idx="4012">
                  <c:v>0.384579407932815</c:v>
                </c:pt>
                <c:pt idx="4013">
                  <c:v>0.384922986108584</c:v>
                </c:pt>
                <c:pt idx="4014">
                  <c:v>0.384545010716869</c:v>
                </c:pt>
                <c:pt idx="4015">
                  <c:v>0.383486832249656</c:v>
                </c:pt>
                <c:pt idx="4016">
                  <c:v>0.385886045465032</c:v>
                </c:pt>
                <c:pt idx="4017">
                  <c:v>0.386259247314868</c:v>
                </c:pt>
                <c:pt idx="4018">
                  <c:v>0.387798763167272</c:v>
                </c:pt>
                <c:pt idx="4019">
                  <c:v>0.387174031929487</c:v>
                </c:pt>
                <c:pt idx="4020">
                  <c:v>0.389901412139388</c:v>
                </c:pt>
                <c:pt idx="4021">
                  <c:v>0.389827070897169</c:v>
                </c:pt>
                <c:pt idx="4022">
                  <c:v>0.438489203234278</c:v>
                </c:pt>
                <c:pt idx="4023">
                  <c:v>0.438068289728141</c:v>
                </c:pt>
                <c:pt idx="4024">
                  <c:v>0.438629116374957</c:v>
                </c:pt>
                <c:pt idx="4025">
                  <c:v>0.437228133731007</c:v>
                </c:pt>
                <c:pt idx="4026">
                  <c:v>0.438826609955084</c:v>
                </c:pt>
                <c:pt idx="4027">
                  <c:v>0.440495105910664</c:v>
                </c:pt>
                <c:pt idx="4028">
                  <c:v>0.442419635942438</c:v>
                </c:pt>
                <c:pt idx="4029">
                  <c:v>0.443005462319297</c:v>
                </c:pt>
                <c:pt idx="4030">
                  <c:v>0.443411100157889</c:v>
                </c:pt>
                <c:pt idx="4031">
                  <c:v>0.445256967175107</c:v>
                </c:pt>
                <c:pt idx="4032">
                  <c:v>0.444394683061677</c:v>
                </c:pt>
                <c:pt idx="4033">
                  <c:v>0.445076590519054</c:v>
                </c:pt>
                <c:pt idx="4034">
                  <c:v>0.444337288160215</c:v>
                </c:pt>
                <c:pt idx="4035">
                  <c:v>0.443581750868638</c:v>
                </c:pt>
                <c:pt idx="4036">
                  <c:v>0.444027897487509</c:v>
                </c:pt>
                <c:pt idx="4037">
                  <c:v>0.441648150741946</c:v>
                </c:pt>
                <c:pt idx="4038">
                  <c:v>0.439072480163004</c:v>
                </c:pt>
                <c:pt idx="4039">
                  <c:v>0.442548335475282</c:v>
                </c:pt>
                <c:pt idx="4040">
                  <c:v>0.44325229885156</c:v>
                </c:pt>
                <c:pt idx="4041">
                  <c:v>0.441505437225788</c:v>
                </c:pt>
                <c:pt idx="4042">
                  <c:v>0.444336292253315</c:v>
                </c:pt>
                <c:pt idx="4043">
                  <c:v>0.453025289793103</c:v>
                </c:pt>
                <c:pt idx="4044">
                  <c:v>0.453938302518727</c:v>
                </c:pt>
                <c:pt idx="4045">
                  <c:v>0.45391554979593</c:v>
                </c:pt>
                <c:pt idx="4046">
                  <c:v>0.451111332151042</c:v>
                </c:pt>
                <c:pt idx="4047">
                  <c:v>0.454155720837106</c:v>
                </c:pt>
                <c:pt idx="4048">
                  <c:v>0.455071399449961</c:v>
                </c:pt>
                <c:pt idx="4049">
                  <c:v>0.453959389461697</c:v>
                </c:pt>
                <c:pt idx="4050">
                  <c:v>0.456063468564683</c:v>
                </c:pt>
                <c:pt idx="4051">
                  <c:v>0.457207037786945</c:v>
                </c:pt>
                <c:pt idx="4052">
                  <c:v>0.457804233022527</c:v>
                </c:pt>
                <c:pt idx="4053">
                  <c:v>0.456719687048144</c:v>
                </c:pt>
                <c:pt idx="4054">
                  <c:v>0.459276798749777</c:v>
                </c:pt>
                <c:pt idx="4055">
                  <c:v>0.459351214083507</c:v>
                </c:pt>
                <c:pt idx="4056">
                  <c:v>0.458166685336964</c:v>
                </c:pt>
                <c:pt idx="4057">
                  <c:v>0.457819530603823</c:v>
                </c:pt>
                <c:pt idx="4058">
                  <c:v>0.457793777284533</c:v>
                </c:pt>
                <c:pt idx="4059">
                  <c:v>0.458753375345445</c:v>
                </c:pt>
                <c:pt idx="4060">
                  <c:v>0.459260076109574</c:v>
                </c:pt>
                <c:pt idx="4061">
                  <c:v>0.460204307951092</c:v>
                </c:pt>
                <c:pt idx="4062">
                  <c:v>0.459086495283337</c:v>
                </c:pt>
                <c:pt idx="4063">
                  <c:v>0.459518899294892</c:v>
                </c:pt>
                <c:pt idx="4064">
                  <c:v>0.461784903835976</c:v>
                </c:pt>
                <c:pt idx="4065">
                  <c:v>0.482265823194323</c:v>
                </c:pt>
                <c:pt idx="4066">
                  <c:v>0.480126927136836</c:v>
                </c:pt>
                <c:pt idx="4067">
                  <c:v>0.479271592832059</c:v>
                </c:pt>
                <c:pt idx="4068">
                  <c:v>0.479318421332425</c:v>
                </c:pt>
                <c:pt idx="4069">
                  <c:v>0.481249519719206</c:v>
                </c:pt>
                <c:pt idx="4070">
                  <c:v>0.482338599837676</c:v>
                </c:pt>
                <c:pt idx="4071">
                  <c:v>0.482245472874853</c:v>
                </c:pt>
                <c:pt idx="4072">
                  <c:v>0.480796836806809</c:v>
                </c:pt>
                <c:pt idx="4073">
                  <c:v>0.481114800854402</c:v>
                </c:pt>
                <c:pt idx="4074">
                  <c:v>0.479487651040205</c:v>
                </c:pt>
                <c:pt idx="4075">
                  <c:v>0.479255904696643</c:v>
                </c:pt>
                <c:pt idx="4076">
                  <c:v>0.479078640619584</c:v>
                </c:pt>
                <c:pt idx="4077">
                  <c:v>0.480765993109495</c:v>
                </c:pt>
                <c:pt idx="4078">
                  <c:v>0.480747003348048</c:v>
                </c:pt>
                <c:pt idx="4079">
                  <c:v>0.479523418512835</c:v>
                </c:pt>
                <c:pt idx="4080">
                  <c:v>0.477947281186369</c:v>
                </c:pt>
                <c:pt idx="4081">
                  <c:v>0.476488520638326</c:v>
                </c:pt>
                <c:pt idx="4082">
                  <c:v>0.474761445427777</c:v>
                </c:pt>
                <c:pt idx="4083">
                  <c:v>0.47581485619258</c:v>
                </c:pt>
                <c:pt idx="4084">
                  <c:v>0.476355797198138</c:v>
                </c:pt>
                <c:pt idx="4085">
                  <c:v>0.476854197314646</c:v>
                </c:pt>
                <c:pt idx="4086">
                  <c:v>0.475921943894696</c:v>
                </c:pt>
                <c:pt idx="4087">
                  <c:v>0.47495122999093</c:v>
                </c:pt>
                <c:pt idx="4088">
                  <c:v>0.475901499992376</c:v>
                </c:pt>
                <c:pt idx="4089">
                  <c:v>0.478678308505744</c:v>
                </c:pt>
                <c:pt idx="4090">
                  <c:v>0.479889304002218</c:v>
                </c:pt>
                <c:pt idx="4091">
                  <c:v>0.479297810185509</c:v>
                </c:pt>
                <c:pt idx="4092">
                  <c:v>0.480468521033813</c:v>
                </c:pt>
                <c:pt idx="4093">
                  <c:v>0.483230739062394</c:v>
                </c:pt>
                <c:pt idx="4094">
                  <c:v>0.481247580852608</c:v>
                </c:pt>
                <c:pt idx="4095">
                  <c:v>0.481159432104637</c:v>
                </c:pt>
                <c:pt idx="4096">
                  <c:v>0.482557363067319</c:v>
                </c:pt>
                <c:pt idx="4097">
                  <c:v>0.484590214051862</c:v>
                </c:pt>
                <c:pt idx="4098">
                  <c:v>0.484192119696273</c:v>
                </c:pt>
                <c:pt idx="4099">
                  <c:v>0.483972861593406</c:v>
                </c:pt>
                <c:pt idx="4100">
                  <c:v>0.480560245856019</c:v>
                </c:pt>
                <c:pt idx="4101">
                  <c:v>0.480963926424144</c:v>
                </c:pt>
                <c:pt idx="4102">
                  <c:v>0.482729993504293</c:v>
                </c:pt>
                <c:pt idx="4103">
                  <c:v>0.486418046949201</c:v>
                </c:pt>
                <c:pt idx="4104">
                  <c:v>0.486148015534308</c:v>
                </c:pt>
                <c:pt idx="4105">
                  <c:v>0.487751080307969</c:v>
                </c:pt>
                <c:pt idx="4106">
                  <c:v>0.488887530096039</c:v>
                </c:pt>
                <c:pt idx="4107">
                  <c:v>0.489027929303013</c:v>
                </c:pt>
                <c:pt idx="4108">
                  <c:v>0.515466453118579</c:v>
                </c:pt>
                <c:pt idx="4109">
                  <c:v>0.514667262094966</c:v>
                </c:pt>
                <c:pt idx="4110">
                  <c:v>0.511213657128301</c:v>
                </c:pt>
                <c:pt idx="4111">
                  <c:v>0.506777341183457</c:v>
                </c:pt>
                <c:pt idx="4112">
                  <c:v>0.506914251465086</c:v>
                </c:pt>
                <c:pt idx="4113">
                  <c:v>0.507092281620056</c:v>
                </c:pt>
                <c:pt idx="4114">
                  <c:v>0.508534196378658</c:v>
                </c:pt>
                <c:pt idx="4115">
                  <c:v>0.506777782955999</c:v>
                </c:pt>
                <c:pt idx="4116">
                  <c:v>0.506668806425408</c:v>
                </c:pt>
                <c:pt idx="4117">
                  <c:v>0.506214063715162</c:v>
                </c:pt>
                <c:pt idx="4118">
                  <c:v>0.507109205592263</c:v>
                </c:pt>
                <c:pt idx="4119">
                  <c:v>0.506313674812049</c:v>
                </c:pt>
                <c:pt idx="4120">
                  <c:v>0.503939225666714</c:v>
                </c:pt>
                <c:pt idx="4121">
                  <c:v>0.503510982414548</c:v>
                </c:pt>
                <c:pt idx="4122">
                  <c:v>0.502016704897938</c:v>
                </c:pt>
                <c:pt idx="4123">
                  <c:v>0.505187056532637</c:v>
                </c:pt>
                <c:pt idx="4124">
                  <c:v>0.504787678323523</c:v>
                </c:pt>
                <c:pt idx="4125">
                  <c:v>0.505938926961268</c:v>
                </c:pt>
                <c:pt idx="4126">
                  <c:v>0.502932374101378</c:v>
                </c:pt>
                <c:pt idx="4127">
                  <c:v>0.504649935895627</c:v>
                </c:pt>
                <c:pt idx="4128">
                  <c:v>0.509545315936261</c:v>
                </c:pt>
                <c:pt idx="4129">
                  <c:v>0.51008902896542</c:v>
                </c:pt>
                <c:pt idx="4130">
                  <c:v>0.511263000613102</c:v>
                </c:pt>
                <c:pt idx="4131">
                  <c:v>0.471714631683869</c:v>
                </c:pt>
                <c:pt idx="4132">
                  <c:v>0.474045748106489</c:v>
                </c:pt>
                <c:pt idx="4133">
                  <c:v>0.474912075445982</c:v>
                </c:pt>
                <c:pt idx="4134">
                  <c:v>0.474531912257887</c:v>
                </c:pt>
                <c:pt idx="4135">
                  <c:v>0.475751251149311</c:v>
                </c:pt>
                <c:pt idx="4136">
                  <c:v>0.476025481795185</c:v>
                </c:pt>
                <c:pt idx="4137">
                  <c:v>0.478249447658852</c:v>
                </c:pt>
                <c:pt idx="4138">
                  <c:v>0.478098075832796</c:v>
                </c:pt>
                <c:pt idx="4139">
                  <c:v>0.477513666510054</c:v>
                </c:pt>
                <c:pt idx="4140">
                  <c:v>0.476207152459475</c:v>
                </c:pt>
                <c:pt idx="4141">
                  <c:v>0.477775485814634</c:v>
                </c:pt>
                <c:pt idx="4142">
                  <c:v>0.480903645313562</c:v>
                </c:pt>
                <c:pt idx="4143">
                  <c:v>0.480682803162314</c:v>
                </c:pt>
                <c:pt idx="4144">
                  <c:v>0.48139885538605</c:v>
                </c:pt>
                <c:pt idx="4145">
                  <c:v>0.481614969842896</c:v>
                </c:pt>
                <c:pt idx="4146">
                  <c:v>0.480358617593802</c:v>
                </c:pt>
                <c:pt idx="4147">
                  <c:v>0.481569339879878</c:v>
                </c:pt>
                <c:pt idx="4148">
                  <c:v>0.479875378945061</c:v>
                </c:pt>
                <c:pt idx="4149">
                  <c:v>0.480898646778555</c:v>
                </c:pt>
                <c:pt idx="4150">
                  <c:v>0.479219720597476</c:v>
                </c:pt>
                <c:pt idx="4151">
                  <c:v>0.48256187871236</c:v>
                </c:pt>
                <c:pt idx="4152">
                  <c:v>0.483833206058586</c:v>
                </c:pt>
                <c:pt idx="4153">
                  <c:v>0.505676317172124</c:v>
                </c:pt>
                <c:pt idx="4154">
                  <c:v>0.505854822754537</c:v>
                </c:pt>
                <c:pt idx="4155">
                  <c:v>0.506336772636671</c:v>
                </c:pt>
                <c:pt idx="4156">
                  <c:v>0.5047060258798</c:v>
                </c:pt>
                <c:pt idx="4157">
                  <c:v>0.505855289272161</c:v>
                </c:pt>
                <c:pt idx="4158">
                  <c:v>0.50495424501165</c:v>
                </c:pt>
                <c:pt idx="4159">
                  <c:v>0.50592821077371</c:v>
                </c:pt>
                <c:pt idx="4160">
                  <c:v>0.504834609141892</c:v>
                </c:pt>
                <c:pt idx="4161">
                  <c:v>0.505272874857438</c:v>
                </c:pt>
                <c:pt idx="4162">
                  <c:v>0.505168329277524</c:v>
                </c:pt>
                <c:pt idx="4163">
                  <c:v>0.504564047229947</c:v>
                </c:pt>
                <c:pt idx="4164">
                  <c:v>0.506187384395898</c:v>
                </c:pt>
                <c:pt idx="4165">
                  <c:v>0.508880755298847</c:v>
                </c:pt>
                <c:pt idx="4166">
                  <c:v>0.508585874602172</c:v>
                </c:pt>
                <c:pt idx="4167">
                  <c:v>0.508871548052365</c:v>
                </c:pt>
                <c:pt idx="4168">
                  <c:v>0.508979152718589</c:v>
                </c:pt>
                <c:pt idx="4169">
                  <c:v>0.50826678930711</c:v>
                </c:pt>
                <c:pt idx="4170">
                  <c:v>0.507074370520073</c:v>
                </c:pt>
                <c:pt idx="4171">
                  <c:v>0.5085085291236</c:v>
                </c:pt>
                <c:pt idx="4172">
                  <c:v>0.507372849253065</c:v>
                </c:pt>
                <c:pt idx="4173">
                  <c:v>0.508172808788683</c:v>
                </c:pt>
                <c:pt idx="4174">
                  <c:v>0.509586060047028</c:v>
                </c:pt>
                <c:pt idx="4175">
                  <c:v>0.509767007141644</c:v>
                </c:pt>
                <c:pt idx="4176">
                  <c:v>0.509622963352084</c:v>
                </c:pt>
                <c:pt idx="4177">
                  <c:v>0.510704899321403</c:v>
                </c:pt>
                <c:pt idx="4178">
                  <c:v>0.512152612227043</c:v>
                </c:pt>
                <c:pt idx="4179">
                  <c:v>0.511525911985961</c:v>
                </c:pt>
                <c:pt idx="4180">
                  <c:v>0.512852266164621</c:v>
                </c:pt>
                <c:pt idx="4181">
                  <c:v>0.512922363889562</c:v>
                </c:pt>
                <c:pt idx="4182">
                  <c:v>0.511565967596623</c:v>
                </c:pt>
                <c:pt idx="4183">
                  <c:v>0.511465214554283</c:v>
                </c:pt>
                <c:pt idx="4184">
                  <c:v>0.509742465848485</c:v>
                </c:pt>
                <c:pt idx="4185">
                  <c:v>0.507186733407049</c:v>
                </c:pt>
                <c:pt idx="4186">
                  <c:v>0.510167771049323</c:v>
                </c:pt>
                <c:pt idx="4187">
                  <c:v>0.50823020256821</c:v>
                </c:pt>
                <c:pt idx="4188">
                  <c:v>0.506201963641695</c:v>
                </c:pt>
                <c:pt idx="4189">
                  <c:v>0.506459122905048</c:v>
                </c:pt>
                <c:pt idx="4190">
                  <c:v>0.508580588560143</c:v>
                </c:pt>
                <c:pt idx="4191">
                  <c:v>0.511862095272396</c:v>
                </c:pt>
                <c:pt idx="4192">
                  <c:v>0.516002712860909</c:v>
                </c:pt>
                <c:pt idx="4193">
                  <c:v>0.51647361600291</c:v>
                </c:pt>
                <c:pt idx="4194">
                  <c:v>0.515884366711699</c:v>
                </c:pt>
                <c:pt idx="4195">
                  <c:v>0.51816294100418</c:v>
                </c:pt>
                <c:pt idx="4196">
                  <c:v>0.516093407376409</c:v>
                </c:pt>
                <c:pt idx="4197">
                  <c:v>0.426023722343325</c:v>
                </c:pt>
                <c:pt idx="4198">
                  <c:v>0.427096579748216</c:v>
                </c:pt>
                <c:pt idx="4199">
                  <c:v>0.426730254438826</c:v>
                </c:pt>
                <c:pt idx="4200">
                  <c:v>0.426061923125304</c:v>
                </c:pt>
                <c:pt idx="4201">
                  <c:v>0.427355464369944</c:v>
                </c:pt>
                <c:pt idx="4202">
                  <c:v>0.426953885941903</c:v>
                </c:pt>
                <c:pt idx="4203">
                  <c:v>0.427317406642564</c:v>
                </c:pt>
                <c:pt idx="4204">
                  <c:v>0.428557594510563</c:v>
                </c:pt>
                <c:pt idx="4205">
                  <c:v>0.428546269851001</c:v>
                </c:pt>
                <c:pt idx="4206">
                  <c:v>0.430354644684012</c:v>
                </c:pt>
                <c:pt idx="4207">
                  <c:v>0.429411814047617</c:v>
                </c:pt>
                <c:pt idx="4208">
                  <c:v>0.429057712007418</c:v>
                </c:pt>
                <c:pt idx="4209">
                  <c:v>0.430038246353532</c:v>
                </c:pt>
                <c:pt idx="4210">
                  <c:v>0.431390012714088</c:v>
                </c:pt>
                <c:pt idx="4211">
                  <c:v>0.431983790128998</c:v>
                </c:pt>
                <c:pt idx="4212">
                  <c:v>0.433303036810914</c:v>
                </c:pt>
                <c:pt idx="4213">
                  <c:v>0.435043940004894</c:v>
                </c:pt>
                <c:pt idx="4214">
                  <c:v>0.431073420435818</c:v>
                </c:pt>
                <c:pt idx="4215">
                  <c:v>0.432872430547437</c:v>
                </c:pt>
                <c:pt idx="4216">
                  <c:v>0.43204933583712</c:v>
                </c:pt>
                <c:pt idx="4217">
                  <c:v>0.453392589378634</c:v>
                </c:pt>
                <c:pt idx="4218">
                  <c:v>0.453169598300784</c:v>
                </c:pt>
                <c:pt idx="4219">
                  <c:v>0.453221445775475</c:v>
                </c:pt>
                <c:pt idx="4220">
                  <c:v>0.452426910266375</c:v>
                </c:pt>
                <c:pt idx="4221">
                  <c:v>0.453586588065273</c:v>
                </c:pt>
                <c:pt idx="4222">
                  <c:v>0.456099642562101</c:v>
                </c:pt>
                <c:pt idx="4223">
                  <c:v>0.457369832964541</c:v>
                </c:pt>
                <c:pt idx="4224">
                  <c:v>0.457184761565631</c:v>
                </c:pt>
                <c:pt idx="4225">
                  <c:v>0.45822135608417</c:v>
                </c:pt>
                <c:pt idx="4226">
                  <c:v>0.456791798610121</c:v>
                </c:pt>
                <c:pt idx="4227">
                  <c:v>0.457644331630132</c:v>
                </c:pt>
                <c:pt idx="4228">
                  <c:v>0.457624947530073</c:v>
                </c:pt>
                <c:pt idx="4229">
                  <c:v>0.457989228586331</c:v>
                </c:pt>
                <c:pt idx="4230">
                  <c:v>0.458416006027507</c:v>
                </c:pt>
                <c:pt idx="4231">
                  <c:v>0.459335006010906</c:v>
                </c:pt>
                <c:pt idx="4232">
                  <c:v>0.459374964311762</c:v>
                </c:pt>
                <c:pt idx="4233">
                  <c:v>0.458236861322074</c:v>
                </c:pt>
                <c:pt idx="4234">
                  <c:v>0.457802867426852</c:v>
                </c:pt>
                <c:pt idx="4235">
                  <c:v>0.46007198449662</c:v>
                </c:pt>
                <c:pt idx="4236">
                  <c:v>0.460429306519477</c:v>
                </c:pt>
                <c:pt idx="4237">
                  <c:v>0.45988582195893</c:v>
                </c:pt>
                <c:pt idx="4238">
                  <c:v>0.478412998260493</c:v>
                </c:pt>
                <c:pt idx="4239">
                  <c:v>0.477220579135974</c:v>
                </c:pt>
                <c:pt idx="4240">
                  <c:v>0.478315894558539</c:v>
                </c:pt>
                <c:pt idx="4241">
                  <c:v>0.479641282323069</c:v>
                </c:pt>
                <c:pt idx="4242">
                  <c:v>0.479285706976614</c:v>
                </c:pt>
                <c:pt idx="4243">
                  <c:v>0.479856596844045</c:v>
                </c:pt>
                <c:pt idx="4244">
                  <c:v>0.476824061986627</c:v>
                </c:pt>
                <c:pt idx="4245">
                  <c:v>0.476417535980406</c:v>
                </c:pt>
                <c:pt idx="4246">
                  <c:v>0.478007094797485</c:v>
                </c:pt>
                <c:pt idx="4247">
                  <c:v>0.478102116195064</c:v>
                </c:pt>
                <c:pt idx="4248">
                  <c:v>0.476007152638279</c:v>
                </c:pt>
                <c:pt idx="4249">
                  <c:v>0.477689570982537</c:v>
                </c:pt>
                <c:pt idx="4250">
                  <c:v>0.479130094555712</c:v>
                </c:pt>
                <c:pt idx="4251">
                  <c:v>0.479976248341847</c:v>
                </c:pt>
                <c:pt idx="4252">
                  <c:v>0.480990581324777</c:v>
                </c:pt>
                <c:pt idx="4253">
                  <c:v>0.479738184246102</c:v>
                </c:pt>
                <c:pt idx="4254">
                  <c:v>0.479836175034499</c:v>
                </c:pt>
                <c:pt idx="4255">
                  <c:v>0.480274860407033</c:v>
                </c:pt>
                <c:pt idx="4256">
                  <c:v>0.478859560488105</c:v>
                </c:pt>
                <c:pt idx="4257">
                  <c:v>0.477041741489802</c:v>
                </c:pt>
                <c:pt idx="4258">
                  <c:v>0.477000343842278</c:v>
                </c:pt>
                <c:pt idx="4259">
                  <c:v>0.478781757874013</c:v>
                </c:pt>
                <c:pt idx="4260">
                  <c:v>0.484738633803223</c:v>
                </c:pt>
                <c:pt idx="4261">
                  <c:v>0.485473840361697</c:v>
                </c:pt>
                <c:pt idx="4262">
                  <c:v>0.487085788537321</c:v>
                </c:pt>
                <c:pt idx="4263">
                  <c:v>0.488210760981198</c:v>
                </c:pt>
                <c:pt idx="4264">
                  <c:v>0.488427935802273</c:v>
                </c:pt>
                <c:pt idx="4265">
                  <c:v>0.486895697504155</c:v>
                </c:pt>
                <c:pt idx="4266">
                  <c:v>0.485552056238058</c:v>
                </c:pt>
                <c:pt idx="4267">
                  <c:v>0.480746798991199</c:v>
                </c:pt>
                <c:pt idx="4268">
                  <c:v>0.478052132216794</c:v>
                </c:pt>
                <c:pt idx="4269">
                  <c:v>0.476999282961307</c:v>
                </c:pt>
                <c:pt idx="4270">
                  <c:v>0.473778904688504</c:v>
                </c:pt>
                <c:pt idx="4271">
                  <c:v>0.470622747551371</c:v>
                </c:pt>
                <c:pt idx="4272">
                  <c:v>0.471518203207834</c:v>
                </c:pt>
                <c:pt idx="4273">
                  <c:v>0.464983262886156</c:v>
                </c:pt>
                <c:pt idx="4274">
                  <c:v>0.467470142576989</c:v>
                </c:pt>
                <c:pt idx="4275">
                  <c:v>0.466054225956189</c:v>
                </c:pt>
                <c:pt idx="4276">
                  <c:v>0.468309425549005</c:v>
                </c:pt>
                <c:pt idx="4277">
                  <c:v>0.472438727428413</c:v>
                </c:pt>
                <c:pt idx="4278">
                  <c:v>0.472104154402824</c:v>
                </c:pt>
                <c:pt idx="4279">
                  <c:v>0.467229207987628</c:v>
                </c:pt>
                <c:pt idx="4280">
                  <c:v>0.469415137315962</c:v>
                </c:pt>
                <c:pt idx="4281">
                  <c:v>0.471535785791627</c:v>
                </c:pt>
                <c:pt idx="4282">
                  <c:v>0.470835329703647</c:v>
                </c:pt>
                <c:pt idx="4283">
                  <c:v>0.404284654702099</c:v>
                </c:pt>
                <c:pt idx="4284">
                  <c:v>0.40238528825557</c:v>
                </c:pt>
                <c:pt idx="4285">
                  <c:v>0.402156286071209</c:v>
                </c:pt>
                <c:pt idx="4286">
                  <c:v>0.398093071674743</c:v>
                </c:pt>
                <c:pt idx="4287">
                  <c:v>0.399895681581424</c:v>
                </c:pt>
                <c:pt idx="4288">
                  <c:v>0.397761091260699</c:v>
                </c:pt>
                <c:pt idx="4289">
                  <c:v>0.392174612346524</c:v>
                </c:pt>
                <c:pt idx="4290">
                  <c:v>0.393000177821846</c:v>
                </c:pt>
                <c:pt idx="4291">
                  <c:v>0.398901391833647</c:v>
                </c:pt>
                <c:pt idx="4292">
                  <c:v>0.398384232384147</c:v>
                </c:pt>
                <c:pt idx="4293">
                  <c:v>0.399405379331637</c:v>
                </c:pt>
                <c:pt idx="4294">
                  <c:v>0.400044694393109</c:v>
                </c:pt>
                <c:pt idx="4295">
                  <c:v>0.400743945609258</c:v>
                </c:pt>
                <c:pt idx="4296">
                  <c:v>0.402646289893635</c:v>
                </c:pt>
                <c:pt idx="4297">
                  <c:v>0.403600192578049</c:v>
                </c:pt>
                <c:pt idx="4298">
                  <c:v>0.403656601799801</c:v>
                </c:pt>
                <c:pt idx="4299">
                  <c:v>0.401647123980255</c:v>
                </c:pt>
                <c:pt idx="4300">
                  <c:v>0.402398484021098</c:v>
                </c:pt>
                <c:pt idx="4301">
                  <c:v>0.406462803391391</c:v>
                </c:pt>
                <c:pt idx="4302">
                  <c:v>0.407406659967459</c:v>
                </c:pt>
                <c:pt idx="4303">
                  <c:v>0.380509889367153</c:v>
                </c:pt>
                <c:pt idx="4304">
                  <c:v>0.380897084342832</c:v>
                </c:pt>
                <c:pt idx="4305">
                  <c:v>0.379575050698666</c:v>
                </c:pt>
                <c:pt idx="4306">
                  <c:v>0.380339334145986</c:v>
                </c:pt>
                <c:pt idx="4307">
                  <c:v>0.378425042471955</c:v>
                </c:pt>
                <c:pt idx="4308">
                  <c:v>0.380330257966401</c:v>
                </c:pt>
                <c:pt idx="4309">
                  <c:v>0.378481438534202</c:v>
                </c:pt>
                <c:pt idx="4310">
                  <c:v>0.378692090334396</c:v>
                </c:pt>
                <c:pt idx="4311">
                  <c:v>0.374522006367649</c:v>
                </c:pt>
                <c:pt idx="4312">
                  <c:v>0.371647780495711</c:v>
                </c:pt>
                <c:pt idx="4313">
                  <c:v>0.371640226050254</c:v>
                </c:pt>
                <c:pt idx="4314">
                  <c:v>0.371427036826795</c:v>
                </c:pt>
                <c:pt idx="4315">
                  <c:v>0.374915978821441</c:v>
                </c:pt>
                <c:pt idx="4316">
                  <c:v>0.374569026428525</c:v>
                </c:pt>
                <c:pt idx="4317">
                  <c:v>0.371718665698952</c:v>
                </c:pt>
                <c:pt idx="4318">
                  <c:v>0.375795861621331</c:v>
                </c:pt>
                <c:pt idx="4319">
                  <c:v>0.376980197908856</c:v>
                </c:pt>
                <c:pt idx="4320">
                  <c:v>0.377629216794674</c:v>
                </c:pt>
                <c:pt idx="4321">
                  <c:v>0.377805846481181</c:v>
                </c:pt>
                <c:pt idx="4322">
                  <c:v>0.379115175829034</c:v>
                </c:pt>
                <c:pt idx="4323">
                  <c:v>0.378738124197691</c:v>
                </c:pt>
                <c:pt idx="4324">
                  <c:v>0.377310874828777</c:v>
                </c:pt>
                <c:pt idx="4325">
                  <c:v>0.378929896522779</c:v>
                </c:pt>
                <c:pt idx="4326">
                  <c:v>0.37409843057601</c:v>
                </c:pt>
                <c:pt idx="4327">
                  <c:v>0.37377609127405</c:v>
                </c:pt>
                <c:pt idx="4328">
                  <c:v>0.371844912870642</c:v>
                </c:pt>
                <c:pt idx="4329">
                  <c:v>0.372266902999427</c:v>
                </c:pt>
                <c:pt idx="4330">
                  <c:v>0.373066706919854</c:v>
                </c:pt>
                <c:pt idx="4331">
                  <c:v>0.373268230148506</c:v>
                </c:pt>
                <c:pt idx="4332">
                  <c:v>0.373580378001998</c:v>
                </c:pt>
                <c:pt idx="4333">
                  <c:v>0.375434680371936</c:v>
                </c:pt>
                <c:pt idx="4334">
                  <c:v>0.377053268932711</c:v>
                </c:pt>
                <c:pt idx="4335">
                  <c:v>0.377882410846651</c:v>
                </c:pt>
                <c:pt idx="4336">
                  <c:v>0.378230132022898</c:v>
                </c:pt>
                <c:pt idx="4337">
                  <c:v>0.378332828572178</c:v>
                </c:pt>
                <c:pt idx="4338">
                  <c:v>0.376150820091509</c:v>
                </c:pt>
                <c:pt idx="4339">
                  <c:v>0.376958346206591</c:v>
                </c:pt>
                <c:pt idx="4340">
                  <c:v>0.376160212934388</c:v>
                </c:pt>
                <c:pt idx="4341">
                  <c:v>0.376247346629018</c:v>
                </c:pt>
                <c:pt idx="4342">
                  <c:v>0.376293145789893</c:v>
                </c:pt>
                <c:pt idx="4343">
                  <c:v>0.376730068881533</c:v>
                </c:pt>
                <c:pt idx="4344">
                  <c:v>0.378249159782642</c:v>
                </c:pt>
                <c:pt idx="4345">
                  <c:v>0.377807285583169</c:v>
                </c:pt>
                <c:pt idx="4346">
                  <c:v>0.377567893011488</c:v>
                </c:pt>
                <c:pt idx="4347">
                  <c:v>0.378343238473575</c:v>
                </c:pt>
                <c:pt idx="4348">
                  <c:v>0.371554059700903</c:v>
                </c:pt>
                <c:pt idx="4349">
                  <c:v>0.372250628033886</c:v>
                </c:pt>
                <c:pt idx="4350">
                  <c:v>0.370504538778177</c:v>
                </c:pt>
                <c:pt idx="4351">
                  <c:v>0.368806294631397</c:v>
                </c:pt>
                <c:pt idx="4352">
                  <c:v>0.369632255449427</c:v>
                </c:pt>
                <c:pt idx="4353">
                  <c:v>0.36833929358203</c:v>
                </c:pt>
                <c:pt idx="4354">
                  <c:v>0.370948258290066</c:v>
                </c:pt>
                <c:pt idx="4355">
                  <c:v>0.371490165298084</c:v>
                </c:pt>
                <c:pt idx="4356">
                  <c:v>0.370774339439497</c:v>
                </c:pt>
                <c:pt idx="4357">
                  <c:v>0.371988838523722</c:v>
                </c:pt>
                <c:pt idx="4358">
                  <c:v>0.372652432964761</c:v>
                </c:pt>
                <c:pt idx="4359">
                  <c:v>0.371027709220567</c:v>
                </c:pt>
                <c:pt idx="4360">
                  <c:v>0.372254755535174</c:v>
                </c:pt>
                <c:pt idx="4361">
                  <c:v>0.372168363436073</c:v>
                </c:pt>
                <c:pt idx="4362">
                  <c:v>0.368508360932873</c:v>
                </c:pt>
                <c:pt idx="4363">
                  <c:v>0.369207049295608</c:v>
                </c:pt>
                <c:pt idx="4364">
                  <c:v>0.371815545797896</c:v>
                </c:pt>
                <c:pt idx="4365">
                  <c:v>0.373232065777259</c:v>
                </c:pt>
                <c:pt idx="4366">
                  <c:v>0.374127161647219</c:v>
                </c:pt>
                <c:pt idx="4367">
                  <c:v>0.374411077074535</c:v>
                </c:pt>
                <c:pt idx="4368">
                  <c:v>0.373231535540607</c:v>
                </c:pt>
                <c:pt idx="4369">
                  <c:v>0.384512476679464</c:v>
                </c:pt>
                <c:pt idx="4370">
                  <c:v>0.386047065405378</c:v>
                </c:pt>
                <c:pt idx="4371">
                  <c:v>0.387941563842843</c:v>
                </c:pt>
                <c:pt idx="4372">
                  <c:v>0.388842428519385</c:v>
                </c:pt>
                <c:pt idx="4373">
                  <c:v>0.388933105906864</c:v>
                </c:pt>
                <c:pt idx="4374">
                  <c:v>0.391200972756033</c:v>
                </c:pt>
                <c:pt idx="4375">
                  <c:v>0.390768541761289</c:v>
                </c:pt>
                <c:pt idx="4376">
                  <c:v>0.392506198477023</c:v>
                </c:pt>
                <c:pt idx="4377">
                  <c:v>0.393971327730112</c:v>
                </c:pt>
                <c:pt idx="4378">
                  <c:v>0.394583664452785</c:v>
                </c:pt>
                <c:pt idx="4379">
                  <c:v>0.392062780169668</c:v>
                </c:pt>
                <c:pt idx="4380">
                  <c:v>0.39379109088243</c:v>
                </c:pt>
                <c:pt idx="4381">
                  <c:v>0.393561136197328</c:v>
                </c:pt>
                <c:pt idx="4382">
                  <c:v>0.393916235527701</c:v>
                </c:pt>
                <c:pt idx="4383">
                  <c:v>0.395964327123836</c:v>
                </c:pt>
                <c:pt idx="4384">
                  <c:v>0.396034591625281</c:v>
                </c:pt>
                <c:pt idx="4385">
                  <c:v>0.396453260664418</c:v>
                </c:pt>
                <c:pt idx="4386">
                  <c:v>0.396133446615435</c:v>
                </c:pt>
                <c:pt idx="4387">
                  <c:v>0.394016914455764</c:v>
                </c:pt>
                <c:pt idx="4388">
                  <c:v>0.393020554833584</c:v>
                </c:pt>
                <c:pt idx="4389">
                  <c:v>0.392000096047195</c:v>
                </c:pt>
                <c:pt idx="4390">
                  <c:v>0.391219123484755</c:v>
                </c:pt>
                <c:pt idx="4391">
                  <c:v>0.390977548686313</c:v>
                </c:pt>
                <c:pt idx="4392">
                  <c:v>0.426959377987994</c:v>
                </c:pt>
                <c:pt idx="4393">
                  <c:v>0.429587841811647</c:v>
                </c:pt>
                <c:pt idx="4394">
                  <c:v>0.429167534329085</c:v>
                </c:pt>
                <c:pt idx="4395">
                  <c:v>0.429737430902012</c:v>
                </c:pt>
                <c:pt idx="4396">
                  <c:v>0.428590920820225</c:v>
                </c:pt>
                <c:pt idx="4397">
                  <c:v>0.427607046537452</c:v>
                </c:pt>
                <c:pt idx="4398">
                  <c:v>0.428682045386113</c:v>
                </c:pt>
                <c:pt idx="4399">
                  <c:v>0.429210110932702</c:v>
                </c:pt>
                <c:pt idx="4400">
                  <c:v>0.430543190108341</c:v>
                </c:pt>
                <c:pt idx="4401">
                  <c:v>0.430830322820234</c:v>
                </c:pt>
                <c:pt idx="4402">
                  <c:v>0.429391697944524</c:v>
                </c:pt>
                <c:pt idx="4403">
                  <c:v>0.428931763125443</c:v>
                </c:pt>
                <c:pt idx="4404">
                  <c:v>0.429506545983936</c:v>
                </c:pt>
                <c:pt idx="4405">
                  <c:v>0.429392888493263</c:v>
                </c:pt>
                <c:pt idx="4406">
                  <c:v>0.429522996888063</c:v>
                </c:pt>
                <c:pt idx="4407">
                  <c:v>0.426208724567646</c:v>
                </c:pt>
                <c:pt idx="4408">
                  <c:v>0.423297125941015</c:v>
                </c:pt>
                <c:pt idx="4409">
                  <c:v>0.42229236586564</c:v>
                </c:pt>
                <c:pt idx="4410">
                  <c:v>0.425668687971879</c:v>
                </c:pt>
                <c:pt idx="4411">
                  <c:v>0.423931531946952</c:v>
                </c:pt>
                <c:pt idx="4412">
                  <c:v>0.421389363461382</c:v>
                </c:pt>
                <c:pt idx="4413">
                  <c:v>0.398453312635875</c:v>
                </c:pt>
                <c:pt idx="4414">
                  <c:v>0.400340631810324</c:v>
                </c:pt>
                <c:pt idx="4415">
                  <c:v>0.400489713884833</c:v>
                </c:pt>
                <c:pt idx="4416">
                  <c:v>0.40140294989391</c:v>
                </c:pt>
                <c:pt idx="4417">
                  <c:v>0.401378994673068</c:v>
                </c:pt>
                <c:pt idx="4418">
                  <c:v>0.403383605253139</c:v>
                </c:pt>
                <c:pt idx="4419">
                  <c:v>0.403240553964827</c:v>
                </c:pt>
                <c:pt idx="4420">
                  <c:v>0.404427674903686</c:v>
                </c:pt>
                <c:pt idx="4421">
                  <c:v>0.407179273102118</c:v>
                </c:pt>
                <c:pt idx="4422">
                  <c:v>0.40881869569553</c:v>
                </c:pt>
                <c:pt idx="4423">
                  <c:v>0.40903520162915</c:v>
                </c:pt>
                <c:pt idx="4424">
                  <c:v>0.407415158362261</c:v>
                </c:pt>
                <c:pt idx="4425">
                  <c:v>0.408047798011546</c:v>
                </c:pt>
                <c:pt idx="4426">
                  <c:v>0.408020990797622</c:v>
                </c:pt>
                <c:pt idx="4427">
                  <c:v>0.406907976708301</c:v>
                </c:pt>
                <c:pt idx="4428">
                  <c:v>0.406829531944843</c:v>
                </c:pt>
                <c:pt idx="4429">
                  <c:v>0.407380114111513</c:v>
                </c:pt>
                <c:pt idx="4430">
                  <c:v>0.410308179469675</c:v>
                </c:pt>
                <c:pt idx="4431">
                  <c:v>0.410528058148351</c:v>
                </c:pt>
                <c:pt idx="4432">
                  <c:v>0.409509975312228</c:v>
                </c:pt>
                <c:pt idx="4433">
                  <c:v>0.409511610795575</c:v>
                </c:pt>
                <c:pt idx="4434">
                  <c:v>0.410246188223443</c:v>
                </c:pt>
                <c:pt idx="4435">
                  <c:v>0.444525936235929</c:v>
                </c:pt>
                <c:pt idx="4436">
                  <c:v>0.44481558299973</c:v>
                </c:pt>
                <c:pt idx="4437">
                  <c:v>0.444311687950372</c:v>
                </c:pt>
                <c:pt idx="4438">
                  <c:v>0.444062596361538</c:v>
                </c:pt>
                <c:pt idx="4439">
                  <c:v>0.44467342730477</c:v>
                </c:pt>
                <c:pt idx="4440">
                  <c:v>0.44393493844015</c:v>
                </c:pt>
                <c:pt idx="4441">
                  <c:v>0.446975080712845</c:v>
                </c:pt>
                <c:pt idx="4442">
                  <c:v>0.448773911308952</c:v>
                </c:pt>
                <c:pt idx="4443">
                  <c:v>0.449614501923737</c:v>
                </c:pt>
                <c:pt idx="4444">
                  <c:v>0.448752200541031</c:v>
                </c:pt>
                <c:pt idx="4445">
                  <c:v>0.44821974875644</c:v>
                </c:pt>
                <c:pt idx="4446">
                  <c:v>0.448251662898424</c:v>
                </c:pt>
                <c:pt idx="4447">
                  <c:v>0.44933599417026</c:v>
                </c:pt>
                <c:pt idx="4448">
                  <c:v>0.447944140075436</c:v>
                </c:pt>
                <c:pt idx="4449">
                  <c:v>0.44756712172543</c:v>
                </c:pt>
                <c:pt idx="4450">
                  <c:v>0.450692696492373</c:v>
                </c:pt>
                <c:pt idx="4451">
                  <c:v>0.449519435414599</c:v>
                </c:pt>
                <c:pt idx="4452">
                  <c:v>0.449200205417107</c:v>
                </c:pt>
                <c:pt idx="4453">
                  <c:v>0.449590934369335</c:v>
                </c:pt>
                <c:pt idx="4454">
                  <c:v>0.450466425616768</c:v>
                </c:pt>
                <c:pt idx="4455">
                  <c:v>0.449861957048473</c:v>
                </c:pt>
                <c:pt idx="4456">
                  <c:v>0.451589717313105</c:v>
                </c:pt>
                <c:pt idx="4457">
                  <c:v>0.452386375126678</c:v>
                </c:pt>
                <c:pt idx="4458">
                  <c:v>0.43256054031494</c:v>
                </c:pt>
                <c:pt idx="4459">
                  <c:v>0.432978777736169</c:v>
                </c:pt>
                <c:pt idx="4460">
                  <c:v>0.432917344748609</c:v>
                </c:pt>
                <c:pt idx="4461">
                  <c:v>0.431765591309401</c:v>
                </c:pt>
                <c:pt idx="4462">
                  <c:v>0.432864182210375</c:v>
                </c:pt>
                <c:pt idx="4463">
                  <c:v>0.4320256617936</c:v>
                </c:pt>
                <c:pt idx="4464">
                  <c:v>0.433156314553868</c:v>
                </c:pt>
                <c:pt idx="4465">
                  <c:v>0.433835451469318</c:v>
                </c:pt>
                <c:pt idx="4466">
                  <c:v>0.433472584250985</c:v>
                </c:pt>
                <c:pt idx="4467">
                  <c:v>0.433571614920843</c:v>
                </c:pt>
                <c:pt idx="4468">
                  <c:v>0.4341744365439</c:v>
                </c:pt>
                <c:pt idx="4469">
                  <c:v>0.433836855945511</c:v>
                </c:pt>
                <c:pt idx="4470">
                  <c:v>0.432936478510703</c:v>
                </c:pt>
                <c:pt idx="4471">
                  <c:v>0.434179249091044</c:v>
                </c:pt>
                <c:pt idx="4472">
                  <c:v>0.433159830112595</c:v>
                </c:pt>
                <c:pt idx="4473">
                  <c:v>0.433095365490732</c:v>
                </c:pt>
                <c:pt idx="4474">
                  <c:v>0.425077891094112</c:v>
                </c:pt>
                <c:pt idx="4475">
                  <c:v>0.422814684881322</c:v>
                </c:pt>
                <c:pt idx="4476">
                  <c:v>0.421164150087565</c:v>
                </c:pt>
                <c:pt idx="4477">
                  <c:v>0.419431263698329</c:v>
                </c:pt>
                <c:pt idx="4478">
                  <c:v>0.3797755241569</c:v>
                </c:pt>
                <c:pt idx="4479">
                  <c:v>0.382702086045642</c:v>
                </c:pt>
                <c:pt idx="4480">
                  <c:v>0.383022121556288</c:v>
                </c:pt>
                <c:pt idx="4481">
                  <c:v>0.386116073817496</c:v>
                </c:pt>
                <c:pt idx="4482">
                  <c:v>0.387026473217461</c:v>
                </c:pt>
                <c:pt idx="4483">
                  <c:v>0.386208188710356</c:v>
                </c:pt>
                <c:pt idx="4484">
                  <c:v>0.382665493899951</c:v>
                </c:pt>
                <c:pt idx="4485">
                  <c:v>0.37853187849933</c:v>
                </c:pt>
                <c:pt idx="4486">
                  <c:v>0.381857557452616</c:v>
                </c:pt>
                <c:pt idx="4487">
                  <c:v>0.380949803608709</c:v>
                </c:pt>
                <c:pt idx="4488">
                  <c:v>0.384360948279042</c:v>
                </c:pt>
                <c:pt idx="4489">
                  <c:v>0.38577861092909</c:v>
                </c:pt>
                <c:pt idx="4490">
                  <c:v>0.38763784482205</c:v>
                </c:pt>
                <c:pt idx="4491">
                  <c:v>0.389989289396968</c:v>
                </c:pt>
                <c:pt idx="4492">
                  <c:v>0.391878449734716</c:v>
                </c:pt>
                <c:pt idx="4493">
                  <c:v>0.39064180802273</c:v>
                </c:pt>
                <c:pt idx="4494">
                  <c:v>0.390209683925467</c:v>
                </c:pt>
                <c:pt idx="4495">
                  <c:v>0.388563126551801</c:v>
                </c:pt>
                <c:pt idx="4496">
                  <c:v>0.390996741686412</c:v>
                </c:pt>
                <c:pt idx="4497">
                  <c:v>0.391387391361798</c:v>
                </c:pt>
                <c:pt idx="4498">
                  <c:v>0.391226013844687</c:v>
                </c:pt>
                <c:pt idx="4499">
                  <c:v>0.3753244550602</c:v>
                </c:pt>
                <c:pt idx="4500">
                  <c:v>0.375867751125315</c:v>
                </c:pt>
                <c:pt idx="4501">
                  <c:v>0.376044549618345</c:v>
                </c:pt>
                <c:pt idx="4502">
                  <c:v>0.376008597758609</c:v>
                </c:pt>
                <c:pt idx="4503">
                  <c:v>0.376847401417277</c:v>
                </c:pt>
                <c:pt idx="4504">
                  <c:v>0.377745690245554</c:v>
                </c:pt>
                <c:pt idx="4505">
                  <c:v>0.377308450346011</c:v>
                </c:pt>
                <c:pt idx="4506">
                  <c:v>0.377284374805887</c:v>
                </c:pt>
                <c:pt idx="4507">
                  <c:v>0.378831962728154</c:v>
                </c:pt>
                <c:pt idx="4508">
                  <c:v>0.380766770298429</c:v>
                </c:pt>
                <c:pt idx="4509">
                  <c:v>0.380384664848658</c:v>
                </c:pt>
                <c:pt idx="4510">
                  <c:v>0.379555561135443</c:v>
                </c:pt>
                <c:pt idx="4511">
                  <c:v>0.378803599557611</c:v>
                </c:pt>
                <c:pt idx="4512">
                  <c:v>0.381629655101732</c:v>
                </c:pt>
                <c:pt idx="4513">
                  <c:v>0.38110317430908</c:v>
                </c:pt>
                <c:pt idx="4514">
                  <c:v>0.379358688811184</c:v>
                </c:pt>
                <c:pt idx="4515">
                  <c:v>0.38080081828052</c:v>
                </c:pt>
                <c:pt idx="4516">
                  <c:v>0.381906222830019</c:v>
                </c:pt>
                <c:pt idx="4517">
                  <c:v>0.380723850083951</c:v>
                </c:pt>
                <c:pt idx="4518">
                  <c:v>0.379422606021164</c:v>
                </c:pt>
                <c:pt idx="4519">
                  <c:v>0.379844182759208</c:v>
                </c:pt>
                <c:pt idx="4520">
                  <c:v>0.382103750361054</c:v>
                </c:pt>
                <c:pt idx="4521">
                  <c:v>0.390595581538103</c:v>
                </c:pt>
                <c:pt idx="4522">
                  <c:v>0.39132517209853</c:v>
                </c:pt>
                <c:pt idx="4523">
                  <c:v>0.391832341942358</c:v>
                </c:pt>
                <c:pt idx="4524">
                  <c:v>0.391327090224304</c:v>
                </c:pt>
                <c:pt idx="4525">
                  <c:v>0.392005247408675</c:v>
                </c:pt>
                <c:pt idx="4526">
                  <c:v>0.390385331359238</c:v>
                </c:pt>
                <c:pt idx="4527">
                  <c:v>0.391334846860209</c:v>
                </c:pt>
                <c:pt idx="4528">
                  <c:v>0.391820644780497</c:v>
                </c:pt>
                <c:pt idx="4529">
                  <c:v>0.392047177621085</c:v>
                </c:pt>
                <c:pt idx="4530">
                  <c:v>0.392683135107469</c:v>
                </c:pt>
                <c:pt idx="4531">
                  <c:v>0.393781898307665</c:v>
                </c:pt>
                <c:pt idx="4532">
                  <c:v>0.395328253876206</c:v>
                </c:pt>
                <c:pt idx="4533">
                  <c:v>0.396382338985735</c:v>
                </c:pt>
                <c:pt idx="4534">
                  <c:v>0.396758772314774</c:v>
                </c:pt>
                <c:pt idx="4535">
                  <c:v>0.397762788523616</c:v>
                </c:pt>
                <c:pt idx="4536">
                  <c:v>0.396111679427604</c:v>
                </c:pt>
                <c:pt idx="4537">
                  <c:v>0.396476730046123</c:v>
                </c:pt>
                <c:pt idx="4538">
                  <c:v>0.39687448981087</c:v>
                </c:pt>
                <c:pt idx="4539">
                  <c:v>0.397211566131876</c:v>
                </c:pt>
                <c:pt idx="4540">
                  <c:v>0.397759886784258</c:v>
                </c:pt>
                <c:pt idx="4541">
                  <c:v>0.399503594803705</c:v>
                </c:pt>
                <c:pt idx="4542">
                  <c:v>0.402154418808697</c:v>
                </c:pt>
                <c:pt idx="4543">
                  <c:v>0.412586915176135</c:v>
                </c:pt>
                <c:pt idx="4544">
                  <c:v>0.411629242393874</c:v>
                </c:pt>
                <c:pt idx="4545">
                  <c:v>0.408334021926193</c:v>
                </c:pt>
                <c:pt idx="4546">
                  <c:v>0.406842829193427</c:v>
                </c:pt>
                <c:pt idx="4547">
                  <c:v>0.408322545447867</c:v>
                </c:pt>
                <c:pt idx="4548">
                  <c:v>0.409760947856713</c:v>
                </c:pt>
                <c:pt idx="4549">
                  <c:v>0.408924986309939</c:v>
                </c:pt>
                <c:pt idx="4550">
                  <c:v>0.410808642288592</c:v>
                </c:pt>
                <c:pt idx="4551">
                  <c:v>0.413634664234715</c:v>
                </c:pt>
                <c:pt idx="4552">
                  <c:v>0.415826351897525</c:v>
                </c:pt>
                <c:pt idx="4553">
                  <c:v>0.41553377430581</c:v>
                </c:pt>
                <c:pt idx="4554">
                  <c:v>0.414693977955018</c:v>
                </c:pt>
                <c:pt idx="4555">
                  <c:v>0.414253862087199</c:v>
                </c:pt>
                <c:pt idx="4556">
                  <c:v>0.413626758787651</c:v>
                </c:pt>
                <c:pt idx="4557">
                  <c:v>0.411923789930315</c:v>
                </c:pt>
                <c:pt idx="4558">
                  <c:v>0.410445682569913</c:v>
                </c:pt>
                <c:pt idx="4559">
                  <c:v>0.408830053690154</c:v>
                </c:pt>
                <c:pt idx="4560">
                  <c:v>0.408189910349345</c:v>
                </c:pt>
                <c:pt idx="4561">
                  <c:v>0.409695928504166</c:v>
                </c:pt>
                <c:pt idx="4562">
                  <c:v>0.410549809034351</c:v>
                </c:pt>
                <c:pt idx="4563">
                  <c:v>0.409558272938108</c:v>
                </c:pt>
                <c:pt idx="4564">
                  <c:v>0.395290394156596</c:v>
                </c:pt>
                <c:pt idx="4565">
                  <c:v>0.396268571254073</c:v>
                </c:pt>
                <c:pt idx="4566">
                  <c:v>0.39631792363718</c:v>
                </c:pt>
                <c:pt idx="4567">
                  <c:v>0.39758467172876</c:v>
                </c:pt>
                <c:pt idx="4568">
                  <c:v>0.39823069825324</c:v>
                </c:pt>
                <c:pt idx="4569">
                  <c:v>0.39412780557539</c:v>
                </c:pt>
                <c:pt idx="4570">
                  <c:v>0.393217737103455</c:v>
                </c:pt>
                <c:pt idx="4571">
                  <c:v>0.397003335510856</c:v>
                </c:pt>
                <c:pt idx="4572">
                  <c:v>0.398426403044447</c:v>
                </c:pt>
                <c:pt idx="4573">
                  <c:v>0.397838312255184</c:v>
                </c:pt>
                <c:pt idx="4574">
                  <c:v>0.397452793746304</c:v>
                </c:pt>
                <c:pt idx="4575">
                  <c:v>0.394813287964719</c:v>
                </c:pt>
                <c:pt idx="4576">
                  <c:v>0.396333541086506</c:v>
                </c:pt>
                <c:pt idx="4577">
                  <c:v>0.392900016398889</c:v>
                </c:pt>
                <c:pt idx="4578">
                  <c:v>0.394095999483556</c:v>
                </c:pt>
                <c:pt idx="4579">
                  <c:v>0.390604261374669</c:v>
                </c:pt>
                <c:pt idx="4580">
                  <c:v>0.390020462587501</c:v>
                </c:pt>
                <c:pt idx="4581">
                  <c:v>0.383659128653981</c:v>
                </c:pt>
                <c:pt idx="4582">
                  <c:v>0.381459681282158</c:v>
                </c:pt>
                <c:pt idx="4583">
                  <c:v>0.381924400601699</c:v>
                </c:pt>
                <c:pt idx="4584">
                  <c:v>0.383891330733002</c:v>
                </c:pt>
                <c:pt idx="4585">
                  <c:v>0.381369955616803</c:v>
                </c:pt>
                <c:pt idx="4586">
                  <c:v>0.383312869364761</c:v>
                </c:pt>
                <c:pt idx="4587">
                  <c:v>0.390783388364691</c:v>
                </c:pt>
                <c:pt idx="4588">
                  <c:v>0.390763106483683</c:v>
                </c:pt>
                <c:pt idx="4589">
                  <c:v>0.393313706284018</c:v>
                </c:pt>
                <c:pt idx="4590">
                  <c:v>0.397919508045793</c:v>
                </c:pt>
                <c:pt idx="4591">
                  <c:v>0.393827423421044</c:v>
                </c:pt>
                <c:pt idx="4592">
                  <c:v>0.389045545658205</c:v>
                </c:pt>
                <c:pt idx="4593">
                  <c:v>0.392379369675088</c:v>
                </c:pt>
                <c:pt idx="4594">
                  <c:v>0.389442418303719</c:v>
                </c:pt>
                <c:pt idx="4595">
                  <c:v>0.387604920762521</c:v>
                </c:pt>
                <c:pt idx="4596">
                  <c:v>0.382103606111234</c:v>
                </c:pt>
                <c:pt idx="4597">
                  <c:v>0.384739611311204</c:v>
                </c:pt>
                <c:pt idx="4598">
                  <c:v>0.387103021205621</c:v>
                </c:pt>
                <c:pt idx="4599">
                  <c:v>0.38711630376064</c:v>
                </c:pt>
                <c:pt idx="4600">
                  <c:v>0.390913666867278</c:v>
                </c:pt>
                <c:pt idx="4601">
                  <c:v>0.391101280600759</c:v>
                </c:pt>
                <c:pt idx="4602">
                  <c:v>0.391737162175127</c:v>
                </c:pt>
                <c:pt idx="4603">
                  <c:v>0.39160487604671</c:v>
                </c:pt>
                <c:pt idx="4604">
                  <c:v>0.387264887834385</c:v>
                </c:pt>
                <c:pt idx="4605">
                  <c:v>0.389209750300765</c:v>
                </c:pt>
                <c:pt idx="4606">
                  <c:v>0.390936300007899</c:v>
                </c:pt>
                <c:pt idx="4607">
                  <c:v>0.394385790027312</c:v>
                </c:pt>
                <c:pt idx="4608">
                  <c:v>0.361116906000808</c:v>
                </c:pt>
                <c:pt idx="4609">
                  <c:v>0.362996424390665</c:v>
                </c:pt>
                <c:pt idx="4610">
                  <c:v>0.358310271079736</c:v>
                </c:pt>
                <c:pt idx="4611">
                  <c:v>0.358879350886242</c:v>
                </c:pt>
                <c:pt idx="4612">
                  <c:v>0.353561856228892</c:v>
                </c:pt>
                <c:pt idx="4613">
                  <c:v>0.351147763226347</c:v>
                </c:pt>
                <c:pt idx="4614">
                  <c:v>0.354290613143426</c:v>
                </c:pt>
                <c:pt idx="4615">
                  <c:v>0.354699415265489</c:v>
                </c:pt>
                <c:pt idx="4616">
                  <c:v>0.356896131085397</c:v>
                </c:pt>
                <c:pt idx="4617">
                  <c:v>0.356330514275147</c:v>
                </c:pt>
                <c:pt idx="4618">
                  <c:v>0.35421276306065</c:v>
                </c:pt>
                <c:pt idx="4619">
                  <c:v>0.358576042089104</c:v>
                </c:pt>
                <c:pt idx="4620">
                  <c:v>0.36327645455774</c:v>
                </c:pt>
                <c:pt idx="4621">
                  <c:v>0.361908491027851</c:v>
                </c:pt>
                <c:pt idx="4622">
                  <c:v>0.362659097637068</c:v>
                </c:pt>
                <c:pt idx="4623">
                  <c:v>0.36255870387593</c:v>
                </c:pt>
                <c:pt idx="4624">
                  <c:v>0.360839566236271</c:v>
                </c:pt>
                <c:pt idx="4625">
                  <c:v>0.362835120355119</c:v>
                </c:pt>
                <c:pt idx="4626">
                  <c:v>0.364359446125178</c:v>
                </c:pt>
                <c:pt idx="4627">
                  <c:v>0.363036656840554</c:v>
                </c:pt>
                <c:pt idx="4628">
                  <c:v>0.364693765783279</c:v>
                </c:pt>
                <c:pt idx="4629">
                  <c:v>0.366391125438956</c:v>
                </c:pt>
                <c:pt idx="4630">
                  <c:v>0.353139900668975</c:v>
                </c:pt>
                <c:pt idx="4631">
                  <c:v>0.352582717976015</c:v>
                </c:pt>
                <c:pt idx="4632">
                  <c:v>0.355219852120694</c:v>
                </c:pt>
                <c:pt idx="4633">
                  <c:v>0.355238065930201</c:v>
                </c:pt>
                <c:pt idx="4634">
                  <c:v>0.355900505721831</c:v>
                </c:pt>
                <c:pt idx="4635">
                  <c:v>0.355851023733543</c:v>
                </c:pt>
                <c:pt idx="4636">
                  <c:v>0.356435225749533</c:v>
                </c:pt>
                <c:pt idx="4637">
                  <c:v>0.357574672613527</c:v>
                </c:pt>
                <c:pt idx="4638">
                  <c:v>0.355670716791481</c:v>
                </c:pt>
                <c:pt idx="4639">
                  <c:v>0.354539022749585</c:v>
                </c:pt>
                <c:pt idx="4640">
                  <c:v>0.35447978660338</c:v>
                </c:pt>
                <c:pt idx="4641">
                  <c:v>0.352579787650137</c:v>
                </c:pt>
                <c:pt idx="4642">
                  <c:v>0.348927497681548</c:v>
                </c:pt>
                <c:pt idx="4643">
                  <c:v>0.34723436656397</c:v>
                </c:pt>
                <c:pt idx="4644">
                  <c:v>0.348903413132768</c:v>
                </c:pt>
                <c:pt idx="4645">
                  <c:v>0.347365196926083</c:v>
                </c:pt>
                <c:pt idx="4646">
                  <c:v>0.34850525711055</c:v>
                </c:pt>
                <c:pt idx="4647">
                  <c:v>0.35080196359666</c:v>
                </c:pt>
                <c:pt idx="4648">
                  <c:v>0.352365998686076</c:v>
                </c:pt>
                <c:pt idx="4649">
                  <c:v>0.351257045121412</c:v>
                </c:pt>
                <c:pt idx="4650">
                  <c:v>0.353676210244084</c:v>
                </c:pt>
                <c:pt idx="4651">
                  <c:v>0.350033802042828</c:v>
                </c:pt>
                <c:pt idx="4652">
                  <c:v>0.348212141889245</c:v>
                </c:pt>
                <c:pt idx="4653">
                  <c:v>0.338107392617286</c:v>
                </c:pt>
                <c:pt idx="4654">
                  <c:v>0.339341005265019</c:v>
                </c:pt>
                <c:pt idx="4655">
                  <c:v>0.335672277256285</c:v>
                </c:pt>
                <c:pt idx="4656">
                  <c:v>0.333652541027479</c:v>
                </c:pt>
                <c:pt idx="4657">
                  <c:v>0.330259889544352</c:v>
                </c:pt>
                <c:pt idx="4658">
                  <c:v>0.329475697225753</c:v>
                </c:pt>
                <c:pt idx="4659">
                  <c:v>0.331437606914663</c:v>
                </c:pt>
                <c:pt idx="4660">
                  <c:v>0.332191676964895</c:v>
                </c:pt>
                <c:pt idx="4661">
                  <c:v>0.329812321057798</c:v>
                </c:pt>
                <c:pt idx="4662">
                  <c:v>0.328667339168318</c:v>
                </c:pt>
                <c:pt idx="4663">
                  <c:v>0.324190320636761</c:v>
                </c:pt>
                <c:pt idx="4664">
                  <c:v>0.325461476799349</c:v>
                </c:pt>
                <c:pt idx="4665">
                  <c:v>0.320066115163933</c:v>
                </c:pt>
                <c:pt idx="4666">
                  <c:v>0.320471031171589</c:v>
                </c:pt>
                <c:pt idx="4667">
                  <c:v>0.323883153807996</c:v>
                </c:pt>
                <c:pt idx="4668">
                  <c:v>0.322018404522163</c:v>
                </c:pt>
                <c:pt idx="4669">
                  <c:v>0.322355611553321</c:v>
                </c:pt>
                <c:pt idx="4670">
                  <c:v>0.328701655616839</c:v>
                </c:pt>
                <c:pt idx="4671">
                  <c:v>0.329448870056346</c:v>
                </c:pt>
                <c:pt idx="4672">
                  <c:v>0.332889390211242</c:v>
                </c:pt>
                <c:pt idx="4673">
                  <c:v>0.331641341007614</c:v>
                </c:pt>
                <c:pt idx="4674">
                  <c:v>0.328565695615424</c:v>
                </c:pt>
                <c:pt idx="4675">
                  <c:v>0.332572170373104</c:v>
                </c:pt>
                <c:pt idx="4676">
                  <c:v>0.334739405835625</c:v>
                </c:pt>
                <c:pt idx="4677">
                  <c:v>0.336796693762294</c:v>
                </c:pt>
                <c:pt idx="4678">
                  <c:v>0.337866104129473</c:v>
                </c:pt>
                <c:pt idx="4679">
                  <c:v>0.335737365961784</c:v>
                </c:pt>
                <c:pt idx="4680">
                  <c:v>0.337005722303602</c:v>
                </c:pt>
                <c:pt idx="4681">
                  <c:v>0.33370282059748</c:v>
                </c:pt>
                <c:pt idx="4682">
                  <c:v>0.33409521074149</c:v>
                </c:pt>
                <c:pt idx="4683">
                  <c:v>0.33016179514519</c:v>
                </c:pt>
                <c:pt idx="4684">
                  <c:v>0.330138384625862</c:v>
                </c:pt>
                <c:pt idx="4685">
                  <c:v>0.329771436135163</c:v>
                </c:pt>
                <c:pt idx="4686">
                  <c:v>0.330269046538788</c:v>
                </c:pt>
                <c:pt idx="4687">
                  <c:v>0.334000595883618</c:v>
                </c:pt>
                <c:pt idx="4688">
                  <c:v>0.334838049450796</c:v>
                </c:pt>
                <c:pt idx="4689">
                  <c:v>0.335105431691485</c:v>
                </c:pt>
                <c:pt idx="4690">
                  <c:v>0.334637415729778</c:v>
                </c:pt>
                <c:pt idx="4691">
                  <c:v>0.333698193620168</c:v>
                </c:pt>
                <c:pt idx="4692">
                  <c:v>0.33217718831147</c:v>
                </c:pt>
                <c:pt idx="4693">
                  <c:v>0.332473301227934</c:v>
                </c:pt>
                <c:pt idx="4694">
                  <c:v>0.33247886429395</c:v>
                </c:pt>
                <c:pt idx="4695">
                  <c:v>0.328094327106939</c:v>
                </c:pt>
                <c:pt idx="4696">
                  <c:v>0.305545039906892</c:v>
                </c:pt>
                <c:pt idx="4697">
                  <c:v>0.3007132429726</c:v>
                </c:pt>
                <c:pt idx="4698">
                  <c:v>0.300462096783374</c:v>
                </c:pt>
                <c:pt idx="4699">
                  <c:v>0.300533792132831</c:v>
                </c:pt>
                <c:pt idx="4700">
                  <c:v>0.299853545515466</c:v>
                </c:pt>
                <c:pt idx="4701">
                  <c:v>0.298828884345074</c:v>
                </c:pt>
                <c:pt idx="4702">
                  <c:v>0.29678021983818</c:v>
                </c:pt>
                <c:pt idx="4703">
                  <c:v>0.297095242694595</c:v>
                </c:pt>
                <c:pt idx="4704">
                  <c:v>0.291869008578558</c:v>
                </c:pt>
                <c:pt idx="4705">
                  <c:v>0.289440662270244</c:v>
                </c:pt>
                <c:pt idx="4706">
                  <c:v>0.28703774716391</c:v>
                </c:pt>
                <c:pt idx="4707">
                  <c:v>0.285682292347199</c:v>
                </c:pt>
                <c:pt idx="4708">
                  <c:v>0.277779132783996</c:v>
                </c:pt>
                <c:pt idx="4709">
                  <c:v>0.277737049052873</c:v>
                </c:pt>
                <c:pt idx="4710">
                  <c:v>0.275424470678278</c:v>
                </c:pt>
                <c:pt idx="4711">
                  <c:v>0.283072835034037</c:v>
                </c:pt>
                <c:pt idx="4712">
                  <c:v>0.283116692002213</c:v>
                </c:pt>
                <c:pt idx="4713">
                  <c:v>0.281568299807926</c:v>
                </c:pt>
                <c:pt idx="4714">
                  <c:v>0.284789914578626</c:v>
                </c:pt>
                <c:pt idx="4715">
                  <c:v>0.283414401615367</c:v>
                </c:pt>
                <c:pt idx="4716">
                  <c:v>0.283403034852846</c:v>
                </c:pt>
                <c:pt idx="4717">
                  <c:v>0.286535992858034</c:v>
                </c:pt>
                <c:pt idx="4718">
                  <c:v>0.181630079536965</c:v>
                </c:pt>
                <c:pt idx="4719">
                  <c:v>0.17718411172129</c:v>
                </c:pt>
                <c:pt idx="4720">
                  <c:v>0.176993752441644</c:v>
                </c:pt>
                <c:pt idx="4721">
                  <c:v>0.176291019349102</c:v>
                </c:pt>
                <c:pt idx="4722">
                  <c:v>0.176231261783269</c:v>
                </c:pt>
                <c:pt idx="4723">
                  <c:v>0.175658199221255</c:v>
                </c:pt>
                <c:pt idx="4724">
                  <c:v>0.179026313542694</c:v>
                </c:pt>
                <c:pt idx="4725">
                  <c:v>0.179816265257255</c:v>
                </c:pt>
                <c:pt idx="4726">
                  <c:v>0.179975012178037</c:v>
                </c:pt>
                <c:pt idx="4727">
                  <c:v>0.178025304289335</c:v>
                </c:pt>
                <c:pt idx="4728">
                  <c:v>0.180102461096072</c:v>
                </c:pt>
                <c:pt idx="4729">
                  <c:v>0.17995056755972</c:v>
                </c:pt>
                <c:pt idx="4730">
                  <c:v>0.179694322797307</c:v>
                </c:pt>
                <c:pt idx="4731">
                  <c:v>0.179479233241324</c:v>
                </c:pt>
                <c:pt idx="4732">
                  <c:v>0.178861542848729</c:v>
                </c:pt>
                <c:pt idx="4733">
                  <c:v>0.181374995695774</c:v>
                </c:pt>
                <c:pt idx="4734">
                  <c:v>0.182921762049958</c:v>
                </c:pt>
                <c:pt idx="4735">
                  <c:v>0.182261743581962</c:v>
                </c:pt>
                <c:pt idx="4736">
                  <c:v>0.179377769963488</c:v>
                </c:pt>
                <c:pt idx="4737">
                  <c:v>0.175858350173412</c:v>
                </c:pt>
                <c:pt idx="4738">
                  <c:v>0.173969814346152</c:v>
                </c:pt>
                <c:pt idx="4739">
                  <c:v>0.172360877016247</c:v>
                </c:pt>
                <c:pt idx="4740">
                  <c:v>0.174612342021283</c:v>
                </c:pt>
                <c:pt idx="4741">
                  <c:v>0.172260343097451</c:v>
                </c:pt>
                <c:pt idx="4742">
                  <c:v>0.170411144419094</c:v>
                </c:pt>
                <c:pt idx="4743">
                  <c:v>0.167817347001708</c:v>
                </c:pt>
                <c:pt idx="4744">
                  <c:v>0.17133081184862</c:v>
                </c:pt>
                <c:pt idx="4745">
                  <c:v>0.171385522645665</c:v>
                </c:pt>
                <c:pt idx="4746">
                  <c:v>0.169828095263417</c:v>
                </c:pt>
                <c:pt idx="4747">
                  <c:v>0.167981487954089</c:v>
                </c:pt>
                <c:pt idx="4748">
                  <c:v>0.162952314567794</c:v>
                </c:pt>
                <c:pt idx="4749">
                  <c:v>0.167724477294649</c:v>
                </c:pt>
                <c:pt idx="4750">
                  <c:v>0.166741178426678</c:v>
                </c:pt>
                <c:pt idx="4751">
                  <c:v>0.167975437902593</c:v>
                </c:pt>
                <c:pt idx="4752">
                  <c:v>0.16819734151785</c:v>
                </c:pt>
                <c:pt idx="4753">
                  <c:v>0.169179683842346</c:v>
                </c:pt>
                <c:pt idx="4754">
                  <c:v>0.172403319494569</c:v>
                </c:pt>
                <c:pt idx="4755">
                  <c:v>0.171340732082206</c:v>
                </c:pt>
                <c:pt idx="4756">
                  <c:v>0.171571189871832</c:v>
                </c:pt>
                <c:pt idx="4757">
                  <c:v>0.171279097972845</c:v>
                </c:pt>
                <c:pt idx="4758">
                  <c:v>0.170367101233412</c:v>
                </c:pt>
                <c:pt idx="4759">
                  <c:v>0.175616176255683</c:v>
                </c:pt>
                <c:pt idx="4760">
                  <c:v>0.177096128059761</c:v>
                </c:pt>
                <c:pt idx="4761">
                  <c:v>0.182643081369198</c:v>
                </c:pt>
                <c:pt idx="4762">
                  <c:v>0.182278862216858</c:v>
                </c:pt>
                <c:pt idx="4763">
                  <c:v>0.183719869341194</c:v>
                </c:pt>
                <c:pt idx="4764">
                  <c:v>0.182769506399224</c:v>
                </c:pt>
                <c:pt idx="4765">
                  <c:v>0.181220564649607</c:v>
                </c:pt>
                <c:pt idx="4766">
                  <c:v>0.180954801745349</c:v>
                </c:pt>
                <c:pt idx="4767">
                  <c:v>0.178541931888383</c:v>
                </c:pt>
                <c:pt idx="4768">
                  <c:v>0.177257806958688</c:v>
                </c:pt>
                <c:pt idx="4769">
                  <c:v>0.178572702677906</c:v>
                </c:pt>
                <c:pt idx="4770">
                  <c:v>0.18138031366538</c:v>
                </c:pt>
                <c:pt idx="4771">
                  <c:v>0.181719725889739</c:v>
                </c:pt>
                <c:pt idx="4772">
                  <c:v>0.185310511450786</c:v>
                </c:pt>
                <c:pt idx="4773">
                  <c:v>0.183995602694853</c:v>
                </c:pt>
                <c:pt idx="4774">
                  <c:v>0.183016361875228</c:v>
                </c:pt>
                <c:pt idx="4775">
                  <c:v>0.183924122613409</c:v>
                </c:pt>
                <c:pt idx="4776">
                  <c:v>0.185158157795931</c:v>
                </c:pt>
                <c:pt idx="4777">
                  <c:v>0.186640293466415</c:v>
                </c:pt>
                <c:pt idx="4778">
                  <c:v>0.187250382669386</c:v>
                </c:pt>
                <c:pt idx="4779">
                  <c:v>0.185967113215253</c:v>
                </c:pt>
                <c:pt idx="4780">
                  <c:v>0.18643932924383</c:v>
                </c:pt>
                <c:pt idx="4781">
                  <c:v>0.187705400892796</c:v>
                </c:pt>
                <c:pt idx="4782">
                  <c:v>0.190272302044141</c:v>
                </c:pt>
                <c:pt idx="4783">
                  <c:v>0.212518780427066</c:v>
                </c:pt>
                <c:pt idx="4784">
                  <c:v>0.211659332546009</c:v>
                </c:pt>
                <c:pt idx="4785">
                  <c:v>0.212447609393269</c:v>
                </c:pt>
                <c:pt idx="4786">
                  <c:v>0.211503503040574</c:v>
                </c:pt>
                <c:pt idx="4787">
                  <c:v>0.209434859161325</c:v>
                </c:pt>
                <c:pt idx="4788">
                  <c:v>0.210346496784905</c:v>
                </c:pt>
                <c:pt idx="4789">
                  <c:v>0.211413722099173</c:v>
                </c:pt>
                <c:pt idx="4790">
                  <c:v>0.213104113916608</c:v>
                </c:pt>
                <c:pt idx="4791">
                  <c:v>0.214585960111176</c:v>
                </c:pt>
                <c:pt idx="4792">
                  <c:v>0.214659458971352</c:v>
                </c:pt>
                <c:pt idx="4793">
                  <c:v>0.216368919638592</c:v>
                </c:pt>
                <c:pt idx="4794">
                  <c:v>0.21329613730648</c:v>
                </c:pt>
                <c:pt idx="4795">
                  <c:v>0.211571175688353</c:v>
                </c:pt>
                <c:pt idx="4796">
                  <c:v>0.212367585225959</c:v>
                </c:pt>
                <c:pt idx="4797">
                  <c:v>0.209606321942252</c:v>
                </c:pt>
                <c:pt idx="4798">
                  <c:v>0.209036579270341</c:v>
                </c:pt>
                <c:pt idx="4799">
                  <c:v>0.209680709264649</c:v>
                </c:pt>
                <c:pt idx="4800">
                  <c:v>0.211359080376131</c:v>
                </c:pt>
                <c:pt idx="4801">
                  <c:v>0.213402625887821</c:v>
                </c:pt>
                <c:pt idx="4802">
                  <c:v>0.213835006388359</c:v>
                </c:pt>
                <c:pt idx="4803">
                  <c:v>0.2120954179456</c:v>
                </c:pt>
                <c:pt idx="4804">
                  <c:v>0.205101711777999</c:v>
                </c:pt>
                <c:pt idx="4805">
                  <c:v>0.203808679215381</c:v>
                </c:pt>
                <c:pt idx="4806">
                  <c:v>0.205056966417151</c:v>
                </c:pt>
                <c:pt idx="4807">
                  <c:v>0.200705895937147</c:v>
                </c:pt>
                <c:pt idx="4808">
                  <c:v>0.200630336089269</c:v>
                </c:pt>
                <c:pt idx="4809">
                  <c:v>0.200532188315292</c:v>
                </c:pt>
                <c:pt idx="4810">
                  <c:v>0.198386325498457</c:v>
                </c:pt>
                <c:pt idx="4811">
                  <c:v>0.19946769838935</c:v>
                </c:pt>
                <c:pt idx="4812">
                  <c:v>0.201583948465178</c:v>
                </c:pt>
                <c:pt idx="4813">
                  <c:v>0.200982773336795</c:v>
                </c:pt>
                <c:pt idx="4814">
                  <c:v>0.200880472707344</c:v>
                </c:pt>
                <c:pt idx="4815">
                  <c:v>0.198974018735271</c:v>
                </c:pt>
                <c:pt idx="4816">
                  <c:v>0.198733225116245</c:v>
                </c:pt>
                <c:pt idx="4817">
                  <c:v>0.194874134470632</c:v>
                </c:pt>
                <c:pt idx="4818">
                  <c:v>0.195143790142209</c:v>
                </c:pt>
                <c:pt idx="4819">
                  <c:v>0.193710237339227</c:v>
                </c:pt>
                <c:pt idx="4820">
                  <c:v>0.195409323347924</c:v>
                </c:pt>
                <c:pt idx="4821">
                  <c:v>0.1905063537906</c:v>
                </c:pt>
                <c:pt idx="4822">
                  <c:v>0.189783235622917</c:v>
                </c:pt>
                <c:pt idx="4823">
                  <c:v>0.190954526742719</c:v>
                </c:pt>
                <c:pt idx="4824">
                  <c:v>0.189233342148079</c:v>
                </c:pt>
                <c:pt idx="4825">
                  <c:v>0.187192455754638</c:v>
                </c:pt>
                <c:pt idx="4826">
                  <c:v>0.169836179303001</c:v>
                </c:pt>
                <c:pt idx="4827">
                  <c:v>0.168435022016583</c:v>
                </c:pt>
                <c:pt idx="4828">
                  <c:v>0.168740292326022</c:v>
                </c:pt>
                <c:pt idx="4829">
                  <c:v>0.167839019347898</c:v>
                </c:pt>
                <c:pt idx="4830">
                  <c:v>0.16808897163543</c:v>
                </c:pt>
                <c:pt idx="4831">
                  <c:v>0.166688395143064</c:v>
                </c:pt>
                <c:pt idx="4832">
                  <c:v>0.164188970958792</c:v>
                </c:pt>
                <c:pt idx="4833">
                  <c:v>0.16411464802167</c:v>
                </c:pt>
                <c:pt idx="4834">
                  <c:v>0.161161020585275</c:v>
                </c:pt>
                <c:pt idx="4835">
                  <c:v>0.163542155319352</c:v>
                </c:pt>
                <c:pt idx="4836">
                  <c:v>0.166152293433482</c:v>
                </c:pt>
                <c:pt idx="4837">
                  <c:v>0.16804076235182</c:v>
                </c:pt>
                <c:pt idx="4838">
                  <c:v>0.169298116097889</c:v>
                </c:pt>
                <c:pt idx="4839">
                  <c:v>0.169612806876731</c:v>
                </c:pt>
                <c:pt idx="4840">
                  <c:v>0.171964094068595</c:v>
                </c:pt>
                <c:pt idx="4841">
                  <c:v>0.169256374276091</c:v>
                </c:pt>
                <c:pt idx="4842">
                  <c:v>0.168979478858698</c:v>
                </c:pt>
                <c:pt idx="4843">
                  <c:v>0.166525601700345</c:v>
                </c:pt>
                <c:pt idx="4844">
                  <c:v>0.167567980712182</c:v>
                </c:pt>
                <c:pt idx="4845">
                  <c:v>0.169503605330163</c:v>
                </c:pt>
                <c:pt idx="4846">
                  <c:v>0.168305758422737</c:v>
                </c:pt>
                <c:pt idx="4847">
                  <c:v>0.166865066845369</c:v>
                </c:pt>
                <c:pt idx="4848">
                  <c:v>0.167712903846787</c:v>
                </c:pt>
                <c:pt idx="4849">
                  <c:v>0.170899330425098</c:v>
                </c:pt>
                <c:pt idx="4850">
                  <c:v>0.172463598828113</c:v>
                </c:pt>
                <c:pt idx="4851">
                  <c:v>0.170893308508551</c:v>
                </c:pt>
                <c:pt idx="4852">
                  <c:v>0.173488841294625</c:v>
                </c:pt>
                <c:pt idx="4853">
                  <c:v>0.175114141263662</c:v>
                </c:pt>
                <c:pt idx="4854">
                  <c:v>0.174305254845279</c:v>
                </c:pt>
                <c:pt idx="4855">
                  <c:v>0.172295289329629</c:v>
                </c:pt>
                <c:pt idx="4856">
                  <c:v>0.17276091960692</c:v>
                </c:pt>
                <c:pt idx="4857">
                  <c:v>0.173725629909279</c:v>
                </c:pt>
                <c:pt idx="4858">
                  <c:v>0.172767745761045</c:v>
                </c:pt>
                <c:pt idx="4859">
                  <c:v>0.170195258012522</c:v>
                </c:pt>
                <c:pt idx="4860">
                  <c:v>0.17081918740256</c:v>
                </c:pt>
                <c:pt idx="4861">
                  <c:v>0.169944112205354</c:v>
                </c:pt>
                <c:pt idx="4862">
                  <c:v>0.17217217179154</c:v>
                </c:pt>
                <c:pt idx="4863">
                  <c:v>0.170927828009431</c:v>
                </c:pt>
                <c:pt idx="4864">
                  <c:v>0.171146136802394</c:v>
                </c:pt>
                <c:pt idx="4865">
                  <c:v>0.172023676773634</c:v>
                </c:pt>
                <c:pt idx="4866">
                  <c:v>0.173848704867609</c:v>
                </c:pt>
                <c:pt idx="4867">
                  <c:v>0.173744487126469</c:v>
                </c:pt>
                <c:pt idx="4868">
                  <c:v>0.173389395450197</c:v>
                </c:pt>
                <c:pt idx="4869">
                  <c:v>0.174169202270562</c:v>
                </c:pt>
                <c:pt idx="4870">
                  <c:v>0.178129935443615</c:v>
                </c:pt>
                <c:pt idx="4871">
                  <c:v>0.174231524023353</c:v>
                </c:pt>
                <c:pt idx="4872">
                  <c:v>0.172450686486159</c:v>
                </c:pt>
                <c:pt idx="4873">
                  <c:v>0.177085125294993</c:v>
                </c:pt>
                <c:pt idx="4874">
                  <c:v>0.17431360773002</c:v>
                </c:pt>
                <c:pt idx="4875">
                  <c:v>0.174547396343059</c:v>
                </c:pt>
                <c:pt idx="4876">
                  <c:v>0.17518062516062</c:v>
                </c:pt>
                <c:pt idx="4877">
                  <c:v>0.176462375660814</c:v>
                </c:pt>
                <c:pt idx="4878">
                  <c:v>0.170563719518141</c:v>
                </c:pt>
                <c:pt idx="4879">
                  <c:v>0.169070879899048</c:v>
                </c:pt>
                <c:pt idx="4880">
                  <c:v>0.165176181679327</c:v>
                </c:pt>
                <c:pt idx="4881">
                  <c:v>0.166087446867598</c:v>
                </c:pt>
                <c:pt idx="4882">
                  <c:v>0.176582726730335</c:v>
                </c:pt>
                <c:pt idx="4883">
                  <c:v>0.172958073906561</c:v>
                </c:pt>
                <c:pt idx="4884">
                  <c:v>0.17009982620525</c:v>
                </c:pt>
                <c:pt idx="4885">
                  <c:v>0.169196957729413</c:v>
                </c:pt>
                <c:pt idx="4886">
                  <c:v>0.171982506524826</c:v>
                </c:pt>
                <c:pt idx="4887">
                  <c:v>0.170298037443573</c:v>
                </c:pt>
                <c:pt idx="4888">
                  <c:v>0.161444315786052</c:v>
                </c:pt>
                <c:pt idx="4889">
                  <c:v>0.166557358702729</c:v>
                </c:pt>
                <c:pt idx="4890">
                  <c:v>0.166915800634729</c:v>
                </c:pt>
                <c:pt idx="4891">
                  <c:v>0.163553551107285</c:v>
                </c:pt>
                <c:pt idx="4892">
                  <c:v>0.163243269120918</c:v>
                </c:pt>
                <c:pt idx="4893">
                  <c:v>0.154888663986817</c:v>
                </c:pt>
                <c:pt idx="4894">
                  <c:v>0.151263066301865</c:v>
                </c:pt>
                <c:pt idx="4895">
                  <c:v>0.145555195944751</c:v>
                </c:pt>
                <c:pt idx="4896">
                  <c:v>0.142049744165945</c:v>
                </c:pt>
                <c:pt idx="4897">
                  <c:v>0.137011016865458</c:v>
                </c:pt>
                <c:pt idx="4898">
                  <c:v>0.148459573289528</c:v>
                </c:pt>
                <c:pt idx="4899">
                  <c:v>0.151794038267711</c:v>
                </c:pt>
                <c:pt idx="4900">
                  <c:v>0.143027475759207</c:v>
                </c:pt>
                <c:pt idx="4901">
                  <c:v>0.139921209422778</c:v>
                </c:pt>
                <c:pt idx="4902">
                  <c:v>0.141698375083299</c:v>
                </c:pt>
                <c:pt idx="4903">
                  <c:v>0.146977607039068</c:v>
                </c:pt>
                <c:pt idx="4904">
                  <c:v>0.145825513214356</c:v>
                </c:pt>
                <c:pt idx="4905">
                  <c:v>0.139095812230291</c:v>
                </c:pt>
                <c:pt idx="4906">
                  <c:v>0.138853914590725</c:v>
                </c:pt>
                <c:pt idx="4907">
                  <c:v>0.13416999500422</c:v>
                </c:pt>
                <c:pt idx="4908">
                  <c:v>0.131596608875194</c:v>
                </c:pt>
                <c:pt idx="4909">
                  <c:v>0.138075960928753</c:v>
                </c:pt>
                <c:pt idx="4910">
                  <c:v>0.141149753461213</c:v>
                </c:pt>
                <c:pt idx="4911">
                  <c:v>0.144468048877544</c:v>
                </c:pt>
                <c:pt idx="4912">
                  <c:v>0.148320858946018</c:v>
                </c:pt>
                <c:pt idx="4913">
                  <c:v>0.176533667363735</c:v>
                </c:pt>
                <c:pt idx="4914">
                  <c:v>0.181442190167613</c:v>
                </c:pt>
                <c:pt idx="4915">
                  <c:v>0.177171246458138</c:v>
                </c:pt>
                <c:pt idx="4916">
                  <c:v>0.169766886274458</c:v>
                </c:pt>
                <c:pt idx="4917">
                  <c:v>0.171673003532699</c:v>
                </c:pt>
                <c:pt idx="4918">
                  <c:v>0.171975253539711</c:v>
                </c:pt>
                <c:pt idx="4919">
                  <c:v>0.168242161774982</c:v>
                </c:pt>
                <c:pt idx="4920">
                  <c:v>0.16312745325362</c:v>
                </c:pt>
                <c:pt idx="4921">
                  <c:v>0.165498051922067</c:v>
                </c:pt>
                <c:pt idx="4922">
                  <c:v>0.16346164124345</c:v>
                </c:pt>
                <c:pt idx="4923">
                  <c:v>0.160113707166412</c:v>
                </c:pt>
                <c:pt idx="4924">
                  <c:v>0.160363999582324</c:v>
                </c:pt>
                <c:pt idx="4925">
                  <c:v>0.153962733375453</c:v>
                </c:pt>
                <c:pt idx="4926">
                  <c:v>0.147494016125947</c:v>
                </c:pt>
                <c:pt idx="4927">
                  <c:v>0.149373694488747</c:v>
                </c:pt>
                <c:pt idx="4928">
                  <c:v>0.156419416056092</c:v>
                </c:pt>
                <c:pt idx="4929">
                  <c:v>0.156769822889055</c:v>
                </c:pt>
                <c:pt idx="4930">
                  <c:v>0.158377378333289</c:v>
                </c:pt>
                <c:pt idx="4931">
                  <c:v>0.160556617553705</c:v>
                </c:pt>
                <c:pt idx="4932">
                  <c:v>0.162759268599272</c:v>
                </c:pt>
                <c:pt idx="4933">
                  <c:v>0.154314727057534</c:v>
                </c:pt>
                <c:pt idx="4934">
                  <c:v>0.155215861842739</c:v>
                </c:pt>
                <c:pt idx="4935">
                  <c:v>0.124497142525279</c:v>
                </c:pt>
                <c:pt idx="4936">
                  <c:v>0.123354883539662</c:v>
                </c:pt>
                <c:pt idx="4937">
                  <c:v>0.12246199871338</c:v>
                </c:pt>
                <c:pt idx="4938">
                  <c:v>0.128508094270941</c:v>
                </c:pt>
                <c:pt idx="4939">
                  <c:v>0.128943965562065</c:v>
                </c:pt>
                <c:pt idx="4940">
                  <c:v>0.12963400558181</c:v>
                </c:pt>
                <c:pt idx="4941">
                  <c:v>0.127565195743898</c:v>
                </c:pt>
                <c:pt idx="4942">
                  <c:v>0.125834120892549</c:v>
                </c:pt>
                <c:pt idx="4943">
                  <c:v>0.124364670257729</c:v>
                </c:pt>
                <c:pt idx="4944">
                  <c:v>0.126033945773956</c:v>
                </c:pt>
                <c:pt idx="4945">
                  <c:v>0.122922667134781</c:v>
                </c:pt>
                <c:pt idx="4946">
                  <c:v>0.121584534830848</c:v>
                </c:pt>
                <c:pt idx="4947">
                  <c:v>0.12341764029937</c:v>
                </c:pt>
                <c:pt idx="4948">
                  <c:v>0.121323059270584</c:v>
                </c:pt>
                <c:pt idx="4949">
                  <c:v>0.120627667071951</c:v>
                </c:pt>
                <c:pt idx="4950">
                  <c:v>0.120282424077178</c:v>
                </c:pt>
                <c:pt idx="4951">
                  <c:v>0.120363156646405</c:v>
                </c:pt>
                <c:pt idx="4952">
                  <c:v>0.120314355890631</c:v>
                </c:pt>
                <c:pt idx="4953">
                  <c:v>0.1198934731059</c:v>
                </c:pt>
                <c:pt idx="4954">
                  <c:v>0.122578932204185</c:v>
                </c:pt>
                <c:pt idx="4955">
                  <c:v>0.124233639738108</c:v>
                </c:pt>
                <c:pt idx="4956">
                  <c:v>0.124248205340794</c:v>
                </c:pt>
                <c:pt idx="4957">
                  <c:v>0.127101787700367</c:v>
                </c:pt>
                <c:pt idx="4958">
                  <c:v>0.145704372962451</c:v>
                </c:pt>
                <c:pt idx="4959">
                  <c:v>0.149060520201543</c:v>
                </c:pt>
                <c:pt idx="4960">
                  <c:v>0.145955016520103</c:v>
                </c:pt>
                <c:pt idx="4961">
                  <c:v>0.144273652024314</c:v>
                </c:pt>
                <c:pt idx="4962">
                  <c:v>0.143281553598571</c:v>
                </c:pt>
                <c:pt idx="4963">
                  <c:v>0.141799658598845</c:v>
                </c:pt>
                <c:pt idx="4964">
                  <c:v>0.141473242342461</c:v>
                </c:pt>
                <c:pt idx="4965">
                  <c:v>0.137284636079199</c:v>
                </c:pt>
                <c:pt idx="4966">
                  <c:v>0.136382217819071</c:v>
                </c:pt>
                <c:pt idx="4967">
                  <c:v>0.136969066401513</c:v>
                </c:pt>
                <c:pt idx="4968">
                  <c:v>0.136645559982576</c:v>
                </c:pt>
                <c:pt idx="4969">
                  <c:v>0.134225347226027</c:v>
                </c:pt>
                <c:pt idx="4970">
                  <c:v>0.135850625121146</c:v>
                </c:pt>
                <c:pt idx="4971">
                  <c:v>0.134767134757644</c:v>
                </c:pt>
                <c:pt idx="4972">
                  <c:v>0.135898186158423</c:v>
                </c:pt>
                <c:pt idx="4973">
                  <c:v>0.137007733715044</c:v>
                </c:pt>
                <c:pt idx="4974">
                  <c:v>0.137330364791024</c:v>
                </c:pt>
                <c:pt idx="4975">
                  <c:v>0.140176299821832</c:v>
                </c:pt>
                <c:pt idx="4976">
                  <c:v>0.138075610973267</c:v>
                </c:pt>
                <c:pt idx="4977">
                  <c:v>0.137868427344355</c:v>
                </c:pt>
                <c:pt idx="4978">
                  <c:v>0.135975663173097</c:v>
                </c:pt>
                <c:pt idx="4979">
                  <c:v>0.171708491944651</c:v>
                </c:pt>
                <c:pt idx="4980">
                  <c:v>0.173905863635606</c:v>
                </c:pt>
                <c:pt idx="4981">
                  <c:v>0.174622745281932</c:v>
                </c:pt>
                <c:pt idx="4982">
                  <c:v>0.177783598489769</c:v>
                </c:pt>
                <c:pt idx="4983">
                  <c:v>0.177044042077041</c:v>
                </c:pt>
                <c:pt idx="4984">
                  <c:v>0.172426608426816</c:v>
                </c:pt>
                <c:pt idx="4985">
                  <c:v>0.172569005634087</c:v>
                </c:pt>
                <c:pt idx="4986">
                  <c:v>0.171298855164591</c:v>
                </c:pt>
                <c:pt idx="4987">
                  <c:v>0.170969630141608</c:v>
                </c:pt>
                <c:pt idx="4988">
                  <c:v>0.170188984656037</c:v>
                </c:pt>
                <c:pt idx="4989">
                  <c:v>0.16613970001885</c:v>
                </c:pt>
                <c:pt idx="4990">
                  <c:v>0.165906340101169</c:v>
                </c:pt>
                <c:pt idx="4991">
                  <c:v>0.165283684451193</c:v>
                </c:pt>
                <c:pt idx="4992">
                  <c:v>0.161395562789312</c:v>
                </c:pt>
                <c:pt idx="4993">
                  <c:v>0.158586339530216</c:v>
                </c:pt>
                <c:pt idx="4994">
                  <c:v>0.159212556180882</c:v>
                </c:pt>
                <c:pt idx="4995">
                  <c:v>0.15894667152352</c:v>
                </c:pt>
                <c:pt idx="4996">
                  <c:v>0.160367846125128</c:v>
                </c:pt>
                <c:pt idx="4997">
                  <c:v>0.158422687379572</c:v>
                </c:pt>
                <c:pt idx="4998">
                  <c:v>0.152432822958116</c:v>
                </c:pt>
                <c:pt idx="4999">
                  <c:v>0.134892861215167</c:v>
                </c:pt>
                <c:pt idx="5000">
                  <c:v>0.13877548753319</c:v>
                </c:pt>
                <c:pt idx="5001">
                  <c:v>0.134570422067356</c:v>
                </c:pt>
                <c:pt idx="5002">
                  <c:v>0.132713028283658</c:v>
                </c:pt>
                <c:pt idx="5003">
                  <c:v>0.13214522194065</c:v>
                </c:pt>
                <c:pt idx="5004">
                  <c:v>0.137752258065671</c:v>
                </c:pt>
                <c:pt idx="5005">
                  <c:v>0.138909635088882</c:v>
                </c:pt>
                <c:pt idx="5006">
                  <c:v>0.140457749189027</c:v>
                </c:pt>
                <c:pt idx="5007">
                  <c:v>0.141378999375635</c:v>
                </c:pt>
                <c:pt idx="5008">
                  <c:v>0.143075591937295</c:v>
                </c:pt>
                <c:pt idx="5009">
                  <c:v>0.144568795482063</c:v>
                </c:pt>
                <c:pt idx="5010">
                  <c:v>0.144738723064889</c:v>
                </c:pt>
                <c:pt idx="5011">
                  <c:v>0.141794799955607</c:v>
                </c:pt>
                <c:pt idx="5012">
                  <c:v>0.14107052517172</c:v>
                </c:pt>
                <c:pt idx="5013">
                  <c:v>0.146598213575332</c:v>
                </c:pt>
                <c:pt idx="5014">
                  <c:v>0.14696194722619</c:v>
                </c:pt>
                <c:pt idx="5015">
                  <c:v>0.147716405586891</c:v>
                </c:pt>
                <c:pt idx="5016">
                  <c:v>0.149022054133932</c:v>
                </c:pt>
                <c:pt idx="5017">
                  <c:v>0.147765645439145</c:v>
                </c:pt>
                <c:pt idx="5018">
                  <c:v>0.143305878310442</c:v>
                </c:pt>
                <c:pt idx="5019">
                  <c:v>0.14492033538997</c:v>
                </c:pt>
                <c:pt idx="5020">
                  <c:v>0.147046536943233</c:v>
                </c:pt>
                <c:pt idx="5021">
                  <c:v>0.152228593475302</c:v>
                </c:pt>
                <c:pt idx="5022">
                  <c:v>0.175941020486329</c:v>
                </c:pt>
                <c:pt idx="5023">
                  <c:v>0.175087367547881</c:v>
                </c:pt>
                <c:pt idx="5024">
                  <c:v>0.173996711309981</c:v>
                </c:pt>
                <c:pt idx="5025">
                  <c:v>0.174705512997361</c:v>
                </c:pt>
                <c:pt idx="5026">
                  <c:v>0.179187282842177</c:v>
                </c:pt>
                <c:pt idx="5027">
                  <c:v>0.179316518402267</c:v>
                </c:pt>
                <c:pt idx="5028">
                  <c:v>0.179004544402975</c:v>
                </c:pt>
                <c:pt idx="5029">
                  <c:v>0.179192664883502</c:v>
                </c:pt>
                <c:pt idx="5030">
                  <c:v>0.179133338581333</c:v>
                </c:pt>
                <c:pt idx="5031">
                  <c:v>0.181208936428141</c:v>
                </c:pt>
                <c:pt idx="5032">
                  <c:v>0.18405239073071</c:v>
                </c:pt>
                <c:pt idx="5033">
                  <c:v>0.178876512867886</c:v>
                </c:pt>
                <c:pt idx="5034">
                  <c:v>0.179256064663409</c:v>
                </c:pt>
                <c:pt idx="5035">
                  <c:v>0.180111339018838</c:v>
                </c:pt>
                <c:pt idx="5036">
                  <c:v>0.180297449703242</c:v>
                </c:pt>
                <c:pt idx="5037">
                  <c:v>0.181583409571512</c:v>
                </c:pt>
                <c:pt idx="5038">
                  <c:v>0.181448509291077</c:v>
                </c:pt>
                <c:pt idx="5039">
                  <c:v>0.179587069828998</c:v>
                </c:pt>
                <c:pt idx="5040">
                  <c:v>0.181329234898373</c:v>
                </c:pt>
                <c:pt idx="5041">
                  <c:v>0.183378116919885</c:v>
                </c:pt>
                <c:pt idx="5042">
                  <c:v>0.183698011650895</c:v>
                </c:pt>
                <c:pt idx="5043">
                  <c:v>0.180685207032906</c:v>
                </c:pt>
                <c:pt idx="5044">
                  <c:v>0.180463548574444</c:v>
                </c:pt>
                <c:pt idx="5045">
                  <c:v>0.182789227674628</c:v>
                </c:pt>
                <c:pt idx="5046">
                  <c:v>0.181880819830305</c:v>
                </c:pt>
                <c:pt idx="5047">
                  <c:v>0.184362784014691</c:v>
                </c:pt>
                <c:pt idx="5048">
                  <c:v>0.181240020657205</c:v>
                </c:pt>
                <c:pt idx="5049">
                  <c:v>0.181160403137923</c:v>
                </c:pt>
                <c:pt idx="5050">
                  <c:v>0.177564701441661</c:v>
                </c:pt>
                <c:pt idx="5051">
                  <c:v>0.177671297868431</c:v>
                </c:pt>
                <c:pt idx="5052">
                  <c:v>0.178150308537778</c:v>
                </c:pt>
                <c:pt idx="5053">
                  <c:v>0.181666174670177</c:v>
                </c:pt>
                <c:pt idx="5054">
                  <c:v>0.18335617629302</c:v>
                </c:pt>
                <c:pt idx="5055">
                  <c:v>0.183270390767317</c:v>
                </c:pt>
                <c:pt idx="5056">
                  <c:v>0.180163331246253</c:v>
                </c:pt>
                <c:pt idx="5057">
                  <c:v>0.179619965713505</c:v>
                </c:pt>
                <c:pt idx="5058">
                  <c:v>0.179787088180775</c:v>
                </c:pt>
                <c:pt idx="5059">
                  <c:v>0.182056980969951</c:v>
                </c:pt>
                <c:pt idx="5060">
                  <c:v>0.182528297574317</c:v>
                </c:pt>
                <c:pt idx="5061">
                  <c:v>0.182510087901941</c:v>
                </c:pt>
                <c:pt idx="5062">
                  <c:v>0.182235346959805</c:v>
                </c:pt>
                <c:pt idx="5063">
                  <c:v>0.186675258545717</c:v>
                </c:pt>
                <c:pt idx="5064">
                  <c:v>0.18599479531992</c:v>
                </c:pt>
                <c:pt idx="5065">
                  <c:v>0.187272463070692</c:v>
                </c:pt>
                <c:pt idx="5066">
                  <c:v>0.18831991820363</c:v>
                </c:pt>
                <c:pt idx="5067">
                  <c:v>0.190240250773376</c:v>
                </c:pt>
                <c:pt idx="5068">
                  <c:v>0.189503156614072</c:v>
                </c:pt>
                <c:pt idx="5069">
                  <c:v>0.189004461883814</c:v>
                </c:pt>
                <c:pt idx="5070">
                  <c:v>0.190293121807922</c:v>
                </c:pt>
                <c:pt idx="5071">
                  <c:v>0.191243392840572</c:v>
                </c:pt>
                <c:pt idx="5072">
                  <c:v>0.190928186858667</c:v>
                </c:pt>
                <c:pt idx="5073">
                  <c:v>0.1873730887622</c:v>
                </c:pt>
                <c:pt idx="5074">
                  <c:v>0.185935824847384</c:v>
                </c:pt>
                <c:pt idx="5075">
                  <c:v>0.183909428098644</c:v>
                </c:pt>
                <c:pt idx="5076">
                  <c:v>0.184385842040541</c:v>
                </c:pt>
                <c:pt idx="5077">
                  <c:v>0.185397645001</c:v>
                </c:pt>
                <c:pt idx="5078">
                  <c:v>0.181446377742488</c:v>
                </c:pt>
                <c:pt idx="5079">
                  <c:v>0.180330151221335</c:v>
                </c:pt>
                <c:pt idx="5080">
                  <c:v>0.182559512400285</c:v>
                </c:pt>
                <c:pt idx="5081">
                  <c:v>0.183698832887519</c:v>
                </c:pt>
                <c:pt idx="5082">
                  <c:v>0.182907141729624</c:v>
                </c:pt>
                <c:pt idx="5083">
                  <c:v>0.184411203027256</c:v>
                </c:pt>
                <c:pt idx="5084">
                  <c:v>0.183347830136274</c:v>
                </c:pt>
                <c:pt idx="5085">
                  <c:v>0.18450839382094</c:v>
                </c:pt>
                <c:pt idx="5086">
                  <c:v>0.180845085456699</c:v>
                </c:pt>
                <c:pt idx="5087">
                  <c:v>0.175991873322794</c:v>
                </c:pt>
                <c:pt idx="5088">
                  <c:v>0.174856044381939</c:v>
                </c:pt>
                <c:pt idx="5089">
                  <c:v>0.173061504895702</c:v>
                </c:pt>
                <c:pt idx="5090">
                  <c:v>0.172145272070269</c:v>
                </c:pt>
                <c:pt idx="5091">
                  <c:v>0.172551979110751</c:v>
                </c:pt>
                <c:pt idx="5092">
                  <c:v>0.171378626117145</c:v>
                </c:pt>
                <c:pt idx="5093">
                  <c:v>0.173383221206923</c:v>
                </c:pt>
                <c:pt idx="5094">
                  <c:v>0.175348295280939</c:v>
                </c:pt>
                <c:pt idx="5095">
                  <c:v>0.178708477914966</c:v>
                </c:pt>
                <c:pt idx="5096">
                  <c:v>0.179317016420316</c:v>
                </c:pt>
                <c:pt idx="5097">
                  <c:v>0.180010791413445</c:v>
                </c:pt>
                <c:pt idx="5098">
                  <c:v>0.181316858109104</c:v>
                </c:pt>
                <c:pt idx="5099">
                  <c:v>0.182052149910275</c:v>
                </c:pt>
                <c:pt idx="5100">
                  <c:v>0.182187232544751</c:v>
                </c:pt>
                <c:pt idx="5101">
                  <c:v>0.185069257588553</c:v>
                </c:pt>
                <c:pt idx="5102">
                  <c:v>0.18566086514963</c:v>
                </c:pt>
                <c:pt idx="5103">
                  <c:v>0.186155157516197</c:v>
                </c:pt>
                <c:pt idx="5104">
                  <c:v>0.185117007030262</c:v>
                </c:pt>
                <c:pt idx="5105">
                  <c:v>0.18562647511277</c:v>
                </c:pt>
                <c:pt idx="5106">
                  <c:v>0.187944138330747</c:v>
                </c:pt>
                <c:pt idx="5107">
                  <c:v>0.186613990826748</c:v>
                </c:pt>
                <c:pt idx="5108">
                  <c:v>0.260059742163183</c:v>
                </c:pt>
                <c:pt idx="5109">
                  <c:v>0.260349867600071</c:v>
                </c:pt>
                <c:pt idx="5110">
                  <c:v>0.259154831331995</c:v>
                </c:pt>
                <c:pt idx="5111">
                  <c:v>0.259573381502216</c:v>
                </c:pt>
                <c:pt idx="5112">
                  <c:v>0.263236534929024</c:v>
                </c:pt>
                <c:pt idx="5113">
                  <c:v>0.262659998108654</c:v>
                </c:pt>
                <c:pt idx="5114">
                  <c:v>0.260335784753993</c:v>
                </c:pt>
                <c:pt idx="5115">
                  <c:v>0.261305762930233</c:v>
                </c:pt>
                <c:pt idx="5116">
                  <c:v>0.262425038345597</c:v>
                </c:pt>
                <c:pt idx="5117">
                  <c:v>0.260679723420125</c:v>
                </c:pt>
                <c:pt idx="5118">
                  <c:v>0.256748497515031</c:v>
                </c:pt>
                <c:pt idx="5119">
                  <c:v>0.258402850243004</c:v>
                </c:pt>
                <c:pt idx="5120">
                  <c:v>0.257505090089536</c:v>
                </c:pt>
                <c:pt idx="5121">
                  <c:v>0.259893060600577</c:v>
                </c:pt>
                <c:pt idx="5122">
                  <c:v>0.263409353662364</c:v>
                </c:pt>
                <c:pt idx="5123">
                  <c:v>0.264989787140285</c:v>
                </c:pt>
                <c:pt idx="5124">
                  <c:v>0.265165285567341</c:v>
                </c:pt>
                <c:pt idx="5125">
                  <c:v>0.265077827194198</c:v>
                </c:pt>
                <c:pt idx="5126">
                  <c:v>0.264665373041574</c:v>
                </c:pt>
                <c:pt idx="5127">
                  <c:v>0.265052216471439</c:v>
                </c:pt>
                <c:pt idx="5128">
                  <c:v>0.263484295562707</c:v>
                </c:pt>
                <c:pt idx="5129">
                  <c:v>0.260847002694551</c:v>
                </c:pt>
                <c:pt idx="5130">
                  <c:v>0.259917612845356</c:v>
                </c:pt>
                <c:pt idx="5131">
                  <c:v>0.286800795680331</c:v>
                </c:pt>
                <c:pt idx="5132">
                  <c:v>0.289311456172709</c:v>
                </c:pt>
                <c:pt idx="5133">
                  <c:v>0.290766795834356</c:v>
                </c:pt>
                <c:pt idx="5134">
                  <c:v>0.291173712061187</c:v>
                </c:pt>
                <c:pt idx="5135">
                  <c:v>0.29248994456543</c:v>
                </c:pt>
                <c:pt idx="5136">
                  <c:v>0.293155294695173</c:v>
                </c:pt>
                <c:pt idx="5137">
                  <c:v>0.292922502042464</c:v>
                </c:pt>
                <c:pt idx="5138">
                  <c:v>0.292658364975999</c:v>
                </c:pt>
                <c:pt idx="5139">
                  <c:v>0.293775504609617</c:v>
                </c:pt>
                <c:pt idx="5140">
                  <c:v>0.296321612855325</c:v>
                </c:pt>
                <c:pt idx="5141">
                  <c:v>0.296910306045137</c:v>
                </c:pt>
                <c:pt idx="5142">
                  <c:v>0.29666278933021</c:v>
                </c:pt>
                <c:pt idx="5143">
                  <c:v>0.29585318478819</c:v>
                </c:pt>
                <c:pt idx="5144">
                  <c:v>0.29637062665278</c:v>
                </c:pt>
                <c:pt idx="5145">
                  <c:v>0.295530903573962</c:v>
                </c:pt>
                <c:pt idx="5146">
                  <c:v>0.292716420579476</c:v>
                </c:pt>
                <c:pt idx="5147">
                  <c:v>0.291527186629078</c:v>
                </c:pt>
                <c:pt idx="5148">
                  <c:v>0.294678617087817</c:v>
                </c:pt>
                <c:pt idx="5149">
                  <c:v>0.295206136513698</c:v>
                </c:pt>
                <c:pt idx="5150">
                  <c:v>0.294456916342082</c:v>
                </c:pt>
                <c:pt idx="5151">
                  <c:v>0.29086664155156</c:v>
                </c:pt>
                <c:pt idx="5152">
                  <c:v>0.287265225716294</c:v>
                </c:pt>
                <c:pt idx="5153">
                  <c:v>0.289437556577493</c:v>
                </c:pt>
                <c:pt idx="5154">
                  <c:v>0.292975393925839</c:v>
                </c:pt>
                <c:pt idx="5155">
                  <c:v>0.293274963976537</c:v>
                </c:pt>
                <c:pt idx="5156">
                  <c:v>0.295028781613849</c:v>
                </c:pt>
                <c:pt idx="5157">
                  <c:v>0.296269761927468</c:v>
                </c:pt>
                <c:pt idx="5158">
                  <c:v>0.296982506213887</c:v>
                </c:pt>
                <c:pt idx="5159">
                  <c:v>0.29566517043255</c:v>
                </c:pt>
                <c:pt idx="5160">
                  <c:v>0.299406589003516</c:v>
                </c:pt>
                <c:pt idx="5161">
                  <c:v>0.300013054052333</c:v>
                </c:pt>
                <c:pt idx="5162">
                  <c:v>0.298362805554857</c:v>
                </c:pt>
                <c:pt idx="5163">
                  <c:v>0.300475009315916</c:v>
                </c:pt>
                <c:pt idx="5164">
                  <c:v>0.298811141115334</c:v>
                </c:pt>
                <c:pt idx="5165">
                  <c:v>0.298518152848132</c:v>
                </c:pt>
                <c:pt idx="5166">
                  <c:v>0.297408102266987</c:v>
                </c:pt>
                <c:pt idx="5167">
                  <c:v>0.296343960137025</c:v>
                </c:pt>
                <c:pt idx="5168">
                  <c:v>0.294370628473118</c:v>
                </c:pt>
                <c:pt idx="5169">
                  <c:v>0.293175795762045</c:v>
                </c:pt>
                <c:pt idx="5170">
                  <c:v>0.288969825674365</c:v>
                </c:pt>
                <c:pt idx="5171">
                  <c:v>0.292460188266228</c:v>
                </c:pt>
                <c:pt idx="5172">
                  <c:v>0.288125000792587</c:v>
                </c:pt>
                <c:pt idx="5173">
                  <c:v>0.288148299234632</c:v>
                </c:pt>
                <c:pt idx="5174">
                  <c:v>0.292806396425346</c:v>
                </c:pt>
                <c:pt idx="5175">
                  <c:v>0.294783696411714</c:v>
                </c:pt>
                <c:pt idx="5176">
                  <c:v>0.296588940854055</c:v>
                </c:pt>
                <c:pt idx="5177">
                  <c:v>0.297299184857591</c:v>
                </c:pt>
                <c:pt idx="5178">
                  <c:v>0.300055592208188</c:v>
                </c:pt>
                <c:pt idx="5179">
                  <c:v>0.299769768529275</c:v>
                </c:pt>
                <c:pt idx="5180">
                  <c:v>0.300814120714406</c:v>
                </c:pt>
                <c:pt idx="5181">
                  <c:v>0.30051089432306</c:v>
                </c:pt>
                <c:pt idx="5182">
                  <c:v>0.301711373053364</c:v>
                </c:pt>
                <c:pt idx="5183">
                  <c:v>0.303623394512119</c:v>
                </c:pt>
                <c:pt idx="5184">
                  <c:v>0.30335516007615</c:v>
                </c:pt>
                <c:pt idx="5185">
                  <c:v>0.302520019374199</c:v>
                </c:pt>
                <c:pt idx="5186">
                  <c:v>0.299993282450203</c:v>
                </c:pt>
                <c:pt idx="5187">
                  <c:v>0.298976100010265</c:v>
                </c:pt>
                <c:pt idx="5188">
                  <c:v>0.301624569296853</c:v>
                </c:pt>
                <c:pt idx="5189">
                  <c:v>0.300555760899755</c:v>
                </c:pt>
                <c:pt idx="5190">
                  <c:v>0.301290883849455</c:v>
                </c:pt>
                <c:pt idx="5191">
                  <c:v>0.297159187700049</c:v>
                </c:pt>
                <c:pt idx="5192">
                  <c:v>0.296621214793379</c:v>
                </c:pt>
                <c:pt idx="5193">
                  <c:v>0.29595893331906</c:v>
                </c:pt>
                <c:pt idx="5194">
                  <c:v>0.299546540603714</c:v>
                </c:pt>
                <c:pt idx="5195">
                  <c:v>0.300316636238385</c:v>
                </c:pt>
                <c:pt idx="5196">
                  <c:v>0.298403062457636</c:v>
                </c:pt>
                <c:pt idx="5197">
                  <c:v>0.3013428410983</c:v>
                </c:pt>
                <c:pt idx="5198">
                  <c:v>0.300797537811749</c:v>
                </c:pt>
                <c:pt idx="5199">
                  <c:v>0.298672109862812</c:v>
                </c:pt>
                <c:pt idx="5200">
                  <c:v>0.297712943419733</c:v>
                </c:pt>
                <c:pt idx="5201">
                  <c:v>0.29964962046665</c:v>
                </c:pt>
                <c:pt idx="5202">
                  <c:v>0.301144190034062</c:v>
                </c:pt>
                <c:pt idx="5203">
                  <c:v>0.302280209797195</c:v>
                </c:pt>
                <c:pt idx="5204">
                  <c:v>0.302958908906148</c:v>
                </c:pt>
                <c:pt idx="5205">
                  <c:v>0.303613380902074</c:v>
                </c:pt>
                <c:pt idx="5206">
                  <c:v>0.302100975981492</c:v>
                </c:pt>
                <c:pt idx="5207">
                  <c:v>0.302240901791084</c:v>
                </c:pt>
                <c:pt idx="5208">
                  <c:v>0.304609404696722</c:v>
                </c:pt>
                <c:pt idx="5209">
                  <c:v>0.306747504120027</c:v>
                </c:pt>
                <c:pt idx="5210">
                  <c:v>0.30716309702399</c:v>
                </c:pt>
                <c:pt idx="5211">
                  <c:v>0.307747670299486</c:v>
                </c:pt>
                <c:pt idx="5212">
                  <c:v>0.307686861331945</c:v>
                </c:pt>
                <c:pt idx="5213">
                  <c:v>0.308450540522032</c:v>
                </c:pt>
                <c:pt idx="5214">
                  <c:v>0.309126035469841</c:v>
                </c:pt>
                <c:pt idx="5215">
                  <c:v>0.309526672999196</c:v>
                </c:pt>
                <c:pt idx="5216">
                  <c:v>0.30887661952946</c:v>
                </c:pt>
                <c:pt idx="5217">
                  <c:v>0.30887661952946</c:v>
                </c:pt>
                <c:pt idx="5218">
                  <c:v>0.309287715509992</c:v>
                </c:pt>
                <c:pt idx="5219">
                  <c:v>0.309938621836955</c:v>
                </c:pt>
                <c:pt idx="5220">
                  <c:v>0.310648192937455</c:v>
                </c:pt>
                <c:pt idx="5221">
                  <c:v>0.310584810063851</c:v>
                </c:pt>
                <c:pt idx="5222">
                  <c:v>0.311169399710037</c:v>
                </c:pt>
                <c:pt idx="5223">
                  <c:v>0.309654065271912</c:v>
                </c:pt>
                <c:pt idx="5224">
                  <c:v>0.30773004461472</c:v>
                </c:pt>
                <c:pt idx="5225">
                  <c:v>0.308430093732831</c:v>
                </c:pt>
                <c:pt idx="5226">
                  <c:v>0.309884153485872</c:v>
                </c:pt>
                <c:pt idx="5227">
                  <c:v>0.308315678799727</c:v>
                </c:pt>
                <c:pt idx="5228">
                  <c:v>0.308752697818768</c:v>
                </c:pt>
                <c:pt idx="5229">
                  <c:v>0.311138061801651</c:v>
                </c:pt>
                <c:pt idx="5230">
                  <c:v>0.309078506305072</c:v>
                </c:pt>
                <c:pt idx="5231">
                  <c:v>0.306340431212472</c:v>
                </c:pt>
                <c:pt idx="5232">
                  <c:v>0.302938764254034</c:v>
                </c:pt>
                <c:pt idx="5233">
                  <c:v>0.301625243537917</c:v>
                </c:pt>
                <c:pt idx="5234">
                  <c:v>0.301735469516445</c:v>
                </c:pt>
                <c:pt idx="5235">
                  <c:v>0.300872993114697</c:v>
                </c:pt>
                <c:pt idx="5236">
                  <c:v>0.300206114680413</c:v>
                </c:pt>
                <c:pt idx="5237">
                  <c:v>0.300343700287478</c:v>
                </c:pt>
                <c:pt idx="5238">
                  <c:v>0.301541202323525</c:v>
                </c:pt>
                <c:pt idx="5239">
                  <c:v>0.303708089569061</c:v>
                </c:pt>
                <c:pt idx="5240">
                  <c:v>0.326337208184503</c:v>
                </c:pt>
                <c:pt idx="5241">
                  <c:v>0.321004670385582</c:v>
                </c:pt>
                <c:pt idx="5242">
                  <c:v>0.318229184618995</c:v>
                </c:pt>
                <c:pt idx="5243">
                  <c:v>0.318261461088823</c:v>
                </c:pt>
                <c:pt idx="5244">
                  <c:v>0.319099998818</c:v>
                </c:pt>
                <c:pt idx="5245">
                  <c:v>0.320274093600276</c:v>
                </c:pt>
                <c:pt idx="5246">
                  <c:v>0.321971290647641</c:v>
                </c:pt>
                <c:pt idx="5247">
                  <c:v>0.321319658541261</c:v>
                </c:pt>
                <c:pt idx="5248">
                  <c:v>0.321974134700757</c:v>
                </c:pt>
                <c:pt idx="5249">
                  <c:v>0.323923174557074</c:v>
                </c:pt>
                <c:pt idx="5250">
                  <c:v>0.326480899146037</c:v>
                </c:pt>
                <c:pt idx="5251">
                  <c:v>0.328154163821094</c:v>
                </c:pt>
                <c:pt idx="5252">
                  <c:v>0.32924988836792</c:v>
                </c:pt>
                <c:pt idx="5253">
                  <c:v>0.328641314735719</c:v>
                </c:pt>
                <c:pt idx="5254">
                  <c:v>0.325536926969461</c:v>
                </c:pt>
                <c:pt idx="5255">
                  <c:v>0.325365439642123</c:v>
                </c:pt>
                <c:pt idx="5256">
                  <c:v>0.323878948766043</c:v>
                </c:pt>
                <c:pt idx="5257">
                  <c:v>0.324600141834431</c:v>
                </c:pt>
                <c:pt idx="5258">
                  <c:v>0.328529592487109</c:v>
                </c:pt>
                <c:pt idx="5259">
                  <c:v>0.329530719715911</c:v>
                </c:pt>
                <c:pt idx="5260">
                  <c:v>0.327465384174465</c:v>
                </c:pt>
                <c:pt idx="5261">
                  <c:v>0.327984776343791</c:v>
                </c:pt>
                <c:pt idx="5262">
                  <c:v>0.331307435951321</c:v>
                </c:pt>
                <c:pt idx="5263">
                  <c:v>0.331428969237928</c:v>
                </c:pt>
                <c:pt idx="5264">
                  <c:v>0.33197187639793</c:v>
                </c:pt>
                <c:pt idx="5265">
                  <c:v>0.332636512805711</c:v>
                </c:pt>
                <c:pt idx="5266">
                  <c:v>0.332747080665238</c:v>
                </c:pt>
                <c:pt idx="5267">
                  <c:v>0.332343619151052</c:v>
                </c:pt>
                <c:pt idx="5268">
                  <c:v>0.332003101862669</c:v>
                </c:pt>
                <c:pt idx="5269">
                  <c:v>0.332776575941469</c:v>
                </c:pt>
                <c:pt idx="5270">
                  <c:v>0.334489111209421</c:v>
                </c:pt>
                <c:pt idx="5271">
                  <c:v>0.335271896415382</c:v>
                </c:pt>
                <c:pt idx="5272">
                  <c:v>0.335136633971725</c:v>
                </c:pt>
                <c:pt idx="5273">
                  <c:v>0.334817125799804</c:v>
                </c:pt>
                <c:pt idx="5274">
                  <c:v>0.335942944519606</c:v>
                </c:pt>
                <c:pt idx="5275">
                  <c:v>0.336907240768411</c:v>
                </c:pt>
                <c:pt idx="5276">
                  <c:v>0.338342967788668</c:v>
                </c:pt>
                <c:pt idx="5277">
                  <c:v>0.337850868356534</c:v>
                </c:pt>
                <c:pt idx="5278">
                  <c:v>0.338057916691437</c:v>
                </c:pt>
                <c:pt idx="5279">
                  <c:v>0.338380464683951</c:v>
                </c:pt>
                <c:pt idx="5280">
                  <c:v>0.336696069128694</c:v>
                </c:pt>
                <c:pt idx="5281">
                  <c:v>0.339055654973656</c:v>
                </c:pt>
                <c:pt idx="5282">
                  <c:v>0.339150592547011</c:v>
                </c:pt>
                <c:pt idx="5283">
                  <c:v>0.356533530234657</c:v>
                </c:pt>
                <c:pt idx="5284">
                  <c:v>0.35932851723744</c:v>
                </c:pt>
                <c:pt idx="5285">
                  <c:v>0.358885089552211</c:v>
                </c:pt>
                <c:pt idx="5286">
                  <c:v>0.357397592673417</c:v>
                </c:pt>
                <c:pt idx="5287">
                  <c:v>0.359433071332399</c:v>
                </c:pt>
                <c:pt idx="5288">
                  <c:v>0.358231602955351</c:v>
                </c:pt>
                <c:pt idx="5289">
                  <c:v>0.357712066634331</c:v>
                </c:pt>
                <c:pt idx="5290">
                  <c:v>0.359194770853706</c:v>
                </c:pt>
                <c:pt idx="5291">
                  <c:v>0.360209035562199</c:v>
                </c:pt>
                <c:pt idx="5292">
                  <c:v>0.356765109045123</c:v>
                </c:pt>
                <c:pt idx="5293">
                  <c:v>0.356086800135712</c:v>
                </c:pt>
                <c:pt idx="5294">
                  <c:v>0.35891055572643</c:v>
                </c:pt>
                <c:pt idx="5295">
                  <c:v>0.358958894604469</c:v>
                </c:pt>
                <c:pt idx="5296">
                  <c:v>0.358637220370922</c:v>
                </c:pt>
                <c:pt idx="5297">
                  <c:v>0.35961473649785</c:v>
                </c:pt>
                <c:pt idx="5298">
                  <c:v>0.36165562183299</c:v>
                </c:pt>
                <c:pt idx="5299">
                  <c:v>0.356121140499962</c:v>
                </c:pt>
                <c:pt idx="5300">
                  <c:v>0.355530786875562</c:v>
                </c:pt>
                <c:pt idx="5301">
                  <c:v>0.357404552574883</c:v>
                </c:pt>
                <c:pt idx="5302">
                  <c:v>0.355167357163799</c:v>
                </c:pt>
                <c:pt idx="5303">
                  <c:v>0.347312271279811</c:v>
                </c:pt>
                <c:pt idx="5304">
                  <c:v>0.342577947205772</c:v>
                </c:pt>
                <c:pt idx="5305">
                  <c:v>0.341951822682694</c:v>
                </c:pt>
                <c:pt idx="5306">
                  <c:v>0.338929656726274</c:v>
                </c:pt>
                <c:pt idx="5307">
                  <c:v>0.334797127641894</c:v>
                </c:pt>
                <c:pt idx="5308">
                  <c:v>0.342914868769674</c:v>
                </c:pt>
                <c:pt idx="5309">
                  <c:v>0.343169957398387</c:v>
                </c:pt>
                <c:pt idx="5310">
                  <c:v>0.345831731288245</c:v>
                </c:pt>
                <c:pt idx="5311">
                  <c:v>0.346329859216438</c:v>
                </c:pt>
                <c:pt idx="5312">
                  <c:v>0.341295777438863</c:v>
                </c:pt>
                <c:pt idx="5313">
                  <c:v>0.341139721887866</c:v>
                </c:pt>
                <c:pt idx="5314">
                  <c:v>0.34101640174874</c:v>
                </c:pt>
                <c:pt idx="5315">
                  <c:v>0.336868150960966</c:v>
                </c:pt>
                <c:pt idx="5316">
                  <c:v>0.330672149007866</c:v>
                </c:pt>
                <c:pt idx="5317">
                  <c:v>0.329462873586458</c:v>
                </c:pt>
                <c:pt idx="5318">
                  <c:v>0.330408537015489</c:v>
                </c:pt>
                <c:pt idx="5319">
                  <c:v>0.327333404241896</c:v>
                </c:pt>
                <c:pt idx="5320">
                  <c:v>0.330877823467569</c:v>
                </c:pt>
                <c:pt idx="5321">
                  <c:v>0.337504434103859</c:v>
                </c:pt>
                <c:pt idx="5322">
                  <c:v>0.336064240843669</c:v>
                </c:pt>
                <c:pt idx="5323">
                  <c:v>0.336909881325703</c:v>
                </c:pt>
                <c:pt idx="5324">
                  <c:v>0.335083191365174</c:v>
                </c:pt>
                <c:pt idx="5325">
                  <c:v>0.337947751802838</c:v>
                </c:pt>
                <c:pt idx="5326">
                  <c:v>0.30508479895834</c:v>
                </c:pt>
                <c:pt idx="5327">
                  <c:v>0.301249831144479</c:v>
                </c:pt>
                <c:pt idx="5328">
                  <c:v>0.299655721273977</c:v>
                </c:pt>
                <c:pt idx="5329">
                  <c:v>0.299359542370083</c:v>
                </c:pt>
                <c:pt idx="5330">
                  <c:v>0.299805755810072</c:v>
                </c:pt>
                <c:pt idx="5331">
                  <c:v>0.303428207944093</c:v>
                </c:pt>
                <c:pt idx="5332">
                  <c:v>0.304416847667129</c:v>
                </c:pt>
                <c:pt idx="5333">
                  <c:v>0.305658897199213</c:v>
                </c:pt>
                <c:pt idx="5334">
                  <c:v>0.308249075840052</c:v>
                </c:pt>
                <c:pt idx="5335">
                  <c:v>0.308744997228508</c:v>
                </c:pt>
                <c:pt idx="5336">
                  <c:v>0.308541165486295</c:v>
                </c:pt>
                <c:pt idx="5337">
                  <c:v>0.308912535097727</c:v>
                </c:pt>
                <c:pt idx="5338">
                  <c:v>0.310695341858494</c:v>
                </c:pt>
                <c:pt idx="5339">
                  <c:v>0.309084062481608</c:v>
                </c:pt>
                <c:pt idx="5340">
                  <c:v>0.307487088117451</c:v>
                </c:pt>
                <c:pt idx="5341">
                  <c:v>0.303079890332469</c:v>
                </c:pt>
                <c:pt idx="5342">
                  <c:v>0.302937448414498</c:v>
                </c:pt>
                <c:pt idx="5343">
                  <c:v>0.30376136554512</c:v>
                </c:pt>
                <c:pt idx="5344">
                  <c:v>0.298300984254902</c:v>
                </c:pt>
                <c:pt idx="5345">
                  <c:v>0.296544044511253</c:v>
                </c:pt>
                <c:pt idx="5346">
                  <c:v>0.291824928461184</c:v>
                </c:pt>
                <c:pt idx="5347">
                  <c:v>0.290255257479143</c:v>
                </c:pt>
                <c:pt idx="5348">
                  <c:v>0.289876126184029</c:v>
                </c:pt>
                <c:pt idx="5349">
                  <c:v>0.293059196617934</c:v>
                </c:pt>
                <c:pt idx="5350">
                  <c:v>0.296780759971168</c:v>
                </c:pt>
                <c:pt idx="5351">
                  <c:v>0.298646189415154</c:v>
                </c:pt>
                <c:pt idx="5352">
                  <c:v>0.300400923216081</c:v>
                </c:pt>
                <c:pt idx="5353">
                  <c:v>0.300690698561684</c:v>
                </c:pt>
                <c:pt idx="5354">
                  <c:v>0.303314631008627</c:v>
                </c:pt>
                <c:pt idx="5355">
                  <c:v>0.303741716000144</c:v>
                </c:pt>
                <c:pt idx="5356">
                  <c:v>0.300911045630137</c:v>
                </c:pt>
                <c:pt idx="5357">
                  <c:v>0.295748439356921</c:v>
                </c:pt>
                <c:pt idx="5358">
                  <c:v>0.295321306512812</c:v>
                </c:pt>
                <c:pt idx="5359">
                  <c:v>0.29630264824192</c:v>
                </c:pt>
                <c:pt idx="5360">
                  <c:v>0.296944252712846</c:v>
                </c:pt>
                <c:pt idx="5361">
                  <c:v>0.300350153602948</c:v>
                </c:pt>
                <c:pt idx="5362">
                  <c:v>0.302665365808289</c:v>
                </c:pt>
                <c:pt idx="5363">
                  <c:v>0.303469383735033</c:v>
                </c:pt>
                <c:pt idx="5364">
                  <c:v>0.303167189371435</c:v>
                </c:pt>
                <c:pt idx="5365">
                  <c:v>0.302426006383277</c:v>
                </c:pt>
                <c:pt idx="5366">
                  <c:v>0.301155838616774</c:v>
                </c:pt>
                <c:pt idx="5367">
                  <c:v>0.300675717443508</c:v>
                </c:pt>
                <c:pt idx="5368">
                  <c:v>0.303994947093113</c:v>
                </c:pt>
                <c:pt idx="5369">
                  <c:v>0.298563283653175</c:v>
                </c:pt>
                <c:pt idx="5370">
                  <c:v>0.299303078048879</c:v>
                </c:pt>
                <c:pt idx="5371">
                  <c:v>0.298754216374189</c:v>
                </c:pt>
                <c:pt idx="5372">
                  <c:v>0.29575288951618</c:v>
                </c:pt>
                <c:pt idx="5373">
                  <c:v>0.297933241910086</c:v>
                </c:pt>
                <c:pt idx="5374">
                  <c:v>0.297834204171787</c:v>
                </c:pt>
                <c:pt idx="5375">
                  <c:v>0.293433675904232</c:v>
                </c:pt>
                <c:pt idx="5376">
                  <c:v>0.293168532541731</c:v>
                </c:pt>
                <c:pt idx="5377">
                  <c:v>0.293841441894595</c:v>
                </c:pt>
                <c:pt idx="5378">
                  <c:v>0.292684192995976</c:v>
                </c:pt>
                <c:pt idx="5379">
                  <c:v>0.294842052453389</c:v>
                </c:pt>
                <c:pt idx="5380">
                  <c:v>0.294360771342855</c:v>
                </c:pt>
                <c:pt idx="5381">
                  <c:v>0.291641760125209</c:v>
                </c:pt>
                <c:pt idx="5382">
                  <c:v>0.290924408744486</c:v>
                </c:pt>
                <c:pt idx="5383">
                  <c:v>0.291492907229712</c:v>
                </c:pt>
                <c:pt idx="5384">
                  <c:v>0.287469964989874</c:v>
                </c:pt>
                <c:pt idx="5385">
                  <c:v>0.286578152610378</c:v>
                </c:pt>
                <c:pt idx="5386">
                  <c:v>0.286365918352909</c:v>
                </c:pt>
                <c:pt idx="5387">
                  <c:v>0.288965786139063</c:v>
                </c:pt>
                <c:pt idx="5388">
                  <c:v>0.288391705108481</c:v>
                </c:pt>
                <c:pt idx="5389">
                  <c:v>0.287535801357873</c:v>
                </c:pt>
                <c:pt idx="5390">
                  <c:v>0.292825652910464</c:v>
                </c:pt>
                <c:pt idx="5391">
                  <c:v>0.294055175736752</c:v>
                </c:pt>
                <c:pt idx="5392">
                  <c:v>0.289685939603537</c:v>
                </c:pt>
                <c:pt idx="5393">
                  <c:v>0.290339828869238</c:v>
                </c:pt>
                <c:pt idx="5394">
                  <c:v>0.289380766502393</c:v>
                </c:pt>
                <c:pt idx="5395">
                  <c:v>0.290522012052158</c:v>
                </c:pt>
                <c:pt idx="5396">
                  <c:v>0.292578491790751</c:v>
                </c:pt>
                <c:pt idx="5397">
                  <c:v>0.293788568077444</c:v>
                </c:pt>
                <c:pt idx="5398">
                  <c:v>0.295024862620674</c:v>
                </c:pt>
                <c:pt idx="5399">
                  <c:v>0.293956029193935</c:v>
                </c:pt>
                <c:pt idx="5400">
                  <c:v>0.293651523427697</c:v>
                </c:pt>
                <c:pt idx="5401">
                  <c:v>0.293045950570849</c:v>
                </c:pt>
                <c:pt idx="5402">
                  <c:v>0.293064048940651</c:v>
                </c:pt>
                <c:pt idx="5403">
                  <c:v>0.295855780945293</c:v>
                </c:pt>
                <c:pt idx="5404">
                  <c:v>0.294642199721828</c:v>
                </c:pt>
                <c:pt idx="5405">
                  <c:v>0.290030819350063</c:v>
                </c:pt>
                <c:pt idx="5406">
                  <c:v>0.289392439364079</c:v>
                </c:pt>
                <c:pt idx="5407">
                  <c:v>0.291744143272624</c:v>
                </c:pt>
                <c:pt idx="5408">
                  <c:v>0.29089202105079</c:v>
                </c:pt>
                <c:pt idx="5409">
                  <c:v>0.29058673292837</c:v>
                </c:pt>
                <c:pt idx="5410">
                  <c:v>0.28997913159026</c:v>
                </c:pt>
                <c:pt idx="5411">
                  <c:v>0.288899675053475</c:v>
                </c:pt>
                <c:pt idx="5412">
                  <c:v>0.288224770001122</c:v>
                </c:pt>
                <c:pt idx="5413">
                  <c:v>0.295505135508533</c:v>
                </c:pt>
                <c:pt idx="5414">
                  <c:v>0.297704145346488</c:v>
                </c:pt>
                <c:pt idx="5415">
                  <c:v>0.297875444690225</c:v>
                </c:pt>
                <c:pt idx="5416">
                  <c:v>0.297921555538184</c:v>
                </c:pt>
                <c:pt idx="5417">
                  <c:v>0.297912818673496</c:v>
                </c:pt>
                <c:pt idx="5418">
                  <c:v>0.298629494842567</c:v>
                </c:pt>
                <c:pt idx="5419">
                  <c:v>0.298320356394219</c:v>
                </c:pt>
                <c:pt idx="5420">
                  <c:v>0.300378250287291</c:v>
                </c:pt>
                <c:pt idx="5421">
                  <c:v>0.299551920017588</c:v>
                </c:pt>
                <c:pt idx="5422">
                  <c:v>0.300449693720944</c:v>
                </c:pt>
                <c:pt idx="5423">
                  <c:v>0.301559684012962</c:v>
                </c:pt>
                <c:pt idx="5424">
                  <c:v>0.301272156217303</c:v>
                </c:pt>
                <c:pt idx="5425">
                  <c:v>0.301355650438522</c:v>
                </c:pt>
                <c:pt idx="5426">
                  <c:v>0.302606776868471</c:v>
                </c:pt>
                <c:pt idx="5427">
                  <c:v>0.302988375368855</c:v>
                </c:pt>
                <c:pt idx="5428">
                  <c:v>0.302983555648513</c:v>
                </c:pt>
                <c:pt idx="5429">
                  <c:v>0.303516593314712</c:v>
                </c:pt>
                <c:pt idx="5430">
                  <c:v>0.303376845735995</c:v>
                </c:pt>
                <c:pt idx="5431">
                  <c:v>0.303286797397099</c:v>
                </c:pt>
                <c:pt idx="5432">
                  <c:v>0.303188899447075</c:v>
                </c:pt>
                <c:pt idx="5433">
                  <c:v>0.303242892189647</c:v>
                </c:pt>
                <c:pt idx="5434">
                  <c:v>0.303545066861875</c:v>
                </c:pt>
                <c:pt idx="5435">
                  <c:v>0.322081588509123</c:v>
                </c:pt>
                <c:pt idx="5436">
                  <c:v>0.324513340359232</c:v>
                </c:pt>
                <c:pt idx="5437">
                  <c:v>0.326846739455596</c:v>
                </c:pt>
                <c:pt idx="5438">
                  <c:v>0.328204365553179</c:v>
                </c:pt>
                <c:pt idx="5439">
                  <c:v>0.328577191125518</c:v>
                </c:pt>
                <c:pt idx="5440">
                  <c:v>0.329623164866073</c:v>
                </c:pt>
                <c:pt idx="5441">
                  <c:v>0.329717835149224</c:v>
                </c:pt>
                <c:pt idx="5442">
                  <c:v>0.327945931053325</c:v>
                </c:pt>
                <c:pt idx="5443">
                  <c:v>0.329769471446334</c:v>
                </c:pt>
                <c:pt idx="5444">
                  <c:v>0.326915043197157</c:v>
                </c:pt>
                <c:pt idx="5445">
                  <c:v>0.327288115747387</c:v>
                </c:pt>
                <c:pt idx="5446">
                  <c:v>0.331172317786067</c:v>
                </c:pt>
                <c:pt idx="5447">
                  <c:v>0.330493681289047</c:v>
                </c:pt>
                <c:pt idx="5448">
                  <c:v>0.329445182011426</c:v>
                </c:pt>
                <c:pt idx="5449">
                  <c:v>0.326930438739412</c:v>
                </c:pt>
                <c:pt idx="5450">
                  <c:v>0.33061108833785</c:v>
                </c:pt>
                <c:pt idx="5451">
                  <c:v>0.331827837375017</c:v>
                </c:pt>
                <c:pt idx="5452">
                  <c:v>0.331502534813621</c:v>
                </c:pt>
                <c:pt idx="5453">
                  <c:v>0.331607335653983</c:v>
                </c:pt>
                <c:pt idx="5454">
                  <c:v>0.330940145328278</c:v>
                </c:pt>
                <c:pt idx="5455">
                  <c:v>0.335212744101592</c:v>
                </c:pt>
                <c:pt idx="5456">
                  <c:v>0.337332902910456</c:v>
                </c:pt>
                <c:pt idx="5457">
                  <c:v>0.351806844313645</c:v>
                </c:pt>
                <c:pt idx="5458">
                  <c:v>0.352621087291746</c:v>
                </c:pt>
                <c:pt idx="5459">
                  <c:v>0.354072631361934</c:v>
                </c:pt>
                <c:pt idx="5460">
                  <c:v>0.356016257822191</c:v>
                </c:pt>
                <c:pt idx="5461">
                  <c:v>0.356848791476522</c:v>
                </c:pt>
                <c:pt idx="5462">
                  <c:v>0.35710947374934</c:v>
                </c:pt>
                <c:pt idx="5463">
                  <c:v>0.357022607558398</c:v>
                </c:pt>
                <c:pt idx="5464">
                  <c:v>0.358120418375747</c:v>
                </c:pt>
                <c:pt idx="5465">
                  <c:v>0.357063471584681</c:v>
                </c:pt>
                <c:pt idx="5466">
                  <c:v>0.359120752100303</c:v>
                </c:pt>
                <c:pt idx="5467">
                  <c:v>0.358873345515038</c:v>
                </c:pt>
                <c:pt idx="5468">
                  <c:v>0.359241412346939</c:v>
                </c:pt>
                <c:pt idx="5469">
                  <c:v>0.361517424008794</c:v>
                </c:pt>
                <c:pt idx="5470">
                  <c:v>0.361724496786973</c:v>
                </c:pt>
                <c:pt idx="5471">
                  <c:v>0.362201013647411</c:v>
                </c:pt>
                <c:pt idx="5472">
                  <c:v>0.361556048793071</c:v>
                </c:pt>
                <c:pt idx="5473">
                  <c:v>0.36023318637411</c:v>
                </c:pt>
                <c:pt idx="5474">
                  <c:v>0.360602517427176</c:v>
                </c:pt>
                <c:pt idx="5475">
                  <c:v>0.361996045798214</c:v>
                </c:pt>
                <c:pt idx="5476">
                  <c:v>0.358901970786436</c:v>
                </c:pt>
                <c:pt idx="5477">
                  <c:v>0.357414294093543</c:v>
                </c:pt>
                <c:pt idx="5478">
                  <c:v>0.371333957257399</c:v>
                </c:pt>
                <c:pt idx="5479">
                  <c:v>0.371176595932628</c:v>
                </c:pt>
                <c:pt idx="5480">
                  <c:v>0.373167973776867</c:v>
                </c:pt>
                <c:pt idx="5481">
                  <c:v>0.374816621028253</c:v>
                </c:pt>
                <c:pt idx="5482">
                  <c:v>0.374546191272561</c:v>
                </c:pt>
                <c:pt idx="5483">
                  <c:v>0.373399589982868</c:v>
                </c:pt>
                <c:pt idx="5484">
                  <c:v>0.375509801261588</c:v>
                </c:pt>
                <c:pt idx="5485">
                  <c:v>0.378235663732763</c:v>
                </c:pt>
                <c:pt idx="5486">
                  <c:v>0.375567772722165</c:v>
                </c:pt>
                <c:pt idx="5487">
                  <c:v>0.375514749259856</c:v>
                </c:pt>
                <c:pt idx="5488">
                  <c:v>0.376250969112785</c:v>
                </c:pt>
                <c:pt idx="5489">
                  <c:v>0.377614073384472</c:v>
                </c:pt>
                <c:pt idx="5490">
                  <c:v>0.3744130480542</c:v>
                </c:pt>
                <c:pt idx="5491">
                  <c:v>0.37395236175606</c:v>
                </c:pt>
                <c:pt idx="5492">
                  <c:v>0.372845571926945</c:v>
                </c:pt>
                <c:pt idx="5493">
                  <c:v>0.372671988037106</c:v>
                </c:pt>
                <c:pt idx="5494">
                  <c:v>0.372456206372224</c:v>
                </c:pt>
                <c:pt idx="5495">
                  <c:v>0.374346110278838</c:v>
                </c:pt>
                <c:pt idx="5496">
                  <c:v>0.37513928838383</c:v>
                </c:pt>
                <c:pt idx="5497">
                  <c:v>0.372929783736454</c:v>
                </c:pt>
                <c:pt idx="5498">
                  <c:v>0.372095050901374</c:v>
                </c:pt>
                <c:pt idx="5499">
                  <c:v>0.374853191668404</c:v>
                </c:pt>
                <c:pt idx="5500">
                  <c:v>0.374648700145878</c:v>
                </c:pt>
                <c:pt idx="5501">
                  <c:v>0.353183698485995</c:v>
                </c:pt>
                <c:pt idx="5502">
                  <c:v>0.354866718304182</c:v>
                </c:pt>
                <c:pt idx="5503">
                  <c:v>0.356421308068998</c:v>
                </c:pt>
                <c:pt idx="5504">
                  <c:v>0.356434185748827</c:v>
                </c:pt>
                <c:pt idx="5505">
                  <c:v>0.355528362877171</c:v>
                </c:pt>
                <c:pt idx="5506">
                  <c:v>0.355745845699525</c:v>
                </c:pt>
                <c:pt idx="5507">
                  <c:v>0.356389780602228</c:v>
                </c:pt>
                <c:pt idx="5508">
                  <c:v>0.358501533894559</c:v>
                </c:pt>
                <c:pt idx="5509">
                  <c:v>0.357837201632623</c:v>
                </c:pt>
                <c:pt idx="5510">
                  <c:v>0.358632263519366</c:v>
                </c:pt>
                <c:pt idx="5511">
                  <c:v>0.358166933061415</c:v>
                </c:pt>
                <c:pt idx="5512">
                  <c:v>0.35869062187091</c:v>
                </c:pt>
                <c:pt idx="5513">
                  <c:v>0.356116133310276</c:v>
                </c:pt>
                <c:pt idx="5514">
                  <c:v>0.35287022271961</c:v>
                </c:pt>
                <c:pt idx="5515">
                  <c:v>0.350383861910043</c:v>
                </c:pt>
                <c:pt idx="5516">
                  <c:v>0.349416139664612</c:v>
                </c:pt>
                <c:pt idx="5517">
                  <c:v>0.352613570483129</c:v>
                </c:pt>
                <c:pt idx="5518">
                  <c:v>0.353735581070121</c:v>
                </c:pt>
                <c:pt idx="5519">
                  <c:v>0.352042781496171</c:v>
                </c:pt>
                <c:pt idx="5520">
                  <c:v>0.350768739927821</c:v>
                </c:pt>
                <c:pt idx="5521">
                  <c:v>0.341233083368202</c:v>
                </c:pt>
                <c:pt idx="5522">
                  <c:v>0.339877463987934</c:v>
                </c:pt>
                <c:pt idx="5523">
                  <c:v>0.338409528957571</c:v>
                </c:pt>
                <c:pt idx="5524">
                  <c:v>0.340687853044868</c:v>
                </c:pt>
                <c:pt idx="5525">
                  <c:v>0.340134148344497</c:v>
                </c:pt>
                <c:pt idx="5526">
                  <c:v>0.337322223524618</c:v>
                </c:pt>
                <c:pt idx="5527">
                  <c:v>0.33559220198724</c:v>
                </c:pt>
                <c:pt idx="5528">
                  <c:v>0.331814782133617</c:v>
                </c:pt>
                <c:pt idx="5529">
                  <c:v>0.325947380110949</c:v>
                </c:pt>
                <c:pt idx="5530">
                  <c:v>0.323379864932078</c:v>
                </c:pt>
                <c:pt idx="5531">
                  <c:v>0.326707572456248</c:v>
                </c:pt>
                <c:pt idx="5532">
                  <c:v>0.326593821379559</c:v>
                </c:pt>
                <c:pt idx="5533">
                  <c:v>0.330240403460845</c:v>
                </c:pt>
                <c:pt idx="5534">
                  <c:v>0.33056392116907</c:v>
                </c:pt>
                <c:pt idx="5535">
                  <c:v>0.33178183890519</c:v>
                </c:pt>
                <c:pt idx="5536">
                  <c:v>0.333502848224105</c:v>
                </c:pt>
                <c:pt idx="5537">
                  <c:v>0.334622113342508</c:v>
                </c:pt>
                <c:pt idx="5538">
                  <c:v>0.334972193183296</c:v>
                </c:pt>
                <c:pt idx="5539">
                  <c:v>0.336013756357281</c:v>
                </c:pt>
                <c:pt idx="5540">
                  <c:v>0.337772667081336</c:v>
                </c:pt>
                <c:pt idx="5541">
                  <c:v>0.336726377252432</c:v>
                </c:pt>
                <c:pt idx="5542">
                  <c:v>0.339444446169634</c:v>
                </c:pt>
                <c:pt idx="5543">
                  <c:v>0.333831209647959</c:v>
                </c:pt>
                <c:pt idx="5544">
                  <c:v>0.334108340173586</c:v>
                </c:pt>
                <c:pt idx="5545">
                  <c:v>0.333528619398546</c:v>
                </c:pt>
                <c:pt idx="5546">
                  <c:v>0.333440645924497</c:v>
                </c:pt>
                <c:pt idx="5547">
                  <c:v>0.333519063638011</c:v>
                </c:pt>
                <c:pt idx="5548">
                  <c:v>0.332606111043567</c:v>
                </c:pt>
                <c:pt idx="5549">
                  <c:v>0.328633129233453</c:v>
                </c:pt>
                <c:pt idx="5550">
                  <c:v>0.329822664104902</c:v>
                </c:pt>
                <c:pt idx="5551">
                  <c:v>0.32958555231446</c:v>
                </c:pt>
                <c:pt idx="5552">
                  <c:v>0.330176816513643</c:v>
                </c:pt>
                <c:pt idx="5553">
                  <c:v>0.327886373497549</c:v>
                </c:pt>
                <c:pt idx="5554">
                  <c:v>0.328043364983989</c:v>
                </c:pt>
                <c:pt idx="5555">
                  <c:v>0.330653134343342</c:v>
                </c:pt>
                <c:pt idx="5556">
                  <c:v>0.331429770709834</c:v>
                </c:pt>
                <c:pt idx="5557">
                  <c:v>0.33143828630268</c:v>
                </c:pt>
                <c:pt idx="5558">
                  <c:v>0.331158209895008</c:v>
                </c:pt>
                <c:pt idx="5559">
                  <c:v>0.331797709332102</c:v>
                </c:pt>
                <c:pt idx="5560">
                  <c:v>0.333058884908238</c:v>
                </c:pt>
                <c:pt idx="5561">
                  <c:v>0.332200815842775</c:v>
                </c:pt>
                <c:pt idx="5562">
                  <c:v>0.332718668936294</c:v>
                </c:pt>
                <c:pt idx="5563">
                  <c:v>0.332681364694314</c:v>
                </c:pt>
                <c:pt idx="5564">
                  <c:v>0.332366930494759</c:v>
                </c:pt>
                <c:pt idx="5565">
                  <c:v>0.329836284726663</c:v>
                </c:pt>
                <c:pt idx="5566">
                  <c:v>0.330025409297421</c:v>
                </c:pt>
                <c:pt idx="5567">
                  <c:v>0.332152562100612</c:v>
                </c:pt>
                <c:pt idx="5568">
                  <c:v>0.332998424890347</c:v>
                </c:pt>
                <c:pt idx="5569">
                  <c:v>0.334142341330693</c:v>
                </c:pt>
                <c:pt idx="5570">
                  <c:v>0.334085373680226</c:v>
                </c:pt>
                <c:pt idx="5571">
                  <c:v>0.333257159914754</c:v>
                </c:pt>
                <c:pt idx="5572">
                  <c:v>0.332113596770828</c:v>
                </c:pt>
                <c:pt idx="5573">
                  <c:v>0.330998139384588</c:v>
                </c:pt>
                <c:pt idx="5574">
                  <c:v>0.329979411712483</c:v>
                </c:pt>
                <c:pt idx="5575">
                  <c:v>0.331107013815949</c:v>
                </c:pt>
                <c:pt idx="5576">
                  <c:v>0.33220909739552</c:v>
                </c:pt>
                <c:pt idx="5577">
                  <c:v>0.331525187825197</c:v>
                </c:pt>
                <c:pt idx="5578">
                  <c:v>0.328914241869198</c:v>
                </c:pt>
                <c:pt idx="5579">
                  <c:v>0.328935672940965</c:v>
                </c:pt>
                <c:pt idx="5580">
                  <c:v>0.329418402975972</c:v>
                </c:pt>
                <c:pt idx="5581">
                  <c:v>0.329236963277329</c:v>
                </c:pt>
                <c:pt idx="5582">
                  <c:v>0.329350403246933</c:v>
                </c:pt>
                <c:pt idx="5583">
                  <c:v>0.329130513895332</c:v>
                </c:pt>
                <c:pt idx="5584">
                  <c:v>0.331343274897779</c:v>
                </c:pt>
                <c:pt idx="5585">
                  <c:v>0.32797048086218</c:v>
                </c:pt>
                <c:pt idx="5586">
                  <c:v>0.325540237382245</c:v>
                </c:pt>
                <c:pt idx="5587">
                  <c:v>0.318748727338902</c:v>
                </c:pt>
                <c:pt idx="5588">
                  <c:v>0.316807405202012</c:v>
                </c:pt>
                <c:pt idx="5589">
                  <c:v>0.317040472247556</c:v>
                </c:pt>
                <c:pt idx="5590">
                  <c:v>0.315941368449786</c:v>
                </c:pt>
                <c:pt idx="5591">
                  <c:v>0.318166921402095</c:v>
                </c:pt>
                <c:pt idx="5592">
                  <c:v>0.316061021504777</c:v>
                </c:pt>
                <c:pt idx="5593">
                  <c:v>0.315920045218193</c:v>
                </c:pt>
                <c:pt idx="5594">
                  <c:v>0.31811144551363</c:v>
                </c:pt>
                <c:pt idx="5595">
                  <c:v>0.316696946527769</c:v>
                </c:pt>
                <c:pt idx="5596">
                  <c:v>0.316669677317795</c:v>
                </c:pt>
                <c:pt idx="5597">
                  <c:v>0.316338038753142</c:v>
                </c:pt>
                <c:pt idx="5598">
                  <c:v>0.31603620226017</c:v>
                </c:pt>
                <c:pt idx="5599">
                  <c:v>0.31898686716271</c:v>
                </c:pt>
                <c:pt idx="5600">
                  <c:v>0.317970908224854</c:v>
                </c:pt>
                <c:pt idx="5601">
                  <c:v>0.317164391397488</c:v>
                </c:pt>
                <c:pt idx="5602">
                  <c:v>0.316471658218532</c:v>
                </c:pt>
                <c:pt idx="5603">
                  <c:v>0.316484854707218</c:v>
                </c:pt>
                <c:pt idx="5604">
                  <c:v>0.317975468922206</c:v>
                </c:pt>
                <c:pt idx="5605">
                  <c:v>0.321122154857221</c:v>
                </c:pt>
                <c:pt idx="5606">
                  <c:v>0.322827637735</c:v>
                </c:pt>
                <c:pt idx="5607">
                  <c:v>0.324717900682972</c:v>
                </c:pt>
                <c:pt idx="5608">
                  <c:v>0.324155228298474</c:v>
                </c:pt>
                <c:pt idx="5609">
                  <c:v>0.324104010174792</c:v>
                </c:pt>
                <c:pt idx="5610">
                  <c:v>0.325077090593941</c:v>
                </c:pt>
                <c:pt idx="5611">
                  <c:v>0.326416632364816</c:v>
                </c:pt>
                <c:pt idx="5612">
                  <c:v>0.324798505498602</c:v>
                </c:pt>
                <c:pt idx="5613">
                  <c:v>0.323038740175929</c:v>
                </c:pt>
                <c:pt idx="5614">
                  <c:v>0.321597773178298</c:v>
                </c:pt>
                <c:pt idx="5615">
                  <c:v>0.322354015308334</c:v>
                </c:pt>
                <c:pt idx="5616">
                  <c:v>0.321033027094193</c:v>
                </c:pt>
                <c:pt idx="5617">
                  <c:v>0.321296990249209</c:v>
                </c:pt>
                <c:pt idx="5618">
                  <c:v>0.31981674962854</c:v>
                </c:pt>
                <c:pt idx="5619">
                  <c:v>0.320373915144371</c:v>
                </c:pt>
                <c:pt idx="5620">
                  <c:v>0.322259625858781</c:v>
                </c:pt>
                <c:pt idx="5621">
                  <c:v>0.323244769900275</c:v>
                </c:pt>
                <c:pt idx="5622">
                  <c:v>0.32361434816558</c:v>
                </c:pt>
                <c:pt idx="5623">
                  <c:v>0.323180572175989</c:v>
                </c:pt>
                <c:pt idx="5624">
                  <c:v>0.32139556931057</c:v>
                </c:pt>
                <c:pt idx="5625">
                  <c:v>0.318386167881034</c:v>
                </c:pt>
                <c:pt idx="5626">
                  <c:v>0.318518271878333</c:v>
                </c:pt>
                <c:pt idx="5627">
                  <c:v>0.316158528576076</c:v>
                </c:pt>
                <c:pt idx="5628">
                  <c:v>0.315357620814164</c:v>
                </c:pt>
                <c:pt idx="5629">
                  <c:v>0.310658243286005</c:v>
                </c:pt>
                <c:pt idx="5630">
                  <c:v>0.299568309839667</c:v>
                </c:pt>
                <c:pt idx="5631">
                  <c:v>0.29215934014923</c:v>
                </c:pt>
                <c:pt idx="5632">
                  <c:v>0.288534177076712</c:v>
                </c:pt>
                <c:pt idx="5633">
                  <c:v>0.276184076671748</c:v>
                </c:pt>
                <c:pt idx="5634">
                  <c:v>0.279872541243804</c:v>
                </c:pt>
                <c:pt idx="5635">
                  <c:v>0.272752743614502</c:v>
                </c:pt>
                <c:pt idx="5636">
                  <c:v>0.278494069939934</c:v>
                </c:pt>
                <c:pt idx="5637">
                  <c:v>0.282825055332634</c:v>
                </c:pt>
                <c:pt idx="5638">
                  <c:v>0.28374168227921</c:v>
                </c:pt>
                <c:pt idx="5639">
                  <c:v>0.283030070824367</c:v>
                </c:pt>
                <c:pt idx="5640">
                  <c:v>0.282328292684668</c:v>
                </c:pt>
                <c:pt idx="5641">
                  <c:v>0.273360723476072</c:v>
                </c:pt>
                <c:pt idx="5642">
                  <c:v>0.269332983841832</c:v>
                </c:pt>
                <c:pt idx="5643">
                  <c:v>0.270299437902274</c:v>
                </c:pt>
                <c:pt idx="5644">
                  <c:v>0.27388244498662</c:v>
                </c:pt>
                <c:pt idx="5645">
                  <c:v>0.276651366878118</c:v>
                </c:pt>
                <c:pt idx="5646">
                  <c:v>0.274761689980607</c:v>
                </c:pt>
                <c:pt idx="5647">
                  <c:v>0.274945086450418</c:v>
                </c:pt>
                <c:pt idx="5648">
                  <c:v>0.278152470842633</c:v>
                </c:pt>
                <c:pt idx="5649">
                  <c:v>0.279799563332138</c:v>
                </c:pt>
                <c:pt idx="5650">
                  <c:v>0.284427845893406</c:v>
                </c:pt>
                <c:pt idx="5651">
                  <c:v>0.284814699184167</c:v>
                </c:pt>
                <c:pt idx="5652">
                  <c:v>0.27961231384749</c:v>
                </c:pt>
                <c:pt idx="5653">
                  <c:v>0.222672613373186</c:v>
                </c:pt>
                <c:pt idx="5654">
                  <c:v>0.221789135866019</c:v>
                </c:pt>
                <c:pt idx="5655">
                  <c:v>0.2265266879889</c:v>
                </c:pt>
                <c:pt idx="5656">
                  <c:v>0.226537457193695</c:v>
                </c:pt>
                <c:pt idx="5657">
                  <c:v>0.223233293724263</c:v>
                </c:pt>
                <c:pt idx="5658">
                  <c:v>0.221797242984362</c:v>
                </c:pt>
                <c:pt idx="5659">
                  <c:v>0.223666482159631</c:v>
                </c:pt>
                <c:pt idx="5660">
                  <c:v>0.225992958159542</c:v>
                </c:pt>
                <c:pt idx="5661">
                  <c:v>0.22862715530401</c:v>
                </c:pt>
                <c:pt idx="5662">
                  <c:v>0.229030725151022</c:v>
                </c:pt>
                <c:pt idx="5663">
                  <c:v>0.227066811711095</c:v>
                </c:pt>
                <c:pt idx="5664">
                  <c:v>0.227995117843347</c:v>
                </c:pt>
                <c:pt idx="5665">
                  <c:v>0.224746984897973</c:v>
                </c:pt>
                <c:pt idx="5666">
                  <c:v>0.218169809127932</c:v>
                </c:pt>
                <c:pt idx="5667">
                  <c:v>0.218407828026058</c:v>
                </c:pt>
                <c:pt idx="5668">
                  <c:v>0.221519928220851</c:v>
                </c:pt>
                <c:pt idx="5669">
                  <c:v>0.22670130584093</c:v>
                </c:pt>
                <c:pt idx="5670">
                  <c:v>0.225215587961084</c:v>
                </c:pt>
                <c:pt idx="5671">
                  <c:v>0.226214060516281</c:v>
                </c:pt>
                <c:pt idx="5672">
                  <c:v>0.224147805660393</c:v>
                </c:pt>
                <c:pt idx="5673">
                  <c:v>0.230968567533121</c:v>
                </c:pt>
                <c:pt idx="5674">
                  <c:v>0.229176026256536</c:v>
                </c:pt>
                <c:pt idx="5675">
                  <c:v>0.233957103507838</c:v>
                </c:pt>
                <c:pt idx="5676">
                  <c:v>0.238556176407575</c:v>
                </c:pt>
                <c:pt idx="5677">
                  <c:v>0.238719727194352</c:v>
                </c:pt>
                <c:pt idx="5678">
                  <c:v>0.242000715563622</c:v>
                </c:pt>
                <c:pt idx="5679">
                  <c:v>0.242556748817517</c:v>
                </c:pt>
                <c:pt idx="5680">
                  <c:v>0.244966713704819</c:v>
                </c:pt>
                <c:pt idx="5681">
                  <c:v>0.24436217124455</c:v>
                </c:pt>
                <c:pt idx="5682">
                  <c:v>0.245945055252647</c:v>
                </c:pt>
                <c:pt idx="5683">
                  <c:v>0.243959049857345</c:v>
                </c:pt>
                <c:pt idx="5684">
                  <c:v>0.244978367711759</c:v>
                </c:pt>
                <c:pt idx="5685">
                  <c:v>0.244460210484668</c:v>
                </c:pt>
                <c:pt idx="5686">
                  <c:v>0.243017387200779</c:v>
                </c:pt>
                <c:pt idx="5687">
                  <c:v>0.245730926797448</c:v>
                </c:pt>
                <c:pt idx="5688">
                  <c:v>0.248869812040556</c:v>
                </c:pt>
                <c:pt idx="5689">
                  <c:v>0.246040751265653</c:v>
                </c:pt>
                <c:pt idx="5690">
                  <c:v>0.246458548573401</c:v>
                </c:pt>
                <c:pt idx="5691">
                  <c:v>0.252137078152569</c:v>
                </c:pt>
                <c:pt idx="5692">
                  <c:v>0.2525683704875</c:v>
                </c:pt>
                <c:pt idx="5693">
                  <c:v>0.248753494894095</c:v>
                </c:pt>
                <c:pt idx="5694">
                  <c:v>0.243250823908679</c:v>
                </c:pt>
                <c:pt idx="5695">
                  <c:v>0.244808207225393</c:v>
                </c:pt>
                <c:pt idx="5696">
                  <c:v>0.237094198876013</c:v>
                </c:pt>
                <c:pt idx="5697">
                  <c:v>0.235826436343573</c:v>
                </c:pt>
                <c:pt idx="5698">
                  <c:v>0.236506131342861</c:v>
                </c:pt>
                <c:pt idx="5699">
                  <c:v>0.237489770445251</c:v>
                </c:pt>
                <c:pt idx="5700">
                  <c:v>0.235946388172296</c:v>
                </c:pt>
                <c:pt idx="5701">
                  <c:v>0.235563827054558</c:v>
                </c:pt>
                <c:pt idx="5702">
                  <c:v>0.238277085163712</c:v>
                </c:pt>
                <c:pt idx="5703">
                  <c:v>0.237889542992996</c:v>
                </c:pt>
                <c:pt idx="5704">
                  <c:v>0.239146131788489</c:v>
                </c:pt>
                <c:pt idx="5705">
                  <c:v>0.238167565662106</c:v>
                </c:pt>
                <c:pt idx="5706">
                  <c:v>0.236106386144733</c:v>
                </c:pt>
                <c:pt idx="5707">
                  <c:v>0.23455568524102</c:v>
                </c:pt>
                <c:pt idx="5708">
                  <c:v>0.230294861081478</c:v>
                </c:pt>
                <c:pt idx="5709">
                  <c:v>0.229781388974614</c:v>
                </c:pt>
                <c:pt idx="5710">
                  <c:v>0.228930193678398</c:v>
                </c:pt>
                <c:pt idx="5711">
                  <c:v>0.229703589608246</c:v>
                </c:pt>
                <c:pt idx="5712">
                  <c:v>0.230876416135688</c:v>
                </c:pt>
                <c:pt idx="5713">
                  <c:v>0.235828452588428</c:v>
                </c:pt>
                <c:pt idx="5714">
                  <c:v>0.236950257378296</c:v>
                </c:pt>
                <c:pt idx="5715">
                  <c:v>0.241391444704712</c:v>
                </c:pt>
                <c:pt idx="5716">
                  <c:v>0.239386941326502</c:v>
                </c:pt>
                <c:pt idx="5717">
                  <c:v>0.240430026910797</c:v>
                </c:pt>
                <c:pt idx="5718">
                  <c:v>0.247364808124544</c:v>
                </c:pt>
                <c:pt idx="5719">
                  <c:v>0.247200550496514</c:v>
                </c:pt>
                <c:pt idx="5720">
                  <c:v>0.247273493491881</c:v>
                </c:pt>
                <c:pt idx="5721">
                  <c:v>0.245217609643746</c:v>
                </c:pt>
                <c:pt idx="5722">
                  <c:v>0.246878091070809</c:v>
                </c:pt>
                <c:pt idx="5723">
                  <c:v>0.244529367803002</c:v>
                </c:pt>
                <c:pt idx="5724">
                  <c:v>0.244340369528</c:v>
                </c:pt>
                <c:pt idx="5725">
                  <c:v>0.241558499443003</c:v>
                </c:pt>
                <c:pt idx="5726">
                  <c:v>0.241144513178775</c:v>
                </c:pt>
                <c:pt idx="5727">
                  <c:v>0.240270276229176</c:v>
                </c:pt>
                <c:pt idx="5728">
                  <c:v>0.239089473939998</c:v>
                </c:pt>
                <c:pt idx="5729">
                  <c:v>0.2425470666579</c:v>
                </c:pt>
                <c:pt idx="5730">
                  <c:v>0.243271005548253</c:v>
                </c:pt>
                <c:pt idx="5731">
                  <c:v>0.244723945759285</c:v>
                </c:pt>
                <c:pt idx="5732">
                  <c:v>0.246386360669137</c:v>
                </c:pt>
                <c:pt idx="5733">
                  <c:v>0.246443628439541</c:v>
                </c:pt>
                <c:pt idx="5734">
                  <c:v>0.246071022390388</c:v>
                </c:pt>
                <c:pt idx="5735">
                  <c:v>0.244274563036869</c:v>
                </c:pt>
                <c:pt idx="5736">
                  <c:v>0.246067529027008</c:v>
                </c:pt>
                <c:pt idx="5737">
                  <c:v>0.24641209131851</c:v>
                </c:pt>
                <c:pt idx="5738">
                  <c:v>0.248016412324632</c:v>
                </c:pt>
                <c:pt idx="5739">
                  <c:v>0.243731572115813</c:v>
                </c:pt>
                <c:pt idx="5740">
                  <c:v>0.244515991676684</c:v>
                </c:pt>
                <c:pt idx="5741">
                  <c:v>0.244574226872808</c:v>
                </c:pt>
                <c:pt idx="5742">
                  <c:v>0.244994883256988</c:v>
                </c:pt>
                <c:pt idx="5743">
                  <c:v>0.244361315327307</c:v>
                </c:pt>
                <c:pt idx="5744">
                  <c:v>0.246909601788158</c:v>
                </c:pt>
                <c:pt idx="5745">
                  <c:v>0.246542262095805</c:v>
                </c:pt>
                <c:pt idx="5746">
                  <c:v>0.244827909840034</c:v>
                </c:pt>
                <c:pt idx="5747">
                  <c:v>0.245254807771233</c:v>
                </c:pt>
                <c:pt idx="5748">
                  <c:v>0.245767476225156</c:v>
                </c:pt>
                <c:pt idx="5749">
                  <c:v>0.247090826497456</c:v>
                </c:pt>
                <c:pt idx="5750">
                  <c:v>0.247305139709809</c:v>
                </c:pt>
                <c:pt idx="5751">
                  <c:v>0.248851432602541</c:v>
                </c:pt>
                <c:pt idx="5752">
                  <c:v>0.248493245074854</c:v>
                </c:pt>
                <c:pt idx="5753">
                  <c:v>0.248065922889431</c:v>
                </c:pt>
                <c:pt idx="5754">
                  <c:v>0.247973464023206</c:v>
                </c:pt>
                <c:pt idx="5755">
                  <c:v>0.248229179685882</c:v>
                </c:pt>
                <c:pt idx="5756">
                  <c:v>0.247310343639315</c:v>
                </c:pt>
                <c:pt idx="5757">
                  <c:v>0.245842184620116</c:v>
                </c:pt>
                <c:pt idx="5758">
                  <c:v>0.244447442095193</c:v>
                </c:pt>
                <c:pt idx="5759">
                  <c:v>0.245133344271029</c:v>
                </c:pt>
                <c:pt idx="5760">
                  <c:v>0.246237256451857</c:v>
                </c:pt>
                <c:pt idx="5761">
                  <c:v>0.246747541247309</c:v>
                </c:pt>
                <c:pt idx="5762">
                  <c:v>0.240080505831459</c:v>
                </c:pt>
                <c:pt idx="5763">
                  <c:v>0.239997667109542</c:v>
                </c:pt>
                <c:pt idx="5764">
                  <c:v>0.239176191854999</c:v>
                </c:pt>
                <c:pt idx="5765">
                  <c:v>0.239541722677361</c:v>
                </c:pt>
                <c:pt idx="5766">
                  <c:v>0.239558220582003</c:v>
                </c:pt>
                <c:pt idx="5767">
                  <c:v>0.238251867094474</c:v>
                </c:pt>
                <c:pt idx="5768">
                  <c:v>0.239031411416551</c:v>
                </c:pt>
                <c:pt idx="5769">
                  <c:v>0.239193620715655</c:v>
                </c:pt>
                <c:pt idx="5770">
                  <c:v>0.240553169111523</c:v>
                </c:pt>
                <c:pt idx="5771">
                  <c:v>0.241140401018916</c:v>
                </c:pt>
                <c:pt idx="5772">
                  <c:v>0.241507399656364</c:v>
                </c:pt>
                <c:pt idx="5773">
                  <c:v>0.241921847494101</c:v>
                </c:pt>
                <c:pt idx="5774">
                  <c:v>0.24117889606394</c:v>
                </c:pt>
                <c:pt idx="5775">
                  <c:v>0.240344240906091</c:v>
                </c:pt>
                <c:pt idx="5776">
                  <c:v>0.239589957594811</c:v>
                </c:pt>
                <c:pt idx="5777">
                  <c:v>0.238923797977546</c:v>
                </c:pt>
                <c:pt idx="5778">
                  <c:v>0.238592637484833</c:v>
                </c:pt>
                <c:pt idx="5779">
                  <c:v>0.238763143864564</c:v>
                </c:pt>
                <c:pt idx="5780">
                  <c:v>0.238454488701294</c:v>
                </c:pt>
                <c:pt idx="5781">
                  <c:v>0.239314555000528</c:v>
                </c:pt>
                <c:pt idx="5782">
                  <c:v>0.239700569802333</c:v>
                </c:pt>
                <c:pt idx="5783">
                  <c:v>0.26465706425488</c:v>
                </c:pt>
                <c:pt idx="5784">
                  <c:v>0.261528841006277</c:v>
                </c:pt>
                <c:pt idx="5785">
                  <c:v>0.262127139389476</c:v>
                </c:pt>
                <c:pt idx="5786">
                  <c:v>0.263560919436079</c:v>
                </c:pt>
                <c:pt idx="5787">
                  <c:v>0.265394341545263</c:v>
                </c:pt>
                <c:pt idx="5788">
                  <c:v>0.264874145868665</c:v>
                </c:pt>
                <c:pt idx="5789">
                  <c:v>0.268422582533106</c:v>
                </c:pt>
                <c:pt idx="5790">
                  <c:v>0.269934760128645</c:v>
                </c:pt>
                <c:pt idx="5791">
                  <c:v>0.270818392722126</c:v>
                </c:pt>
                <c:pt idx="5792">
                  <c:v>0.271031877490364</c:v>
                </c:pt>
                <c:pt idx="5793">
                  <c:v>0.270442424271694</c:v>
                </c:pt>
                <c:pt idx="5794">
                  <c:v>0.269097614654806</c:v>
                </c:pt>
                <c:pt idx="5795">
                  <c:v>0.268810130618914</c:v>
                </c:pt>
                <c:pt idx="5796">
                  <c:v>0.267186501922996</c:v>
                </c:pt>
                <c:pt idx="5797">
                  <c:v>0.266621568943465</c:v>
                </c:pt>
                <c:pt idx="5798">
                  <c:v>0.267876803243198</c:v>
                </c:pt>
                <c:pt idx="5799">
                  <c:v>0.267721334062589</c:v>
                </c:pt>
                <c:pt idx="5800">
                  <c:v>0.266319340185848</c:v>
                </c:pt>
                <c:pt idx="5801">
                  <c:v>0.265026304520351</c:v>
                </c:pt>
                <c:pt idx="5802">
                  <c:v>0.265466101742844</c:v>
                </c:pt>
                <c:pt idx="5803">
                  <c:v>0.267395497388275</c:v>
                </c:pt>
                <c:pt idx="5804">
                  <c:v>0.249687479004026</c:v>
                </c:pt>
                <c:pt idx="5805">
                  <c:v>0.248568699027311</c:v>
                </c:pt>
                <c:pt idx="5806">
                  <c:v>0.249189190772932</c:v>
                </c:pt>
                <c:pt idx="5807">
                  <c:v>0.249087699514519</c:v>
                </c:pt>
                <c:pt idx="5808">
                  <c:v>0.248048351585885</c:v>
                </c:pt>
                <c:pt idx="5809">
                  <c:v>0.244754515422357</c:v>
                </c:pt>
                <c:pt idx="5810">
                  <c:v>0.245328521352894</c:v>
                </c:pt>
                <c:pt idx="5811">
                  <c:v>0.246601522987077</c:v>
                </c:pt>
                <c:pt idx="5812">
                  <c:v>0.245115937834755</c:v>
                </c:pt>
                <c:pt idx="5813">
                  <c:v>0.245655529854286</c:v>
                </c:pt>
                <c:pt idx="5814">
                  <c:v>0.247895494175798</c:v>
                </c:pt>
                <c:pt idx="5815">
                  <c:v>0.246768620697158</c:v>
                </c:pt>
                <c:pt idx="5816">
                  <c:v>0.245555553173502</c:v>
                </c:pt>
                <c:pt idx="5817">
                  <c:v>0.24597616727966</c:v>
                </c:pt>
                <c:pt idx="5818">
                  <c:v>0.243506240256547</c:v>
                </c:pt>
                <c:pt idx="5819">
                  <c:v>0.244184432734966</c:v>
                </c:pt>
                <c:pt idx="5820">
                  <c:v>0.246423474362743</c:v>
                </c:pt>
                <c:pt idx="5821">
                  <c:v>0.246426813701109</c:v>
                </c:pt>
                <c:pt idx="5822">
                  <c:v>0.247422040595505</c:v>
                </c:pt>
                <c:pt idx="5823">
                  <c:v>0.246185191669562</c:v>
                </c:pt>
                <c:pt idx="5824">
                  <c:v>0.246554508483477</c:v>
                </c:pt>
                <c:pt idx="5825">
                  <c:v>0.246389924155593</c:v>
                </c:pt>
                <c:pt idx="5826">
                  <c:v>0.283757808884602</c:v>
                </c:pt>
                <c:pt idx="5827">
                  <c:v>0.280800222145234</c:v>
                </c:pt>
                <c:pt idx="5828">
                  <c:v>0.281475330901714</c:v>
                </c:pt>
                <c:pt idx="5829">
                  <c:v>0.27959966059381</c:v>
                </c:pt>
                <c:pt idx="5830">
                  <c:v>0.279658457074011</c:v>
                </c:pt>
                <c:pt idx="5831">
                  <c:v>0.28008364252799</c:v>
                </c:pt>
                <c:pt idx="5832">
                  <c:v>0.280030059285277</c:v>
                </c:pt>
                <c:pt idx="5833">
                  <c:v>0.27808383157998</c:v>
                </c:pt>
                <c:pt idx="5834">
                  <c:v>0.277681499676539</c:v>
                </c:pt>
                <c:pt idx="5835">
                  <c:v>0.276654598014469</c:v>
                </c:pt>
                <c:pt idx="5836">
                  <c:v>0.274781184933028</c:v>
                </c:pt>
                <c:pt idx="5837">
                  <c:v>0.272897847804651</c:v>
                </c:pt>
                <c:pt idx="5838">
                  <c:v>0.274288892584132</c:v>
                </c:pt>
                <c:pt idx="5839">
                  <c:v>0.276038365698828</c:v>
                </c:pt>
                <c:pt idx="5840">
                  <c:v>0.274441445732989</c:v>
                </c:pt>
                <c:pt idx="5841">
                  <c:v>0.274830968508586</c:v>
                </c:pt>
                <c:pt idx="5842">
                  <c:v>0.275627943219263</c:v>
                </c:pt>
                <c:pt idx="5843">
                  <c:v>0.275723263107176</c:v>
                </c:pt>
                <c:pt idx="5844">
                  <c:v>0.277635516876985</c:v>
                </c:pt>
                <c:pt idx="5845">
                  <c:v>0.275982422190088</c:v>
                </c:pt>
                <c:pt idx="5846">
                  <c:v>0.275030678102913</c:v>
                </c:pt>
                <c:pt idx="5847">
                  <c:v>0.270071004823051</c:v>
                </c:pt>
                <c:pt idx="5848">
                  <c:v>0.277769759754037</c:v>
                </c:pt>
                <c:pt idx="5849">
                  <c:v>0.279241412932213</c:v>
                </c:pt>
                <c:pt idx="5850">
                  <c:v>0.283931465260598</c:v>
                </c:pt>
                <c:pt idx="5851">
                  <c:v>0.285025422537658</c:v>
                </c:pt>
                <c:pt idx="5852">
                  <c:v>0.285750129590559</c:v>
                </c:pt>
                <c:pt idx="5853">
                  <c:v>0.285412933574303</c:v>
                </c:pt>
                <c:pt idx="5854">
                  <c:v>0.288449699360896</c:v>
                </c:pt>
                <c:pt idx="5855">
                  <c:v>0.287575017611896</c:v>
                </c:pt>
                <c:pt idx="5856">
                  <c:v>0.287773353690459</c:v>
                </c:pt>
                <c:pt idx="5857">
                  <c:v>0.28891290515934</c:v>
                </c:pt>
                <c:pt idx="5858">
                  <c:v>0.289958503370129</c:v>
                </c:pt>
                <c:pt idx="5859">
                  <c:v>0.29216867469028</c:v>
                </c:pt>
                <c:pt idx="5860">
                  <c:v>0.292431318326912</c:v>
                </c:pt>
                <c:pt idx="5861">
                  <c:v>0.289765566368256</c:v>
                </c:pt>
                <c:pt idx="5862">
                  <c:v>0.289677455642816</c:v>
                </c:pt>
                <c:pt idx="5863">
                  <c:v>0.28702141978974</c:v>
                </c:pt>
                <c:pt idx="5864">
                  <c:v>0.288156617920148</c:v>
                </c:pt>
                <c:pt idx="5865">
                  <c:v>0.290997714946256</c:v>
                </c:pt>
                <c:pt idx="5866">
                  <c:v>0.290754538947777</c:v>
                </c:pt>
                <c:pt idx="5867">
                  <c:v>0.293569376027807</c:v>
                </c:pt>
                <c:pt idx="5868">
                  <c:v>0.295250998171686</c:v>
                </c:pt>
                <c:pt idx="5869">
                  <c:v>0.299557151678194</c:v>
                </c:pt>
                <c:pt idx="5870">
                  <c:v>0.300330934769872</c:v>
                </c:pt>
                <c:pt idx="5871">
                  <c:v>0.300530875576846</c:v>
                </c:pt>
                <c:pt idx="5872">
                  <c:v>0.298032254970733</c:v>
                </c:pt>
                <c:pt idx="5873">
                  <c:v>0.297644500348988</c:v>
                </c:pt>
                <c:pt idx="5874">
                  <c:v>0.297378295812765</c:v>
                </c:pt>
                <c:pt idx="5875">
                  <c:v>0.296526284074899</c:v>
                </c:pt>
                <c:pt idx="5876">
                  <c:v>0.295065216054323</c:v>
                </c:pt>
                <c:pt idx="5877">
                  <c:v>0.297480601350864</c:v>
                </c:pt>
                <c:pt idx="5878">
                  <c:v>0.297321047979499</c:v>
                </c:pt>
                <c:pt idx="5879">
                  <c:v>0.297737805948813</c:v>
                </c:pt>
                <c:pt idx="5880">
                  <c:v>0.299014895925259</c:v>
                </c:pt>
                <c:pt idx="5881">
                  <c:v>0.300562553184455</c:v>
                </c:pt>
                <c:pt idx="5882">
                  <c:v>0.298667933602603</c:v>
                </c:pt>
                <c:pt idx="5883">
                  <c:v>0.296239197143647</c:v>
                </c:pt>
                <c:pt idx="5884">
                  <c:v>0.296164496415102</c:v>
                </c:pt>
                <c:pt idx="5885">
                  <c:v>0.295596385873661</c:v>
                </c:pt>
                <c:pt idx="5886">
                  <c:v>0.297428218046779</c:v>
                </c:pt>
                <c:pt idx="5887">
                  <c:v>0.300501116077893</c:v>
                </c:pt>
                <c:pt idx="5888">
                  <c:v>0.302934584626758</c:v>
                </c:pt>
                <c:pt idx="5889">
                  <c:v>0.300864268886226</c:v>
                </c:pt>
                <c:pt idx="5890">
                  <c:v>0.30103541709709</c:v>
                </c:pt>
                <c:pt idx="5891">
                  <c:v>0.299339784303369</c:v>
                </c:pt>
                <c:pt idx="5892">
                  <c:v>0.295913003183049</c:v>
                </c:pt>
                <c:pt idx="5893">
                  <c:v>0.296238853189839</c:v>
                </c:pt>
                <c:pt idx="5894">
                  <c:v>0.298239229011312</c:v>
                </c:pt>
                <c:pt idx="5895">
                  <c:v>0.298456003702076</c:v>
                </c:pt>
                <c:pt idx="5896">
                  <c:v>0.299374910286248</c:v>
                </c:pt>
                <c:pt idx="5897">
                  <c:v>0.298826810967995</c:v>
                </c:pt>
                <c:pt idx="5898">
                  <c:v>0.298053938222814</c:v>
                </c:pt>
                <c:pt idx="5899">
                  <c:v>0.299167721423486</c:v>
                </c:pt>
                <c:pt idx="5900">
                  <c:v>0.299789208531209</c:v>
                </c:pt>
                <c:pt idx="5901">
                  <c:v>0.300302855471974</c:v>
                </c:pt>
                <c:pt idx="5902">
                  <c:v>0.301364811122994</c:v>
                </c:pt>
                <c:pt idx="5903">
                  <c:v>0.300385735966842</c:v>
                </c:pt>
                <c:pt idx="5904">
                  <c:v>0.299920731736579</c:v>
                </c:pt>
                <c:pt idx="5905">
                  <c:v>0.298020658558481</c:v>
                </c:pt>
                <c:pt idx="5906">
                  <c:v>0.295623981712134</c:v>
                </c:pt>
                <c:pt idx="5907">
                  <c:v>0.296408064217041</c:v>
                </c:pt>
                <c:pt idx="5908">
                  <c:v>0.297006804058506</c:v>
                </c:pt>
                <c:pt idx="5909">
                  <c:v>0.295650723806764</c:v>
                </c:pt>
                <c:pt idx="5910">
                  <c:v>0.296068886628446</c:v>
                </c:pt>
                <c:pt idx="5911">
                  <c:v>0.29434744907825</c:v>
                </c:pt>
                <c:pt idx="5912">
                  <c:v>0.29492008284864</c:v>
                </c:pt>
                <c:pt idx="5913">
                  <c:v>0.296499747832986</c:v>
                </c:pt>
                <c:pt idx="5914">
                  <c:v>0.294872659898247</c:v>
                </c:pt>
                <c:pt idx="5915">
                  <c:v>0.294155747667534</c:v>
                </c:pt>
                <c:pt idx="5916">
                  <c:v>0.298338097236556</c:v>
                </c:pt>
                <c:pt idx="5917">
                  <c:v>0.29753488995215</c:v>
                </c:pt>
                <c:pt idx="5918">
                  <c:v>0.297563825056577</c:v>
                </c:pt>
                <c:pt idx="5919">
                  <c:v>0.297599339834784</c:v>
                </c:pt>
                <c:pt idx="5920">
                  <c:v>0.298089198783176</c:v>
                </c:pt>
                <c:pt idx="5921">
                  <c:v>0.298406130376275</c:v>
                </c:pt>
                <c:pt idx="5922">
                  <c:v>0.300001690001845</c:v>
                </c:pt>
                <c:pt idx="5923">
                  <c:v>0.29947307132568</c:v>
                </c:pt>
                <c:pt idx="5924">
                  <c:v>0.298768197369478</c:v>
                </c:pt>
                <c:pt idx="5925">
                  <c:v>0.299022773982763</c:v>
                </c:pt>
                <c:pt idx="5926">
                  <c:v>0.299011494868574</c:v>
                </c:pt>
                <c:pt idx="5927">
                  <c:v>0.299711659529868</c:v>
                </c:pt>
                <c:pt idx="5928">
                  <c:v>0.299249622087609</c:v>
                </c:pt>
                <c:pt idx="5929">
                  <c:v>0.29892802580084</c:v>
                </c:pt>
                <c:pt idx="5930">
                  <c:v>0.29660191040233</c:v>
                </c:pt>
                <c:pt idx="5931">
                  <c:v>0.297614915746788</c:v>
                </c:pt>
                <c:pt idx="5932">
                  <c:v>0.295543938896494</c:v>
                </c:pt>
                <c:pt idx="5933">
                  <c:v>0.297011812281829</c:v>
                </c:pt>
                <c:pt idx="5934">
                  <c:v>0.296396597821066</c:v>
                </c:pt>
                <c:pt idx="5935">
                  <c:v>0.299977134893115</c:v>
                </c:pt>
                <c:pt idx="5936">
                  <c:v>0.299717073064183</c:v>
                </c:pt>
                <c:pt idx="5937">
                  <c:v>0.300612611301331</c:v>
                </c:pt>
                <c:pt idx="5938">
                  <c:v>0.29961487464384</c:v>
                </c:pt>
                <c:pt idx="5939">
                  <c:v>0.298657288463784</c:v>
                </c:pt>
                <c:pt idx="5940">
                  <c:v>0.29733481642026</c:v>
                </c:pt>
                <c:pt idx="5941">
                  <c:v>0.297787672127345</c:v>
                </c:pt>
                <c:pt idx="5942">
                  <c:v>0.296215777733533</c:v>
                </c:pt>
                <c:pt idx="5943">
                  <c:v>0.297681330395597</c:v>
                </c:pt>
                <c:pt idx="5944">
                  <c:v>0.300020412177107</c:v>
                </c:pt>
                <c:pt idx="5945">
                  <c:v>0.300438687041117</c:v>
                </c:pt>
                <c:pt idx="5946">
                  <c:v>0.300769985625201</c:v>
                </c:pt>
                <c:pt idx="5947">
                  <c:v>0.298781391707468</c:v>
                </c:pt>
                <c:pt idx="5948">
                  <c:v>0.298180157946895</c:v>
                </c:pt>
                <c:pt idx="5949">
                  <c:v>0.296116049835203</c:v>
                </c:pt>
                <c:pt idx="5950">
                  <c:v>0.296117757552476</c:v>
                </c:pt>
                <c:pt idx="5951">
                  <c:v>0.296706045025664</c:v>
                </c:pt>
                <c:pt idx="5952">
                  <c:v>0.296681041681829</c:v>
                </c:pt>
                <c:pt idx="5953">
                  <c:v>0.296165983788245</c:v>
                </c:pt>
                <c:pt idx="5954">
                  <c:v>0.296636461466775</c:v>
                </c:pt>
                <c:pt idx="5955">
                  <c:v>0.296337634183258</c:v>
                </c:pt>
                <c:pt idx="5956">
                  <c:v>0.298245830180216</c:v>
                </c:pt>
                <c:pt idx="5957">
                  <c:v>0.298899999443364</c:v>
                </c:pt>
                <c:pt idx="5958">
                  <c:v>0.29725193620551</c:v>
                </c:pt>
                <c:pt idx="5959">
                  <c:v>0.297984882630549</c:v>
                </c:pt>
                <c:pt idx="5960">
                  <c:v>0.29488381850111</c:v>
                </c:pt>
                <c:pt idx="5961">
                  <c:v>0.293693401584877</c:v>
                </c:pt>
                <c:pt idx="5962">
                  <c:v>0.293584788545843</c:v>
                </c:pt>
                <c:pt idx="5963">
                  <c:v>0.293273379254364</c:v>
                </c:pt>
                <c:pt idx="5964">
                  <c:v>0.293110970333278</c:v>
                </c:pt>
                <c:pt idx="5965">
                  <c:v>0.291146026337927</c:v>
                </c:pt>
                <c:pt idx="5966">
                  <c:v>0.289492313393593</c:v>
                </c:pt>
                <c:pt idx="5967">
                  <c:v>0.289440883362494</c:v>
                </c:pt>
                <c:pt idx="5968">
                  <c:v>0.292799825441591</c:v>
                </c:pt>
                <c:pt idx="5969">
                  <c:v>0.293726593518252</c:v>
                </c:pt>
                <c:pt idx="5970">
                  <c:v>0.294074661087255</c:v>
                </c:pt>
                <c:pt idx="5971">
                  <c:v>0.294341143784159</c:v>
                </c:pt>
                <c:pt idx="5972">
                  <c:v>0.295497226323098</c:v>
                </c:pt>
                <c:pt idx="5973">
                  <c:v>0.29468076582525</c:v>
                </c:pt>
                <c:pt idx="5974">
                  <c:v>0.294697492922796</c:v>
                </c:pt>
                <c:pt idx="5975">
                  <c:v>0.294430176819579</c:v>
                </c:pt>
                <c:pt idx="5976">
                  <c:v>0.295774551246641</c:v>
                </c:pt>
                <c:pt idx="5977">
                  <c:v>0.295386690272919</c:v>
                </c:pt>
                <c:pt idx="5978">
                  <c:v>0.292242537899072</c:v>
                </c:pt>
                <c:pt idx="5979">
                  <c:v>0.29193638373162</c:v>
                </c:pt>
                <c:pt idx="5980">
                  <c:v>0.292348917630208</c:v>
                </c:pt>
                <c:pt idx="5981">
                  <c:v>0.293943739777979</c:v>
                </c:pt>
                <c:pt idx="5982">
                  <c:v>0.294700318119007</c:v>
                </c:pt>
                <c:pt idx="5983">
                  <c:v>0.295533240679162</c:v>
                </c:pt>
                <c:pt idx="5984">
                  <c:v>0.295896329816678</c:v>
                </c:pt>
                <c:pt idx="5985">
                  <c:v>0.295620551771188</c:v>
                </c:pt>
                <c:pt idx="5986">
                  <c:v>0.294554141872173</c:v>
                </c:pt>
                <c:pt idx="5987">
                  <c:v>0.294034171045092</c:v>
                </c:pt>
                <c:pt idx="5988">
                  <c:v>0.294460504636585</c:v>
                </c:pt>
                <c:pt idx="5989">
                  <c:v>0.295446952897362</c:v>
                </c:pt>
                <c:pt idx="5990">
                  <c:v>0.295197765152999</c:v>
                </c:pt>
                <c:pt idx="5991">
                  <c:v>0.295532243191237</c:v>
                </c:pt>
                <c:pt idx="5992">
                  <c:v>0.29477738018532</c:v>
                </c:pt>
                <c:pt idx="5993">
                  <c:v>0.294240359463805</c:v>
                </c:pt>
                <c:pt idx="5994">
                  <c:v>0.294337419878016</c:v>
                </c:pt>
                <c:pt idx="5995">
                  <c:v>0.293807582698845</c:v>
                </c:pt>
                <c:pt idx="5996">
                  <c:v>0.293874181703093</c:v>
                </c:pt>
                <c:pt idx="5997">
                  <c:v>0.292392466235535</c:v>
                </c:pt>
                <c:pt idx="5998">
                  <c:v>0.294064523557758</c:v>
                </c:pt>
                <c:pt idx="5999">
                  <c:v>0.294079361677455</c:v>
                </c:pt>
                <c:pt idx="6000">
                  <c:v>0.29839232338813</c:v>
                </c:pt>
                <c:pt idx="6001">
                  <c:v>0.308520351695099</c:v>
                </c:pt>
                <c:pt idx="6002">
                  <c:v>0.310204052628612</c:v>
                </c:pt>
                <c:pt idx="6003">
                  <c:v>0.308824496667571</c:v>
                </c:pt>
                <c:pt idx="6004">
                  <c:v>0.308184812572277</c:v>
                </c:pt>
                <c:pt idx="6005">
                  <c:v>0.309210234139873</c:v>
                </c:pt>
                <c:pt idx="6006">
                  <c:v>0.308453653962451</c:v>
                </c:pt>
                <c:pt idx="6007">
                  <c:v>0.307456201422868</c:v>
                </c:pt>
                <c:pt idx="6008">
                  <c:v>0.307177903553911</c:v>
                </c:pt>
                <c:pt idx="6009">
                  <c:v>0.307163251242621</c:v>
                </c:pt>
                <c:pt idx="6010">
                  <c:v>0.307477425818253</c:v>
                </c:pt>
                <c:pt idx="6011">
                  <c:v>0.308510482129206</c:v>
                </c:pt>
                <c:pt idx="6012">
                  <c:v>0.308885243431601</c:v>
                </c:pt>
                <c:pt idx="6013">
                  <c:v>0.30951757770392</c:v>
                </c:pt>
                <c:pt idx="6014">
                  <c:v>0.309847035804522</c:v>
                </c:pt>
                <c:pt idx="6015">
                  <c:v>0.309493917488884</c:v>
                </c:pt>
                <c:pt idx="6016">
                  <c:v>0.309267492514463</c:v>
                </c:pt>
                <c:pt idx="6017">
                  <c:v>0.30986450586321</c:v>
                </c:pt>
                <c:pt idx="6018">
                  <c:v>0.310246826834443</c:v>
                </c:pt>
                <c:pt idx="6019">
                  <c:v>0.310784440992428</c:v>
                </c:pt>
                <c:pt idx="6020">
                  <c:v>0.309715301782163</c:v>
                </c:pt>
                <c:pt idx="6021">
                  <c:v>0.308451065885551</c:v>
                </c:pt>
                <c:pt idx="6022">
                  <c:v>0.308557421814153</c:v>
                </c:pt>
                <c:pt idx="6023">
                  <c:v>0.316245733305127</c:v>
                </c:pt>
                <c:pt idx="6024">
                  <c:v>0.317694548396755</c:v>
                </c:pt>
                <c:pt idx="6025">
                  <c:v>0.317304017550276</c:v>
                </c:pt>
                <c:pt idx="6026">
                  <c:v>0.317671571312119</c:v>
                </c:pt>
                <c:pt idx="6027">
                  <c:v>0.319233162036803</c:v>
                </c:pt>
                <c:pt idx="6028">
                  <c:v>0.318839350397868</c:v>
                </c:pt>
                <c:pt idx="6029">
                  <c:v>0.319018488638356</c:v>
                </c:pt>
                <c:pt idx="6030">
                  <c:v>0.319709054991091</c:v>
                </c:pt>
                <c:pt idx="6031">
                  <c:v>0.31988523979798</c:v>
                </c:pt>
                <c:pt idx="6032">
                  <c:v>0.319202573919057</c:v>
                </c:pt>
                <c:pt idx="6033">
                  <c:v>0.319242200150247</c:v>
                </c:pt>
                <c:pt idx="6034">
                  <c:v>0.32113655362408</c:v>
                </c:pt>
                <c:pt idx="6035">
                  <c:v>0.3200740005589</c:v>
                </c:pt>
                <c:pt idx="6036">
                  <c:v>0.318141098385905</c:v>
                </c:pt>
                <c:pt idx="6037">
                  <c:v>0.320521824795869</c:v>
                </c:pt>
                <c:pt idx="6038">
                  <c:v>0.319214947998152</c:v>
                </c:pt>
                <c:pt idx="6039">
                  <c:v>0.319071345690292</c:v>
                </c:pt>
                <c:pt idx="6040">
                  <c:v>0.320677950593446</c:v>
                </c:pt>
                <c:pt idx="6041">
                  <c:v>0.321927101603734</c:v>
                </c:pt>
                <c:pt idx="6042">
                  <c:v>0.321923429113139</c:v>
                </c:pt>
                <c:pt idx="6043">
                  <c:v>0.326677643596756</c:v>
                </c:pt>
                <c:pt idx="6044">
                  <c:v>0.329539840959888</c:v>
                </c:pt>
                <c:pt idx="6045">
                  <c:v>0.330019195609365</c:v>
                </c:pt>
                <c:pt idx="6046">
                  <c:v>0.329622264097258</c:v>
                </c:pt>
                <c:pt idx="6047">
                  <c:v>0.332049213135372</c:v>
                </c:pt>
                <c:pt idx="6048">
                  <c:v>0.33201861913184</c:v>
                </c:pt>
                <c:pt idx="6049">
                  <c:v>0.331368129886119</c:v>
                </c:pt>
                <c:pt idx="6050">
                  <c:v>0.331796610081407</c:v>
                </c:pt>
                <c:pt idx="6051">
                  <c:v>0.333102721989597</c:v>
                </c:pt>
                <c:pt idx="6052">
                  <c:v>0.331863629441869</c:v>
                </c:pt>
                <c:pt idx="6053">
                  <c:v>0.331168257200764</c:v>
                </c:pt>
                <c:pt idx="6054">
                  <c:v>0.330609085834199</c:v>
                </c:pt>
                <c:pt idx="6055">
                  <c:v>0.331340930260844</c:v>
                </c:pt>
                <c:pt idx="6056">
                  <c:v>0.329870229628534</c:v>
                </c:pt>
                <c:pt idx="6057">
                  <c:v>0.329348281812686</c:v>
                </c:pt>
                <c:pt idx="6058">
                  <c:v>0.329680178495786</c:v>
                </c:pt>
                <c:pt idx="6059">
                  <c:v>0.330703121027702</c:v>
                </c:pt>
                <c:pt idx="6060">
                  <c:v>0.330945748513902</c:v>
                </c:pt>
                <c:pt idx="6061">
                  <c:v>0.331110634080293</c:v>
                </c:pt>
                <c:pt idx="6062">
                  <c:v>0.331142701862667</c:v>
                </c:pt>
                <c:pt idx="6063">
                  <c:v>0.330390720194173</c:v>
                </c:pt>
                <c:pt idx="6064">
                  <c:v>0.332144833594538</c:v>
                </c:pt>
                <c:pt idx="6065">
                  <c:v>0.344425788641535</c:v>
                </c:pt>
                <c:pt idx="6066">
                  <c:v>0.342837072216055</c:v>
                </c:pt>
                <c:pt idx="6067">
                  <c:v>0.338198107505073</c:v>
                </c:pt>
                <c:pt idx="6068">
                  <c:v>0.338855310059017</c:v>
                </c:pt>
                <c:pt idx="6069">
                  <c:v>0.339544441523325</c:v>
                </c:pt>
                <c:pt idx="6070">
                  <c:v>0.343037133211637</c:v>
                </c:pt>
                <c:pt idx="6071">
                  <c:v>0.344155731779913</c:v>
                </c:pt>
                <c:pt idx="6072">
                  <c:v>0.34263087963601</c:v>
                </c:pt>
                <c:pt idx="6073">
                  <c:v>0.339577292618553</c:v>
                </c:pt>
                <c:pt idx="6074">
                  <c:v>0.33957778277737</c:v>
                </c:pt>
                <c:pt idx="6075">
                  <c:v>0.336991814671449</c:v>
                </c:pt>
                <c:pt idx="6076">
                  <c:v>0.335681422984189</c:v>
                </c:pt>
                <c:pt idx="6077">
                  <c:v>0.337329617847285</c:v>
                </c:pt>
                <c:pt idx="6078">
                  <c:v>0.337966831982076</c:v>
                </c:pt>
                <c:pt idx="6079">
                  <c:v>0.341171826801836</c:v>
                </c:pt>
                <c:pt idx="6080">
                  <c:v>0.343000057623012</c:v>
                </c:pt>
                <c:pt idx="6081">
                  <c:v>0.344247027813689</c:v>
                </c:pt>
                <c:pt idx="6082">
                  <c:v>0.343146102063521</c:v>
                </c:pt>
                <c:pt idx="6083">
                  <c:v>0.343675928361941</c:v>
                </c:pt>
                <c:pt idx="6084">
                  <c:v>0.343283098728693</c:v>
                </c:pt>
                <c:pt idx="6085">
                  <c:v>0.342244826475803</c:v>
                </c:pt>
                <c:pt idx="6086">
                  <c:v>0.343402410266757</c:v>
                </c:pt>
                <c:pt idx="6087">
                  <c:v>0.314595973637108</c:v>
                </c:pt>
                <c:pt idx="6088">
                  <c:v>0.315271095598347</c:v>
                </c:pt>
                <c:pt idx="6089">
                  <c:v>0.316726456825093</c:v>
                </c:pt>
                <c:pt idx="6090">
                  <c:v>0.31700255632024</c:v>
                </c:pt>
                <c:pt idx="6091">
                  <c:v>0.317442421243906</c:v>
                </c:pt>
                <c:pt idx="6092">
                  <c:v>0.319926903063482</c:v>
                </c:pt>
                <c:pt idx="6093">
                  <c:v>0.319712964270615</c:v>
                </c:pt>
                <c:pt idx="6094">
                  <c:v>0.321292671131581</c:v>
                </c:pt>
                <c:pt idx="6095">
                  <c:v>0.323752005775309</c:v>
                </c:pt>
                <c:pt idx="6096">
                  <c:v>0.322117647062163</c:v>
                </c:pt>
                <c:pt idx="6097">
                  <c:v>0.323480560630515</c:v>
                </c:pt>
                <c:pt idx="6098">
                  <c:v>0.324237581713193</c:v>
                </c:pt>
                <c:pt idx="6099">
                  <c:v>0.324775852668096</c:v>
                </c:pt>
                <c:pt idx="6100">
                  <c:v>0.324077876054384</c:v>
                </c:pt>
                <c:pt idx="6101">
                  <c:v>0.320938874659357</c:v>
                </c:pt>
                <c:pt idx="6102">
                  <c:v>0.32067928135033</c:v>
                </c:pt>
                <c:pt idx="6103">
                  <c:v>0.320959254461439</c:v>
                </c:pt>
                <c:pt idx="6104">
                  <c:v>0.323571628807466</c:v>
                </c:pt>
                <c:pt idx="6105">
                  <c:v>0.321036113157862</c:v>
                </c:pt>
                <c:pt idx="6106">
                  <c:v>0.320346214559107</c:v>
                </c:pt>
                <c:pt idx="6107">
                  <c:v>0.319032184889934</c:v>
                </c:pt>
                <c:pt idx="6108">
                  <c:v>0.323478666622278</c:v>
                </c:pt>
                <c:pt idx="6109">
                  <c:v>0.323341824731211</c:v>
                </c:pt>
                <c:pt idx="6110">
                  <c:v>0.319821780173657</c:v>
                </c:pt>
                <c:pt idx="6111">
                  <c:v>0.319227718382588</c:v>
                </c:pt>
                <c:pt idx="6112">
                  <c:v>0.320981778538294</c:v>
                </c:pt>
                <c:pt idx="6113">
                  <c:v>0.321886256778132</c:v>
                </c:pt>
                <c:pt idx="6114">
                  <c:v>0.319402948525453</c:v>
                </c:pt>
                <c:pt idx="6115">
                  <c:v>0.317806842226395</c:v>
                </c:pt>
                <c:pt idx="6116">
                  <c:v>0.318341518482292</c:v>
                </c:pt>
                <c:pt idx="6117">
                  <c:v>0.317578910330632</c:v>
                </c:pt>
                <c:pt idx="6118">
                  <c:v>0.319435979792996</c:v>
                </c:pt>
                <c:pt idx="6119">
                  <c:v>0.319902733574995</c:v>
                </c:pt>
                <c:pt idx="6120">
                  <c:v>0.318289951075669</c:v>
                </c:pt>
                <c:pt idx="6121">
                  <c:v>0.315470976750572</c:v>
                </c:pt>
                <c:pt idx="6122">
                  <c:v>0.315205787454352</c:v>
                </c:pt>
                <c:pt idx="6123">
                  <c:v>0.314111912728343</c:v>
                </c:pt>
                <c:pt idx="6124">
                  <c:v>0.316275739236508</c:v>
                </c:pt>
                <c:pt idx="6125">
                  <c:v>0.318820398031598</c:v>
                </c:pt>
                <c:pt idx="6126">
                  <c:v>0.319838522040212</c:v>
                </c:pt>
                <c:pt idx="6127">
                  <c:v>0.319514882402191</c:v>
                </c:pt>
                <c:pt idx="6128">
                  <c:v>0.320300144717096</c:v>
                </c:pt>
                <c:pt idx="6129">
                  <c:v>0.319500750714435</c:v>
                </c:pt>
                <c:pt idx="6130">
                  <c:v>0.300778782873507</c:v>
                </c:pt>
                <c:pt idx="6131">
                  <c:v>0.303511015741847</c:v>
                </c:pt>
                <c:pt idx="6132">
                  <c:v>0.303614029574189</c:v>
                </c:pt>
                <c:pt idx="6133">
                  <c:v>0.304641121101397</c:v>
                </c:pt>
                <c:pt idx="6134">
                  <c:v>0.30683800492285</c:v>
                </c:pt>
                <c:pt idx="6135">
                  <c:v>0.306783574155605</c:v>
                </c:pt>
                <c:pt idx="6136">
                  <c:v>0.307707828605919</c:v>
                </c:pt>
                <c:pt idx="6137">
                  <c:v>0.307178303109332</c:v>
                </c:pt>
                <c:pt idx="6138">
                  <c:v>0.307995620818176</c:v>
                </c:pt>
                <c:pt idx="6139">
                  <c:v>0.3063360528221</c:v>
                </c:pt>
                <c:pt idx="6140">
                  <c:v>0.307514124928758</c:v>
                </c:pt>
                <c:pt idx="6141">
                  <c:v>0.308614696502079</c:v>
                </c:pt>
                <c:pt idx="6142">
                  <c:v>0.308125424213412</c:v>
                </c:pt>
                <c:pt idx="6143">
                  <c:v>0.308096353600062</c:v>
                </c:pt>
                <c:pt idx="6144">
                  <c:v>0.308180366243998</c:v>
                </c:pt>
                <c:pt idx="6145">
                  <c:v>0.30893490578161</c:v>
                </c:pt>
                <c:pt idx="6146">
                  <c:v>0.308827735215083</c:v>
                </c:pt>
                <c:pt idx="6147">
                  <c:v>0.308291686237108</c:v>
                </c:pt>
                <c:pt idx="6148">
                  <c:v>0.307732811193236</c:v>
                </c:pt>
                <c:pt idx="6149">
                  <c:v>0.308111153656207</c:v>
                </c:pt>
                <c:pt idx="6150">
                  <c:v>0.307473000433337</c:v>
                </c:pt>
                <c:pt idx="6151">
                  <c:v>0.310275691981773</c:v>
                </c:pt>
                <c:pt idx="6152">
                  <c:v>0.310269994644536</c:v>
                </c:pt>
                <c:pt idx="6153">
                  <c:v>0.314673505565356</c:v>
                </c:pt>
                <c:pt idx="6154">
                  <c:v>0.313039367725554</c:v>
                </c:pt>
                <c:pt idx="6155">
                  <c:v>0.311914395232861</c:v>
                </c:pt>
                <c:pt idx="6156">
                  <c:v>0.312425952366678</c:v>
                </c:pt>
                <c:pt idx="6157">
                  <c:v>0.313047050960764</c:v>
                </c:pt>
                <c:pt idx="6158">
                  <c:v>0.313587649269241</c:v>
                </c:pt>
                <c:pt idx="6159">
                  <c:v>0.31590427880364</c:v>
                </c:pt>
                <c:pt idx="6160">
                  <c:v>0.31569213080279</c:v>
                </c:pt>
                <c:pt idx="6161">
                  <c:v>0.314389132048127</c:v>
                </c:pt>
                <c:pt idx="6162">
                  <c:v>0.313558056229587</c:v>
                </c:pt>
                <c:pt idx="6163">
                  <c:v>0.31238951335169</c:v>
                </c:pt>
                <c:pt idx="6164">
                  <c:v>0.310330299298613</c:v>
                </c:pt>
                <c:pt idx="6165">
                  <c:v>0.309990752656119</c:v>
                </c:pt>
                <c:pt idx="6166">
                  <c:v>0.312035566091973</c:v>
                </c:pt>
                <c:pt idx="6167">
                  <c:v>0.312915894202261</c:v>
                </c:pt>
                <c:pt idx="6168">
                  <c:v>0.312620410863806</c:v>
                </c:pt>
                <c:pt idx="6169">
                  <c:v>0.308642128273952</c:v>
                </c:pt>
                <c:pt idx="6170">
                  <c:v>0.30857498044598</c:v>
                </c:pt>
                <c:pt idx="6171">
                  <c:v>0.310482045098311</c:v>
                </c:pt>
                <c:pt idx="6172">
                  <c:v>0.3095418742461</c:v>
                </c:pt>
                <c:pt idx="6173">
                  <c:v>0.311702881993142</c:v>
                </c:pt>
                <c:pt idx="6174">
                  <c:v>0.313223465451692</c:v>
                </c:pt>
                <c:pt idx="6175">
                  <c:v>0.313910410263877</c:v>
                </c:pt>
                <c:pt idx="6176">
                  <c:v>0.316570758491428</c:v>
                </c:pt>
                <c:pt idx="6177">
                  <c:v>0.316372531473447</c:v>
                </c:pt>
                <c:pt idx="6178">
                  <c:v>0.316980752235347</c:v>
                </c:pt>
                <c:pt idx="6179">
                  <c:v>0.319964160205737</c:v>
                </c:pt>
                <c:pt idx="6180">
                  <c:v>0.320013433271878</c:v>
                </c:pt>
                <c:pt idx="6181">
                  <c:v>0.319275731484823</c:v>
                </c:pt>
                <c:pt idx="6182">
                  <c:v>0.319910485279823</c:v>
                </c:pt>
                <c:pt idx="6183">
                  <c:v>0.320276645219739</c:v>
                </c:pt>
                <c:pt idx="6184">
                  <c:v>0.320256649941918</c:v>
                </c:pt>
                <c:pt idx="6185">
                  <c:v>0.322003639200746</c:v>
                </c:pt>
                <c:pt idx="6186">
                  <c:v>0.320813969485666</c:v>
                </c:pt>
                <c:pt idx="6187">
                  <c:v>0.320257895863225</c:v>
                </c:pt>
                <c:pt idx="6188">
                  <c:v>0.31927944688338</c:v>
                </c:pt>
                <c:pt idx="6189">
                  <c:v>0.318767162503838</c:v>
                </c:pt>
                <c:pt idx="6190">
                  <c:v>0.31824840488876</c:v>
                </c:pt>
                <c:pt idx="6191">
                  <c:v>0.319042579992593</c:v>
                </c:pt>
                <c:pt idx="6192">
                  <c:v>0.317932040869313</c:v>
                </c:pt>
                <c:pt idx="6193">
                  <c:v>0.316213636577868</c:v>
                </c:pt>
                <c:pt idx="6194">
                  <c:v>0.317929214184006</c:v>
                </c:pt>
                <c:pt idx="6195">
                  <c:v>0.316570981564688</c:v>
                </c:pt>
                <c:pt idx="6196">
                  <c:v>0.323623375753487</c:v>
                </c:pt>
                <c:pt idx="6197">
                  <c:v>0.324846016410217</c:v>
                </c:pt>
                <c:pt idx="6198">
                  <c:v>0.32364686040037</c:v>
                </c:pt>
                <c:pt idx="6199">
                  <c:v>0.322152512169746</c:v>
                </c:pt>
                <c:pt idx="6200">
                  <c:v>0.322621074352231</c:v>
                </c:pt>
                <c:pt idx="6201">
                  <c:v>0.326548695444069</c:v>
                </c:pt>
                <c:pt idx="6202">
                  <c:v>0.327130020865058</c:v>
                </c:pt>
                <c:pt idx="6203">
                  <c:v>0.327273296366016</c:v>
                </c:pt>
                <c:pt idx="6204">
                  <c:v>0.328839025216275</c:v>
                </c:pt>
                <c:pt idx="6205">
                  <c:v>0.330478696363325</c:v>
                </c:pt>
                <c:pt idx="6206">
                  <c:v>0.329321024231855</c:v>
                </c:pt>
                <c:pt idx="6207">
                  <c:v>0.330289193367603</c:v>
                </c:pt>
                <c:pt idx="6208">
                  <c:v>0.330747962509549</c:v>
                </c:pt>
                <c:pt idx="6209">
                  <c:v>0.330198034893999</c:v>
                </c:pt>
                <c:pt idx="6210">
                  <c:v>0.328280435076892</c:v>
                </c:pt>
                <c:pt idx="6211">
                  <c:v>0.328998341966761</c:v>
                </c:pt>
                <c:pt idx="6212">
                  <c:v>0.328921363258052</c:v>
                </c:pt>
                <c:pt idx="6213">
                  <c:v>0.328964992230774</c:v>
                </c:pt>
                <c:pt idx="6214">
                  <c:v>0.329785321844512</c:v>
                </c:pt>
                <c:pt idx="6215">
                  <c:v>0.329308224097662</c:v>
                </c:pt>
                <c:pt idx="6216">
                  <c:v>0.330402852364198</c:v>
                </c:pt>
                <c:pt idx="6217">
                  <c:v>0.330686624865658</c:v>
                </c:pt>
                <c:pt idx="6218">
                  <c:v>0.352528342937976</c:v>
                </c:pt>
                <c:pt idx="6219">
                  <c:v>0.352747202113601</c:v>
                </c:pt>
                <c:pt idx="6220">
                  <c:v>0.353494883981952</c:v>
                </c:pt>
                <c:pt idx="6221">
                  <c:v>0.352381290272955</c:v>
                </c:pt>
                <c:pt idx="6222">
                  <c:v>0.35370450703568</c:v>
                </c:pt>
                <c:pt idx="6223">
                  <c:v>0.353718931125953</c:v>
                </c:pt>
                <c:pt idx="6224">
                  <c:v>0.353089601122894</c:v>
                </c:pt>
                <c:pt idx="6225">
                  <c:v>0.352854137962302</c:v>
                </c:pt>
                <c:pt idx="6226">
                  <c:v>0.35359663469823</c:v>
                </c:pt>
                <c:pt idx="6227">
                  <c:v>0.354612206433072</c:v>
                </c:pt>
                <c:pt idx="6228">
                  <c:v>0.354729901759103</c:v>
                </c:pt>
                <c:pt idx="6229">
                  <c:v>0.353869063366302</c:v>
                </c:pt>
                <c:pt idx="6230">
                  <c:v>0.353937989718576</c:v>
                </c:pt>
                <c:pt idx="6231">
                  <c:v>0.354218111016286</c:v>
                </c:pt>
                <c:pt idx="6232">
                  <c:v>0.354381978818296</c:v>
                </c:pt>
                <c:pt idx="6233">
                  <c:v>0.354819985482956</c:v>
                </c:pt>
                <c:pt idx="6234">
                  <c:v>0.353414401052991</c:v>
                </c:pt>
                <c:pt idx="6235">
                  <c:v>0.354087403294245</c:v>
                </c:pt>
                <c:pt idx="6236">
                  <c:v>0.35442768360604</c:v>
                </c:pt>
                <c:pt idx="6237">
                  <c:v>0.354144194217692</c:v>
                </c:pt>
                <c:pt idx="6238">
                  <c:v>0.354212712237245</c:v>
                </c:pt>
                <c:pt idx="6239">
                  <c:v>0.365171137127747</c:v>
                </c:pt>
                <c:pt idx="6240">
                  <c:v>0.36509621097003</c:v>
                </c:pt>
                <c:pt idx="6241">
                  <c:v>0.363327498435879</c:v>
                </c:pt>
                <c:pt idx="6242">
                  <c:v>0.364536437146396</c:v>
                </c:pt>
                <c:pt idx="6243">
                  <c:v>0.364764178556387</c:v>
                </c:pt>
                <c:pt idx="6244">
                  <c:v>0.362998239621299</c:v>
                </c:pt>
                <c:pt idx="6245">
                  <c:v>0.360908462486104</c:v>
                </c:pt>
                <c:pt idx="6246">
                  <c:v>0.359935239109929</c:v>
                </c:pt>
                <c:pt idx="6247">
                  <c:v>0.359873463876943</c:v>
                </c:pt>
                <c:pt idx="6248">
                  <c:v>0.361617928511554</c:v>
                </c:pt>
                <c:pt idx="6249">
                  <c:v>0.360634488897609</c:v>
                </c:pt>
                <c:pt idx="6250">
                  <c:v>0.363015716569056</c:v>
                </c:pt>
                <c:pt idx="6251">
                  <c:v>0.365719430130652</c:v>
                </c:pt>
                <c:pt idx="6252">
                  <c:v>0.366817739873441</c:v>
                </c:pt>
                <c:pt idx="6253">
                  <c:v>0.368300653002898</c:v>
                </c:pt>
                <c:pt idx="6254">
                  <c:v>0.369135149987308</c:v>
                </c:pt>
                <c:pt idx="6255">
                  <c:v>0.369133611236685</c:v>
                </c:pt>
                <c:pt idx="6256">
                  <c:v>0.369390975845356</c:v>
                </c:pt>
                <c:pt idx="6257">
                  <c:v>0.370558725853415</c:v>
                </c:pt>
                <c:pt idx="6258">
                  <c:v>0.369778437427296</c:v>
                </c:pt>
                <c:pt idx="6259">
                  <c:v>0.370737730992157</c:v>
                </c:pt>
                <c:pt idx="6260">
                  <c:v>0.370739572628373</c:v>
                </c:pt>
                <c:pt idx="6261">
                  <c:v>0.369306382074855</c:v>
                </c:pt>
                <c:pt idx="6262">
                  <c:v>0.375150796577086</c:v>
                </c:pt>
                <c:pt idx="6263">
                  <c:v>0.3739108170161</c:v>
                </c:pt>
                <c:pt idx="6264">
                  <c:v>0.375219185070976</c:v>
                </c:pt>
                <c:pt idx="6265">
                  <c:v>0.375812419053357</c:v>
                </c:pt>
                <c:pt idx="6266">
                  <c:v>0.37520519616612</c:v>
                </c:pt>
                <c:pt idx="6267">
                  <c:v>0.374999912268371</c:v>
                </c:pt>
                <c:pt idx="6268">
                  <c:v>0.374504575052274</c:v>
                </c:pt>
                <c:pt idx="6269">
                  <c:v>0.374640657776964</c:v>
                </c:pt>
                <c:pt idx="6270">
                  <c:v>0.377543861934969</c:v>
                </c:pt>
                <c:pt idx="6271">
                  <c:v>0.376646836781933</c:v>
                </c:pt>
                <c:pt idx="6272">
                  <c:v>0.376707622909683</c:v>
                </c:pt>
                <c:pt idx="6273">
                  <c:v>0.376275800884975</c:v>
                </c:pt>
                <c:pt idx="6274">
                  <c:v>0.376771991628447</c:v>
                </c:pt>
                <c:pt idx="6275">
                  <c:v>0.376938248132795</c:v>
                </c:pt>
                <c:pt idx="6276">
                  <c:v>0.373592159259781</c:v>
                </c:pt>
                <c:pt idx="6277">
                  <c:v>0.368264645593357</c:v>
                </c:pt>
                <c:pt idx="6278">
                  <c:v>0.366512852987493</c:v>
                </c:pt>
                <c:pt idx="6279">
                  <c:v>0.367633194305906</c:v>
                </c:pt>
                <c:pt idx="6280">
                  <c:v>0.36657917922646</c:v>
                </c:pt>
                <c:pt idx="6281">
                  <c:v>0.367751116344923</c:v>
                </c:pt>
                <c:pt idx="6282">
                  <c:v>0.366824942144528</c:v>
                </c:pt>
                <c:pt idx="6283">
                  <c:v>0.282097867254993</c:v>
                </c:pt>
                <c:pt idx="6284">
                  <c:v>0.28203703093579</c:v>
                </c:pt>
                <c:pt idx="6285">
                  <c:v>0.281899426418039</c:v>
                </c:pt>
                <c:pt idx="6286">
                  <c:v>0.284539882581363</c:v>
                </c:pt>
                <c:pt idx="6287">
                  <c:v>0.285960121579329</c:v>
                </c:pt>
                <c:pt idx="6288">
                  <c:v>0.286167675809317</c:v>
                </c:pt>
                <c:pt idx="6289">
                  <c:v>0.288245678175034</c:v>
                </c:pt>
                <c:pt idx="6290">
                  <c:v>0.290285783985394</c:v>
                </c:pt>
                <c:pt idx="6291">
                  <c:v>0.289520205953976</c:v>
                </c:pt>
                <c:pt idx="6292">
                  <c:v>0.290407180672931</c:v>
                </c:pt>
                <c:pt idx="6293">
                  <c:v>0.290523082721687</c:v>
                </c:pt>
                <c:pt idx="6294">
                  <c:v>0.290154589242814</c:v>
                </c:pt>
                <c:pt idx="6295">
                  <c:v>0.289765467821505</c:v>
                </c:pt>
                <c:pt idx="6296">
                  <c:v>0.290588840585276</c:v>
                </c:pt>
                <c:pt idx="6297">
                  <c:v>0.290510110708444</c:v>
                </c:pt>
                <c:pt idx="6298">
                  <c:v>0.291920480864276</c:v>
                </c:pt>
                <c:pt idx="6299">
                  <c:v>0.291644559211857</c:v>
                </c:pt>
                <c:pt idx="6300">
                  <c:v>0.291281718399953</c:v>
                </c:pt>
                <c:pt idx="6301">
                  <c:v>0.290820221036777</c:v>
                </c:pt>
                <c:pt idx="6302">
                  <c:v>0.290809736331341</c:v>
                </c:pt>
                <c:pt idx="6303">
                  <c:v>0.281428500492297</c:v>
                </c:pt>
                <c:pt idx="6304">
                  <c:v>0.285018109571512</c:v>
                </c:pt>
                <c:pt idx="6305">
                  <c:v>0.285048779955482</c:v>
                </c:pt>
                <c:pt idx="6306">
                  <c:v>0.285671305830433</c:v>
                </c:pt>
                <c:pt idx="6307">
                  <c:v>0.283966692360112</c:v>
                </c:pt>
                <c:pt idx="6308">
                  <c:v>0.282878582347674</c:v>
                </c:pt>
                <c:pt idx="6309">
                  <c:v>0.282865534892645</c:v>
                </c:pt>
                <c:pt idx="6310">
                  <c:v>0.281025488329833</c:v>
                </c:pt>
                <c:pt idx="6311">
                  <c:v>0.278539446017148</c:v>
                </c:pt>
                <c:pt idx="6312">
                  <c:v>0.277337311513676</c:v>
                </c:pt>
                <c:pt idx="6313">
                  <c:v>0.279265056642213</c:v>
                </c:pt>
                <c:pt idx="6314">
                  <c:v>0.280821935464138</c:v>
                </c:pt>
                <c:pt idx="6315">
                  <c:v>0.280515870541818</c:v>
                </c:pt>
                <c:pt idx="6316">
                  <c:v>0.281973265734801</c:v>
                </c:pt>
                <c:pt idx="6317">
                  <c:v>0.28184602015624</c:v>
                </c:pt>
                <c:pt idx="6318">
                  <c:v>0.280320391178963</c:v>
                </c:pt>
                <c:pt idx="6319">
                  <c:v>0.281838141413699</c:v>
                </c:pt>
                <c:pt idx="6320">
                  <c:v>0.282181311629654</c:v>
                </c:pt>
                <c:pt idx="6321">
                  <c:v>0.28242665934445</c:v>
                </c:pt>
                <c:pt idx="6322">
                  <c:v>0.283916245159755</c:v>
                </c:pt>
                <c:pt idx="6323">
                  <c:v>0.284705112850449</c:v>
                </c:pt>
                <c:pt idx="6324">
                  <c:v>0.286093283428411</c:v>
                </c:pt>
                <c:pt idx="6325">
                  <c:v>0.287002163754639</c:v>
                </c:pt>
                <c:pt idx="6326">
                  <c:v>0.280426788346279</c:v>
                </c:pt>
                <c:pt idx="6327">
                  <c:v>0.279733690733874</c:v>
                </c:pt>
                <c:pt idx="6328">
                  <c:v>0.277284661055848</c:v>
                </c:pt>
                <c:pt idx="6329">
                  <c:v>0.277131294705028</c:v>
                </c:pt>
                <c:pt idx="6330">
                  <c:v>0.278015209586782</c:v>
                </c:pt>
                <c:pt idx="6331">
                  <c:v>0.275143242503686</c:v>
                </c:pt>
                <c:pt idx="6332">
                  <c:v>0.272956370732274</c:v>
                </c:pt>
                <c:pt idx="6333">
                  <c:v>0.274204014096657</c:v>
                </c:pt>
                <c:pt idx="6334">
                  <c:v>0.272726559464124</c:v>
                </c:pt>
                <c:pt idx="6335">
                  <c:v>0.275314355997566</c:v>
                </c:pt>
                <c:pt idx="6336">
                  <c:v>0.276079892777999</c:v>
                </c:pt>
                <c:pt idx="6337">
                  <c:v>0.276178655748141</c:v>
                </c:pt>
                <c:pt idx="6338">
                  <c:v>0.276617768472996</c:v>
                </c:pt>
                <c:pt idx="6339">
                  <c:v>0.278364615117343</c:v>
                </c:pt>
                <c:pt idx="6340">
                  <c:v>0.277180406164979</c:v>
                </c:pt>
                <c:pt idx="6341">
                  <c:v>0.277761898712509</c:v>
                </c:pt>
                <c:pt idx="6342">
                  <c:v>0.27559131159993</c:v>
                </c:pt>
                <c:pt idx="6343">
                  <c:v>0.276030217776763</c:v>
                </c:pt>
                <c:pt idx="6344">
                  <c:v>0.27784383354695</c:v>
                </c:pt>
                <c:pt idx="6345">
                  <c:v>0.277231856129596</c:v>
                </c:pt>
                <c:pt idx="6346">
                  <c:v>0.277436943946528</c:v>
                </c:pt>
                <c:pt idx="6347">
                  <c:v>0.276968941226507</c:v>
                </c:pt>
                <c:pt idx="6348">
                  <c:v>0.271919849587101</c:v>
                </c:pt>
                <c:pt idx="6349">
                  <c:v>0.270540715472659</c:v>
                </c:pt>
                <c:pt idx="6350">
                  <c:v>0.271016197069682</c:v>
                </c:pt>
                <c:pt idx="6351">
                  <c:v>0.272149581285433</c:v>
                </c:pt>
                <c:pt idx="6352">
                  <c:v>0.272743713132609</c:v>
                </c:pt>
                <c:pt idx="6353">
                  <c:v>0.274454181940792</c:v>
                </c:pt>
                <c:pt idx="6354">
                  <c:v>0.27498952496134</c:v>
                </c:pt>
                <c:pt idx="6355">
                  <c:v>0.274419989353797</c:v>
                </c:pt>
                <c:pt idx="6356">
                  <c:v>0.272576572466727</c:v>
                </c:pt>
                <c:pt idx="6357">
                  <c:v>0.273170520881165</c:v>
                </c:pt>
                <c:pt idx="6358">
                  <c:v>0.273652018448299</c:v>
                </c:pt>
                <c:pt idx="6359">
                  <c:v>0.273755357369773</c:v>
                </c:pt>
                <c:pt idx="6360">
                  <c:v>0.275080579576276</c:v>
                </c:pt>
                <c:pt idx="6361">
                  <c:v>0.275672867007771</c:v>
                </c:pt>
                <c:pt idx="6362">
                  <c:v>0.276418312798107</c:v>
                </c:pt>
                <c:pt idx="6363">
                  <c:v>0.277257072494032</c:v>
                </c:pt>
                <c:pt idx="6364">
                  <c:v>0.277337519365993</c:v>
                </c:pt>
                <c:pt idx="6365">
                  <c:v>0.277033699789197</c:v>
                </c:pt>
                <c:pt idx="6366">
                  <c:v>0.277580790196219</c:v>
                </c:pt>
                <c:pt idx="6367">
                  <c:v>0.277416617233551</c:v>
                </c:pt>
                <c:pt idx="6368">
                  <c:v>0.278122354792644</c:v>
                </c:pt>
                <c:pt idx="6369">
                  <c:v>0.284427050021235</c:v>
                </c:pt>
                <c:pt idx="6370">
                  <c:v>0.284699050378679</c:v>
                </c:pt>
                <c:pt idx="6371">
                  <c:v>0.285386119265018</c:v>
                </c:pt>
                <c:pt idx="6372">
                  <c:v>0.285407025582483</c:v>
                </c:pt>
                <c:pt idx="6373">
                  <c:v>0.286091682498725</c:v>
                </c:pt>
                <c:pt idx="6374">
                  <c:v>0.287260192621872</c:v>
                </c:pt>
                <c:pt idx="6375">
                  <c:v>0.286583538542354</c:v>
                </c:pt>
                <c:pt idx="6376">
                  <c:v>0.286110491179983</c:v>
                </c:pt>
                <c:pt idx="6377">
                  <c:v>0.28607182933029</c:v>
                </c:pt>
                <c:pt idx="6378">
                  <c:v>0.285088194497457</c:v>
                </c:pt>
                <c:pt idx="6379">
                  <c:v>0.286319104014506</c:v>
                </c:pt>
                <c:pt idx="6380">
                  <c:v>0.286613918683266</c:v>
                </c:pt>
                <c:pt idx="6381">
                  <c:v>0.28672209488518</c:v>
                </c:pt>
                <c:pt idx="6382">
                  <c:v>0.287256046144973</c:v>
                </c:pt>
                <c:pt idx="6383">
                  <c:v>0.286299294184351</c:v>
                </c:pt>
                <c:pt idx="6384">
                  <c:v>0.285549504833943</c:v>
                </c:pt>
                <c:pt idx="6385">
                  <c:v>0.28398714991656</c:v>
                </c:pt>
                <c:pt idx="6386">
                  <c:v>0.284088674985194</c:v>
                </c:pt>
                <c:pt idx="6387">
                  <c:v>0.283914533258034</c:v>
                </c:pt>
                <c:pt idx="6388">
                  <c:v>0.283553338955133</c:v>
                </c:pt>
                <c:pt idx="6389">
                  <c:v>0.284978485922358</c:v>
                </c:pt>
                <c:pt idx="6390">
                  <c:v>0.285888863133771</c:v>
                </c:pt>
                <c:pt idx="6391">
                  <c:v>0.288742980352583</c:v>
                </c:pt>
                <c:pt idx="6392">
                  <c:v>0.28820786092673</c:v>
                </c:pt>
                <c:pt idx="6393">
                  <c:v>0.286853716701688</c:v>
                </c:pt>
                <c:pt idx="6394">
                  <c:v>0.284616176940898</c:v>
                </c:pt>
                <c:pt idx="6395">
                  <c:v>0.284990690890121</c:v>
                </c:pt>
                <c:pt idx="6396">
                  <c:v>0.283717677997276</c:v>
                </c:pt>
                <c:pt idx="6397">
                  <c:v>0.283789694648576</c:v>
                </c:pt>
                <c:pt idx="6398">
                  <c:v>0.284948997706346</c:v>
                </c:pt>
                <c:pt idx="6399">
                  <c:v>0.284576434125566</c:v>
                </c:pt>
                <c:pt idx="6400">
                  <c:v>0.286248190504921</c:v>
                </c:pt>
                <c:pt idx="6401">
                  <c:v>0.284173697358152</c:v>
                </c:pt>
                <c:pt idx="6402">
                  <c:v>0.284966977350491</c:v>
                </c:pt>
                <c:pt idx="6403">
                  <c:v>0.283834729188248</c:v>
                </c:pt>
                <c:pt idx="6404">
                  <c:v>0.286375482395122</c:v>
                </c:pt>
                <c:pt idx="6405">
                  <c:v>0.286501824351742</c:v>
                </c:pt>
                <c:pt idx="6406">
                  <c:v>0.287329973591347</c:v>
                </c:pt>
                <c:pt idx="6407">
                  <c:v>0.286065039807767</c:v>
                </c:pt>
                <c:pt idx="6408">
                  <c:v>0.28568602117198</c:v>
                </c:pt>
                <c:pt idx="6409">
                  <c:v>0.285660756920022</c:v>
                </c:pt>
                <c:pt idx="6410">
                  <c:v>0.285577788003286</c:v>
                </c:pt>
                <c:pt idx="6411">
                  <c:v>0.282638544871943</c:v>
                </c:pt>
                <c:pt idx="6412">
                  <c:v>0.28045453846038</c:v>
                </c:pt>
                <c:pt idx="6413">
                  <c:v>0.269040941660156</c:v>
                </c:pt>
                <c:pt idx="6414">
                  <c:v>0.269006647943704</c:v>
                </c:pt>
                <c:pt idx="6415">
                  <c:v>0.267945039483076</c:v>
                </c:pt>
                <c:pt idx="6416">
                  <c:v>0.266558283112661</c:v>
                </c:pt>
                <c:pt idx="6417">
                  <c:v>0.265870565405189</c:v>
                </c:pt>
                <c:pt idx="6418">
                  <c:v>0.267943647460156</c:v>
                </c:pt>
                <c:pt idx="6419">
                  <c:v>0.267589531538693</c:v>
                </c:pt>
                <c:pt idx="6420">
                  <c:v>0.268503648826901</c:v>
                </c:pt>
                <c:pt idx="6421">
                  <c:v>0.268741049404885</c:v>
                </c:pt>
                <c:pt idx="6422">
                  <c:v>0.267694593417895</c:v>
                </c:pt>
                <c:pt idx="6423">
                  <c:v>0.270081273858644</c:v>
                </c:pt>
                <c:pt idx="6424">
                  <c:v>0.2712668633547</c:v>
                </c:pt>
                <c:pt idx="6425">
                  <c:v>0.27140502997136</c:v>
                </c:pt>
                <c:pt idx="6426">
                  <c:v>0.272431059902178</c:v>
                </c:pt>
                <c:pt idx="6427">
                  <c:v>0.272147918220132</c:v>
                </c:pt>
                <c:pt idx="6428">
                  <c:v>0.274156480199489</c:v>
                </c:pt>
                <c:pt idx="6429">
                  <c:v>0.274132547401244</c:v>
                </c:pt>
                <c:pt idx="6430">
                  <c:v>0.273947754532224</c:v>
                </c:pt>
                <c:pt idx="6431">
                  <c:v>0.27326705370492</c:v>
                </c:pt>
                <c:pt idx="6432">
                  <c:v>0.273816290973721</c:v>
                </c:pt>
                <c:pt idx="6433">
                  <c:v>0.27410116111611</c:v>
                </c:pt>
                <c:pt idx="6434">
                  <c:v>0.274316993592657</c:v>
                </c:pt>
                <c:pt idx="6435">
                  <c:v>0.283197103994409</c:v>
                </c:pt>
                <c:pt idx="6436">
                  <c:v>0.285394640973466</c:v>
                </c:pt>
                <c:pt idx="6437">
                  <c:v>0.285394539010347</c:v>
                </c:pt>
                <c:pt idx="6438">
                  <c:v>0.284964656917271</c:v>
                </c:pt>
                <c:pt idx="6439">
                  <c:v>0.284311215135951</c:v>
                </c:pt>
                <c:pt idx="6440">
                  <c:v>0.284332349860476</c:v>
                </c:pt>
                <c:pt idx="6441">
                  <c:v>0.283988889917306</c:v>
                </c:pt>
                <c:pt idx="6442">
                  <c:v>0.283484658974396</c:v>
                </c:pt>
                <c:pt idx="6443">
                  <c:v>0.28300881279971</c:v>
                </c:pt>
                <c:pt idx="6444">
                  <c:v>0.283173064517791</c:v>
                </c:pt>
                <c:pt idx="6445">
                  <c:v>0.283459874829649</c:v>
                </c:pt>
                <c:pt idx="6446">
                  <c:v>0.285080708453882</c:v>
                </c:pt>
                <c:pt idx="6447">
                  <c:v>0.285507603924173</c:v>
                </c:pt>
                <c:pt idx="6448">
                  <c:v>0.284153476442168</c:v>
                </c:pt>
                <c:pt idx="6449">
                  <c:v>0.282016609772192</c:v>
                </c:pt>
                <c:pt idx="6450">
                  <c:v>0.28379944753924</c:v>
                </c:pt>
                <c:pt idx="6451">
                  <c:v>0.281882013723439</c:v>
                </c:pt>
                <c:pt idx="6452">
                  <c:v>0.283237410097551</c:v>
                </c:pt>
                <c:pt idx="6453">
                  <c:v>0.282290149263438</c:v>
                </c:pt>
                <c:pt idx="6454">
                  <c:v>0.28301784575941</c:v>
                </c:pt>
                <c:pt idx="6455">
                  <c:v>0.281098399294775</c:v>
                </c:pt>
                <c:pt idx="6456">
                  <c:v>0.278102254229743</c:v>
                </c:pt>
                <c:pt idx="6457">
                  <c:v>0.265609214282418</c:v>
                </c:pt>
                <c:pt idx="6458">
                  <c:v>0.265608146571074</c:v>
                </c:pt>
                <c:pt idx="6459">
                  <c:v>0.262707380308615</c:v>
                </c:pt>
                <c:pt idx="6460">
                  <c:v>0.262297390266946</c:v>
                </c:pt>
                <c:pt idx="6461">
                  <c:v>0.260407542846843</c:v>
                </c:pt>
                <c:pt idx="6462">
                  <c:v>0.258174786739323</c:v>
                </c:pt>
                <c:pt idx="6463">
                  <c:v>0.256768765912939</c:v>
                </c:pt>
                <c:pt idx="6464">
                  <c:v>0.256679392935837</c:v>
                </c:pt>
                <c:pt idx="6465">
                  <c:v>0.252457010074655</c:v>
                </c:pt>
                <c:pt idx="6466">
                  <c:v>0.252121188211249</c:v>
                </c:pt>
                <c:pt idx="6467">
                  <c:v>0.255506143857752</c:v>
                </c:pt>
                <c:pt idx="6468">
                  <c:v>0.255850249180548</c:v>
                </c:pt>
                <c:pt idx="6469">
                  <c:v>0.259446320423173</c:v>
                </c:pt>
                <c:pt idx="6470">
                  <c:v>0.260234300190726</c:v>
                </c:pt>
                <c:pt idx="6471">
                  <c:v>0.261895677359446</c:v>
                </c:pt>
                <c:pt idx="6472">
                  <c:v>0.262075995988058</c:v>
                </c:pt>
                <c:pt idx="6473">
                  <c:v>0.260845690228687</c:v>
                </c:pt>
                <c:pt idx="6474">
                  <c:v>0.262780329092919</c:v>
                </c:pt>
                <c:pt idx="6475">
                  <c:v>0.262791191609091</c:v>
                </c:pt>
                <c:pt idx="6476">
                  <c:v>0.264696825068793</c:v>
                </c:pt>
                <c:pt idx="6477">
                  <c:v>0.268280588444917</c:v>
                </c:pt>
                <c:pt idx="6478">
                  <c:v>0.272947163122159</c:v>
                </c:pt>
                <c:pt idx="6479">
                  <c:v>0.270933804546275</c:v>
                </c:pt>
                <c:pt idx="6480">
                  <c:v>0.273382308088758</c:v>
                </c:pt>
                <c:pt idx="6481">
                  <c:v>0.274065502163205</c:v>
                </c:pt>
                <c:pt idx="6482">
                  <c:v>0.273667723545313</c:v>
                </c:pt>
                <c:pt idx="6483">
                  <c:v>0.27449998258828</c:v>
                </c:pt>
                <c:pt idx="6484">
                  <c:v>0.274957336908814</c:v>
                </c:pt>
                <c:pt idx="6485">
                  <c:v>0.273348223751394</c:v>
                </c:pt>
                <c:pt idx="6486">
                  <c:v>0.273626851015624</c:v>
                </c:pt>
                <c:pt idx="6487">
                  <c:v>0.273725027202681</c:v>
                </c:pt>
                <c:pt idx="6488">
                  <c:v>0.274142224632621</c:v>
                </c:pt>
                <c:pt idx="6489">
                  <c:v>0.275048739750003</c:v>
                </c:pt>
                <c:pt idx="6490">
                  <c:v>0.274978797049719</c:v>
                </c:pt>
                <c:pt idx="6491">
                  <c:v>0.274618867628172</c:v>
                </c:pt>
                <c:pt idx="6492">
                  <c:v>0.278463798985767</c:v>
                </c:pt>
                <c:pt idx="6493">
                  <c:v>0.278762353325596</c:v>
                </c:pt>
                <c:pt idx="6494">
                  <c:v>0.278581217899354</c:v>
                </c:pt>
                <c:pt idx="6495">
                  <c:v>0.278544443374838</c:v>
                </c:pt>
                <c:pt idx="6496">
                  <c:v>0.279144380756054</c:v>
                </c:pt>
                <c:pt idx="6497">
                  <c:v>0.278944818772317</c:v>
                </c:pt>
                <c:pt idx="6498">
                  <c:v>0.277664760248486</c:v>
                </c:pt>
                <c:pt idx="6499">
                  <c:v>0.279131750857419</c:v>
                </c:pt>
                <c:pt idx="6500">
                  <c:v>0.278812975498619</c:v>
                </c:pt>
                <c:pt idx="6501">
                  <c:v>0.276497165965039</c:v>
                </c:pt>
                <c:pt idx="6502">
                  <c:v>0.279564057826703</c:v>
                </c:pt>
                <c:pt idx="6503">
                  <c:v>0.278031678746084</c:v>
                </c:pt>
                <c:pt idx="6504">
                  <c:v>0.274640187188197</c:v>
                </c:pt>
                <c:pt idx="6505">
                  <c:v>0.272762366467909</c:v>
                </c:pt>
                <c:pt idx="6506">
                  <c:v>0.273123596930424</c:v>
                </c:pt>
                <c:pt idx="6507">
                  <c:v>0.268799614177234</c:v>
                </c:pt>
                <c:pt idx="6508">
                  <c:v>0.266073852809494</c:v>
                </c:pt>
                <c:pt idx="6509">
                  <c:v>0.266162166758891</c:v>
                </c:pt>
                <c:pt idx="6510">
                  <c:v>0.268749158551334</c:v>
                </c:pt>
                <c:pt idx="6511">
                  <c:v>0.274507734739134</c:v>
                </c:pt>
                <c:pt idx="6512">
                  <c:v>0.275424834272816</c:v>
                </c:pt>
                <c:pt idx="6513">
                  <c:v>0.276383241443792</c:v>
                </c:pt>
                <c:pt idx="6514">
                  <c:v>0.277902987541616</c:v>
                </c:pt>
                <c:pt idx="6515">
                  <c:v>0.277797434915156</c:v>
                </c:pt>
                <c:pt idx="6516">
                  <c:v>0.277758700847235</c:v>
                </c:pt>
                <c:pt idx="6517">
                  <c:v>0.278277812084407</c:v>
                </c:pt>
                <c:pt idx="6518">
                  <c:v>0.278328963892653</c:v>
                </c:pt>
                <c:pt idx="6519">
                  <c:v>0.276799552149394</c:v>
                </c:pt>
                <c:pt idx="6520">
                  <c:v>0.276887814127413</c:v>
                </c:pt>
                <c:pt idx="6521">
                  <c:v>0.276888035055586</c:v>
                </c:pt>
                <c:pt idx="6522">
                  <c:v>0.277003084920017</c:v>
                </c:pt>
                <c:pt idx="6523">
                  <c:v>0.272295821251189</c:v>
                </c:pt>
                <c:pt idx="6524">
                  <c:v>0.270844194667206</c:v>
                </c:pt>
                <c:pt idx="6525">
                  <c:v>0.273291712635243</c:v>
                </c:pt>
                <c:pt idx="6526">
                  <c:v>0.277925367809412</c:v>
                </c:pt>
                <c:pt idx="6527">
                  <c:v>0.275420570439326</c:v>
                </c:pt>
                <c:pt idx="6528">
                  <c:v>0.27551164584342</c:v>
                </c:pt>
                <c:pt idx="6529">
                  <c:v>0.277042483349523</c:v>
                </c:pt>
                <c:pt idx="6530">
                  <c:v>0.275084885653228</c:v>
                </c:pt>
                <c:pt idx="6531">
                  <c:v>0.278421649575607</c:v>
                </c:pt>
                <c:pt idx="6532">
                  <c:v>0.281112574812282</c:v>
                </c:pt>
                <c:pt idx="6533">
                  <c:v>0.280273898925148</c:v>
                </c:pt>
                <c:pt idx="6534">
                  <c:v>0.28180103366079</c:v>
                </c:pt>
                <c:pt idx="6535">
                  <c:v>0.283204691968383</c:v>
                </c:pt>
                <c:pt idx="6536">
                  <c:v>0.287326875965119</c:v>
                </c:pt>
              </c:numCache>
            </c:numRef>
          </c:val>
        </c:ser>
        <c:ser>
          <c:idx val="1"/>
          <c:order val="1"/>
          <c:tx>
            <c:strRef>
              <c:f>Sheet1!$C$1</c:f>
              <c:strCache>
                <c:ptCount val="1"/>
                <c:pt idx="0">
                  <c:v>Obligations</c:v>
                </c:pt>
              </c:strCache>
            </c:strRef>
          </c:tx>
          <c:spPr>
            <a:solidFill>
              <a:schemeClr val="tx2">
                <a:lumMod val="20000"/>
                <a:lumOff val="80000"/>
              </a:schemeClr>
            </a:solidFill>
            <a:ln>
              <a:noFill/>
            </a:ln>
            <a:effectLst/>
          </c:spPr>
          <c:cat>
            <c:numRef>
              <c:f>Sheet1!$A$2:$A$6538</c:f>
              <c:numCache>
                <c:formatCode>m/d/yyyy</c:formatCode>
                <c:ptCount val="6537"/>
                <c:pt idx="0">
                  <c:v>32876.0</c:v>
                </c:pt>
                <c:pt idx="1">
                  <c:v>32877.0</c:v>
                </c:pt>
                <c:pt idx="2">
                  <c:v>32878.0</c:v>
                </c:pt>
                <c:pt idx="3">
                  <c:v>32881.0</c:v>
                </c:pt>
                <c:pt idx="4">
                  <c:v>32882.0</c:v>
                </c:pt>
                <c:pt idx="5">
                  <c:v>32883.0</c:v>
                </c:pt>
                <c:pt idx="6">
                  <c:v>32884.0</c:v>
                </c:pt>
                <c:pt idx="7">
                  <c:v>32885.0</c:v>
                </c:pt>
                <c:pt idx="8">
                  <c:v>32888.0</c:v>
                </c:pt>
                <c:pt idx="9">
                  <c:v>32889.0</c:v>
                </c:pt>
                <c:pt idx="10">
                  <c:v>32890.0</c:v>
                </c:pt>
                <c:pt idx="11">
                  <c:v>32891.0</c:v>
                </c:pt>
                <c:pt idx="12">
                  <c:v>32892.0</c:v>
                </c:pt>
                <c:pt idx="13">
                  <c:v>32895.0</c:v>
                </c:pt>
                <c:pt idx="14">
                  <c:v>32896.0</c:v>
                </c:pt>
                <c:pt idx="15">
                  <c:v>32897.0</c:v>
                </c:pt>
                <c:pt idx="16">
                  <c:v>32898.0</c:v>
                </c:pt>
                <c:pt idx="17">
                  <c:v>32899.0</c:v>
                </c:pt>
                <c:pt idx="18">
                  <c:v>32902.0</c:v>
                </c:pt>
                <c:pt idx="19">
                  <c:v>32903.0</c:v>
                </c:pt>
                <c:pt idx="20">
                  <c:v>32904.0</c:v>
                </c:pt>
                <c:pt idx="21">
                  <c:v>32905.0</c:v>
                </c:pt>
                <c:pt idx="22">
                  <c:v>32906.0</c:v>
                </c:pt>
                <c:pt idx="23">
                  <c:v>32909.0</c:v>
                </c:pt>
                <c:pt idx="24">
                  <c:v>32910.0</c:v>
                </c:pt>
                <c:pt idx="25">
                  <c:v>32911.0</c:v>
                </c:pt>
                <c:pt idx="26">
                  <c:v>32912.0</c:v>
                </c:pt>
                <c:pt idx="27">
                  <c:v>32913.0</c:v>
                </c:pt>
                <c:pt idx="28">
                  <c:v>32916.0</c:v>
                </c:pt>
                <c:pt idx="29">
                  <c:v>32917.0</c:v>
                </c:pt>
                <c:pt idx="30">
                  <c:v>32918.0</c:v>
                </c:pt>
                <c:pt idx="31">
                  <c:v>32919.0</c:v>
                </c:pt>
                <c:pt idx="32">
                  <c:v>32920.0</c:v>
                </c:pt>
                <c:pt idx="33">
                  <c:v>32923.0</c:v>
                </c:pt>
                <c:pt idx="34">
                  <c:v>32924.0</c:v>
                </c:pt>
                <c:pt idx="35">
                  <c:v>32925.0</c:v>
                </c:pt>
                <c:pt idx="36">
                  <c:v>32926.0</c:v>
                </c:pt>
                <c:pt idx="37">
                  <c:v>32927.0</c:v>
                </c:pt>
                <c:pt idx="38">
                  <c:v>32930.0</c:v>
                </c:pt>
                <c:pt idx="39">
                  <c:v>32931.0</c:v>
                </c:pt>
                <c:pt idx="40">
                  <c:v>32932.0</c:v>
                </c:pt>
                <c:pt idx="41">
                  <c:v>32933.0</c:v>
                </c:pt>
                <c:pt idx="42">
                  <c:v>32934.0</c:v>
                </c:pt>
                <c:pt idx="43">
                  <c:v>32937.0</c:v>
                </c:pt>
                <c:pt idx="44">
                  <c:v>32938.0</c:v>
                </c:pt>
                <c:pt idx="45">
                  <c:v>32939.0</c:v>
                </c:pt>
                <c:pt idx="46">
                  <c:v>32940.0</c:v>
                </c:pt>
                <c:pt idx="47">
                  <c:v>32941.0</c:v>
                </c:pt>
                <c:pt idx="48">
                  <c:v>32944.0</c:v>
                </c:pt>
                <c:pt idx="49">
                  <c:v>32945.0</c:v>
                </c:pt>
                <c:pt idx="50">
                  <c:v>32946.0</c:v>
                </c:pt>
                <c:pt idx="51">
                  <c:v>32947.0</c:v>
                </c:pt>
                <c:pt idx="52">
                  <c:v>32948.0</c:v>
                </c:pt>
                <c:pt idx="53">
                  <c:v>32951.0</c:v>
                </c:pt>
                <c:pt idx="54">
                  <c:v>32952.0</c:v>
                </c:pt>
                <c:pt idx="55">
                  <c:v>32953.0</c:v>
                </c:pt>
                <c:pt idx="56">
                  <c:v>32954.0</c:v>
                </c:pt>
                <c:pt idx="57">
                  <c:v>32955.0</c:v>
                </c:pt>
                <c:pt idx="58">
                  <c:v>32958.0</c:v>
                </c:pt>
                <c:pt idx="59">
                  <c:v>32959.0</c:v>
                </c:pt>
                <c:pt idx="60">
                  <c:v>32960.0</c:v>
                </c:pt>
                <c:pt idx="61">
                  <c:v>32961.0</c:v>
                </c:pt>
                <c:pt idx="62">
                  <c:v>32962.0</c:v>
                </c:pt>
                <c:pt idx="63">
                  <c:v>32965.0</c:v>
                </c:pt>
                <c:pt idx="64">
                  <c:v>32966.0</c:v>
                </c:pt>
                <c:pt idx="65">
                  <c:v>32967.0</c:v>
                </c:pt>
                <c:pt idx="66">
                  <c:v>32968.0</c:v>
                </c:pt>
                <c:pt idx="67">
                  <c:v>32969.0</c:v>
                </c:pt>
                <c:pt idx="68">
                  <c:v>32972.0</c:v>
                </c:pt>
                <c:pt idx="69">
                  <c:v>32973.0</c:v>
                </c:pt>
                <c:pt idx="70">
                  <c:v>32974.0</c:v>
                </c:pt>
                <c:pt idx="71">
                  <c:v>32975.0</c:v>
                </c:pt>
                <c:pt idx="72">
                  <c:v>32976.0</c:v>
                </c:pt>
                <c:pt idx="73">
                  <c:v>32979.0</c:v>
                </c:pt>
                <c:pt idx="74">
                  <c:v>32980.0</c:v>
                </c:pt>
                <c:pt idx="75">
                  <c:v>32981.0</c:v>
                </c:pt>
                <c:pt idx="76">
                  <c:v>32982.0</c:v>
                </c:pt>
                <c:pt idx="77">
                  <c:v>32983.0</c:v>
                </c:pt>
                <c:pt idx="78">
                  <c:v>32986.0</c:v>
                </c:pt>
                <c:pt idx="79">
                  <c:v>32987.0</c:v>
                </c:pt>
                <c:pt idx="80">
                  <c:v>32988.0</c:v>
                </c:pt>
                <c:pt idx="81">
                  <c:v>32989.0</c:v>
                </c:pt>
                <c:pt idx="82">
                  <c:v>32990.0</c:v>
                </c:pt>
                <c:pt idx="83">
                  <c:v>32993.0</c:v>
                </c:pt>
                <c:pt idx="84">
                  <c:v>32994.0</c:v>
                </c:pt>
                <c:pt idx="85">
                  <c:v>32995.0</c:v>
                </c:pt>
                <c:pt idx="86">
                  <c:v>32996.0</c:v>
                </c:pt>
                <c:pt idx="87">
                  <c:v>32997.0</c:v>
                </c:pt>
                <c:pt idx="88">
                  <c:v>33000.0</c:v>
                </c:pt>
                <c:pt idx="89">
                  <c:v>33001.0</c:v>
                </c:pt>
                <c:pt idx="90">
                  <c:v>33002.0</c:v>
                </c:pt>
                <c:pt idx="91">
                  <c:v>33003.0</c:v>
                </c:pt>
                <c:pt idx="92">
                  <c:v>33004.0</c:v>
                </c:pt>
                <c:pt idx="93">
                  <c:v>33007.0</c:v>
                </c:pt>
                <c:pt idx="94">
                  <c:v>33008.0</c:v>
                </c:pt>
                <c:pt idx="95">
                  <c:v>33009.0</c:v>
                </c:pt>
                <c:pt idx="96">
                  <c:v>33010.0</c:v>
                </c:pt>
                <c:pt idx="97">
                  <c:v>33011.0</c:v>
                </c:pt>
                <c:pt idx="98">
                  <c:v>33014.0</c:v>
                </c:pt>
                <c:pt idx="99">
                  <c:v>33015.0</c:v>
                </c:pt>
                <c:pt idx="100">
                  <c:v>33016.0</c:v>
                </c:pt>
                <c:pt idx="101">
                  <c:v>33017.0</c:v>
                </c:pt>
                <c:pt idx="102">
                  <c:v>33018.0</c:v>
                </c:pt>
                <c:pt idx="103">
                  <c:v>33021.0</c:v>
                </c:pt>
                <c:pt idx="104">
                  <c:v>33022.0</c:v>
                </c:pt>
                <c:pt idx="105">
                  <c:v>33023.0</c:v>
                </c:pt>
                <c:pt idx="106">
                  <c:v>33024.0</c:v>
                </c:pt>
                <c:pt idx="107">
                  <c:v>33025.0</c:v>
                </c:pt>
                <c:pt idx="108">
                  <c:v>33028.0</c:v>
                </c:pt>
                <c:pt idx="109">
                  <c:v>33029.0</c:v>
                </c:pt>
                <c:pt idx="110">
                  <c:v>33030.0</c:v>
                </c:pt>
                <c:pt idx="111">
                  <c:v>33031.0</c:v>
                </c:pt>
                <c:pt idx="112">
                  <c:v>33032.0</c:v>
                </c:pt>
                <c:pt idx="113">
                  <c:v>33035.0</c:v>
                </c:pt>
                <c:pt idx="114">
                  <c:v>33036.0</c:v>
                </c:pt>
                <c:pt idx="115">
                  <c:v>33037.0</c:v>
                </c:pt>
                <c:pt idx="116">
                  <c:v>33038.0</c:v>
                </c:pt>
                <c:pt idx="117">
                  <c:v>33039.0</c:v>
                </c:pt>
                <c:pt idx="118">
                  <c:v>33042.0</c:v>
                </c:pt>
                <c:pt idx="119">
                  <c:v>33043.0</c:v>
                </c:pt>
                <c:pt idx="120">
                  <c:v>33044.0</c:v>
                </c:pt>
                <c:pt idx="121">
                  <c:v>33045.0</c:v>
                </c:pt>
                <c:pt idx="122">
                  <c:v>33046.0</c:v>
                </c:pt>
                <c:pt idx="123">
                  <c:v>33049.0</c:v>
                </c:pt>
                <c:pt idx="124">
                  <c:v>33050.0</c:v>
                </c:pt>
                <c:pt idx="125">
                  <c:v>33051.0</c:v>
                </c:pt>
                <c:pt idx="126">
                  <c:v>33052.0</c:v>
                </c:pt>
                <c:pt idx="127">
                  <c:v>33053.0</c:v>
                </c:pt>
                <c:pt idx="128">
                  <c:v>33056.0</c:v>
                </c:pt>
                <c:pt idx="129">
                  <c:v>33057.0</c:v>
                </c:pt>
                <c:pt idx="130">
                  <c:v>33058.0</c:v>
                </c:pt>
                <c:pt idx="131">
                  <c:v>33059.0</c:v>
                </c:pt>
                <c:pt idx="132">
                  <c:v>33060.0</c:v>
                </c:pt>
                <c:pt idx="133">
                  <c:v>33063.0</c:v>
                </c:pt>
                <c:pt idx="134">
                  <c:v>33064.0</c:v>
                </c:pt>
                <c:pt idx="135">
                  <c:v>33065.0</c:v>
                </c:pt>
                <c:pt idx="136">
                  <c:v>33066.0</c:v>
                </c:pt>
                <c:pt idx="137">
                  <c:v>33067.0</c:v>
                </c:pt>
                <c:pt idx="138">
                  <c:v>33070.0</c:v>
                </c:pt>
                <c:pt idx="139">
                  <c:v>33071.0</c:v>
                </c:pt>
                <c:pt idx="140">
                  <c:v>33072.0</c:v>
                </c:pt>
                <c:pt idx="141">
                  <c:v>33073.0</c:v>
                </c:pt>
                <c:pt idx="142">
                  <c:v>33074.0</c:v>
                </c:pt>
                <c:pt idx="143">
                  <c:v>33077.0</c:v>
                </c:pt>
                <c:pt idx="144">
                  <c:v>33078.0</c:v>
                </c:pt>
                <c:pt idx="145">
                  <c:v>33079.0</c:v>
                </c:pt>
                <c:pt idx="146">
                  <c:v>33080.0</c:v>
                </c:pt>
                <c:pt idx="147">
                  <c:v>33081.0</c:v>
                </c:pt>
                <c:pt idx="148">
                  <c:v>33084.0</c:v>
                </c:pt>
                <c:pt idx="149">
                  <c:v>33085.0</c:v>
                </c:pt>
                <c:pt idx="150">
                  <c:v>33086.0</c:v>
                </c:pt>
                <c:pt idx="151">
                  <c:v>33087.0</c:v>
                </c:pt>
                <c:pt idx="152">
                  <c:v>33088.0</c:v>
                </c:pt>
                <c:pt idx="153">
                  <c:v>33091.0</c:v>
                </c:pt>
                <c:pt idx="154">
                  <c:v>33092.0</c:v>
                </c:pt>
                <c:pt idx="155">
                  <c:v>33093.0</c:v>
                </c:pt>
                <c:pt idx="156">
                  <c:v>33094.0</c:v>
                </c:pt>
                <c:pt idx="157">
                  <c:v>33095.0</c:v>
                </c:pt>
                <c:pt idx="158">
                  <c:v>33098.0</c:v>
                </c:pt>
                <c:pt idx="159">
                  <c:v>33099.0</c:v>
                </c:pt>
                <c:pt idx="160">
                  <c:v>33100.0</c:v>
                </c:pt>
                <c:pt idx="161">
                  <c:v>33101.0</c:v>
                </c:pt>
                <c:pt idx="162">
                  <c:v>33102.0</c:v>
                </c:pt>
                <c:pt idx="163">
                  <c:v>33105.0</c:v>
                </c:pt>
                <c:pt idx="164">
                  <c:v>33106.0</c:v>
                </c:pt>
                <c:pt idx="165">
                  <c:v>33107.0</c:v>
                </c:pt>
                <c:pt idx="166">
                  <c:v>33108.0</c:v>
                </c:pt>
                <c:pt idx="167">
                  <c:v>33109.0</c:v>
                </c:pt>
                <c:pt idx="168">
                  <c:v>33112.0</c:v>
                </c:pt>
                <c:pt idx="169">
                  <c:v>33113.0</c:v>
                </c:pt>
                <c:pt idx="170">
                  <c:v>33114.0</c:v>
                </c:pt>
                <c:pt idx="171">
                  <c:v>33115.0</c:v>
                </c:pt>
                <c:pt idx="172">
                  <c:v>33116.0</c:v>
                </c:pt>
                <c:pt idx="173">
                  <c:v>33119.0</c:v>
                </c:pt>
                <c:pt idx="174">
                  <c:v>33120.0</c:v>
                </c:pt>
                <c:pt idx="175">
                  <c:v>33121.0</c:v>
                </c:pt>
                <c:pt idx="176">
                  <c:v>33122.0</c:v>
                </c:pt>
                <c:pt idx="177">
                  <c:v>33123.0</c:v>
                </c:pt>
                <c:pt idx="178">
                  <c:v>33126.0</c:v>
                </c:pt>
                <c:pt idx="179">
                  <c:v>33127.0</c:v>
                </c:pt>
                <c:pt idx="180">
                  <c:v>33128.0</c:v>
                </c:pt>
                <c:pt idx="181">
                  <c:v>33129.0</c:v>
                </c:pt>
                <c:pt idx="182">
                  <c:v>33130.0</c:v>
                </c:pt>
                <c:pt idx="183">
                  <c:v>33133.0</c:v>
                </c:pt>
                <c:pt idx="184">
                  <c:v>33134.0</c:v>
                </c:pt>
                <c:pt idx="185">
                  <c:v>33135.0</c:v>
                </c:pt>
                <c:pt idx="186">
                  <c:v>33136.0</c:v>
                </c:pt>
                <c:pt idx="187">
                  <c:v>33137.0</c:v>
                </c:pt>
                <c:pt idx="188">
                  <c:v>33140.0</c:v>
                </c:pt>
                <c:pt idx="189">
                  <c:v>33141.0</c:v>
                </c:pt>
                <c:pt idx="190">
                  <c:v>33142.0</c:v>
                </c:pt>
                <c:pt idx="191">
                  <c:v>33143.0</c:v>
                </c:pt>
                <c:pt idx="192">
                  <c:v>33144.0</c:v>
                </c:pt>
                <c:pt idx="193">
                  <c:v>33147.0</c:v>
                </c:pt>
                <c:pt idx="194">
                  <c:v>33148.0</c:v>
                </c:pt>
                <c:pt idx="195">
                  <c:v>33149.0</c:v>
                </c:pt>
                <c:pt idx="196">
                  <c:v>33150.0</c:v>
                </c:pt>
                <c:pt idx="197">
                  <c:v>33151.0</c:v>
                </c:pt>
                <c:pt idx="198">
                  <c:v>33154.0</c:v>
                </c:pt>
                <c:pt idx="199">
                  <c:v>33155.0</c:v>
                </c:pt>
                <c:pt idx="200">
                  <c:v>33156.0</c:v>
                </c:pt>
                <c:pt idx="201">
                  <c:v>33157.0</c:v>
                </c:pt>
                <c:pt idx="202">
                  <c:v>33158.0</c:v>
                </c:pt>
                <c:pt idx="203">
                  <c:v>33161.0</c:v>
                </c:pt>
                <c:pt idx="204">
                  <c:v>33162.0</c:v>
                </c:pt>
                <c:pt idx="205">
                  <c:v>33163.0</c:v>
                </c:pt>
                <c:pt idx="206">
                  <c:v>33164.0</c:v>
                </c:pt>
                <c:pt idx="207">
                  <c:v>33165.0</c:v>
                </c:pt>
                <c:pt idx="208">
                  <c:v>33168.0</c:v>
                </c:pt>
                <c:pt idx="209">
                  <c:v>33169.0</c:v>
                </c:pt>
                <c:pt idx="210">
                  <c:v>33170.0</c:v>
                </c:pt>
                <c:pt idx="211">
                  <c:v>33171.0</c:v>
                </c:pt>
                <c:pt idx="212">
                  <c:v>33172.0</c:v>
                </c:pt>
                <c:pt idx="213">
                  <c:v>33175.0</c:v>
                </c:pt>
                <c:pt idx="214">
                  <c:v>33176.0</c:v>
                </c:pt>
                <c:pt idx="215">
                  <c:v>33177.0</c:v>
                </c:pt>
                <c:pt idx="216">
                  <c:v>33178.0</c:v>
                </c:pt>
                <c:pt idx="217">
                  <c:v>33179.0</c:v>
                </c:pt>
                <c:pt idx="218">
                  <c:v>33182.0</c:v>
                </c:pt>
                <c:pt idx="219">
                  <c:v>33183.0</c:v>
                </c:pt>
                <c:pt idx="220">
                  <c:v>33184.0</c:v>
                </c:pt>
                <c:pt idx="221">
                  <c:v>33185.0</c:v>
                </c:pt>
                <c:pt idx="222">
                  <c:v>33186.0</c:v>
                </c:pt>
                <c:pt idx="223">
                  <c:v>33189.0</c:v>
                </c:pt>
                <c:pt idx="224">
                  <c:v>33190.0</c:v>
                </c:pt>
                <c:pt idx="225">
                  <c:v>33191.0</c:v>
                </c:pt>
                <c:pt idx="226">
                  <c:v>33192.0</c:v>
                </c:pt>
                <c:pt idx="227">
                  <c:v>33193.0</c:v>
                </c:pt>
                <c:pt idx="228">
                  <c:v>33196.0</c:v>
                </c:pt>
                <c:pt idx="229">
                  <c:v>33197.0</c:v>
                </c:pt>
                <c:pt idx="230">
                  <c:v>33198.0</c:v>
                </c:pt>
                <c:pt idx="231">
                  <c:v>33199.0</c:v>
                </c:pt>
                <c:pt idx="232">
                  <c:v>33200.0</c:v>
                </c:pt>
                <c:pt idx="233">
                  <c:v>33203.0</c:v>
                </c:pt>
                <c:pt idx="234">
                  <c:v>33204.0</c:v>
                </c:pt>
                <c:pt idx="235">
                  <c:v>33205.0</c:v>
                </c:pt>
                <c:pt idx="236">
                  <c:v>33206.0</c:v>
                </c:pt>
                <c:pt idx="237">
                  <c:v>33207.0</c:v>
                </c:pt>
                <c:pt idx="238">
                  <c:v>33210.0</c:v>
                </c:pt>
                <c:pt idx="239">
                  <c:v>33211.0</c:v>
                </c:pt>
                <c:pt idx="240">
                  <c:v>33212.0</c:v>
                </c:pt>
                <c:pt idx="241">
                  <c:v>33213.0</c:v>
                </c:pt>
                <c:pt idx="242">
                  <c:v>33214.0</c:v>
                </c:pt>
                <c:pt idx="243">
                  <c:v>33217.0</c:v>
                </c:pt>
                <c:pt idx="244">
                  <c:v>33218.0</c:v>
                </c:pt>
                <c:pt idx="245">
                  <c:v>33219.0</c:v>
                </c:pt>
                <c:pt idx="246">
                  <c:v>33220.0</c:v>
                </c:pt>
                <c:pt idx="247">
                  <c:v>33221.0</c:v>
                </c:pt>
                <c:pt idx="248">
                  <c:v>33224.0</c:v>
                </c:pt>
                <c:pt idx="249">
                  <c:v>33225.0</c:v>
                </c:pt>
                <c:pt idx="250">
                  <c:v>33226.0</c:v>
                </c:pt>
                <c:pt idx="251">
                  <c:v>33227.0</c:v>
                </c:pt>
                <c:pt idx="252">
                  <c:v>33228.0</c:v>
                </c:pt>
                <c:pt idx="253">
                  <c:v>33231.0</c:v>
                </c:pt>
                <c:pt idx="254">
                  <c:v>33232.0</c:v>
                </c:pt>
                <c:pt idx="255">
                  <c:v>33233.0</c:v>
                </c:pt>
                <c:pt idx="256">
                  <c:v>33234.0</c:v>
                </c:pt>
                <c:pt idx="257">
                  <c:v>33235.0</c:v>
                </c:pt>
                <c:pt idx="258">
                  <c:v>33238.0</c:v>
                </c:pt>
                <c:pt idx="259">
                  <c:v>33239.0</c:v>
                </c:pt>
                <c:pt idx="260">
                  <c:v>33240.0</c:v>
                </c:pt>
                <c:pt idx="261">
                  <c:v>33241.0</c:v>
                </c:pt>
                <c:pt idx="262">
                  <c:v>33242.0</c:v>
                </c:pt>
                <c:pt idx="263">
                  <c:v>33245.0</c:v>
                </c:pt>
                <c:pt idx="264">
                  <c:v>33246.0</c:v>
                </c:pt>
                <c:pt idx="265">
                  <c:v>33247.0</c:v>
                </c:pt>
                <c:pt idx="266">
                  <c:v>33248.0</c:v>
                </c:pt>
                <c:pt idx="267">
                  <c:v>33249.0</c:v>
                </c:pt>
                <c:pt idx="268">
                  <c:v>33252.0</c:v>
                </c:pt>
                <c:pt idx="269">
                  <c:v>33253.0</c:v>
                </c:pt>
                <c:pt idx="270">
                  <c:v>33254.0</c:v>
                </c:pt>
                <c:pt idx="271">
                  <c:v>33255.0</c:v>
                </c:pt>
                <c:pt idx="272">
                  <c:v>33256.0</c:v>
                </c:pt>
                <c:pt idx="273">
                  <c:v>33259.0</c:v>
                </c:pt>
                <c:pt idx="274">
                  <c:v>33260.0</c:v>
                </c:pt>
                <c:pt idx="275">
                  <c:v>33261.0</c:v>
                </c:pt>
                <c:pt idx="276">
                  <c:v>33262.0</c:v>
                </c:pt>
                <c:pt idx="277">
                  <c:v>33263.0</c:v>
                </c:pt>
                <c:pt idx="278">
                  <c:v>33266.0</c:v>
                </c:pt>
                <c:pt idx="279">
                  <c:v>33267.0</c:v>
                </c:pt>
                <c:pt idx="280">
                  <c:v>33268.0</c:v>
                </c:pt>
                <c:pt idx="281">
                  <c:v>33269.0</c:v>
                </c:pt>
                <c:pt idx="282">
                  <c:v>33270.0</c:v>
                </c:pt>
                <c:pt idx="283">
                  <c:v>33273.0</c:v>
                </c:pt>
                <c:pt idx="284">
                  <c:v>33274.0</c:v>
                </c:pt>
                <c:pt idx="285">
                  <c:v>33275.0</c:v>
                </c:pt>
                <c:pt idx="286">
                  <c:v>33276.0</c:v>
                </c:pt>
                <c:pt idx="287">
                  <c:v>33277.0</c:v>
                </c:pt>
                <c:pt idx="288">
                  <c:v>33280.0</c:v>
                </c:pt>
                <c:pt idx="289">
                  <c:v>33281.0</c:v>
                </c:pt>
                <c:pt idx="290">
                  <c:v>33282.0</c:v>
                </c:pt>
                <c:pt idx="291">
                  <c:v>33283.0</c:v>
                </c:pt>
                <c:pt idx="292">
                  <c:v>33284.0</c:v>
                </c:pt>
                <c:pt idx="293">
                  <c:v>33287.0</c:v>
                </c:pt>
                <c:pt idx="294">
                  <c:v>33288.0</c:v>
                </c:pt>
                <c:pt idx="295">
                  <c:v>33289.0</c:v>
                </c:pt>
                <c:pt idx="296">
                  <c:v>33290.0</c:v>
                </c:pt>
                <c:pt idx="297">
                  <c:v>33291.0</c:v>
                </c:pt>
                <c:pt idx="298">
                  <c:v>33294.0</c:v>
                </c:pt>
                <c:pt idx="299">
                  <c:v>33295.0</c:v>
                </c:pt>
                <c:pt idx="300">
                  <c:v>33296.0</c:v>
                </c:pt>
                <c:pt idx="301">
                  <c:v>33297.0</c:v>
                </c:pt>
                <c:pt idx="302">
                  <c:v>33298.0</c:v>
                </c:pt>
                <c:pt idx="303">
                  <c:v>33301.0</c:v>
                </c:pt>
                <c:pt idx="304">
                  <c:v>33302.0</c:v>
                </c:pt>
                <c:pt idx="305">
                  <c:v>33303.0</c:v>
                </c:pt>
                <c:pt idx="306">
                  <c:v>33304.0</c:v>
                </c:pt>
                <c:pt idx="307">
                  <c:v>33305.0</c:v>
                </c:pt>
                <c:pt idx="308">
                  <c:v>33308.0</c:v>
                </c:pt>
                <c:pt idx="309">
                  <c:v>33309.0</c:v>
                </c:pt>
                <c:pt idx="310">
                  <c:v>33310.0</c:v>
                </c:pt>
                <c:pt idx="311">
                  <c:v>33311.0</c:v>
                </c:pt>
                <c:pt idx="312">
                  <c:v>33312.0</c:v>
                </c:pt>
                <c:pt idx="313">
                  <c:v>33315.0</c:v>
                </c:pt>
                <c:pt idx="314">
                  <c:v>33316.0</c:v>
                </c:pt>
                <c:pt idx="315">
                  <c:v>33317.0</c:v>
                </c:pt>
                <c:pt idx="316">
                  <c:v>33318.0</c:v>
                </c:pt>
                <c:pt idx="317">
                  <c:v>33319.0</c:v>
                </c:pt>
                <c:pt idx="318">
                  <c:v>33322.0</c:v>
                </c:pt>
                <c:pt idx="319">
                  <c:v>33323.0</c:v>
                </c:pt>
                <c:pt idx="320">
                  <c:v>33324.0</c:v>
                </c:pt>
                <c:pt idx="321">
                  <c:v>33325.0</c:v>
                </c:pt>
                <c:pt idx="322">
                  <c:v>33326.0</c:v>
                </c:pt>
                <c:pt idx="323">
                  <c:v>33329.0</c:v>
                </c:pt>
                <c:pt idx="324">
                  <c:v>33330.0</c:v>
                </c:pt>
                <c:pt idx="325">
                  <c:v>33331.0</c:v>
                </c:pt>
                <c:pt idx="326">
                  <c:v>33332.0</c:v>
                </c:pt>
                <c:pt idx="327">
                  <c:v>33333.0</c:v>
                </c:pt>
                <c:pt idx="328">
                  <c:v>33336.0</c:v>
                </c:pt>
                <c:pt idx="329">
                  <c:v>33337.0</c:v>
                </c:pt>
                <c:pt idx="330">
                  <c:v>33338.0</c:v>
                </c:pt>
                <c:pt idx="331">
                  <c:v>33339.0</c:v>
                </c:pt>
                <c:pt idx="332">
                  <c:v>33340.0</c:v>
                </c:pt>
                <c:pt idx="333">
                  <c:v>33343.0</c:v>
                </c:pt>
                <c:pt idx="334">
                  <c:v>33344.0</c:v>
                </c:pt>
                <c:pt idx="335">
                  <c:v>33345.0</c:v>
                </c:pt>
                <c:pt idx="336">
                  <c:v>33346.0</c:v>
                </c:pt>
                <c:pt idx="337">
                  <c:v>33347.0</c:v>
                </c:pt>
                <c:pt idx="338">
                  <c:v>33350.0</c:v>
                </c:pt>
                <c:pt idx="339">
                  <c:v>33351.0</c:v>
                </c:pt>
                <c:pt idx="340">
                  <c:v>33352.0</c:v>
                </c:pt>
                <c:pt idx="341">
                  <c:v>33353.0</c:v>
                </c:pt>
                <c:pt idx="342">
                  <c:v>33354.0</c:v>
                </c:pt>
                <c:pt idx="343">
                  <c:v>33357.0</c:v>
                </c:pt>
                <c:pt idx="344">
                  <c:v>33358.0</c:v>
                </c:pt>
                <c:pt idx="345">
                  <c:v>33359.0</c:v>
                </c:pt>
                <c:pt idx="346">
                  <c:v>33360.0</c:v>
                </c:pt>
                <c:pt idx="347">
                  <c:v>33361.0</c:v>
                </c:pt>
                <c:pt idx="348">
                  <c:v>33364.0</c:v>
                </c:pt>
                <c:pt idx="349">
                  <c:v>33365.0</c:v>
                </c:pt>
                <c:pt idx="350">
                  <c:v>33366.0</c:v>
                </c:pt>
                <c:pt idx="351">
                  <c:v>33367.0</c:v>
                </c:pt>
                <c:pt idx="352">
                  <c:v>33368.0</c:v>
                </c:pt>
                <c:pt idx="353">
                  <c:v>33371.0</c:v>
                </c:pt>
                <c:pt idx="354">
                  <c:v>33372.0</c:v>
                </c:pt>
                <c:pt idx="355">
                  <c:v>33373.0</c:v>
                </c:pt>
                <c:pt idx="356">
                  <c:v>33374.0</c:v>
                </c:pt>
                <c:pt idx="357">
                  <c:v>33375.0</c:v>
                </c:pt>
                <c:pt idx="358">
                  <c:v>33378.0</c:v>
                </c:pt>
                <c:pt idx="359">
                  <c:v>33379.0</c:v>
                </c:pt>
                <c:pt idx="360">
                  <c:v>33380.0</c:v>
                </c:pt>
                <c:pt idx="361">
                  <c:v>33381.0</c:v>
                </c:pt>
                <c:pt idx="362">
                  <c:v>33382.0</c:v>
                </c:pt>
                <c:pt idx="363">
                  <c:v>33385.0</c:v>
                </c:pt>
                <c:pt idx="364">
                  <c:v>33386.0</c:v>
                </c:pt>
                <c:pt idx="365">
                  <c:v>33387.0</c:v>
                </c:pt>
                <c:pt idx="366">
                  <c:v>33388.0</c:v>
                </c:pt>
                <c:pt idx="367">
                  <c:v>33389.0</c:v>
                </c:pt>
                <c:pt idx="368">
                  <c:v>33392.0</c:v>
                </c:pt>
                <c:pt idx="369">
                  <c:v>33393.0</c:v>
                </c:pt>
                <c:pt idx="370">
                  <c:v>33394.0</c:v>
                </c:pt>
                <c:pt idx="371">
                  <c:v>33395.0</c:v>
                </c:pt>
                <c:pt idx="372">
                  <c:v>33396.0</c:v>
                </c:pt>
                <c:pt idx="373">
                  <c:v>33399.0</c:v>
                </c:pt>
                <c:pt idx="374">
                  <c:v>33400.0</c:v>
                </c:pt>
                <c:pt idx="375">
                  <c:v>33401.0</c:v>
                </c:pt>
                <c:pt idx="376">
                  <c:v>33402.0</c:v>
                </c:pt>
                <c:pt idx="377">
                  <c:v>33403.0</c:v>
                </c:pt>
                <c:pt idx="378">
                  <c:v>33406.0</c:v>
                </c:pt>
                <c:pt idx="379">
                  <c:v>33407.0</c:v>
                </c:pt>
                <c:pt idx="380">
                  <c:v>33408.0</c:v>
                </c:pt>
                <c:pt idx="381">
                  <c:v>33409.0</c:v>
                </c:pt>
                <c:pt idx="382">
                  <c:v>33410.0</c:v>
                </c:pt>
                <c:pt idx="383">
                  <c:v>33413.0</c:v>
                </c:pt>
                <c:pt idx="384">
                  <c:v>33414.0</c:v>
                </c:pt>
                <c:pt idx="385">
                  <c:v>33415.0</c:v>
                </c:pt>
                <c:pt idx="386">
                  <c:v>33416.0</c:v>
                </c:pt>
                <c:pt idx="387">
                  <c:v>33417.0</c:v>
                </c:pt>
                <c:pt idx="388">
                  <c:v>33420.0</c:v>
                </c:pt>
                <c:pt idx="389">
                  <c:v>33421.0</c:v>
                </c:pt>
                <c:pt idx="390">
                  <c:v>33422.0</c:v>
                </c:pt>
                <c:pt idx="391">
                  <c:v>33423.0</c:v>
                </c:pt>
                <c:pt idx="392">
                  <c:v>33424.0</c:v>
                </c:pt>
                <c:pt idx="393">
                  <c:v>33427.0</c:v>
                </c:pt>
                <c:pt idx="394">
                  <c:v>33428.0</c:v>
                </c:pt>
                <c:pt idx="395">
                  <c:v>33429.0</c:v>
                </c:pt>
                <c:pt idx="396">
                  <c:v>33430.0</c:v>
                </c:pt>
                <c:pt idx="397">
                  <c:v>33431.0</c:v>
                </c:pt>
                <c:pt idx="398">
                  <c:v>33434.0</c:v>
                </c:pt>
                <c:pt idx="399">
                  <c:v>33435.0</c:v>
                </c:pt>
                <c:pt idx="400">
                  <c:v>33436.0</c:v>
                </c:pt>
                <c:pt idx="401">
                  <c:v>33437.0</c:v>
                </c:pt>
                <c:pt idx="402">
                  <c:v>33438.0</c:v>
                </c:pt>
                <c:pt idx="403">
                  <c:v>33441.0</c:v>
                </c:pt>
                <c:pt idx="404">
                  <c:v>33442.0</c:v>
                </c:pt>
                <c:pt idx="405">
                  <c:v>33443.0</c:v>
                </c:pt>
                <c:pt idx="406">
                  <c:v>33444.0</c:v>
                </c:pt>
                <c:pt idx="407">
                  <c:v>33445.0</c:v>
                </c:pt>
                <c:pt idx="408">
                  <c:v>33448.0</c:v>
                </c:pt>
                <c:pt idx="409">
                  <c:v>33449.0</c:v>
                </c:pt>
                <c:pt idx="410">
                  <c:v>33450.0</c:v>
                </c:pt>
                <c:pt idx="411">
                  <c:v>33451.0</c:v>
                </c:pt>
                <c:pt idx="412">
                  <c:v>33452.0</c:v>
                </c:pt>
                <c:pt idx="413">
                  <c:v>33455.0</c:v>
                </c:pt>
                <c:pt idx="414">
                  <c:v>33456.0</c:v>
                </c:pt>
                <c:pt idx="415">
                  <c:v>33457.0</c:v>
                </c:pt>
                <c:pt idx="416">
                  <c:v>33458.0</c:v>
                </c:pt>
                <c:pt idx="417">
                  <c:v>33459.0</c:v>
                </c:pt>
                <c:pt idx="418">
                  <c:v>33462.0</c:v>
                </c:pt>
                <c:pt idx="419">
                  <c:v>33463.0</c:v>
                </c:pt>
                <c:pt idx="420">
                  <c:v>33464.0</c:v>
                </c:pt>
                <c:pt idx="421">
                  <c:v>33465.0</c:v>
                </c:pt>
                <c:pt idx="422">
                  <c:v>33466.0</c:v>
                </c:pt>
                <c:pt idx="423">
                  <c:v>33469.0</c:v>
                </c:pt>
                <c:pt idx="424">
                  <c:v>33470.0</c:v>
                </c:pt>
                <c:pt idx="425">
                  <c:v>33471.0</c:v>
                </c:pt>
                <c:pt idx="426">
                  <c:v>33472.0</c:v>
                </c:pt>
                <c:pt idx="427">
                  <c:v>33473.0</c:v>
                </c:pt>
                <c:pt idx="428">
                  <c:v>33476.0</c:v>
                </c:pt>
                <c:pt idx="429">
                  <c:v>33477.0</c:v>
                </c:pt>
                <c:pt idx="430">
                  <c:v>33478.0</c:v>
                </c:pt>
                <c:pt idx="431">
                  <c:v>33479.0</c:v>
                </c:pt>
                <c:pt idx="432">
                  <c:v>33480.0</c:v>
                </c:pt>
                <c:pt idx="433">
                  <c:v>33483.0</c:v>
                </c:pt>
                <c:pt idx="434">
                  <c:v>33484.0</c:v>
                </c:pt>
                <c:pt idx="435">
                  <c:v>33485.0</c:v>
                </c:pt>
                <c:pt idx="436">
                  <c:v>33486.0</c:v>
                </c:pt>
                <c:pt idx="437">
                  <c:v>33487.0</c:v>
                </c:pt>
                <c:pt idx="438">
                  <c:v>33490.0</c:v>
                </c:pt>
                <c:pt idx="439">
                  <c:v>33491.0</c:v>
                </c:pt>
                <c:pt idx="440">
                  <c:v>33492.0</c:v>
                </c:pt>
                <c:pt idx="441">
                  <c:v>33493.0</c:v>
                </c:pt>
                <c:pt idx="442">
                  <c:v>33494.0</c:v>
                </c:pt>
                <c:pt idx="443">
                  <c:v>33497.0</c:v>
                </c:pt>
                <c:pt idx="444">
                  <c:v>33498.0</c:v>
                </c:pt>
                <c:pt idx="445">
                  <c:v>33499.0</c:v>
                </c:pt>
                <c:pt idx="446">
                  <c:v>33500.0</c:v>
                </c:pt>
                <c:pt idx="447">
                  <c:v>33501.0</c:v>
                </c:pt>
                <c:pt idx="448">
                  <c:v>33504.0</c:v>
                </c:pt>
                <c:pt idx="449">
                  <c:v>33505.0</c:v>
                </c:pt>
                <c:pt idx="450">
                  <c:v>33506.0</c:v>
                </c:pt>
                <c:pt idx="451">
                  <c:v>33507.0</c:v>
                </c:pt>
                <c:pt idx="452">
                  <c:v>33508.0</c:v>
                </c:pt>
                <c:pt idx="453">
                  <c:v>33511.0</c:v>
                </c:pt>
                <c:pt idx="454">
                  <c:v>33512.0</c:v>
                </c:pt>
                <c:pt idx="455">
                  <c:v>33513.0</c:v>
                </c:pt>
                <c:pt idx="456">
                  <c:v>33514.0</c:v>
                </c:pt>
                <c:pt idx="457">
                  <c:v>33515.0</c:v>
                </c:pt>
                <c:pt idx="458">
                  <c:v>33518.0</c:v>
                </c:pt>
                <c:pt idx="459">
                  <c:v>33519.0</c:v>
                </c:pt>
                <c:pt idx="460">
                  <c:v>33520.0</c:v>
                </c:pt>
                <c:pt idx="461">
                  <c:v>33521.0</c:v>
                </c:pt>
                <c:pt idx="462">
                  <c:v>33522.0</c:v>
                </c:pt>
                <c:pt idx="463">
                  <c:v>33525.0</c:v>
                </c:pt>
                <c:pt idx="464">
                  <c:v>33526.0</c:v>
                </c:pt>
                <c:pt idx="465">
                  <c:v>33527.0</c:v>
                </c:pt>
                <c:pt idx="466">
                  <c:v>33528.0</c:v>
                </c:pt>
                <c:pt idx="467">
                  <c:v>33529.0</c:v>
                </c:pt>
                <c:pt idx="468">
                  <c:v>33532.0</c:v>
                </c:pt>
                <c:pt idx="469">
                  <c:v>33533.0</c:v>
                </c:pt>
                <c:pt idx="470">
                  <c:v>33534.0</c:v>
                </c:pt>
                <c:pt idx="471">
                  <c:v>33535.0</c:v>
                </c:pt>
                <c:pt idx="472">
                  <c:v>33536.0</c:v>
                </c:pt>
                <c:pt idx="473">
                  <c:v>33539.0</c:v>
                </c:pt>
                <c:pt idx="474">
                  <c:v>33540.0</c:v>
                </c:pt>
                <c:pt idx="475">
                  <c:v>33541.0</c:v>
                </c:pt>
                <c:pt idx="476">
                  <c:v>33542.0</c:v>
                </c:pt>
                <c:pt idx="477">
                  <c:v>33543.0</c:v>
                </c:pt>
                <c:pt idx="478">
                  <c:v>33546.0</c:v>
                </c:pt>
                <c:pt idx="479">
                  <c:v>33547.0</c:v>
                </c:pt>
                <c:pt idx="480">
                  <c:v>33548.0</c:v>
                </c:pt>
                <c:pt idx="481">
                  <c:v>33549.0</c:v>
                </c:pt>
                <c:pt idx="482">
                  <c:v>33550.0</c:v>
                </c:pt>
                <c:pt idx="483">
                  <c:v>33553.0</c:v>
                </c:pt>
                <c:pt idx="484">
                  <c:v>33554.0</c:v>
                </c:pt>
                <c:pt idx="485">
                  <c:v>33555.0</c:v>
                </c:pt>
                <c:pt idx="486">
                  <c:v>33556.0</c:v>
                </c:pt>
                <c:pt idx="487">
                  <c:v>33557.0</c:v>
                </c:pt>
                <c:pt idx="488">
                  <c:v>33560.0</c:v>
                </c:pt>
                <c:pt idx="489">
                  <c:v>33561.0</c:v>
                </c:pt>
                <c:pt idx="490">
                  <c:v>33562.0</c:v>
                </c:pt>
                <c:pt idx="491">
                  <c:v>33563.0</c:v>
                </c:pt>
                <c:pt idx="492">
                  <c:v>33564.0</c:v>
                </c:pt>
                <c:pt idx="493">
                  <c:v>33567.0</c:v>
                </c:pt>
                <c:pt idx="494">
                  <c:v>33568.0</c:v>
                </c:pt>
                <c:pt idx="495">
                  <c:v>33569.0</c:v>
                </c:pt>
                <c:pt idx="496">
                  <c:v>33570.0</c:v>
                </c:pt>
                <c:pt idx="497">
                  <c:v>33571.0</c:v>
                </c:pt>
                <c:pt idx="498">
                  <c:v>33574.0</c:v>
                </c:pt>
                <c:pt idx="499">
                  <c:v>33575.0</c:v>
                </c:pt>
                <c:pt idx="500">
                  <c:v>33576.0</c:v>
                </c:pt>
                <c:pt idx="501">
                  <c:v>33577.0</c:v>
                </c:pt>
                <c:pt idx="502">
                  <c:v>33578.0</c:v>
                </c:pt>
                <c:pt idx="503">
                  <c:v>33581.0</c:v>
                </c:pt>
                <c:pt idx="504">
                  <c:v>33582.0</c:v>
                </c:pt>
                <c:pt idx="505">
                  <c:v>33583.0</c:v>
                </c:pt>
                <c:pt idx="506">
                  <c:v>33584.0</c:v>
                </c:pt>
                <c:pt idx="507">
                  <c:v>33585.0</c:v>
                </c:pt>
                <c:pt idx="508">
                  <c:v>33588.0</c:v>
                </c:pt>
                <c:pt idx="509">
                  <c:v>33589.0</c:v>
                </c:pt>
                <c:pt idx="510">
                  <c:v>33590.0</c:v>
                </c:pt>
                <c:pt idx="511">
                  <c:v>33591.0</c:v>
                </c:pt>
                <c:pt idx="512">
                  <c:v>33592.0</c:v>
                </c:pt>
                <c:pt idx="513">
                  <c:v>33595.0</c:v>
                </c:pt>
                <c:pt idx="514">
                  <c:v>33596.0</c:v>
                </c:pt>
                <c:pt idx="515">
                  <c:v>33597.0</c:v>
                </c:pt>
                <c:pt idx="516">
                  <c:v>33598.0</c:v>
                </c:pt>
                <c:pt idx="517">
                  <c:v>33599.0</c:v>
                </c:pt>
                <c:pt idx="518">
                  <c:v>33602.0</c:v>
                </c:pt>
                <c:pt idx="519">
                  <c:v>33603.0</c:v>
                </c:pt>
                <c:pt idx="520">
                  <c:v>33604.0</c:v>
                </c:pt>
                <c:pt idx="521">
                  <c:v>33605.0</c:v>
                </c:pt>
                <c:pt idx="522">
                  <c:v>33606.0</c:v>
                </c:pt>
                <c:pt idx="523">
                  <c:v>33609.0</c:v>
                </c:pt>
                <c:pt idx="524">
                  <c:v>33610.0</c:v>
                </c:pt>
                <c:pt idx="525">
                  <c:v>33611.0</c:v>
                </c:pt>
                <c:pt idx="526">
                  <c:v>33612.0</c:v>
                </c:pt>
                <c:pt idx="527">
                  <c:v>33613.0</c:v>
                </c:pt>
                <c:pt idx="528">
                  <c:v>33616.0</c:v>
                </c:pt>
                <c:pt idx="529">
                  <c:v>33617.0</c:v>
                </c:pt>
                <c:pt idx="530">
                  <c:v>33618.0</c:v>
                </c:pt>
                <c:pt idx="531">
                  <c:v>33619.0</c:v>
                </c:pt>
                <c:pt idx="532">
                  <c:v>33620.0</c:v>
                </c:pt>
                <c:pt idx="533">
                  <c:v>33623.0</c:v>
                </c:pt>
                <c:pt idx="534">
                  <c:v>33624.0</c:v>
                </c:pt>
                <c:pt idx="535">
                  <c:v>33625.0</c:v>
                </c:pt>
                <c:pt idx="536">
                  <c:v>33626.0</c:v>
                </c:pt>
                <c:pt idx="537">
                  <c:v>33627.0</c:v>
                </c:pt>
                <c:pt idx="538">
                  <c:v>33630.0</c:v>
                </c:pt>
                <c:pt idx="539">
                  <c:v>33631.0</c:v>
                </c:pt>
                <c:pt idx="540">
                  <c:v>33632.0</c:v>
                </c:pt>
                <c:pt idx="541">
                  <c:v>33633.0</c:v>
                </c:pt>
                <c:pt idx="542">
                  <c:v>33634.0</c:v>
                </c:pt>
                <c:pt idx="543">
                  <c:v>33637.0</c:v>
                </c:pt>
                <c:pt idx="544">
                  <c:v>33638.0</c:v>
                </c:pt>
                <c:pt idx="545">
                  <c:v>33639.0</c:v>
                </c:pt>
                <c:pt idx="546">
                  <c:v>33640.0</c:v>
                </c:pt>
                <c:pt idx="547">
                  <c:v>33641.0</c:v>
                </c:pt>
                <c:pt idx="548">
                  <c:v>33644.0</c:v>
                </c:pt>
                <c:pt idx="549">
                  <c:v>33645.0</c:v>
                </c:pt>
                <c:pt idx="550">
                  <c:v>33646.0</c:v>
                </c:pt>
                <c:pt idx="551">
                  <c:v>33647.0</c:v>
                </c:pt>
                <c:pt idx="552">
                  <c:v>33648.0</c:v>
                </c:pt>
                <c:pt idx="553">
                  <c:v>33651.0</c:v>
                </c:pt>
                <c:pt idx="554">
                  <c:v>33652.0</c:v>
                </c:pt>
                <c:pt idx="555">
                  <c:v>33653.0</c:v>
                </c:pt>
                <c:pt idx="556">
                  <c:v>33654.0</c:v>
                </c:pt>
                <c:pt idx="557">
                  <c:v>33655.0</c:v>
                </c:pt>
                <c:pt idx="558">
                  <c:v>33658.0</c:v>
                </c:pt>
                <c:pt idx="559">
                  <c:v>33659.0</c:v>
                </c:pt>
                <c:pt idx="560">
                  <c:v>33660.0</c:v>
                </c:pt>
                <c:pt idx="561">
                  <c:v>33661.0</c:v>
                </c:pt>
                <c:pt idx="562">
                  <c:v>33662.0</c:v>
                </c:pt>
                <c:pt idx="563">
                  <c:v>33665.0</c:v>
                </c:pt>
                <c:pt idx="564">
                  <c:v>33666.0</c:v>
                </c:pt>
                <c:pt idx="565">
                  <c:v>33667.0</c:v>
                </c:pt>
                <c:pt idx="566">
                  <c:v>33668.0</c:v>
                </c:pt>
                <c:pt idx="567">
                  <c:v>33669.0</c:v>
                </c:pt>
                <c:pt idx="568">
                  <c:v>33672.0</c:v>
                </c:pt>
                <c:pt idx="569">
                  <c:v>33673.0</c:v>
                </c:pt>
                <c:pt idx="570">
                  <c:v>33674.0</c:v>
                </c:pt>
                <c:pt idx="571">
                  <c:v>33675.0</c:v>
                </c:pt>
                <c:pt idx="572">
                  <c:v>33676.0</c:v>
                </c:pt>
                <c:pt idx="573">
                  <c:v>33679.0</c:v>
                </c:pt>
                <c:pt idx="574">
                  <c:v>33680.0</c:v>
                </c:pt>
                <c:pt idx="575">
                  <c:v>33681.0</c:v>
                </c:pt>
                <c:pt idx="576">
                  <c:v>33682.0</c:v>
                </c:pt>
                <c:pt idx="577">
                  <c:v>33683.0</c:v>
                </c:pt>
                <c:pt idx="578">
                  <c:v>33686.0</c:v>
                </c:pt>
                <c:pt idx="579">
                  <c:v>33687.0</c:v>
                </c:pt>
                <c:pt idx="580">
                  <c:v>33688.0</c:v>
                </c:pt>
                <c:pt idx="581">
                  <c:v>33689.0</c:v>
                </c:pt>
                <c:pt idx="582">
                  <c:v>33690.0</c:v>
                </c:pt>
                <c:pt idx="583">
                  <c:v>33693.0</c:v>
                </c:pt>
                <c:pt idx="584">
                  <c:v>33694.0</c:v>
                </c:pt>
                <c:pt idx="585">
                  <c:v>33695.0</c:v>
                </c:pt>
                <c:pt idx="586">
                  <c:v>33696.0</c:v>
                </c:pt>
                <c:pt idx="587">
                  <c:v>33697.0</c:v>
                </c:pt>
                <c:pt idx="588">
                  <c:v>33700.0</c:v>
                </c:pt>
                <c:pt idx="589">
                  <c:v>33701.0</c:v>
                </c:pt>
                <c:pt idx="590">
                  <c:v>33702.0</c:v>
                </c:pt>
                <c:pt idx="591">
                  <c:v>33703.0</c:v>
                </c:pt>
                <c:pt idx="592">
                  <c:v>33704.0</c:v>
                </c:pt>
                <c:pt idx="593">
                  <c:v>33707.0</c:v>
                </c:pt>
                <c:pt idx="594">
                  <c:v>33708.0</c:v>
                </c:pt>
                <c:pt idx="595">
                  <c:v>33709.0</c:v>
                </c:pt>
                <c:pt idx="596">
                  <c:v>33710.0</c:v>
                </c:pt>
                <c:pt idx="597">
                  <c:v>33711.0</c:v>
                </c:pt>
                <c:pt idx="598">
                  <c:v>33714.0</c:v>
                </c:pt>
                <c:pt idx="599">
                  <c:v>33715.0</c:v>
                </c:pt>
                <c:pt idx="600">
                  <c:v>33716.0</c:v>
                </c:pt>
                <c:pt idx="601">
                  <c:v>33717.0</c:v>
                </c:pt>
                <c:pt idx="602">
                  <c:v>33718.0</c:v>
                </c:pt>
                <c:pt idx="603">
                  <c:v>33721.0</c:v>
                </c:pt>
                <c:pt idx="604">
                  <c:v>33722.0</c:v>
                </c:pt>
                <c:pt idx="605">
                  <c:v>33723.0</c:v>
                </c:pt>
                <c:pt idx="606">
                  <c:v>33724.0</c:v>
                </c:pt>
                <c:pt idx="607">
                  <c:v>33725.0</c:v>
                </c:pt>
                <c:pt idx="608">
                  <c:v>33728.0</c:v>
                </c:pt>
                <c:pt idx="609">
                  <c:v>33729.0</c:v>
                </c:pt>
                <c:pt idx="610">
                  <c:v>33730.0</c:v>
                </c:pt>
                <c:pt idx="611">
                  <c:v>33731.0</c:v>
                </c:pt>
                <c:pt idx="612">
                  <c:v>33732.0</c:v>
                </c:pt>
                <c:pt idx="613">
                  <c:v>33735.0</c:v>
                </c:pt>
                <c:pt idx="614">
                  <c:v>33736.0</c:v>
                </c:pt>
                <c:pt idx="615">
                  <c:v>33737.0</c:v>
                </c:pt>
                <c:pt idx="616">
                  <c:v>33738.0</c:v>
                </c:pt>
                <c:pt idx="617">
                  <c:v>33739.0</c:v>
                </c:pt>
                <c:pt idx="618">
                  <c:v>33742.0</c:v>
                </c:pt>
                <c:pt idx="619">
                  <c:v>33743.0</c:v>
                </c:pt>
                <c:pt idx="620">
                  <c:v>33744.0</c:v>
                </c:pt>
                <c:pt idx="621">
                  <c:v>33745.0</c:v>
                </c:pt>
                <c:pt idx="622">
                  <c:v>33746.0</c:v>
                </c:pt>
                <c:pt idx="623">
                  <c:v>33749.0</c:v>
                </c:pt>
                <c:pt idx="624">
                  <c:v>33750.0</c:v>
                </c:pt>
                <c:pt idx="625">
                  <c:v>33751.0</c:v>
                </c:pt>
                <c:pt idx="626">
                  <c:v>33752.0</c:v>
                </c:pt>
                <c:pt idx="627">
                  <c:v>33753.0</c:v>
                </c:pt>
                <c:pt idx="628">
                  <c:v>33756.0</c:v>
                </c:pt>
                <c:pt idx="629">
                  <c:v>33757.0</c:v>
                </c:pt>
                <c:pt idx="630">
                  <c:v>33758.0</c:v>
                </c:pt>
                <c:pt idx="631">
                  <c:v>33759.0</c:v>
                </c:pt>
                <c:pt idx="632">
                  <c:v>33760.0</c:v>
                </c:pt>
                <c:pt idx="633">
                  <c:v>33763.0</c:v>
                </c:pt>
                <c:pt idx="634">
                  <c:v>33764.0</c:v>
                </c:pt>
                <c:pt idx="635">
                  <c:v>33765.0</c:v>
                </c:pt>
                <c:pt idx="636">
                  <c:v>33766.0</c:v>
                </c:pt>
                <c:pt idx="637">
                  <c:v>33767.0</c:v>
                </c:pt>
                <c:pt idx="638">
                  <c:v>33770.0</c:v>
                </c:pt>
                <c:pt idx="639">
                  <c:v>33771.0</c:v>
                </c:pt>
                <c:pt idx="640">
                  <c:v>33772.0</c:v>
                </c:pt>
                <c:pt idx="641">
                  <c:v>33773.0</c:v>
                </c:pt>
                <c:pt idx="642">
                  <c:v>33774.0</c:v>
                </c:pt>
                <c:pt idx="643">
                  <c:v>33777.0</c:v>
                </c:pt>
                <c:pt idx="644">
                  <c:v>33778.0</c:v>
                </c:pt>
                <c:pt idx="645">
                  <c:v>33779.0</c:v>
                </c:pt>
                <c:pt idx="646">
                  <c:v>33780.0</c:v>
                </c:pt>
                <c:pt idx="647">
                  <c:v>33781.0</c:v>
                </c:pt>
                <c:pt idx="648">
                  <c:v>33784.0</c:v>
                </c:pt>
                <c:pt idx="649">
                  <c:v>33785.0</c:v>
                </c:pt>
                <c:pt idx="650">
                  <c:v>33786.0</c:v>
                </c:pt>
                <c:pt idx="651">
                  <c:v>33787.0</c:v>
                </c:pt>
                <c:pt idx="652">
                  <c:v>33788.0</c:v>
                </c:pt>
                <c:pt idx="653">
                  <c:v>33791.0</c:v>
                </c:pt>
                <c:pt idx="654">
                  <c:v>33792.0</c:v>
                </c:pt>
                <c:pt idx="655">
                  <c:v>33793.0</c:v>
                </c:pt>
                <c:pt idx="656">
                  <c:v>33794.0</c:v>
                </c:pt>
                <c:pt idx="657">
                  <c:v>33795.0</c:v>
                </c:pt>
                <c:pt idx="658">
                  <c:v>33798.0</c:v>
                </c:pt>
                <c:pt idx="659">
                  <c:v>33799.0</c:v>
                </c:pt>
                <c:pt idx="660">
                  <c:v>33800.0</c:v>
                </c:pt>
                <c:pt idx="661">
                  <c:v>33801.0</c:v>
                </c:pt>
                <c:pt idx="662">
                  <c:v>33802.0</c:v>
                </c:pt>
                <c:pt idx="663">
                  <c:v>33805.0</c:v>
                </c:pt>
                <c:pt idx="664">
                  <c:v>33806.0</c:v>
                </c:pt>
                <c:pt idx="665">
                  <c:v>33807.0</c:v>
                </c:pt>
                <c:pt idx="666">
                  <c:v>33808.0</c:v>
                </c:pt>
                <c:pt idx="667">
                  <c:v>33809.0</c:v>
                </c:pt>
                <c:pt idx="668">
                  <c:v>33812.0</c:v>
                </c:pt>
                <c:pt idx="669">
                  <c:v>33813.0</c:v>
                </c:pt>
                <c:pt idx="670">
                  <c:v>33814.0</c:v>
                </c:pt>
                <c:pt idx="671">
                  <c:v>33815.0</c:v>
                </c:pt>
                <c:pt idx="672">
                  <c:v>33816.0</c:v>
                </c:pt>
                <c:pt idx="673">
                  <c:v>33819.0</c:v>
                </c:pt>
                <c:pt idx="674">
                  <c:v>33820.0</c:v>
                </c:pt>
                <c:pt idx="675">
                  <c:v>33821.0</c:v>
                </c:pt>
                <c:pt idx="676">
                  <c:v>33822.0</c:v>
                </c:pt>
                <c:pt idx="677">
                  <c:v>33823.0</c:v>
                </c:pt>
                <c:pt idx="678">
                  <c:v>33826.0</c:v>
                </c:pt>
                <c:pt idx="679">
                  <c:v>33827.0</c:v>
                </c:pt>
                <c:pt idx="680">
                  <c:v>33828.0</c:v>
                </c:pt>
                <c:pt idx="681">
                  <c:v>33829.0</c:v>
                </c:pt>
                <c:pt idx="682">
                  <c:v>33830.0</c:v>
                </c:pt>
                <c:pt idx="683">
                  <c:v>33833.0</c:v>
                </c:pt>
                <c:pt idx="684">
                  <c:v>33834.0</c:v>
                </c:pt>
                <c:pt idx="685">
                  <c:v>33835.0</c:v>
                </c:pt>
                <c:pt idx="686">
                  <c:v>33836.0</c:v>
                </c:pt>
                <c:pt idx="687">
                  <c:v>33837.0</c:v>
                </c:pt>
                <c:pt idx="688">
                  <c:v>33840.0</c:v>
                </c:pt>
                <c:pt idx="689">
                  <c:v>33841.0</c:v>
                </c:pt>
                <c:pt idx="690">
                  <c:v>33842.0</c:v>
                </c:pt>
                <c:pt idx="691">
                  <c:v>33843.0</c:v>
                </c:pt>
                <c:pt idx="692">
                  <c:v>33844.0</c:v>
                </c:pt>
                <c:pt idx="693">
                  <c:v>33847.0</c:v>
                </c:pt>
                <c:pt idx="694">
                  <c:v>33848.0</c:v>
                </c:pt>
                <c:pt idx="695">
                  <c:v>33849.0</c:v>
                </c:pt>
                <c:pt idx="696">
                  <c:v>33850.0</c:v>
                </c:pt>
                <c:pt idx="697">
                  <c:v>33851.0</c:v>
                </c:pt>
                <c:pt idx="698">
                  <c:v>33854.0</c:v>
                </c:pt>
                <c:pt idx="699">
                  <c:v>33855.0</c:v>
                </c:pt>
                <c:pt idx="700">
                  <c:v>33856.0</c:v>
                </c:pt>
                <c:pt idx="701">
                  <c:v>33857.0</c:v>
                </c:pt>
                <c:pt idx="702">
                  <c:v>33858.0</c:v>
                </c:pt>
                <c:pt idx="703">
                  <c:v>33861.0</c:v>
                </c:pt>
                <c:pt idx="704">
                  <c:v>33862.0</c:v>
                </c:pt>
                <c:pt idx="705">
                  <c:v>33863.0</c:v>
                </c:pt>
                <c:pt idx="706">
                  <c:v>33864.0</c:v>
                </c:pt>
                <c:pt idx="707">
                  <c:v>33865.0</c:v>
                </c:pt>
                <c:pt idx="708">
                  <c:v>33868.0</c:v>
                </c:pt>
                <c:pt idx="709">
                  <c:v>33869.0</c:v>
                </c:pt>
                <c:pt idx="710">
                  <c:v>33870.0</c:v>
                </c:pt>
                <c:pt idx="711">
                  <c:v>33871.0</c:v>
                </c:pt>
                <c:pt idx="712">
                  <c:v>33872.0</c:v>
                </c:pt>
                <c:pt idx="713">
                  <c:v>33875.0</c:v>
                </c:pt>
                <c:pt idx="714">
                  <c:v>33876.0</c:v>
                </c:pt>
                <c:pt idx="715">
                  <c:v>33877.0</c:v>
                </c:pt>
                <c:pt idx="716">
                  <c:v>33878.0</c:v>
                </c:pt>
                <c:pt idx="717">
                  <c:v>33879.0</c:v>
                </c:pt>
                <c:pt idx="718">
                  <c:v>33882.0</c:v>
                </c:pt>
                <c:pt idx="719">
                  <c:v>33883.0</c:v>
                </c:pt>
                <c:pt idx="720">
                  <c:v>33884.0</c:v>
                </c:pt>
                <c:pt idx="721">
                  <c:v>33885.0</c:v>
                </c:pt>
                <c:pt idx="722">
                  <c:v>33886.0</c:v>
                </c:pt>
                <c:pt idx="723">
                  <c:v>33889.0</c:v>
                </c:pt>
                <c:pt idx="724">
                  <c:v>33890.0</c:v>
                </c:pt>
                <c:pt idx="725">
                  <c:v>33891.0</c:v>
                </c:pt>
                <c:pt idx="726">
                  <c:v>33892.0</c:v>
                </c:pt>
                <c:pt idx="727">
                  <c:v>33893.0</c:v>
                </c:pt>
                <c:pt idx="728">
                  <c:v>33896.0</c:v>
                </c:pt>
                <c:pt idx="729">
                  <c:v>33897.0</c:v>
                </c:pt>
                <c:pt idx="730">
                  <c:v>33898.0</c:v>
                </c:pt>
                <c:pt idx="731">
                  <c:v>33899.0</c:v>
                </c:pt>
                <c:pt idx="732">
                  <c:v>33900.0</c:v>
                </c:pt>
                <c:pt idx="733">
                  <c:v>33903.0</c:v>
                </c:pt>
                <c:pt idx="734">
                  <c:v>33904.0</c:v>
                </c:pt>
                <c:pt idx="735">
                  <c:v>33905.0</c:v>
                </c:pt>
                <c:pt idx="736">
                  <c:v>33906.0</c:v>
                </c:pt>
                <c:pt idx="737">
                  <c:v>33907.0</c:v>
                </c:pt>
                <c:pt idx="738">
                  <c:v>33910.0</c:v>
                </c:pt>
                <c:pt idx="739">
                  <c:v>33911.0</c:v>
                </c:pt>
                <c:pt idx="740">
                  <c:v>33912.0</c:v>
                </c:pt>
                <c:pt idx="741">
                  <c:v>33913.0</c:v>
                </c:pt>
                <c:pt idx="742">
                  <c:v>33914.0</c:v>
                </c:pt>
                <c:pt idx="743">
                  <c:v>33917.0</c:v>
                </c:pt>
                <c:pt idx="744">
                  <c:v>33918.0</c:v>
                </c:pt>
                <c:pt idx="745">
                  <c:v>33919.0</c:v>
                </c:pt>
                <c:pt idx="746">
                  <c:v>33920.0</c:v>
                </c:pt>
                <c:pt idx="747">
                  <c:v>33921.0</c:v>
                </c:pt>
                <c:pt idx="748">
                  <c:v>33924.0</c:v>
                </c:pt>
                <c:pt idx="749">
                  <c:v>33925.0</c:v>
                </c:pt>
                <c:pt idx="750">
                  <c:v>33926.0</c:v>
                </c:pt>
                <c:pt idx="751">
                  <c:v>33927.0</c:v>
                </c:pt>
                <c:pt idx="752">
                  <c:v>33928.0</c:v>
                </c:pt>
                <c:pt idx="753">
                  <c:v>33931.0</c:v>
                </c:pt>
                <c:pt idx="754">
                  <c:v>33932.0</c:v>
                </c:pt>
                <c:pt idx="755">
                  <c:v>33933.0</c:v>
                </c:pt>
                <c:pt idx="756">
                  <c:v>33934.0</c:v>
                </c:pt>
                <c:pt idx="757">
                  <c:v>33935.0</c:v>
                </c:pt>
                <c:pt idx="758">
                  <c:v>33938.0</c:v>
                </c:pt>
                <c:pt idx="759">
                  <c:v>33939.0</c:v>
                </c:pt>
                <c:pt idx="760">
                  <c:v>33940.0</c:v>
                </c:pt>
                <c:pt idx="761">
                  <c:v>33941.0</c:v>
                </c:pt>
                <c:pt idx="762">
                  <c:v>33942.0</c:v>
                </c:pt>
                <c:pt idx="763">
                  <c:v>33945.0</c:v>
                </c:pt>
                <c:pt idx="764">
                  <c:v>33946.0</c:v>
                </c:pt>
                <c:pt idx="765">
                  <c:v>33947.0</c:v>
                </c:pt>
                <c:pt idx="766">
                  <c:v>33948.0</c:v>
                </c:pt>
                <c:pt idx="767">
                  <c:v>33949.0</c:v>
                </c:pt>
                <c:pt idx="768">
                  <c:v>33952.0</c:v>
                </c:pt>
                <c:pt idx="769">
                  <c:v>33953.0</c:v>
                </c:pt>
                <c:pt idx="770">
                  <c:v>33954.0</c:v>
                </c:pt>
                <c:pt idx="771">
                  <c:v>33955.0</c:v>
                </c:pt>
                <c:pt idx="772">
                  <c:v>33956.0</c:v>
                </c:pt>
                <c:pt idx="773">
                  <c:v>33959.0</c:v>
                </c:pt>
                <c:pt idx="774">
                  <c:v>33960.0</c:v>
                </c:pt>
                <c:pt idx="775">
                  <c:v>33961.0</c:v>
                </c:pt>
                <c:pt idx="776">
                  <c:v>33962.0</c:v>
                </c:pt>
                <c:pt idx="777">
                  <c:v>33963.0</c:v>
                </c:pt>
                <c:pt idx="778">
                  <c:v>33966.0</c:v>
                </c:pt>
                <c:pt idx="779">
                  <c:v>33967.0</c:v>
                </c:pt>
                <c:pt idx="780">
                  <c:v>33968.0</c:v>
                </c:pt>
                <c:pt idx="781">
                  <c:v>33969.0</c:v>
                </c:pt>
                <c:pt idx="782">
                  <c:v>33970.0</c:v>
                </c:pt>
                <c:pt idx="783">
                  <c:v>33973.0</c:v>
                </c:pt>
                <c:pt idx="784">
                  <c:v>33974.0</c:v>
                </c:pt>
                <c:pt idx="785">
                  <c:v>33975.0</c:v>
                </c:pt>
                <c:pt idx="786">
                  <c:v>33976.0</c:v>
                </c:pt>
                <c:pt idx="787">
                  <c:v>33977.0</c:v>
                </c:pt>
                <c:pt idx="788">
                  <c:v>33980.0</c:v>
                </c:pt>
                <c:pt idx="789">
                  <c:v>33981.0</c:v>
                </c:pt>
                <c:pt idx="790">
                  <c:v>33982.0</c:v>
                </c:pt>
                <c:pt idx="791">
                  <c:v>33983.0</c:v>
                </c:pt>
                <c:pt idx="792">
                  <c:v>33984.0</c:v>
                </c:pt>
                <c:pt idx="793">
                  <c:v>33987.0</c:v>
                </c:pt>
                <c:pt idx="794">
                  <c:v>33988.0</c:v>
                </c:pt>
                <c:pt idx="795">
                  <c:v>33989.0</c:v>
                </c:pt>
                <c:pt idx="796">
                  <c:v>33990.0</c:v>
                </c:pt>
                <c:pt idx="797">
                  <c:v>33991.0</c:v>
                </c:pt>
                <c:pt idx="798">
                  <c:v>33994.0</c:v>
                </c:pt>
                <c:pt idx="799">
                  <c:v>33995.0</c:v>
                </c:pt>
                <c:pt idx="800">
                  <c:v>33996.0</c:v>
                </c:pt>
                <c:pt idx="801">
                  <c:v>33997.0</c:v>
                </c:pt>
                <c:pt idx="802">
                  <c:v>33998.0</c:v>
                </c:pt>
                <c:pt idx="803">
                  <c:v>34001.0</c:v>
                </c:pt>
                <c:pt idx="804">
                  <c:v>34002.0</c:v>
                </c:pt>
                <c:pt idx="805">
                  <c:v>34003.0</c:v>
                </c:pt>
                <c:pt idx="806">
                  <c:v>34004.0</c:v>
                </c:pt>
                <c:pt idx="807">
                  <c:v>34005.0</c:v>
                </c:pt>
                <c:pt idx="808">
                  <c:v>34008.0</c:v>
                </c:pt>
                <c:pt idx="809">
                  <c:v>34009.0</c:v>
                </c:pt>
                <c:pt idx="810">
                  <c:v>34010.0</c:v>
                </c:pt>
                <c:pt idx="811">
                  <c:v>34011.0</c:v>
                </c:pt>
                <c:pt idx="812">
                  <c:v>34012.0</c:v>
                </c:pt>
                <c:pt idx="813">
                  <c:v>34015.0</c:v>
                </c:pt>
                <c:pt idx="814">
                  <c:v>34016.0</c:v>
                </c:pt>
                <c:pt idx="815">
                  <c:v>34017.0</c:v>
                </c:pt>
                <c:pt idx="816">
                  <c:v>34018.0</c:v>
                </c:pt>
                <c:pt idx="817">
                  <c:v>34019.0</c:v>
                </c:pt>
                <c:pt idx="818">
                  <c:v>34022.0</c:v>
                </c:pt>
                <c:pt idx="819">
                  <c:v>34023.0</c:v>
                </c:pt>
                <c:pt idx="820">
                  <c:v>34024.0</c:v>
                </c:pt>
                <c:pt idx="821">
                  <c:v>34025.0</c:v>
                </c:pt>
                <c:pt idx="822">
                  <c:v>34026.0</c:v>
                </c:pt>
                <c:pt idx="823">
                  <c:v>34029.0</c:v>
                </c:pt>
                <c:pt idx="824">
                  <c:v>34030.0</c:v>
                </c:pt>
                <c:pt idx="825">
                  <c:v>34031.0</c:v>
                </c:pt>
                <c:pt idx="826">
                  <c:v>34032.0</c:v>
                </c:pt>
                <c:pt idx="827">
                  <c:v>34033.0</c:v>
                </c:pt>
                <c:pt idx="828">
                  <c:v>34036.0</c:v>
                </c:pt>
                <c:pt idx="829">
                  <c:v>34037.0</c:v>
                </c:pt>
                <c:pt idx="830">
                  <c:v>34038.0</c:v>
                </c:pt>
                <c:pt idx="831">
                  <c:v>34039.0</c:v>
                </c:pt>
                <c:pt idx="832">
                  <c:v>34040.0</c:v>
                </c:pt>
                <c:pt idx="833">
                  <c:v>34043.0</c:v>
                </c:pt>
                <c:pt idx="834">
                  <c:v>34044.0</c:v>
                </c:pt>
                <c:pt idx="835">
                  <c:v>34045.0</c:v>
                </c:pt>
                <c:pt idx="836">
                  <c:v>34046.0</c:v>
                </c:pt>
                <c:pt idx="837">
                  <c:v>34047.0</c:v>
                </c:pt>
                <c:pt idx="838">
                  <c:v>34050.0</c:v>
                </c:pt>
                <c:pt idx="839">
                  <c:v>34051.0</c:v>
                </c:pt>
                <c:pt idx="840">
                  <c:v>34052.0</c:v>
                </c:pt>
                <c:pt idx="841">
                  <c:v>34053.0</c:v>
                </c:pt>
                <c:pt idx="842">
                  <c:v>34054.0</c:v>
                </c:pt>
                <c:pt idx="843">
                  <c:v>34057.0</c:v>
                </c:pt>
                <c:pt idx="844">
                  <c:v>34058.0</c:v>
                </c:pt>
                <c:pt idx="845">
                  <c:v>34059.0</c:v>
                </c:pt>
                <c:pt idx="846">
                  <c:v>34060.0</c:v>
                </c:pt>
                <c:pt idx="847">
                  <c:v>34061.0</c:v>
                </c:pt>
                <c:pt idx="848">
                  <c:v>34064.0</c:v>
                </c:pt>
                <c:pt idx="849">
                  <c:v>34065.0</c:v>
                </c:pt>
                <c:pt idx="850">
                  <c:v>34066.0</c:v>
                </c:pt>
                <c:pt idx="851">
                  <c:v>34067.0</c:v>
                </c:pt>
                <c:pt idx="852">
                  <c:v>34068.0</c:v>
                </c:pt>
                <c:pt idx="853">
                  <c:v>34071.0</c:v>
                </c:pt>
                <c:pt idx="854">
                  <c:v>34072.0</c:v>
                </c:pt>
                <c:pt idx="855">
                  <c:v>34073.0</c:v>
                </c:pt>
                <c:pt idx="856">
                  <c:v>34074.0</c:v>
                </c:pt>
                <c:pt idx="857">
                  <c:v>34075.0</c:v>
                </c:pt>
                <c:pt idx="858">
                  <c:v>34078.0</c:v>
                </c:pt>
                <c:pt idx="859">
                  <c:v>34079.0</c:v>
                </c:pt>
                <c:pt idx="860">
                  <c:v>34080.0</c:v>
                </c:pt>
                <c:pt idx="861">
                  <c:v>34081.0</c:v>
                </c:pt>
                <c:pt idx="862">
                  <c:v>34082.0</c:v>
                </c:pt>
                <c:pt idx="863">
                  <c:v>34085.0</c:v>
                </c:pt>
                <c:pt idx="864">
                  <c:v>34086.0</c:v>
                </c:pt>
                <c:pt idx="865">
                  <c:v>34087.0</c:v>
                </c:pt>
                <c:pt idx="866">
                  <c:v>34088.0</c:v>
                </c:pt>
                <c:pt idx="867">
                  <c:v>34089.0</c:v>
                </c:pt>
                <c:pt idx="868">
                  <c:v>34092.0</c:v>
                </c:pt>
                <c:pt idx="869">
                  <c:v>34093.0</c:v>
                </c:pt>
                <c:pt idx="870">
                  <c:v>34094.0</c:v>
                </c:pt>
                <c:pt idx="871">
                  <c:v>34095.0</c:v>
                </c:pt>
                <c:pt idx="872">
                  <c:v>34096.0</c:v>
                </c:pt>
                <c:pt idx="873">
                  <c:v>34099.0</c:v>
                </c:pt>
                <c:pt idx="874">
                  <c:v>34100.0</c:v>
                </c:pt>
                <c:pt idx="875">
                  <c:v>34101.0</c:v>
                </c:pt>
                <c:pt idx="876">
                  <c:v>34102.0</c:v>
                </c:pt>
                <c:pt idx="877">
                  <c:v>34103.0</c:v>
                </c:pt>
                <c:pt idx="878">
                  <c:v>34106.0</c:v>
                </c:pt>
                <c:pt idx="879">
                  <c:v>34107.0</c:v>
                </c:pt>
                <c:pt idx="880">
                  <c:v>34108.0</c:v>
                </c:pt>
                <c:pt idx="881">
                  <c:v>34109.0</c:v>
                </c:pt>
                <c:pt idx="882">
                  <c:v>34110.0</c:v>
                </c:pt>
                <c:pt idx="883">
                  <c:v>34113.0</c:v>
                </c:pt>
                <c:pt idx="884">
                  <c:v>34114.0</c:v>
                </c:pt>
                <c:pt idx="885">
                  <c:v>34115.0</c:v>
                </c:pt>
                <c:pt idx="886">
                  <c:v>34116.0</c:v>
                </c:pt>
                <c:pt idx="887">
                  <c:v>34117.0</c:v>
                </c:pt>
                <c:pt idx="888">
                  <c:v>34120.0</c:v>
                </c:pt>
                <c:pt idx="889">
                  <c:v>34121.0</c:v>
                </c:pt>
                <c:pt idx="890">
                  <c:v>34122.0</c:v>
                </c:pt>
                <c:pt idx="891">
                  <c:v>34123.0</c:v>
                </c:pt>
                <c:pt idx="892">
                  <c:v>34124.0</c:v>
                </c:pt>
                <c:pt idx="893">
                  <c:v>34127.0</c:v>
                </c:pt>
                <c:pt idx="894">
                  <c:v>34128.0</c:v>
                </c:pt>
                <c:pt idx="895">
                  <c:v>34129.0</c:v>
                </c:pt>
                <c:pt idx="896">
                  <c:v>34130.0</c:v>
                </c:pt>
                <c:pt idx="897">
                  <c:v>34131.0</c:v>
                </c:pt>
                <c:pt idx="898">
                  <c:v>34134.0</c:v>
                </c:pt>
                <c:pt idx="899">
                  <c:v>34135.0</c:v>
                </c:pt>
                <c:pt idx="900">
                  <c:v>34136.0</c:v>
                </c:pt>
                <c:pt idx="901">
                  <c:v>34137.0</c:v>
                </c:pt>
                <c:pt idx="902">
                  <c:v>34138.0</c:v>
                </c:pt>
                <c:pt idx="903">
                  <c:v>34141.0</c:v>
                </c:pt>
                <c:pt idx="904">
                  <c:v>34142.0</c:v>
                </c:pt>
                <c:pt idx="905">
                  <c:v>34143.0</c:v>
                </c:pt>
                <c:pt idx="906">
                  <c:v>34144.0</c:v>
                </c:pt>
                <c:pt idx="907">
                  <c:v>34145.0</c:v>
                </c:pt>
                <c:pt idx="908">
                  <c:v>34148.0</c:v>
                </c:pt>
                <c:pt idx="909">
                  <c:v>34149.0</c:v>
                </c:pt>
                <c:pt idx="910">
                  <c:v>34150.0</c:v>
                </c:pt>
                <c:pt idx="911">
                  <c:v>34151.0</c:v>
                </c:pt>
                <c:pt idx="912">
                  <c:v>34152.0</c:v>
                </c:pt>
                <c:pt idx="913">
                  <c:v>34155.0</c:v>
                </c:pt>
                <c:pt idx="914">
                  <c:v>34156.0</c:v>
                </c:pt>
                <c:pt idx="915">
                  <c:v>34157.0</c:v>
                </c:pt>
                <c:pt idx="916">
                  <c:v>34158.0</c:v>
                </c:pt>
                <c:pt idx="917">
                  <c:v>34159.0</c:v>
                </c:pt>
                <c:pt idx="918">
                  <c:v>34162.0</c:v>
                </c:pt>
                <c:pt idx="919">
                  <c:v>34163.0</c:v>
                </c:pt>
                <c:pt idx="920">
                  <c:v>34164.0</c:v>
                </c:pt>
                <c:pt idx="921">
                  <c:v>34165.0</c:v>
                </c:pt>
                <c:pt idx="922">
                  <c:v>34166.0</c:v>
                </c:pt>
                <c:pt idx="923">
                  <c:v>34169.0</c:v>
                </c:pt>
                <c:pt idx="924">
                  <c:v>34170.0</c:v>
                </c:pt>
                <c:pt idx="925">
                  <c:v>34171.0</c:v>
                </c:pt>
                <c:pt idx="926">
                  <c:v>34172.0</c:v>
                </c:pt>
                <c:pt idx="927">
                  <c:v>34173.0</c:v>
                </c:pt>
                <c:pt idx="928">
                  <c:v>34176.0</c:v>
                </c:pt>
                <c:pt idx="929">
                  <c:v>34177.0</c:v>
                </c:pt>
                <c:pt idx="930">
                  <c:v>34178.0</c:v>
                </c:pt>
                <c:pt idx="931">
                  <c:v>34179.0</c:v>
                </c:pt>
                <c:pt idx="932">
                  <c:v>34180.0</c:v>
                </c:pt>
                <c:pt idx="933">
                  <c:v>34183.0</c:v>
                </c:pt>
                <c:pt idx="934">
                  <c:v>34184.0</c:v>
                </c:pt>
                <c:pt idx="935">
                  <c:v>34185.0</c:v>
                </c:pt>
                <c:pt idx="936">
                  <c:v>34186.0</c:v>
                </c:pt>
                <c:pt idx="937">
                  <c:v>34187.0</c:v>
                </c:pt>
                <c:pt idx="938">
                  <c:v>34190.0</c:v>
                </c:pt>
                <c:pt idx="939">
                  <c:v>34191.0</c:v>
                </c:pt>
                <c:pt idx="940">
                  <c:v>34192.0</c:v>
                </c:pt>
                <c:pt idx="941">
                  <c:v>34193.0</c:v>
                </c:pt>
                <c:pt idx="942">
                  <c:v>34194.0</c:v>
                </c:pt>
                <c:pt idx="943">
                  <c:v>34197.0</c:v>
                </c:pt>
                <c:pt idx="944">
                  <c:v>34198.0</c:v>
                </c:pt>
                <c:pt idx="945">
                  <c:v>34199.0</c:v>
                </c:pt>
                <c:pt idx="946">
                  <c:v>34200.0</c:v>
                </c:pt>
                <c:pt idx="947">
                  <c:v>34201.0</c:v>
                </c:pt>
                <c:pt idx="948">
                  <c:v>34204.0</c:v>
                </c:pt>
                <c:pt idx="949">
                  <c:v>34205.0</c:v>
                </c:pt>
                <c:pt idx="950">
                  <c:v>34206.0</c:v>
                </c:pt>
                <c:pt idx="951">
                  <c:v>34207.0</c:v>
                </c:pt>
                <c:pt idx="952">
                  <c:v>34208.0</c:v>
                </c:pt>
                <c:pt idx="953">
                  <c:v>34211.0</c:v>
                </c:pt>
                <c:pt idx="954">
                  <c:v>34212.0</c:v>
                </c:pt>
                <c:pt idx="955">
                  <c:v>34213.0</c:v>
                </c:pt>
                <c:pt idx="956">
                  <c:v>34214.0</c:v>
                </c:pt>
                <c:pt idx="957">
                  <c:v>34215.0</c:v>
                </c:pt>
                <c:pt idx="958">
                  <c:v>34218.0</c:v>
                </c:pt>
                <c:pt idx="959">
                  <c:v>34219.0</c:v>
                </c:pt>
                <c:pt idx="960">
                  <c:v>34220.0</c:v>
                </c:pt>
                <c:pt idx="961">
                  <c:v>34221.0</c:v>
                </c:pt>
                <c:pt idx="962">
                  <c:v>34222.0</c:v>
                </c:pt>
                <c:pt idx="963">
                  <c:v>34225.0</c:v>
                </c:pt>
                <c:pt idx="964">
                  <c:v>34226.0</c:v>
                </c:pt>
                <c:pt idx="965">
                  <c:v>34227.0</c:v>
                </c:pt>
                <c:pt idx="966">
                  <c:v>34228.0</c:v>
                </c:pt>
                <c:pt idx="967">
                  <c:v>34229.0</c:v>
                </c:pt>
                <c:pt idx="968">
                  <c:v>34232.0</c:v>
                </c:pt>
                <c:pt idx="969">
                  <c:v>34233.0</c:v>
                </c:pt>
                <c:pt idx="970">
                  <c:v>34234.0</c:v>
                </c:pt>
                <c:pt idx="971">
                  <c:v>34235.0</c:v>
                </c:pt>
                <c:pt idx="972">
                  <c:v>34236.0</c:v>
                </c:pt>
                <c:pt idx="973">
                  <c:v>34239.0</c:v>
                </c:pt>
                <c:pt idx="974">
                  <c:v>34240.0</c:v>
                </c:pt>
                <c:pt idx="975">
                  <c:v>34241.0</c:v>
                </c:pt>
                <c:pt idx="976">
                  <c:v>34242.0</c:v>
                </c:pt>
                <c:pt idx="977">
                  <c:v>34243.0</c:v>
                </c:pt>
                <c:pt idx="978">
                  <c:v>34246.0</c:v>
                </c:pt>
                <c:pt idx="979">
                  <c:v>34247.0</c:v>
                </c:pt>
                <c:pt idx="980">
                  <c:v>34248.0</c:v>
                </c:pt>
                <c:pt idx="981">
                  <c:v>34249.0</c:v>
                </c:pt>
                <c:pt idx="982">
                  <c:v>34250.0</c:v>
                </c:pt>
                <c:pt idx="983">
                  <c:v>34253.0</c:v>
                </c:pt>
                <c:pt idx="984">
                  <c:v>34254.0</c:v>
                </c:pt>
                <c:pt idx="985">
                  <c:v>34255.0</c:v>
                </c:pt>
                <c:pt idx="986">
                  <c:v>34256.0</c:v>
                </c:pt>
                <c:pt idx="987">
                  <c:v>34257.0</c:v>
                </c:pt>
                <c:pt idx="988">
                  <c:v>34260.0</c:v>
                </c:pt>
                <c:pt idx="989">
                  <c:v>34261.0</c:v>
                </c:pt>
                <c:pt idx="990">
                  <c:v>34262.0</c:v>
                </c:pt>
                <c:pt idx="991">
                  <c:v>34263.0</c:v>
                </c:pt>
                <c:pt idx="992">
                  <c:v>34264.0</c:v>
                </c:pt>
                <c:pt idx="993">
                  <c:v>34267.0</c:v>
                </c:pt>
                <c:pt idx="994">
                  <c:v>34268.0</c:v>
                </c:pt>
                <c:pt idx="995">
                  <c:v>34269.0</c:v>
                </c:pt>
                <c:pt idx="996">
                  <c:v>34270.0</c:v>
                </c:pt>
                <c:pt idx="997">
                  <c:v>34271.0</c:v>
                </c:pt>
                <c:pt idx="998">
                  <c:v>34274.0</c:v>
                </c:pt>
                <c:pt idx="999">
                  <c:v>34275.0</c:v>
                </c:pt>
                <c:pt idx="1000">
                  <c:v>34276.0</c:v>
                </c:pt>
                <c:pt idx="1001">
                  <c:v>34277.0</c:v>
                </c:pt>
                <c:pt idx="1002">
                  <c:v>34278.0</c:v>
                </c:pt>
                <c:pt idx="1003">
                  <c:v>34281.0</c:v>
                </c:pt>
                <c:pt idx="1004">
                  <c:v>34282.0</c:v>
                </c:pt>
                <c:pt idx="1005">
                  <c:v>34283.0</c:v>
                </c:pt>
                <c:pt idx="1006">
                  <c:v>34284.0</c:v>
                </c:pt>
                <c:pt idx="1007">
                  <c:v>34285.0</c:v>
                </c:pt>
                <c:pt idx="1008">
                  <c:v>34288.0</c:v>
                </c:pt>
                <c:pt idx="1009">
                  <c:v>34289.0</c:v>
                </c:pt>
                <c:pt idx="1010">
                  <c:v>34290.0</c:v>
                </c:pt>
                <c:pt idx="1011">
                  <c:v>34291.0</c:v>
                </c:pt>
                <c:pt idx="1012">
                  <c:v>34292.0</c:v>
                </c:pt>
                <c:pt idx="1013">
                  <c:v>34295.0</c:v>
                </c:pt>
                <c:pt idx="1014">
                  <c:v>34296.0</c:v>
                </c:pt>
                <c:pt idx="1015">
                  <c:v>34297.0</c:v>
                </c:pt>
                <c:pt idx="1016">
                  <c:v>34298.0</c:v>
                </c:pt>
                <c:pt idx="1017">
                  <c:v>34299.0</c:v>
                </c:pt>
                <c:pt idx="1018">
                  <c:v>34302.0</c:v>
                </c:pt>
                <c:pt idx="1019">
                  <c:v>34303.0</c:v>
                </c:pt>
                <c:pt idx="1020">
                  <c:v>34304.0</c:v>
                </c:pt>
                <c:pt idx="1021">
                  <c:v>34305.0</c:v>
                </c:pt>
                <c:pt idx="1022">
                  <c:v>34306.0</c:v>
                </c:pt>
                <c:pt idx="1023">
                  <c:v>34309.0</c:v>
                </c:pt>
                <c:pt idx="1024">
                  <c:v>34310.0</c:v>
                </c:pt>
                <c:pt idx="1025">
                  <c:v>34311.0</c:v>
                </c:pt>
                <c:pt idx="1026">
                  <c:v>34312.0</c:v>
                </c:pt>
                <c:pt idx="1027">
                  <c:v>34313.0</c:v>
                </c:pt>
                <c:pt idx="1028">
                  <c:v>34316.0</c:v>
                </c:pt>
                <c:pt idx="1029">
                  <c:v>34317.0</c:v>
                </c:pt>
                <c:pt idx="1030">
                  <c:v>34318.0</c:v>
                </c:pt>
                <c:pt idx="1031">
                  <c:v>34319.0</c:v>
                </c:pt>
                <c:pt idx="1032">
                  <c:v>34320.0</c:v>
                </c:pt>
                <c:pt idx="1033">
                  <c:v>34323.0</c:v>
                </c:pt>
                <c:pt idx="1034">
                  <c:v>34324.0</c:v>
                </c:pt>
                <c:pt idx="1035">
                  <c:v>34325.0</c:v>
                </c:pt>
                <c:pt idx="1036">
                  <c:v>34326.0</c:v>
                </c:pt>
                <c:pt idx="1037">
                  <c:v>34327.0</c:v>
                </c:pt>
                <c:pt idx="1038">
                  <c:v>34330.0</c:v>
                </c:pt>
                <c:pt idx="1039">
                  <c:v>34331.0</c:v>
                </c:pt>
                <c:pt idx="1040">
                  <c:v>34332.0</c:v>
                </c:pt>
                <c:pt idx="1041">
                  <c:v>34333.0</c:v>
                </c:pt>
                <c:pt idx="1042">
                  <c:v>34334.0</c:v>
                </c:pt>
                <c:pt idx="1043">
                  <c:v>34337.0</c:v>
                </c:pt>
                <c:pt idx="1044">
                  <c:v>34338.0</c:v>
                </c:pt>
                <c:pt idx="1045">
                  <c:v>34339.0</c:v>
                </c:pt>
                <c:pt idx="1046">
                  <c:v>34340.0</c:v>
                </c:pt>
                <c:pt idx="1047">
                  <c:v>34341.0</c:v>
                </c:pt>
                <c:pt idx="1048">
                  <c:v>34344.0</c:v>
                </c:pt>
                <c:pt idx="1049">
                  <c:v>34345.0</c:v>
                </c:pt>
                <c:pt idx="1050">
                  <c:v>34346.0</c:v>
                </c:pt>
                <c:pt idx="1051">
                  <c:v>34347.0</c:v>
                </c:pt>
                <c:pt idx="1052">
                  <c:v>34348.0</c:v>
                </c:pt>
                <c:pt idx="1053">
                  <c:v>34351.0</c:v>
                </c:pt>
                <c:pt idx="1054">
                  <c:v>34352.0</c:v>
                </c:pt>
                <c:pt idx="1055">
                  <c:v>34353.0</c:v>
                </c:pt>
                <c:pt idx="1056">
                  <c:v>34354.0</c:v>
                </c:pt>
                <c:pt idx="1057">
                  <c:v>34355.0</c:v>
                </c:pt>
                <c:pt idx="1058">
                  <c:v>34358.0</c:v>
                </c:pt>
                <c:pt idx="1059">
                  <c:v>34359.0</c:v>
                </c:pt>
                <c:pt idx="1060">
                  <c:v>34360.0</c:v>
                </c:pt>
                <c:pt idx="1061">
                  <c:v>34361.0</c:v>
                </c:pt>
                <c:pt idx="1062">
                  <c:v>34362.0</c:v>
                </c:pt>
                <c:pt idx="1063">
                  <c:v>34365.0</c:v>
                </c:pt>
                <c:pt idx="1064">
                  <c:v>34366.0</c:v>
                </c:pt>
                <c:pt idx="1065">
                  <c:v>34367.0</c:v>
                </c:pt>
                <c:pt idx="1066">
                  <c:v>34368.0</c:v>
                </c:pt>
                <c:pt idx="1067">
                  <c:v>34369.0</c:v>
                </c:pt>
                <c:pt idx="1068">
                  <c:v>34372.0</c:v>
                </c:pt>
                <c:pt idx="1069">
                  <c:v>34373.0</c:v>
                </c:pt>
                <c:pt idx="1070">
                  <c:v>34374.0</c:v>
                </c:pt>
                <c:pt idx="1071">
                  <c:v>34375.0</c:v>
                </c:pt>
                <c:pt idx="1072">
                  <c:v>34376.0</c:v>
                </c:pt>
                <c:pt idx="1073">
                  <c:v>34379.0</c:v>
                </c:pt>
                <c:pt idx="1074">
                  <c:v>34380.0</c:v>
                </c:pt>
                <c:pt idx="1075">
                  <c:v>34381.0</c:v>
                </c:pt>
                <c:pt idx="1076">
                  <c:v>34382.0</c:v>
                </c:pt>
                <c:pt idx="1077">
                  <c:v>34383.0</c:v>
                </c:pt>
                <c:pt idx="1078">
                  <c:v>34386.0</c:v>
                </c:pt>
                <c:pt idx="1079">
                  <c:v>34387.0</c:v>
                </c:pt>
                <c:pt idx="1080">
                  <c:v>34388.0</c:v>
                </c:pt>
                <c:pt idx="1081">
                  <c:v>34389.0</c:v>
                </c:pt>
                <c:pt idx="1082">
                  <c:v>34390.0</c:v>
                </c:pt>
                <c:pt idx="1083">
                  <c:v>34393.0</c:v>
                </c:pt>
                <c:pt idx="1084">
                  <c:v>34394.0</c:v>
                </c:pt>
                <c:pt idx="1085">
                  <c:v>34395.0</c:v>
                </c:pt>
                <c:pt idx="1086">
                  <c:v>34396.0</c:v>
                </c:pt>
                <c:pt idx="1087">
                  <c:v>34397.0</c:v>
                </c:pt>
                <c:pt idx="1088">
                  <c:v>34400.0</c:v>
                </c:pt>
                <c:pt idx="1089">
                  <c:v>34401.0</c:v>
                </c:pt>
                <c:pt idx="1090">
                  <c:v>34402.0</c:v>
                </c:pt>
                <c:pt idx="1091">
                  <c:v>34403.0</c:v>
                </c:pt>
                <c:pt idx="1092">
                  <c:v>34404.0</c:v>
                </c:pt>
                <c:pt idx="1093">
                  <c:v>34407.0</c:v>
                </c:pt>
                <c:pt idx="1094">
                  <c:v>34408.0</c:v>
                </c:pt>
                <c:pt idx="1095">
                  <c:v>34409.0</c:v>
                </c:pt>
                <c:pt idx="1096">
                  <c:v>34410.0</c:v>
                </c:pt>
                <c:pt idx="1097">
                  <c:v>34411.0</c:v>
                </c:pt>
                <c:pt idx="1098">
                  <c:v>34414.0</c:v>
                </c:pt>
                <c:pt idx="1099">
                  <c:v>34415.0</c:v>
                </c:pt>
                <c:pt idx="1100">
                  <c:v>34416.0</c:v>
                </c:pt>
                <c:pt idx="1101">
                  <c:v>34417.0</c:v>
                </c:pt>
                <c:pt idx="1102">
                  <c:v>34418.0</c:v>
                </c:pt>
                <c:pt idx="1103">
                  <c:v>34421.0</c:v>
                </c:pt>
                <c:pt idx="1104">
                  <c:v>34422.0</c:v>
                </c:pt>
                <c:pt idx="1105">
                  <c:v>34423.0</c:v>
                </c:pt>
                <c:pt idx="1106">
                  <c:v>34424.0</c:v>
                </c:pt>
                <c:pt idx="1107">
                  <c:v>34425.0</c:v>
                </c:pt>
                <c:pt idx="1108">
                  <c:v>34428.0</c:v>
                </c:pt>
                <c:pt idx="1109">
                  <c:v>34429.0</c:v>
                </c:pt>
                <c:pt idx="1110">
                  <c:v>34430.0</c:v>
                </c:pt>
                <c:pt idx="1111">
                  <c:v>34431.0</c:v>
                </c:pt>
                <c:pt idx="1112">
                  <c:v>34432.0</c:v>
                </c:pt>
                <c:pt idx="1113">
                  <c:v>34435.0</c:v>
                </c:pt>
                <c:pt idx="1114">
                  <c:v>34436.0</c:v>
                </c:pt>
                <c:pt idx="1115">
                  <c:v>34437.0</c:v>
                </c:pt>
                <c:pt idx="1116">
                  <c:v>34438.0</c:v>
                </c:pt>
                <c:pt idx="1117">
                  <c:v>34439.0</c:v>
                </c:pt>
                <c:pt idx="1118">
                  <c:v>34442.0</c:v>
                </c:pt>
                <c:pt idx="1119">
                  <c:v>34443.0</c:v>
                </c:pt>
                <c:pt idx="1120">
                  <c:v>34444.0</c:v>
                </c:pt>
                <c:pt idx="1121">
                  <c:v>34445.0</c:v>
                </c:pt>
                <c:pt idx="1122">
                  <c:v>34446.0</c:v>
                </c:pt>
                <c:pt idx="1123">
                  <c:v>34449.0</c:v>
                </c:pt>
                <c:pt idx="1124">
                  <c:v>34450.0</c:v>
                </c:pt>
                <c:pt idx="1125">
                  <c:v>34451.0</c:v>
                </c:pt>
                <c:pt idx="1126">
                  <c:v>34452.0</c:v>
                </c:pt>
                <c:pt idx="1127">
                  <c:v>34453.0</c:v>
                </c:pt>
                <c:pt idx="1128">
                  <c:v>34456.0</c:v>
                </c:pt>
                <c:pt idx="1129">
                  <c:v>34457.0</c:v>
                </c:pt>
                <c:pt idx="1130">
                  <c:v>34458.0</c:v>
                </c:pt>
                <c:pt idx="1131">
                  <c:v>34459.0</c:v>
                </c:pt>
                <c:pt idx="1132">
                  <c:v>34460.0</c:v>
                </c:pt>
                <c:pt idx="1133">
                  <c:v>34463.0</c:v>
                </c:pt>
                <c:pt idx="1134">
                  <c:v>34464.0</c:v>
                </c:pt>
                <c:pt idx="1135">
                  <c:v>34465.0</c:v>
                </c:pt>
                <c:pt idx="1136">
                  <c:v>34466.0</c:v>
                </c:pt>
                <c:pt idx="1137">
                  <c:v>34467.0</c:v>
                </c:pt>
                <c:pt idx="1138">
                  <c:v>34470.0</c:v>
                </c:pt>
                <c:pt idx="1139">
                  <c:v>34471.0</c:v>
                </c:pt>
                <c:pt idx="1140">
                  <c:v>34472.0</c:v>
                </c:pt>
                <c:pt idx="1141">
                  <c:v>34473.0</c:v>
                </c:pt>
                <c:pt idx="1142">
                  <c:v>34474.0</c:v>
                </c:pt>
                <c:pt idx="1143">
                  <c:v>34477.0</c:v>
                </c:pt>
                <c:pt idx="1144">
                  <c:v>34478.0</c:v>
                </c:pt>
                <c:pt idx="1145">
                  <c:v>34479.0</c:v>
                </c:pt>
                <c:pt idx="1146">
                  <c:v>34480.0</c:v>
                </c:pt>
                <c:pt idx="1147">
                  <c:v>34481.0</c:v>
                </c:pt>
                <c:pt idx="1148">
                  <c:v>34484.0</c:v>
                </c:pt>
                <c:pt idx="1149">
                  <c:v>34485.0</c:v>
                </c:pt>
                <c:pt idx="1150">
                  <c:v>34486.0</c:v>
                </c:pt>
                <c:pt idx="1151">
                  <c:v>34487.0</c:v>
                </c:pt>
                <c:pt idx="1152">
                  <c:v>34488.0</c:v>
                </c:pt>
                <c:pt idx="1153">
                  <c:v>34491.0</c:v>
                </c:pt>
                <c:pt idx="1154">
                  <c:v>34492.0</c:v>
                </c:pt>
                <c:pt idx="1155">
                  <c:v>34493.0</c:v>
                </c:pt>
                <c:pt idx="1156">
                  <c:v>34494.0</c:v>
                </c:pt>
                <c:pt idx="1157">
                  <c:v>34495.0</c:v>
                </c:pt>
                <c:pt idx="1158">
                  <c:v>34498.0</c:v>
                </c:pt>
                <c:pt idx="1159">
                  <c:v>34499.0</c:v>
                </c:pt>
                <c:pt idx="1160">
                  <c:v>34500.0</c:v>
                </c:pt>
                <c:pt idx="1161">
                  <c:v>34501.0</c:v>
                </c:pt>
                <c:pt idx="1162">
                  <c:v>34502.0</c:v>
                </c:pt>
                <c:pt idx="1163">
                  <c:v>34505.0</c:v>
                </c:pt>
                <c:pt idx="1164">
                  <c:v>34506.0</c:v>
                </c:pt>
                <c:pt idx="1165">
                  <c:v>34507.0</c:v>
                </c:pt>
                <c:pt idx="1166">
                  <c:v>34508.0</c:v>
                </c:pt>
                <c:pt idx="1167">
                  <c:v>34509.0</c:v>
                </c:pt>
                <c:pt idx="1168">
                  <c:v>34512.0</c:v>
                </c:pt>
                <c:pt idx="1169">
                  <c:v>34513.0</c:v>
                </c:pt>
                <c:pt idx="1170">
                  <c:v>34514.0</c:v>
                </c:pt>
                <c:pt idx="1171">
                  <c:v>34515.0</c:v>
                </c:pt>
                <c:pt idx="1172">
                  <c:v>34516.0</c:v>
                </c:pt>
                <c:pt idx="1173">
                  <c:v>34519.0</c:v>
                </c:pt>
                <c:pt idx="1174">
                  <c:v>34520.0</c:v>
                </c:pt>
                <c:pt idx="1175">
                  <c:v>34521.0</c:v>
                </c:pt>
                <c:pt idx="1176">
                  <c:v>34522.0</c:v>
                </c:pt>
                <c:pt idx="1177">
                  <c:v>34523.0</c:v>
                </c:pt>
                <c:pt idx="1178">
                  <c:v>34526.0</c:v>
                </c:pt>
                <c:pt idx="1179">
                  <c:v>34527.0</c:v>
                </c:pt>
                <c:pt idx="1180">
                  <c:v>34528.0</c:v>
                </c:pt>
                <c:pt idx="1181">
                  <c:v>34529.0</c:v>
                </c:pt>
                <c:pt idx="1182">
                  <c:v>34530.0</c:v>
                </c:pt>
                <c:pt idx="1183">
                  <c:v>34533.0</c:v>
                </c:pt>
                <c:pt idx="1184">
                  <c:v>34534.0</c:v>
                </c:pt>
                <c:pt idx="1185">
                  <c:v>34535.0</c:v>
                </c:pt>
                <c:pt idx="1186">
                  <c:v>34536.0</c:v>
                </c:pt>
                <c:pt idx="1187">
                  <c:v>34537.0</c:v>
                </c:pt>
                <c:pt idx="1188">
                  <c:v>34540.0</c:v>
                </c:pt>
                <c:pt idx="1189">
                  <c:v>34541.0</c:v>
                </c:pt>
                <c:pt idx="1190">
                  <c:v>34542.0</c:v>
                </c:pt>
                <c:pt idx="1191">
                  <c:v>34543.0</c:v>
                </c:pt>
                <c:pt idx="1192">
                  <c:v>34544.0</c:v>
                </c:pt>
                <c:pt idx="1193">
                  <c:v>34547.0</c:v>
                </c:pt>
                <c:pt idx="1194">
                  <c:v>34548.0</c:v>
                </c:pt>
                <c:pt idx="1195">
                  <c:v>34549.0</c:v>
                </c:pt>
                <c:pt idx="1196">
                  <c:v>34550.0</c:v>
                </c:pt>
                <c:pt idx="1197">
                  <c:v>34551.0</c:v>
                </c:pt>
                <c:pt idx="1198">
                  <c:v>34554.0</c:v>
                </c:pt>
                <c:pt idx="1199">
                  <c:v>34555.0</c:v>
                </c:pt>
                <c:pt idx="1200">
                  <c:v>34556.0</c:v>
                </c:pt>
                <c:pt idx="1201">
                  <c:v>34557.0</c:v>
                </c:pt>
                <c:pt idx="1202">
                  <c:v>34558.0</c:v>
                </c:pt>
                <c:pt idx="1203">
                  <c:v>34561.0</c:v>
                </c:pt>
                <c:pt idx="1204">
                  <c:v>34562.0</c:v>
                </c:pt>
                <c:pt idx="1205">
                  <c:v>34563.0</c:v>
                </c:pt>
                <c:pt idx="1206">
                  <c:v>34564.0</c:v>
                </c:pt>
                <c:pt idx="1207">
                  <c:v>34565.0</c:v>
                </c:pt>
                <c:pt idx="1208">
                  <c:v>34568.0</c:v>
                </c:pt>
                <c:pt idx="1209">
                  <c:v>34569.0</c:v>
                </c:pt>
                <c:pt idx="1210">
                  <c:v>34570.0</c:v>
                </c:pt>
                <c:pt idx="1211">
                  <c:v>34571.0</c:v>
                </c:pt>
                <c:pt idx="1212">
                  <c:v>34572.0</c:v>
                </c:pt>
                <c:pt idx="1213">
                  <c:v>34575.0</c:v>
                </c:pt>
                <c:pt idx="1214">
                  <c:v>34576.0</c:v>
                </c:pt>
                <c:pt idx="1215">
                  <c:v>34577.0</c:v>
                </c:pt>
                <c:pt idx="1216">
                  <c:v>34578.0</c:v>
                </c:pt>
                <c:pt idx="1217">
                  <c:v>34579.0</c:v>
                </c:pt>
                <c:pt idx="1218">
                  <c:v>34582.0</c:v>
                </c:pt>
                <c:pt idx="1219">
                  <c:v>34583.0</c:v>
                </c:pt>
                <c:pt idx="1220">
                  <c:v>34584.0</c:v>
                </c:pt>
                <c:pt idx="1221">
                  <c:v>34585.0</c:v>
                </c:pt>
                <c:pt idx="1222">
                  <c:v>34586.0</c:v>
                </c:pt>
                <c:pt idx="1223">
                  <c:v>34589.0</c:v>
                </c:pt>
                <c:pt idx="1224">
                  <c:v>34590.0</c:v>
                </c:pt>
                <c:pt idx="1225">
                  <c:v>34591.0</c:v>
                </c:pt>
                <c:pt idx="1226">
                  <c:v>34592.0</c:v>
                </c:pt>
                <c:pt idx="1227">
                  <c:v>34593.0</c:v>
                </c:pt>
                <c:pt idx="1228">
                  <c:v>34596.0</c:v>
                </c:pt>
                <c:pt idx="1229">
                  <c:v>34597.0</c:v>
                </c:pt>
                <c:pt idx="1230">
                  <c:v>34598.0</c:v>
                </c:pt>
                <c:pt idx="1231">
                  <c:v>34599.0</c:v>
                </c:pt>
                <c:pt idx="1232">
                  <c:v>34600.0</c:v>
                </c:pt>
                <c:pt idx="1233">
                  <c:v>34603.0</c:v>
                </c:pt>
                <c:pt idx="1234">
                  <c:v>34604.0</c:v>
                </c:pt>
                <c:pt idx="1235">
                  <c:v>34605.0</c:v>
                </c:pt>
                <c:pt idx="1236">
                  <c:v>34606.0</c:v>
                </c:pt>
                <c:pt idx="1237">
                  <c:v>34607.0</c:v>
                </c:pt>
                <c:pt idx="1238">
                  <c:v>34610.0</c:v>
                </c:pt>
                <c:pt idx="1239">
                  <c:v>34611.0</c:v>
                </c:pt>
                <c:pt idx="1240">
                  <c:v>34612.0</c:v>
                </c:pt>
                <c:pt idx="1241">
                  <c:v>34613.0</c:v>
                </c:pt>
                <c:pt idx="1242">
                  <c:v>34614.0</c:v>
                </c:pt>
                <c:pt idx="1243">
                  <c:v>34617.0</c:v>
                </c:pt>
                <c:pt idx="1244">
                  <c:v>34618.0</c:v>
                </c:pt>
                <c:pt idx="1245">
                  <c:v>34619.0</c:v>
                </c:pt>
                <c:pt idx="1246">
                  <c:v>34620.0</c:v>
                </c:pt>
                <c:pt idx="1247">
                  <c:v>34621.0</c:v>
                </c:pt>
                <c:pt idx="1248">
                  <c:v>34624.0</c:v>
                </c:pt>
                <c:pt idx="1249">
                  <c:v>34625.0</c:v>
                </c:pt>
                <c:pt idx="1250">
                  <c:v>34626.0</c:v>
                </c:pt>
                <c:pt idx="1251">
                  <c:v>34627.0</c:v>
                </c:pt>
                <c:pt idx="1252">
                  <c:v>34628.0</c:v>
                </c:pt>
                <c:pt idx="1253">
                  <c:v>34631.0</c:v>
                </c:pt>
                <c:pt idx="1254">
                  <c:v>34632.0</c:v>
                </c:pt>
                <c:pt idx="1255">
                  <c:v>34633.0</c:v>
                </c:pt>
                <c:pt idx="1256">
                  <c:v>34634.0</c:v>
                </c:pt>
                <c:pt idx="1257">
                  <c:v>34635.0</c:v>
                </c:pt>
                <c:pt idx="1258">
                  <c:v>34638.0</c:v>
                </c:pt>
                <c:pt idx="1259">
                  <c:v>34639.0</c:v>
                </c:pt>
                <c:pt idx="1260">
                  <c:v>34640.0</c:v>
                </c:pt>
                <c:pt idx="1261">
                  <c:v>34641.0</c:v>
                </c:pt>
                <c:pt idx="1262">
                  <c:v>34642.0</c:v>
                </c:pt>
                <c:pt idx="1263">
                  <c:v>34645.0</c:v>
                </c:pt>
                <c:pt idx="1264">
                  <c:v>34646.0</c:v>
                </c:pt>
                <c:pt idx="1265">
                  <c:v>34647.0</c:v>
                </c:pt>
                <c:pt idx="1266">
                  <c:v>34648.0</c:v>
                </c:pt>
                <c:pt idx="1267">
                  <c:v>34649.0</c:v>
                </c:pt>
                <c:pt idx="1268">
                  <c:v>34652.0</c:v>
                </c:pt>
                <c:pt idx="1269">
                  <c:v>34653.0</c:v>
                </c:pt>
                <c:pt idx="1270">
                  <c:v>34654.0</c:v>
                </c:pt>
                <c:pt idx="1271">
                  <c:v>34655.0</c:v>
                </c:pt>
                <c:pt idx="1272">
                  <c:v>34656.0</c:v>
                </c:pt>
                <c:pt idx="1273">
                  <c:v>34659.0</c:v>
                </c:pt>
                <c:pt idx="1274">
                  <c:v>34660.0</c:v>
                </c:pt>
                <c:pt idx="1275">
                  <c:v>34661.0</c:v>
                </c:pt>
                <c:pt idx="1276">
                  <c:v>34662.0</c:v>
                </c:pt>
                <c:pt idx="1277">
                  <c:v>34663.0</c:v>
                </c:pt>
                <c:pt idx="1278">
                  <c:v>34666.0</c:v>
                </c:pt>
                <c:pt idx="1279">
                  <c:v>34667.0</c:v>
                </c:pt>
                <c:pt idx="1280">
                  <c:v>34668.0</c:v>
                </c:pt>
                <c:pt idx="1281">
                  <c:v>34669.0</c:v>
                </c:pt>
                <c:pt idx="1282">
                  <c:v>34670.0</c:v>
                </c:pt>
                <c:pt idx="1283">
                  <c:v>34673.0</c:v>
                </c:pt>
                <c:pt idx="1284">
                  <c:v>34674.0</c:v>
                </c:pt>
                <c:pt idx="1285">
                  <c:v>34675.0</c:v>
                </c:pt>
                <c:pt idx="1286">
                  <c:v>34676.0</c:v>
                </c:pt>
                <c:pt idx="1287">
                  <c:v>34677.0</c:v>
                </c:pt>
                <c:pt idx="1288">
                  <c:v>34680.0</c:v>
                </c:pt>
                <c:pt idx="1289">
                  <c:v>34681.0</c:v>
                </c:pt>
                <c:pt idx="1290">
                  <c:v>34682.0</c:v>
                </c:pt>
                <c:pt idx="1291">
                  <c:v>34683.0</c:v>
                </c:pt>
                <c:pt idx="1292">
                  <c:v>34684.0</c:v>
                </c:pt>
                <c:pt idx="1293">
                  <c:v>34687.0</c:v>
                </c:pt>
                <c:pt idx="1294">
                  <c:v>34688.0</c:v>
                </c:pt>
                <c:pt idx="1295">
                  <c:v>34689.0</c:v>
                </c:pt>
                <c:pt idx="1296">
                  <c:v>34690.0</c:v>
                </c:pt>
                <c:pt idx="1297">
                  <c:v>34691.0</c:v>
                </c:pt>
                <c:pt idx="1298">
                  <c:v>34694.0</c:v>
                </c:pt>
                <c:pt idx="1299">
                  <c:v>34695.0</c:v>
                </c:pt>
                <c:pt idx="1300">
                  <c:v>34696.0</c:v>
                </c:pt>
                <c:pt idx="1301">
                  <c:v>34697.0</c:v>
                </c:pt>
                <c:pt idx="1302">
                  <c:v>34698.0</c:v>
                </c:pt>
                <c:pt idx="1303">
                  <c:v>34701.0</c:v>
                </c:pt>
                <c:pt idx="1304">
                  <c:v>34702.0</c:v>
                </c:pt>
                <c:pt idx="1305">
                  <c:v>34703.0</c:v>
                </c:pt>
                <c:pt idx="1306">
                  <c:v>34704.0</c:v>
                </c:pt>
                <c:pt idx="1307">
                  <c:v>34705.0</c:v>
                </c:pt>
                <c:pt idx="1308">
                  <c:v>34708.0</c:v>
                </c:pt>
                <c:pt idx="1309">
                  <c:v>34709.0</c:v>
                </c:pt>
                <c:pt idx="1310">
                  <c:v>34710.0</c:v>
                </c:pt>
                <c:pt idx="1311">
                  <c:v>34711.0</c:v>
                </c:pt>
                <c:pt idx="1312">
                  <c:v>34712.0</c:v>
                </c:pt>
                <c:pt idx="1313">
                  <c:v>34715.0</c:v>
                </c:pt>
                <c:pt idx="1314">
                  <c:v>34716.0</c:v>
                </c:pt>
                <c:pt idx="1315">
                  <c:v>34717.0</c:v>
                </c:pt>
                <c:pt idx="1316">
                  <c:v>34718.0</c:v>
                </c:pt>
                <c:pt idx="1317">
                  <c:v>34719.0</c:v>
                </c:pt>
                <c:pt idx="1318">
                  <c:v>34722.0</c:v>
                </c:pt>
                <c:pt idx="1319">
                  <c:v>34723.0</c:v>
                </c:pt>
                <c:pt idx="1320">
                  <c:v>34724.0</c:v>
                </c:pt>
                <c:pt idx="1321">
                  <c:v>34725.0</c:v>
                </c:pt>
                <c:pt idx="1322">
                  <c:v>34726.0</c:v>
                </c:pt>
                <c:pt idx="1323">
                  <c:v>34729.0</c:v>
                </c:pt>
                <c:pt idx="1324">
                  <c:v>34730.0</c:v>
                </c:pt>
                <c:pt idx="1325">
                  <c:v>34731.0</c:v>
                </c:pt>
                <c:pt idx="1326">
                  <c:v>34732.0</c:v>
                </c:pt>
                <c:pt idx="1327">
                  <c:v>34733.0</c:v>
                </c:pt>
                <c:pt idx="1328">
                  <c:v>34736.0</c:v>
                </c:pt>
                <c:pt idx="1329">
                  <c:v>34737.0</c:v>
                </c:pt>
                <c:pt idx="1330">
                  <c:v>34738.0</c:v>
                </c:pt>
                <c:pt idx="1331">
                  <c:v>34739.0</c:v>
                </c:pt>
                <c:pt idx="1332">
                  <c:v>34740.0</c:v>
                </c:pt>
                <c:pt idx="1333">
                  <c:v>34743.0</c:v>
                </c:pt>
                <c:pt idx="1334">
                  <c:v>34744.0</c:v>
                </c:pt>
                <c:pt idx="1335">
                  <c:v>34745.0</c:v>
                </c:pt>
                <c:pt idx="1336">
                  <c:v>34746.0</c:v>
                </c:pt>
                <c:pt idx="1337">
                  <c:v>34747.0</c:v>
                </c:pt>
                <c:pt idx="1338">
                  <c:v>34750.0</c:v>
                </c:pt>
                <c:pt idx="1339">
                  <c:v>34751.0</c:v>
                </c:pt>
                <c:pt idx="1340">
                  <c:v>34752.0</c:v>
                </c:pt>
                <c:pt idx="1341">
                  <c:v>34753.0</c:v>
                </c:pt>
                <c:pt idx="1342">
                  <c:v>34754.0</c:v>
                </c:pt>
                <c:pt idx="1343">
                  <c:v>34757.0</c:v>
                </c:pt>
                <c:pt idx="1344">
                  <c:v>34758.0</c:v>
                </c:pt>
                <c:pt idx="1345">
                  <c:v>34759.0</c:v>
                </c:pt>
                <c:pt idx="1346">
                  <c:v>34760.0</c:v>
                </c:pt>
                <c:pt idx="1347">
                  <c:v>34761.0</c:v>
                </c:pt>
                <c:pt idx="1348">
                  <c:v>34764.0</c:v>
                </c:pt>
                <c:pt idx="1349">
                  <c:v>34765.0</c:v>
                </c:pt>
                <c:pt idx="1350">
                  <c:v>34766.0</c:v>
                </c:pt>
                <c:pt idx="1351">
                  <c:v>34767.0</c:v>
                </c:pt>
                <c:pt idx="1352">
                  <c:v>34768.0</c:v>
                </c:pt>
                <c:pt idx="1353">
                  <c:v>34771.0</c:v>
                </c:pt>
                <c:pt idx="1354">
                  <c:v>34772.0</c:v>
                </c:pt>
                <c:pt idx="1355">
                  <c:v>34773.0</c:v>
                </c:pt>
                <c:pt idx="1356">
                  <c:v>34774.0</c:v>
                </c:pt>
                <c:pt idx="1357">
                  <c:v>34775.0</c:v>
                </c:pt>
                <c:pt idx="1358">
                  <c:v>34778.0</c:v>
                </c:pt>
                <c:pt idx="1359">
                  <c:v>34779.0</c:v>
                </c:pt>
                <c:pt idx="1360">
                  <c:v>34780.0</c:v>
                </c:pt>
                <c:pt idx="1361">
                  <c:v>34781.0</c:v>
                </c:pt>
                <c:pt idx="1362">
                  <c:v>34782.0</c:v>
                </c:pt>
                <c:pt idx="1363">
                  <c:v>34785.0</c:v>
                </c:pt>
                <c:pt idx="1364">
                  <c:v>34786.0</c:v>
                </c:pt>
                <c:pt idx="1365">
                  <c:v>34787.0</c:v>
                </c:pt>
                <c:pt idx="1366">
                  <c:v>34788.0</c:v>
                </c:pt>
                <c:pt idx="1367">
                  <c:v>34789.0</c:v>
                </c:pt>
                <c:pt idx="1368">
                  <c:v>34792.0</c:v>
                </c:pt>
                <c:pt idx="1369">
                  <c:v>34793.0</c:v>
                </c:pt>
                <c:pt idx="1370">
                  <c:v>34794.0</c:v>
                </c:pt>
                <c:pt idx="1371">
                  <c:v>34795.0</c:v>
                </c:pt>
                <c:pt idx="1372">
                  <c:v>34796.0</c:v>
                </c:pt>
                <c:pt idx="1373">
                  <c:v>34799.0</c:v>
                </c:pt>
                <c:pt idx="1374">
                  <c:v>34800.0</c:v>
                </c:pt>
                <c:pt idx="1375">
                  <c:v>34801.0</c:v>
                </c:pt>
                <c:pt idx="1376">
                  <c:v>34802.0</c:v>
                </c:pt>
                <c:pt idx="1377">
                  <c:v>34803.0</c:v>
                </c:pt>
                <c:pt idx="1378">
                  <c:v>34806.0</c:v>
                </c:pt>
                <c:pt idx="1379">
                  <c:v>34807.0</c:v>
                </c:pt>
                <c:pt idx="1380">
                  <c:v>34808.0</c:v>
                </c:pt>
                <c:pt idx="1381">
                  <c:v>34809.0</c:v>
                </c:pt>
                <c:pt idx="1382">
                  <c:v>34810.0</c:v>
                </c:pt>
                <c:pt idx="1383">
                  <c:v>34813.0</c:v>
                </c:pt>
                <c:pt idx="1384">
                  <c:v>34814.0</c:v>
                </c:pt>
                <c:pt idx="1385">
                  <c:v>34815.0</c:v>
                </c:pt>
                <c:pt idx="1386">
                  <c:v>34816.0</c:v>
                </c:pt>
                <c:pt idx="1387">
                  <c:v>34817.0</c:v>
                </c:pt>
                <c:pt idx="1388">
                  <c:v>34820.0</c:v>
                </c:pt>
                <c:pt idx="1389">
                  <c:v>34821.0</c:v>
                </c:pt>
                <c:pt idx="1390">
                  <c:v>34822.0</c:v>
                </c:pt>
                <c:pt idx="1391">
                  <c:v>34823.0</c:v>
                </c:pt>
                <c:pt idx="1392">
                  <c:v>34824.0</c:v>
                </c:pt>
                <c:pt idx="1393">
                  <c:v>34827.0</c:v>
                </c:pt>
                <c:pt idx="1394">
                  <c:v>34828.0</c:v>
                </c:pt>
                <c:pt idx="1395">
                  <c:v>34829.0</c:v>
                </c:pt>
                <c:pt idx="1396">
                  <c:v>34830.0</c:v>
                </c:pt>
                <c:pt idx="1397">
                  <c:v>34831.0</c:v>
                </c:pt>
                <c:pt idx="1398">
                  <c:v>34834.0</c:v>
                </c:pt>
                <c:pt idx="1399">
                  <c:v>34835.0</c:v>
                </c:pt>
                <c:pt idx="1400">
                  <c:v>34836.0</c:v>
                </c:pt>
                <c:pt idx="1401">
                  <c:v>34837.0</c:v>
                </c:pt>
                <c:pt idx="1402">
                  <c:v>34838.0</c:v>
                </c:pt>
                <c:pt idx="1403">
                  <c:v>34841.0</c:v>
                </c:pt>
                <c:pt idx="1404">
                  <c:v>34842.0</c:v>
                </c:pt>
                <c:pt idx="1405">
                  <c:v>34843.0</c:v>
                </c:pt>
                <c:pt idx="1406">
                  <c:v>34844.0</c:v>
                </c:pt>
                <c:pt idx="1407">
                  <c:v>34845.0</c:v>
                </c:pt>
                <c:pt idx="1408">
                  <c:v>34848.0</c:v>
                </c:pt>
                <c:pt idx="1409">
                  <c:v>34849.0</c:v>
                </c:pt>
                <c:pt idx="1410">
                  <c:v>34850.0</c:v>
                </c:pt>
                <c:pt idx="1411">
                  <c:v>34851.0</c:v>
                </c:pt>
                <c:pt idx="1412">
                  <c:v>34852.0</c:v>
                </c:pt>
                <c:pt idx="1413">
                  <c:v>34855.0</c:v>
                </c:pt>
                <c:pt idx="1414">
                  <c:v>34856.0</c:v>
                </c:pt>
                <c:pt idx="1415">
                  <c:v>34857.0</c:v>
                </c:pt>
                <c:pt idx="1416">
                  <c:v>34858.0</c:v>
                </c:pt>
                <c:pt idx="1417">
                  <c:v>34859.0</c:v>
                </c:pt>
                <c:pt idx="1418">
                  <c:v>34862.0</c:v>
                </c:pt>
                <c:pt idx="1419">
                  <c:v>34863.0</c:v>
                </c:pt>
                <c:pt idx="1420">
                  <c:v>34864.0</c:v>
                </c:pt>
                <c:pt idx="1421">
                  <c:v>34865.0</c:v>
                </c:pt>
                <c:pt idx="1422">
                  <c:v>34866.0</c:v>
                </c:pt>
                <c:pt idx="1423">
                  <c:v>34869.0</c:v>
                </c:pt>
                <c:pt idx="1424">
                  <c:v>34870.0</c:v>
                </c:pt>
                <c:pt idx="1425">
                  <c:v>34871.0</c:v>
                </c:pt>
                <c:pt idx="1426">
                  <c:v>34872.0</c:v>
                </c:pt>
                <c:pt idx="1427">
                  <c:v>34873.0</c:v>
                </c:pt>
                <c:pt idx="1428">
                  <c:v>34876.0</c:v>
                </c:pt>
                <c:pt idx="1429">
                  <c:v>34877.0</c:v>
                </c:pt>
                <c:pt idx="1430">
                  <c:v>34878.0</c:v>
                </c:pt>
                <c:pt idx="1431">
                  <c:v>34879.0</c:v>
                </c:pt>
                <c:pt idx="1432">
                  <c:v>34880.0</c:v>
                </c:pt>
                <c:pt idx="1433">
                  <c:v>34883.0</c:v>
                </c:pt>
                <c:pt idx="1434">
                  <c:v>34884.0</c:v>
                </c:pt>
                <c:pt idx="1435">
                  <c:v>34885.0</c:v>
                </c:pt>
                <c:pt idx="1436">
                  <c:v>34886.0</c:v>
                </c:pt>
                <c:pt idx="1437">
                  <c:v>34887.0</c:v>
                </c:pt>
                <c:pt idx="1438">
                  <c:v>34890.0</c:v>
                </c:pt>
                <c:pt idx="1439">
                  <c:v>34891.0</c:v>
                </c:pt>
                <c:pt idx="1440">
                  <c:v>34892.0</c:v>
                </c:pt>
                <c:pt idx="1441">
                  <c:v>34893.0</c:v>
                </c:pt>
                <c:pt idx="1442">
                  <c:v>34894.0</c:v>
                </c:pt>
                <c:pt idx="1443">
                  <c:v>34897.0</c:v>
                </c:pt>
                <c:pt idx="1444">
                  <c:v>34898.0</c:v>
                </c:pt>
                <c:pt idx="1445">
                  <c:v>34899.0</c:v>
                </c:pt>
                <c:pt idx="1446">
                  <c:v>34900.0</c:v>
                </c:pt>
                <c:pt idx="1447">
                  <c:v>34901.0</c:v>
                </c:pt>
                <c:pt idx="1448">
                  <c:v>34904.0</c:v>
                </c:pt>
                <c:pt idx="1449">
                  <c:v>34905.0</c:v>
                </c:pt>
                <c:pt idx="1450">
                  <c:v>34906.0</c:v>
                </c:pt>
                <c:pt idx="1451">
                  <c:v>34907.0</c:v>
                </c:pt>
                <c:pt idx="1452">
                  <c:v>34908.0</c:v>
                </c:pt>
                <c:pt idx="1453">
                  <c:v>34911.0</c:v>
                </c:pt>
                <c:pt idx="1454">
                  <c:v>34912.0</c:v>
                </c:pt>
                <c:pt idx="1455">
                  <c:v>34913.0</c:v>
                </c:pt>
                <c:pt idx="1456">
                  <c:v>34914.0</c:v>
                </c:pt>
                <c:pt idx="1457">
                  <c:v>34915.0</c:v>
                </c:pt>
                <c:pt idx="1458">
                  <c:v>34918.0</c:v>
                </c:pt>
                <c:pt idx="1459">
                  <c:v>34919.0</c:v>
                </c:pt>
                <c:pt idx="1460">
                  <c:v>34920.0</c:v>
                </c:pt>
                <c:pt idx="1461">
                  <c:v>34921.0</c:v>
                </c:pt>
                <c:pt idx="1462">
                  <c:v>34922.0</c:v>
                </c:pt>
                <c:pt idx="1463">
                  <c:v>34925.0</c:v>
                </c:pt>
                <c:pt idx="1464">
                  <c:v>34926.0</c:v>
                </c:pt>
                <c:pt idx="1465">
                  <c:v>34927.0</c:v>
                </c:pt>
                <c:pt idx="1466">
                  <c:v>34928.0</c:v>
                </c:pt>
                <c:pt idx="1467">
                  <c:v>34929.0</c:v>
                </c:pt>
                <c:pt idx="1468">
                  <c:v>34932.0</c:v>
                </c:pt>
                <c:pt idx="1469">
                  <c:v>34933.0</c:v>
                </c:pt>
                <c:pt idx="1470">
                  <c:v>34934.0</c:v>
                </c:pt>
                <c:pt idx="1471">
                  <c:v>34935.0</c:v>
                </c:pt>
                <c:pt idx="1472">
                  <c:v>34936.0</c:v>
                </c:pt>
                <c:pt idx="1473">
                  <c:v>34939.0</c:v>
                </c:pt>
                <c:pt idx="1474">
                  <c:v>34940.0</c:v>
                </c:pt>
                <c:pt idx="1475">
                  <c:v>34941.0</c:v>
                </c:pt>
                <c:pt idx="1476">
                  <c:v>34942.0</c:v>
                </c:pt>
                <c:pt idx="1477">
                  <c:v>34943.0</c:v>
                </c:pt>
                <c:pt idx="1478">
                  <c:v>34946.0</c:v>
                </c:pt>
                <c:pt idx="1479">
                  <c:v>34947.0</c:v>
                </c:pt>
                <c:pt idx="1480">
                  <c:v>34948.0</c:v>
                </c:pt>
                <c:pt idx="1481">
                  <c:v>34949.0</c:v>
                </c:pt>
                <c:pt idx="1482">
                  <c:v>34950.0</c:v>
                </c:pt>
                <c:pt idx="1483">
                  <c:v>34953.0</c:v>
                </c:pt>
                <c:pt idx="1484">
                  <c:v>34954.0</c:v>
                </c:pt>
                <c:pt idx="1485">
                  <c:v>34955.0</c:v>
                </c:pt>
                <c:pt idx="1486">
                  <c:v>34956.0</c:v>
                </c:pt>
                <c:pt idx="1487">
                  <c:v>34957.0</c:v>
                </c:pt>
                <c:pt idx="1488">
                  <c:v>34960.0</c:v>
                </c:pt>
                <c:pt idx="1489">
                  <c:v>34961.0</c:v>
                </c:pt>
                <c:pt idx="1490">
                  <c:v>34962.0</c:v>
                </c:pt>
                <c:pt idx="1491">
                  <c:v>34963.0</c:v>
                </c:pt>
                <c:pt idx="1492">
                  <c:v>34964.0</c:v>
                </c:pt>
                <c:pt idx="1493">
                  <c:v>34967.0</c:v>
                </c:pt>
                <c:pt idx="1494">
                  <c:v>34968.0</c:v>
                </c:pt>
                <c:pt idx="1495">
                  <c:v>34969.0</c:v>
                </c:pt>
                <c:pt idx="1496">
                  <c:v>34970.0</c:v>
                </c:pt>
                <c:pt idx="1497">
                  <c:v>34971.0</c:v>
                </c:pt>
                <c:pt idx="1498">
                  <c:v>34974.0</c:v>
                </c:pt>
                <c:pt idx="1499">
                  <c:v>34975.0</c:v>
                </c:pt>
                <c:pt idx="1500">
                  <c:v>34976.0</c:v>
                </c:pt>
                <c:pt idx="1501">
                  <c:v>34977.0</c:v>
                </c:pt>
                <c:pt idx="1502">
                  <c:v>34978.0</c:v>
                </c:pt>
                <c:pt idx="1503">
                  <c:v>34981.0</c:v>
                </c:pt>
                <c:pt idx="1504">
                  <c:v>34982.0</c:v>
                </c:pt>
                <c:pt idx="1505">
                  <c:v>34983.0</c:v>
                </c:pt>
                <c:pt idx="1506">
                  <c:v>34984.0</c:v>
                </c:pt>
                <c:pt idx="1507">
                  <c:v>34985.0</c:v>
                </c:pt>
                <c:pt idx="1508">
                  <c:v>34988.0</c:v>
                </c:pt>
                <c:pt idx="1509">
                  <c:v>34989.0</c:v>
                </c:pt>
                <c:pt idx="1510">
                  <c:v>34990.0</c:v>
                </c:pt>
                <c:pt idx="1511">
                  <c:v>34991.0</c:v>
                </c:pt>
                <c:pt idx="1512">
                  <c:v>34992.0</c:v>
                </c:pt>
                <c:pt idx="1513">
                  <c:v>34995.0</c:v>
                </c:pt>
                <c:pt idx="1514">
                  <c:v>34996.0</c:v>
                </c:pt>
                <c:pt idx="1515">
                  <c:v>34997.0</c:v>
                </c:pt>
                <c:pt idx="1516">
                  <c:v>34998.0</c:v>
                </c:pt>
                <c:pt idx="1517">
                  <c:v>34999.0</c:v>
                </c:pt>
                <c:pt idx="1518">
                  <c:v>35002.0</c:v>
                </c:pt>
                <c:pt idx="1519">
                  <c:v>35003.0</c:v>
                </c:pt>
                <c:pt idx="1520">
                  <c:v>35004.0</c:v>
                </c:pt>
                <c:pt idx="1521">
                  <c:v>35005.0</c:v>
                </c:pt>
                <c:pt idx="1522">
                  <c:v>35006.0</c:v>
                </c:pt>
                <c:pt idx="1523">
                  <c:v>35009.0</c:v>
                </c:pt>
                <c:pt idx="1524">
                  <c:v>35010.0</c:v>
                </c:pt>
                <c:pt idx="1525">
                  <c:v>35011.0</c:v>
                </c:pt>
                <c:pt idx="1526">
                  <c:v>35012.0</c:v>
                </c:pt>
                <c:pt idx="1527">
                  <c:v>35013.0</c:v>
                </c:pt>
                <c:pt idx="1528">
                  <c:v>35016.0</c:v>
                </c:pt>
                <c:pt idx="1529">
                  <c:v>35017.0</c:v>
                </c:pt>
                <c:pt idx="1530">
                  <c:v>35018.0</c:v>
                </c:pt>
                <c:pt idx="1531">
                  <c:v>35019.0</c:v>
                </c:pt>
                <c:pt idx="1532">
                  <c:v>35020.0</c:v>
                </c:pt>
                <c:pt idx="1533">
                  <c:v>35023.0</c:v>
                </c:pt>
                <c:pt idx="1534">
                  <c:v>35024.0</c:v>
                </c:pt>
                <c:pt idx="1535">
                  <c:v>35025.0</c:v>
                </c:pt>
                <c:pt idx="1536">
                  <c:v>35026.0</c:v>
                </c:pt>
                <c:pt idx="1537">
                  <c:v>35027.0</c:v>
                </c:pt>
                <c:pt idx="1538">
                  <c:v>35030.0</c:v>
                </c:pt>
                <c:pt idx="1539">
                  <c:v>35031.0</c:v>
                </c:pt>
                <c:pt idx="1540">
                  <c:v>35032.0</c:v>
                </c:pt>
                <c:pt idx="1541">
                  <c:v>35033.0</c:v>
                </c:pt>
                <c:pt idx="1542">
                  <c:v>35034.0</c:v>
                </c:pt>
                <c:pt idx="1543">
                  <c:v>35037.0</c:v>
                </c:pt>
                <c:pt idx="1544">
                  <c:v>35038.0</c:v>
                </c:pt>
                <c:pt idx="1545">
                  <c:v>35039.0</c:v>
                </c:pt>
                <c:pt idx="1546">
                  <c:v>35040.0</c:v>
                </c:pt>
                <c:pt idx="1547">
                  <c:v>35041.0</c:v>
                </c:pt>
                <c:pt idx="1548">
                  <c:v>35044.0</c:v>
                </c:pt>
                <c:pt idx="1549">
                  <c:v>35045.0</c:v>
                </c:pt>
                <c:pt idx="1550">
                  <c:v>35046.0</c:v>
                </c:pt>
                <c:pt idx="1551">
                  <c:v>35047.0</c:v>
                </c:pt>
                <c:pt idx="1552">
                  <c:v>35048.0</c:v>
                </c:pt>
                <c:pt idx="1553">
                  <c:v>35051.0</c:v>
                </c:pt>
                <c:pt idx="1554">
                  <c:v>35052.0</c:v>
                </c:pt>
                <c:pt idx="1555">
                  <c:v>35053.0</c:v>
                </c:pt>
                <c:pt idx="1556">
                  <c:v>35054.0</c:v>
                </c:pt>
                <c:pt idx="1557">
                  <c:v>35055.0</c:v>
                </c:pt>
                <c:pt idx="1558">
                  <c:v>35058.0</c:v>
                </c:pt>
                <c:pt idx="1559">
                  <c:v>35059.0</c:v>
                </c:pt>
                <c:pt idx="1560">
                  <c:v>35060.0</c:v>
                </c:pt>
                <c:pt idx="1561">
                  <c:v>35061.0</c:v>
                </c:pt>
                <c:pt idx="1562">
                  <c:v>35062.0</c:v>
                </c:pt>
                <c:pt idx="1563">
                  <c:v>35065.0</c:v>
                </c:pt>
                <c:pt idx="1564">
                  <c:v>35066.0</c:v>
                </c:pt>
                <c:pt idx="1565">
                  <c:v>35067.0</c:v>
                </c:pt>
                <c:pt idx="1566">
                  <c:v>35068.0</c:v>
                </c:pt>
                <c:pt idx="1567">
                  <c:v>35069.0</c:v>
                </c:pt>
                <c:pt idx="1568">
                  <c:v>35072.0</c:v>
                </c:pt>
                <c:pt idx="1569">
                  <c:v>35073.0</c:v>
                </c:pt>
                <c:pt idx="1570">
                  <c:v>35074.0</c:v>
                </c:pt>
                <c:pt idx="1571">
                  <c:v>35075.0</c:v>
                </c:pt>
                <c:pt idx="1572">
                  <c:v>35076.0</c:v>
                </c:pt>
                <c:pt idx="1573">
                  <c:v>35079.0</c:v>
                </c:pt>
                <c:pt idx="1574">
                  <c:v>35080.0</c:v>
                </c:pt>
                <c:pt idx="1575">
                  <c:v>35081.0</c:v>
                </c:pt>
                <c:pt idx="1576">
                  <c:v>35082.0</c:v>
                </c:pt>
                <c:pt idx="1577">
                  <c:v>35083.0</c:v>
                </c:pt>
                <c:pt idx="1578">
                  <c:v>35086.0</c:v>
                </c:pt>
                <c:pt idx="1579">
                  <c:v>35087.0</c:v>
                </c:pt>
                <c:pt idx="1580">
                  <c:v>35088.0</c:v>
                </c:pt>
                <c:pt idx="1581">
                  <c:v>35089.0</c:v>
                </c:pt>
                <c:pt idx="1582">
                  <c:v>35090.0</c:v>
                </c:pt>
                <c:pt idx="1583">
                  <c:v>35093.0</c:v>
                </c:pt>
                <c:pt idx="1584">
                  <c:v>35094.0</c:v>
                </c:pt>
                <c:pt idx="1585">
                  <c:v>35095.0</c:v>
                </c:pt>
                <c:pt idx="1586">
                  <c:v>35096.0</c:v>
                </c:pt>
                <c:pt idx="1587">
                  <c:v>35097.0</c:v>
                </c:pt>
                <c:pt idx="1588">
                  <c:v>35100.0</c:v>
                </c:pt>
                <c:pt idx="1589">
                  <c:v>35101.0</c:v>
                </c:pt>
                <c:pt idx="1590">
                  <c:v>35102.0</c:v>
                </c:pt>
                <c:pt idx="1591">
                  <c:v>35103.0</c:v>
                </c:pt>
                <c:pt idx="1592">
                  <c:v>35104.0</c:v>
                </c:pt>
                <c:pt idx="1593">
                  <c:v>35107.0</c:v>
                </c:pt>
                <c:pt idx="1594">
                  <c:v>35108.0</c:v>
                </c:pt>
                <c:pt idx="1595">
                  <c:v>35109.0</c:v>
                </c:pt>
                <c:pt idx="1596">
                  <c:v>35110.0</c:v>
                </c:pt>
                <c:pt idx="1597">
                  <c:v>35111.0</c:v>
                </c:pt>
                <c:pt idx="1598">
                  <c:v>35114.0</c:v>
                </c:pt>
                <c:pt idx="1599">
                  <c:v>35115.0</c:v>
                </c:pt>
                <c:pt idx="1600">
                  <c:v>35116.0</c:v>
                </c:pt>
                <c:pt idx="1601">
                  <c:v>35117.0</c:v>
                </c:pt>
                <c:pt idx="1602">
                  <c:v>35118.0</c:v>
                </c:pt>
                <c:pt idx="1603">
                  <c:v>35121.0</c:v>
                </c:pt>
                <c:pt idx="1604">
                  <c:v>35122.0</c:v>
                </c:pt>
                <c:pt idx="1605">
                  <c:v>35123.0</c:v>
                </c:pt>
                <c:pt idx="1606">
                  <c:v>35124.0</c:v>
                </c:pt>
                <c:pt idx="1607">
                  <c:v>35125.0</c:v>
                </c:pt>
                <c:pt idx="1608">
                  <c:v>35128.0</c:v>
                </c:pt>
                <c:pt idx="1609">
                  <c:v>35129.0</c:v>
                </c:pt>
                <c:pt idx="1610">
                  <c:v>35130.0</c:v>
                </c:pt>
                <c:pt idx="1611">
                  <c:v>35131.0</c:v>
                </c:pt>
                <c:pt idx="1612">
                  <c:v>35132.0</c:v>
                </c:pt>
                <c:pt idx="1613">
                  <c:v>35135.0</c:v>
                </c:pt>
                <c:pt idx="1614">
                  <c:v>35136.0</c:v>
                </c:pt>
                <c:pt idx="1615">
                  <c:v>35137.0</c:v>
                </c:pt>
                <c:pt idx="1616">
                  <c:v>35138.0</c:v>
                </c:pt>
                <c:pt idx="1617">
                  <c:v>35139.0</c:v>
                </c:pt>
                <c:pt idx="1618">
                  <c:v>35142.0</c:v>
                </c:pt>
                <c:pt idx="1619">
                  <c:v>35143.0</c:v>
                </c:pt>
                <c:pt idx="1620">
                  <c:v>35144.0</c:v>
                </c:pt>
                <c:pt idx="1621">
                  <c:v>35145.0</c:v>
                </c:pt>
                <c:pt idx="1622">
                  <c:v>35146.0</c:v>
                </c:pt>
                <c:pt idx="1623">
                  <c:v>35149.0</c:v>
                </c:pt>
                <c:pt idx="1624">
                  <c:v>35150.0</c:v>
                </c:pt>
                <c:pt idx="1625">
                  <c:v>35151.0</c:v>
                </c:pt>
                <c:pt idx="1626">
                  <c:v>35152.0</c:v>
                </c:pt>
                <c:pt idx="1627">
                  <c:v>35153.0</c:v>
                </c:pt>
                <c:pt idx="1628">
                  <c:v>35156.0</c:v>
                </c:pt>
                <c:pt idx="1629">
                  <c:v>35157.0</c:v>
                </c:pt>
                <c:pt idx="1630">
                  <c:v>35158.0</c:v>
                </c:pt>
                <c:pt idx="1631">
                  <c:v>35159.0</c:v>
                </c:pt>
                <c:pt idx="1632">
                  <c:v>35160.0</c:v>
                </c:pt>
                <c:pt idx="1633">
                  <c:v>35163.0</c:v>
                </c:pt>
                <c:pt idx="1634">
                  <c:v>35164.0</c:v>
                </c:pt>
                <c:pt idx="1635">
                  <c:v>35165.0</c:v>
                </c:pt>
                <c:pt idx="1636">
                  <c:v>35166.0</c:v>
                </c:pt>
                <c:pt idx="1637">
                  <c:v>35167.0</c:v>
                </c:pt>
                <c:pt idx="1638">
                  <c:v>35170.0</c:v>
                </c:pt>
                <c:pt idx="1639">
                  <c:v>35171.0</c:v>
                </c:pt>
                <c:pt idx="1640">
                  <c:v>35172.0</c:v>
                </c:pt>
                <c:pt idx="1641">
                  <c:v>35173.0</c:v>
                </c:pt>
                <c:pt idx="1642">
                  <c:v>35174.0</c:v>
                </c:pt>
                <c:pt idx="1643">
                  <c:v>35177.0</c:v>
                </c:pt>
                <c:pt idx="1644">
                  <c:v>35178.0</c:v>
                </c:pt>
                <c:pt idx="1645">
                  <c:v>35179.0</c:v>
                </c:pt>
                <c:pt idx="1646">
                  <c:v>35180.0</c:v>
                </c:pt>
                <c:pt idx="1647">
                  <c:v>35181.0</c:v>
                </c:pt>
                <c:pt idx="1648">
                  <c:v>35184.0</c:v>
                </c:pt>
                <c:pt idx="1649">
                  <c:v>35185.0</c:v>
                </c:pt>
                <c:pt idx="1650">
                  <c:v>35186.0</c:v>
                </c:pt>
                <c:pt idx="1651">
                  <c:v>35187.0</c:v>
                </c:pt>
                <c:pt idx="1652">
                  <c:v>35188.0</c:v>
                </c:pt>
                <c:pt idx="1653">
                  <c:v>35191.0</c:v>
                </c:pt>
                <c:pt idx="1654">
                  <c:v>35192.0</c:v>
                </c:pt>
                <c:pt idx="1655">
                  <c:v>35193.0</c:v>
                </c:pt>
                <c:pt idx="1656">
                  <c:v>35194.0</c:v>
                </c:pt>
                <c:pt idx="1657">
                  <c:v>35195.0</c:v>
                </c:pt>
                <c:pt idx="1658">
                  <c:v>35198.0</c:v>
                </c:pt>
                <c:pt idx="1659">
                  <c:v>35199.0</c:v>
                </c:pt>
                <c:pt idx="1660">
                  <c:v>35200.0</c:v>
                </c:pt>
                <c:pt idx="1661">
                  <c:v>35201.0</c:v>
                </c:pt>
                <c:pt idx="1662">
                  <c:v>35202.0</c:v>
                </c:pt>
                <c:pt idx="1663">
                  <c:v>35205.0</c:v>
                </c:pt>
                <c:pt idx="1664">
                  <c:v>35206.0</c:v>
                </c:pt>
                <c:pt idx="1665">
                  <c:v>35207.0</c:v>
                </c:pt>
                <c:pt idx="1666">
                  <c:v>35208.0</c:v>
                </c:pt>
                <c:pt idx="1667">
                  <c:v>35209.0</c:v>
                </c:pt>
                <c:pt idx="1668">
                  <c:v>35212.0</c:v>
                </c:pt>
                <c:pt idx="1669">
                  <c:v>35213.0</c:v>
                </c:pt>
                <c:pt idx="1670">
                  <c:v>35214.0</c:v>
                </c:pt>
                <c:pt idx="1671">
                  <c:v>35215.0</c:v>
                </c:pt>
                <c:pt idx="1672">
                  <c:v>35216.0</c:v>
                </c:pt>
                <c:pt idx="1673">
                  <c:v>35219.0</c:v>
                </c:pt>
                <c:pt idx="1674">
                  <c:v>35220.0</c:v>
                </c:pt>
                <c:pt idx="1675">
                  <c:v>35221.0</c:v>
                </c:pt>
                <c:pt idx="1676">
                  <c:v>35222.0</c:v>
                </c:pt>
                <c:pt idx="1677">
                  <c:v>35223.0</c:v>
                </c:pt>
                <c:pt idx="1678">
                  <c:v>35226.0</c:v>
                </c:pt>
                <c:pt idx="1679">
                  <c:v>35227.0</c:v>
                </c:pt>
                <c:pt idx="1680">
                  <c:v>35228.0</c:v>
                </c:pt>
                <c:pt idx="1681">
                  <c:v>35229.0</c:v>
                </c:pt>
                <c:pt idx="1682">
                  <c:v>35230.0</c:v>
                </c:pt>
                <c:pt idx="1683">
                  <c:v>35233.0</c:v>
                </c:pt>
                <c:pt idx="1684">
                  <c:v>35234.0</c:v>
                </c:pt>
                <c:pt idx="1685">
                  <c:v>35235.0</c:v>
                </c:pt>
                <c:pt idx="1686">
                  <c:v>35236.0</c:v>
                </c:pt>
                <c:pt idx="1687">
                  <c:v>35237.0</c:v>
                </c:pt>
                <c:pt idx="1688">
                  <c:v>35240.0</c:v>
                </c:pt>
                <c:pt idx="1689">
                  <c:v>35241.0</c:v>
                </c:pt>
                <c:pt idx="1690">
                  <c:v>35242.0</c:v>
                </c:pt>
                <c:pt idx="1691">
                  <c:v>35243.0</c:v>
                </c:pt>
                <c:pt idx="1692">
                  <c:v>35244.0</c:v>
                </c:pt>
                <c:pt idx="1693">
                  <c:v>35247.0</c:v>
                </c:pt>
                <c:pt idx="1694">
                  <c:v>35248.0</c:v>
                </c:pt>
                <c:pt idx="1695">
                  <c:v>35249.0</c:v>
                </c:pt>
                <c:pt idx="1696">
                  <c:v>35250.0</c:v>
                </c:pt>
                <c:pt idx="1697">
                  <c:v>35251.0</c:v>
                </c:pt>
                <c:pt idx="1698">
                  <c:v>35254.0</c:v>
                </c:pt>
                <c:pt idx="1699">
                  <c:v>35255.0</c:v>
                </c:pt>
                <c:pt idx="1700">
                  <c:v>35256.0</c:v>
                </c:pt>
                <c:pt idx="1701">
                  <c:v>35257.0</c:v>
                </c:pt>
                <c:pt idx="1702">
                  <c:v>35258.0</c:v>
                </c:pt>
                <c:pt idx="1703">
                  <c:v>35261.0</c:v>
                </c:pt>
                <c:pt idx="1704">
                  <c:v>35262.0</c:v>
                </c:pt>
                <c:pt idx="1705">
                  <c:v>35263.0</c:v>
                </c:pt>
                <c:pt idx="1706">
                  <c:v>35264.0</c:v>
                </c:pt>
                <c:pt idx="1707">
                  <c:v>35265.0</c:v>
                </c:pt>
                <c:pt idx="1708">
                  <c:v>35268.0</c:v>
                </c:pt>
                <c:pt idx="1709">
                  <c:v>35269.0</c:v>
                </c:pt>
                <c:pt idx="1710">
                  <c:v>35270.0</c:v>
                </c:pt>
                <c:pt idx="1711">
                  <c:v>35271.0</c:v>
                </c:pt>
                <c:pt idx="1712">
                  <c:v>35272.0</c:v>
                </c:pt>
                <c:pt idx="1713">
                  <c:v>35275.0</c:v>
                </c:pt>
                <c:pt idx="1714">
                  <c:v>35276.0</c:v>
                </c:pt>
                <c:pt idx="1715">
                  <c:v>35277.0</c:v>
                </c:pt>
                <c:pt idx="1716">
                  <c:v>35278.0</c:v>
                </c:pt>
                <c:pt idx="1717">
                  <c:v>35279.0</c:v>
                </c:pt>
                <c:pt idx="1718">
                  <c:v>35282.0</c:v>
                </c:pt>
                <c:pt idx="1719">
                  <c:v>35283.0</c:v>
                </c:pt>
                <c:pt idx="1720">
                  <c:v>35284.0</c:v>
                </c:pt>
                <c:pt idx="1721">
                  <c:v>35285.0</c:v>
                </c:pt>
                <c:pt idx="1722">
                  <c:v>35286.0</c:v>
                </c:pt>
                <c:pt idx="1723">
                  <c:v>35289.0</c:v>
                </c:pt>
                <c:pt idx="1724">
                  <c:v>35290.0</c:v>
                </c:pt>
                <c:pt idx="1725">
                  <c:v>35291.0</c:v>
                </c:pt>
                <c:pt idx="1726">
                  <c:v>35292.0</c:v>
                </c:pt>
                <c:pt idx="1727">
                  <c:v>35293.0</c:v>
                </c:pt>
                <c:pt idx="1728">
                  <c:v>35296.0</c:v>
                </c:pt>
                <c:pt idx="1729">
                  <c:v>35297.0</c:v>
                </c:pt>
                <c:pt idx="1730">
                  <c:v>35298.0</c:v>
                </c:pt>
                <c:pt idx="1731">
                  <c:v>35299.0</c:v>
                </c:pt>
                <c:pt idx="1732">
                  <c:v>35300.0</c:v>
                </c:pt>
                <c:pt idx="1733">
                  <c:v>35303.0</c:v>
                </c:pt>
                <c:pt idx="1734">
                  <c:v>35304.0</c:v>
                </c:pt>
                <c:pt idx="1735">
                  <c:v>35305.0</c:v>
                </c:pt>
                <c:pt idx="1736">
                  <c:v>35306.0</c:v>
                </c:pt>
                <c:pt idx="1737">
                  <c:v>35307.0</c:v>
                </c:pt>
                <c:pt idx="1738">
                  <c:v>35310.0</c:v>
                </c:pt>
                <c:pt idx="1739">
                  <c:v>35311.0</c:v>
                </c:pt>
                <c:pt idx="1740">
                  <c:v>35312.0</c:v>
                </c:pt>
                <c:pt idx="1741">
                  <c:v>35313.0</c:v>
                </c:pt>
                <c:pt idx="1742">
                  <c:v>35314.0</c:v>
                </c:pt>
                <c:pt idx="1743">
                  <c:v>35317.0</c:v>
                </c:pt>
                <c:pt idx="1744">
                  <c:v>35318.0</c:v>
                </c:pt>
                <c:pt idx="1745">
                  <c:v>35319.0</c:v>
                </c:pt>
                <c:pt idx="1746">
                  <c:v>35320.0</c:v>
                </c:pt>
                <c:pt idx="1747">
                  <c:v>35321.0</c:v>
                </c:pt>
                <c:pt idx="1748">
                  <c:v>35324.0</c:v>
                </c:pt>
                <c:pt idx="1749">
                  <c:v>35325.0</c:v>
                </c:pt>
                <c:pt idx="1750">
                  <c:v>35326.0</c:v>
                </c:pt>
                <c:pt idx="1751">
                  <c:v>35327.0</c:v>
                </c:pt>
                <c:pt idx="1752">
                  <c:v>35328.0</c:v>
                </c:pt>
                <c:pt idx="1753">
                  <c:v>35331.0</c:v>
                </c:pt>
                <c:pt idx="1754">
                  <c:v>35332.0</c:v>
                </c:pt>
                <c:pt idx="1755">
                  <c:v>35333.0</c:v>
                </c:pt>
                <c:pt idx="1756">
                  <c:v>35334.0</c:v>
                </c:pt>
                <c:pt idx="1757">
                  <c:v>35335.0</c:v>
                </c:pt>
                <c:pt idx="1758">
                  <c:v>35338.0</c:v>
                </c:pt>
                <c:pt idx="1759">
                  <c:v>35339.0</c:v>
                </c:pt>
                <c:pt idx="1760">
                  <c:v>35340.0</c:v>
                </c:pt>
                <c:pt idx="1761">
                  <c:v>35341.0</c:v>
                </c:pt>
                <c:pt idx="1762">
                  <c:v>35342.0</c:v>
                </c:pt>
                <c:pt idx="1763">
                  <c:v>35345.0</c:v>
                </c:pt>
                <c:pt idx="1764">
                  <c:v>35346.0</c:v>
                </c:pt>
                <c:pt idx="1765">
                  <c:v>35347.0</c:v>
                </c:pt>
                <c:pt idx="1766">
                  <c:v>35348.0</c:v>
                </c:pt>
                <c:pt idx="1767">
                  <c:v>35349.0</c:v>
                </c:pt>
                <c:pt idx="1768">
                  <c:v>35352.0</c:v>
                </c:pt>
                <c:pt idx="1769">
                  <c:v>35353.0</c:v>
                </c:pt>
                <c:pt idx="1770">
                  <c:v>35354.0</c:v>
                </c:pt>
                <c:pt idx="1771">
                  <c:v>35355.0</c:v>
                </c:pt>
                <c:pt idx="1772">
                  <c:v>35356.0</c:v>
                </c:pt>
                <c:pt idx="1773">
                  <c:v>35359.0</c:v>
                </c:pt>
                <c:pt idx="1774">
                  <c:v>35360.0</c:v>
                </c:pt>
                <c:pt idx="1775">
                  <c:v>35361.0</c:v>
                </c:pt>
                <c:pt idx="1776">
                  <c:v>35362.0</c:v>
                </c:pt>
                <c:pt idx="1777">
                  <c:v>35363.0</c:v>
                </c:pt>
                <c:pt idx="1778">
                  <c:v>35366.0</c:v>
                </c:pt>
                <c:pt idx="1779">
                  <c:v>35367.0</c:v>
                </c:pt>
                <c:pt idx="1780">
                  <c:v>35368.0</c:v>
                </c:pt>
                <c:pt idx="1781">
                  <c:v>35369.0</c:v>
                </c:pt>
                <c:pt idx="1782">
                  <c:v>35370.0</c:v>
                </c:pt>
                <c:pt idx="1783">
                  <c:v>35373.0</c:v>
                </c:pt>
                <c:pt idx="1784">
                  <c:v>35374.0</c:v>
                </c:pt>
                <c:pt idx="1785">
                  <c:v>35375.0</c:v>
                </c:pt>
                <c:pt idx="1786">
                  <c:v>35376.0</c:v>
                </c:pt>
                <c:pt idx="1787">
                  <c:v>35377.0</c:v>
                </c:pt>
                <c:pt idx="1788">
                  <c:v>35380.0</c:v>
                </c:pt>
                <c:pt idx="1789">
                  <c:v>35381.0</c:v>
                </c:pt>
                <c:pt idx="1790">
                  <c:v>35382.0</c:v>
                </c:pt>
                <c:pt idx="1791">
                  <c:v>35383.0</c:v>
                </c:pt>
                <c:pt idx="1792">
                  <c:v>35384.0</c:v>
                </c:pt>
                <c:pt idx="1793">
                  <c:v>35387.0</c:v>
                </c:pt>
                <c:pt idx="1794">
                  <c:v>35388.0</c:v>
                </c:pt>
                <c:pt idx="1795">
                  <c:v>35389.0</c:v>
                </c:pt>
                <c:pt idx="1796">
                  <c:v>35390.0</c:v>
                </c:pt>
                <c:pt idx="1797">
                  <c:v>35391.0</c:v>
                </c:pt>
                <c:pt idx="1798">
                  <c:v>35394.0</c:v>
                </c:pt>
                <c:pt idx="1799">
                  <c:v>35395.0</c:v>
                </c:pt>
                <c:pt idx="1800">
                  <c:v>35396.0</c:v>
                </c:pt>
                <c:pt idx="1801">
                  <c:v>35397.0</c:v>
                </c:pt>
                <c:pt idx="1802">
                  <c:v>35398.0</c:v>
                </c:pt>
                <c:pt idx="1803">
                  <c:v>35401.0</c:v>
                </c:pt>
                <c:pt idx="1804">
                  <c:v>35402.0</c:v>
                </c:pt>
                <c:pt idx="1805">
                  <c:v>35403.0</c:v>
                </c:pt>
                <c:pt idx="1806">
                  <c:v>35404.0</c:v>
                </c:pt>
                <c:pt idx="1807">
                  <c:v>35405.0</c:v>
                </c:pt>
                <c:pt idx="1808">
                  <c:v>35408.0</c:v>
                </c:pt>
                <c:pt idx="1809">
                  <c:v>35409.0</c:v>
                </c:pt>
                <c:pt idx="1810">
                  <c:v>35410.0</c:v>
                </c:pt>
                <c:pt idx="1811">
                  <c:v>35411.0</c:v>
                </c:pt>
                <c:pt idx="1812">
                  <c:v>35412.0</c:v>
                </c:pt>
                <c:pt idx="1813">
                  <c:v>35415.0</c:v>
                </c:pt>
                <c:pt idx="1814">
                  <c:v>35416.0</c:v>
                </c:pt>
                <c:pt idx="1815">
                  <c:v>35417.0</c:v>
                </c:pt>
                <c:pt idx="1816">
                  <c:v>35418.0</c:v>
                </c:pt>
                <c:pt idx="1817">
                  <c:v>35419.0</c:v>
                </c:pt>
                <c:pt idx="1818">
                  <c:v>35422.0</c:v>
                </c:pt>
                <c:pt idx="1819">
                  <c:v>35423.0</c:v>
                </c:pt>
                <c:pt idx="1820">
                  <c:v>35424.0</c:v>
                </c:pt>
                <c:pt idx="1821">
                  <c:v>35425.0</c:v>
                </c:pt>
                <c:pt idx="1822">
                  <c:v>35426.0</c:v>
                </c:pt>
                <c:pt idx="1823">
                  <c:v>35429.0</c:v>
                </c:pt>
                <c:pt idx="1824">
                  <c:v>35430.0</c:v>
                </c:pt>
                <c:pt idx="1825">
                  <c:v>35431.0</c:v>
                </c:pt>
                <c:pt idx="1826">
                  <c:v>35432.0</c:v>
                </c:pt>
                <c:pt idx="1827">
                  <c:v>35433.0</c:v>
                </c:pt>
                <c:pt idx="1828">
                  <c:v>35436.0</c:v>
                </c:pt>
                <c:pt idx="1829">
                  <c:v>35437.0</c:v>
                </c:pt>
                <c:pt idx="1830">
                  <c:v>35438.0</c:v>
                </c:pt>
                <c:pt idx="1831">
                  <c:v>35439.0</c:v>
                </c:pt>
                <c:pt idx="1832">
                  <c:v>35440.0</c:v>
                </c:pt>
                <c:pt idx="1833">
                  <c:v>35443.0</c:v>
                </c:pt>
                <c:pt idx="1834">
                  <c:v>35444.0</c:v>
                </c:pt>
                <c:pt idx="1835">
                  <c:v>35445.0</c:v>
                </c:pt>
                <c:pt idx="1836">
                  <c:v>35446.0</c:v>
                </c:pt>
                <c:pt idx="1837">
                  <c:v>35447.0</c:v>
                </c:pt>
                <c:pt idx="1838">
                  <c:v>35450.0</c:v>
                </c:pt>
                <c:pt idx="1839">
                  <c:v>35451.0</c:v>
                </c:pt>
                <c:pt idx="1840">
                  <c:v>35452.0</c:v>
                </c:pt>
                <c:pt idx="1841">
                  <c:v>35453.0</c:v>
                </c:pt>
                <c:pt idx="1842">
                  <c:v>35454.0</c:v>
                </c:pt>
                <c:pt idx="1843">
                  <c:v>35457.0</c:v>
                </c:pt>
                <c:pt idx="1844">
                  <c:v>35458.0</c:v>
                </c:pt>
                <c:pt idx="1845">
                  <c:v>35459.0</c:v>
                </c:pt>
                <c:pt idx="1846">
                  <c:v>35460.0</c:v>
                </c:pt>
                <c:pt idx="1847">
                  <c:v>35461.0</c:v>
                </c:pt>
                <c:pt idx="1848">
                  <c:v>35464.0</c:v>
                </c:pt>
                <c:pt idx="1849">
                  <c:v>35465.0</c:v>
                </c:pt>
                <c:pt idx="1850">
                  <c:v>35466.0</c:v>
                </c:pt>
                <c:pt idx="1851">
                  <c:v>35467.0</c:v>
                </c:pt>
                <c:pt idx="1852">
                  <c:v>35468.0</c:v>
                </c:pt>
                <c:pt idx="1853">
                  <c:v>35471.0</c:v>
                </c:pt>
                <c:pt idx="1854">
                  <c:v>35472.0</c:v>
                </c:pt>
                <c:pt idx="1855">
                  <c:v>35473.0</c:v>
                </c:pt>
                <c:pt idx="1856">
                  <c:v>35474.0</c:v>
                </c:pt>
                <c:pt idx="1857">
                  <c:v>35475.0</c:v>
                </c:pt>
                <c:pt idx="1858">
                  <c:v>35478.0</c:v>
                </c:pt>
                <c:pt idx="1859">
                  <c:v>35479.0</c:v>
                </c:pt>
                <c:pt idx="1860">
                  <c:v>35480.0</c:v>
                </c:pt>
                <c:pt idx="1861">
                  <c:v>35481.0</c:v>
                </c:pt>
                <c:pt idx="1862">
                  <c:v>35482.0</c:v>
                </c:pt>
                <c:pt idx="1863">
                  <c:v>35485.0</c:v>
                </c:pt>
                <c:pt idx="1864">
                  <c:v>35486.0</c:v>
                </c:pt>
                <c:pt idx="1865">
                  <c:v>35487.0</c:v>
                </c:pt>
                <c:pt idx="1866">
                  <c:v>35488.0</c:v>
                </c:pt>
                <c:pt idx="1867">
                  <c:v>35489.0</c:v>
                </c:pt>
                <c:pt idx="1868">
                  <c:v>35492.0</c:v>
                </c:pt>
                <c:pt idx="1869">
                  <c:v>35493.0</c:v>
                </c:pt>
                <c:pt idx="1870">
                  <c:v>35494.0</c:v>
                </c:pt>
                <c:pt idx="1871">
                  <c:v>35495.0</c:v>
                </c:pt>
                <c:pt idx="1872">
                  <c:v>35496.0</c:v>
                </c:pt>
                <c:pt idx="1873">
                  <c:v>35499.0</c:v>
                </c:pt>
                <c:pt idx="1874">
                  <c:v>35500.0</c:v>
                </c:pt>
                <c:pt idx="1875">
                  <c:v>35501.0</c:v>
                </c:pt>
                <c:pt idx="1876">
                  <c:v>35502.0</c:v>
                </c:pt>
                <c:pt idx="1877">
                  <c:v>35503.0</c:v>
                </c:pt>
                <c:pt idx="1878">
                  <c:v>35506.0</c:v>
                </c:pt>
                <c:pt idx="1879">
                  <c:v>35507.0</c:v>
                </c:pt>
                <c:pt idx="1880">
                  <c:v>35508.0</c:v>
                </c:pt>
                <c:pt idx="1881">
                  <c:v>35509.0</c:v>
                </c:pt>
                <c:pt idx="1882">
                  <c:v>35510.0</c:v>
                </c:pt>
                <c:pt idx="1883">
                  <c:v>35513.0</c:v>
                </c:pt>
                <c:pt idx="1884">
                  <c:v>35514.0</c:v>
                </c:pt>
                <c:pt idx="1885">
                  <c:v>35515.0</c:v>
                </c:pt>
                <c:pt idx="1886">
                  <c:v>35516.0</c:v>
                </c:pt>
                <c:pt idx="1887">
                  <c:v>35517.0</c:v>
                </c:pt>
                <c:pt idx="1888">
                  <c:v>35520.0</c:v>
                </c:pt>
                <c:pt idx="1889">
                  <c:v>35521.0</c:v>
                </c:pt>
                <c:pt idx="1890">
                  <c:v>35522.0</c:v>
                </c:pt>
                <c:pt idx="1891">
                  <c:v>35523.0</c:v>
                </c:pt>
                <c:pt idx="1892">
                  <c:v>35524.0</c:v>
                </c:pt>
                <c:pt idx="1893">
                  <c:v>35527.0</c:v>
                </c:pt>
                <c:pt idx="1894">
                  <c:v>35528.0</c:v>
                </c:pt>
                <c:pt idx="1895">
                  <c:v>35529.0</c:v>
                </c:pt>
                <c:pt idx="1896">
                  <c:v>35530.0</c:v>
                </c:pt>
                <c:pt idx="1897">
                  <c:v>35531.0</c:v>
                </c:pt>
                <c:pt idx="1898">
                  <c:v>35534.0</c:v>
                </c:pt>
                <c:pt idx="1899">
                  <c:v>35535.0</c:v>
                </c:pt>
                <c:pt idx="1900">
                  <c:v>35536.0</c:v>
                </c:pt>
                <c:pt idx="1901">
                  <c:v>35537.0</c:v>
                </c:pt>
                <c:pt idx="1902">
                  <c:v>35538.0</c:v>
                </c:pt>
                <c:pt idx="1903">
                  <c:v>35541.0</c:v>
                </c:pt>
                <c:pt idx="1904">
                  <c:v>35542.0</c:v>
                </c:pt>
                <c:pt idx="1905">
                  <c:v>35543.0</c:v>
                </c:pt>
                <c:pt idx="1906">
                  <c:v>35544.0</c:v>
                </c:pt>
                <c:pt idx="1907">
                  <c:v>35545.0</c:v>
                </c:pt>
                <c:pt idx="1908">
                  <c:v>35548.0</c:v>
                </c:pt>
                <c:pt idx="1909">
                  <c:v>35549.0</c:v>
                </c:pt>
                <c:pt idx="1910">
                  <c:v>35550.0</c:v>
                </c:pt>
                <c:pt idx="1911">
                  <c:v>35551.0</c:v>
                </c:pt>
                <c:pt idx="1912">
                  <c:v>35552.0</c:v>
                </c:pt>
                <c:pt idx="1913">
                  <c:v>35555.0</c:v>
                </c:pt>
                <c:pt idx="1914">
                  <c:v>35556.0</c:v>
                </c:pt>
                <c:pt idx="1915">
                  <c:v>35557.0</c:v>
                </c:pt>
                <c:pt idx="1916">
                  <c:v>35558.0</c:v>
                </c:pt>
                <c:pt idx="1917">
                  <c:v>35559.0</c:v>
                </c:pt>
                <c:pt idx="1918">
                  <c:v>35562.0</c:v>
                </c:pt>
                <c:pt idx="1919">
                  <c:v>35563.0</c:v>
                </c:pt>
                <c:pt idx="1920">
                  <c:v>35564.0</c:v>
                </c:pt>
                <c:pt idx="1921">
                  <c:v>35565.0</c:v>
                </c:pt>
                <c:pt idx="1922">
                  <c:v>35566.0</c:v>
                </c:pt>
                <c:pt idx="1923">
                  <c:v>35569.0</c:v>
                </c:pt>
                <c:pt idx="1924">
                  <c:v>35570.0</c:v>
                </c:pt>
                <c:pt idx="1925">
                  <c:v>35571.0</c:v>
                </c:pt>
                <c:pt idx="1926">
                  <c:v>35572.0</c:v>
                </c:pt>
                <c:pt idx="1927">
                  <c:v>35573.0</c:v>
                </c:pt>
                <c:pt idx="1928">
                  <c:v>35576.0</c:v>
                </c:pt>
                <c:pt idx="1929">
                  <c:v>35577.0</c:v>
                </c:pt>
                <c:pt idx="1930">
                  <c:v>35578.0</c:v>
                </c:pt>
                <c:pt idx="1931">
                  <c:v>35579.0</c:v>
                </c:pt>
                <c:pt idx="1932">
                  <c:v>35580.0</c:v>
                </c:pt>
                <c:pt idx="1933">
                  <c:v>35583.0</c:v>
                </c:pt>
                <c:pt idx="1934">
                  <c:v>35584.0</c:v>
                </c:pt>
                <c:pt idx="1935">
                  <c:v>35585.0</c:v>
                </c:pt>
                <c:pt idx="1936">
                  <c:v>35586.0</c:v>
                </c:pt>
                <c:pt idx="1937">
                  <c:v>35587.0</c:v>
                </c:pt>
                <c:pt idx="1938">
                  <c:v>35590.0</c:v>
                </c:pt>
                <c:pt idx="1939">
                  <c:v>35591.0</c:v>
                </c:pt>
                <c:pt idx="1940">
                  <c:v>35592.0</c:v>
                </c:pt>
                <c:pt idx="1941">
                  <c:v>35593.0</c:v>
                </c:pt>
                <c:pt idx="1942">
                  <c:v>35594.0</c:v>
                </c:pt>
                <c:pt idx="1943">
                  <c:v>35597.0</c:v>
                </c:pt>
                <c:pt idx="1944">
                  <c:v>35598.0</c:v>
                </c:pt>
                <c:pt idx="1945">
                  <c:v>35599.0</c:v>
                </c:pt>
                <c:pt idx="1946">
                  <c:v>35600.0</c:v>
                </c:pt>
                <c:pt idx="1947">
                  <c:v>35601.0</c:v>
                </c:pt>
                <c:pt idx="1948">
                  <c:v>35604.0</c:v>
                </c:pt>
                <c:pt idx="1949">
                  <c:v>35605.0</c:v>
                </c:pt>
                <c:pt idx="1950">
                  <c:v>35606.0</c:v>
                </c:pt>
                <c:pt idx="1951">
                  <c:v>35607.0</c:v>
                </c:pt>
                <c:pt idx="1952">
                  <c:v>35608.0</c:v>
                </c:pt>
                <c:pt idx="1953">
                  <c:v>35611.0</c:v>
                </c:pt>
                <c:pt idx="1954">
                  <c:v>35612.0</c:v>
                </c:pt>
                <c:pt idx="1955">
                  <c:v>35613.0</c:v>
                </c:pt>
                <c:pt idx="1956">
                  <c:v>35614.0</c:v>
                </c:pt>
                <c:pt idx="1957">
                  <c:v>35615.0</c:v>
                </c:pt>
                <c:pt idx="1958">
                  <c:v>35618.0</c:v>
                </c:pt>
                <c:pt idx="1959">
                  <c:v>35619.0</c:v>
                </c:pt>
                <c:pt idx="1960">
                  <c:v>35620.0</c:v>
                </c:pt>
                <c:pt idx="1961">
                  <c:v>35621.0</c:v>
                </c:pt>
                <c:pt idx="1962">
                  <c:v>35622.0</c:v>
                </c:pt>
                <c:pt idx="1963">
                  <c:v>35625.0</c:v>
                </c:pt>
                <c:pt idx="1964">
                  <c:v>35626.0</c:v>
                </c:pt>
                <c:pt idx="1965">
                  <c:v>35627.0</c:v>
                </c:pt>
                <c:pt idx="1966">
                  <c:v>35628.0</c:v>
                </c:pt>
                <c:pt idx="1967">
                  <c:v>35629.0</c:v>
                </c:pt>
                <c:pt idx="1968">
                  <c:v>35632.0</c:v>
                </c:pt>
                <c:pt idx="1969">
                  <c:v>35633.0</c:v>
                </c:pt>
                <c:pt idx="1970">
                  <c:v>35634.0</c:v>
                </c:pt>
                <c:pt idx="1971">
                  <c:v>35635.0</c:v>
                </c:pt>
                <c:pt idx="1972">
                  <c:v>35636.0</c:v>
                </c:pt>
                <c:pt idx="1973">
                  <c:v>35639.0</c:v>
                </c:pt>
                <c:pt idx="1974">
                  <c:v>35640.0</c:v>
                </c:pt>
                <c:pt idx="1975">
                  <c:v>35641.0</c:v>
                </c:pt>
                <c:pt idx="1976">
                  <c:v>35642.0</c:v>
                </c:pt>
                <c:pt idx="1977">
                  <c:v>35643.0</c:v>
                </c:pt>
                <c:pt idx="1978">
                  <c:v>35646.0</c:v>
                </c:pt>
                <c:pt idx="1979">
                  <c:v>35647.0</c:v>
                </c:pt>
                <c:pt idx="1980">
                  <c:v>35648.0</c:v>
                </c:pt>
                <c:pt idx="1981">
                  <c:v>35649.0</c:v>
                </c:pt>
                <c:pt idx="1982">
                  <c:v>35650.0</c:v>
                </c:pt>
                <c:pt idx="1983">
                  <c:v>35653.0</c:v>
                </c:pt>
                <c:pt idx="1984">
                  <c:v>35654.0</c:v>
                </c:pt>
                <c:pt idx="1985">
                  <c:v>35655.0</c:v>
                </c:pt>
                <c:pt idx="1986">
                  <c:v>35656.0</c:v>
                </c:pt>
                <c:pt idx="1987">
                  <c:v>35657.0</c:v>
                </c:pt>
                <c:pt idx="1988">
                  <c:v>35660.0</c:v>
                </c:pt>
                <c:pt idx="1989">
                  <c:v>35661.0</c:v>
                </c:pt>
                <c:pt idx="1990">
                  <c:v>35662.0</c:v>
                </c:pt>
                <c:pt idx="1991">
                  <c:v>35663.0</c:v>
                </c:pt>
                <c:pt idx="1992">
                  <c:v>35664.0</c:v>
                </c:pt>
                <c:pt idx="1993">
                  <c:v>35667.0</c:v>
                </c:pt>
                <c:pt idx="1994">
                  <c:v>35668.0</c:v>
                </c:pt>
                <c:pt idx="1995">
                  <c:v>35669.0</c:v>
                </c:pt>
                <c:pt idx="1996">
                  <c:v>35670.0</c:v>
                </c:pt>
                <c:pt idx="1997">
                  <c:v>35671.0</c:v>
                </c:pt>
                <c:pt idx="1998">
                  <c:v>35674.0</c:v>
                </c:pt>
                <c:pt idx="1999">
                  <c:v>35675.0</c:v>
                </c:pt>
                <c:pt idx="2000">
                  <c:v>35676.0</c:v>
                </c:pt>
                <c:pt idx="2001">
                  <c:v>35677.0</c:v>
                </c:pt>
                <c:pt idx="2002">
                  <c:v>35678.0</c:v>
                </c:pt>
                <c:pt idx="2003">
                  <c:v>35681.0</c:v>
                </c:pt>
                <c:pt idx="2004">
                  <c:v>35682.0</c:v>
                </c:pt>
                <c:pt idx="2005">
                  <c:v>35683.0</c:v>
                </c:pt>
                <c:pt idx="2006">
                  <c:v>35684.0</c:v>
                </c:pt>
                <c:pt idx="2007">
                  <c:v>35685.0</c:v>
                </c:pt>
                <c:pt idx="2008">
                  <c:v>35688.0</c:v>
                </c:pt>
                <c:pt idx="2009">
                  <c:v>35689.0</c:v>
                </c:pt>
                <c:pt idx="2010">
                  <c:v>35690.0</c:v>
                </c:pt>
                <c:pt idx="2011">
                  <c:v>35691.0</c:v>
                </c:pt>
                <c:pt idx="2012">
                  <c:v>35692.0</c:v>
                </c:pt>
                <c:pt idx="2013">
                  <c:v>35695.0</c:v>
                </c:pt>
                <c:pt idx="2014">
                  <c:v>35696.0</c:v>
                </c:pt>
                <c:pt idx="2015">
                  <c:v>35697.0</c:v>
                </c:pt>
                <c:pt idx="2016">
                  <c:v>35698.0</c:v>
                </c:pt>
                <c:pt idx="2017">
                  <c:v>35699.0</c:v>
                </c:pt>
                <c:pt idx="2018">
                  <c:v>35702.0</c:v>
                </c:pt>
                <c:pt idx="2019">
                  <c:v>35703.0</c:v>
                </c:pt>
                <c:pt idx="2020">
                  <c:v>35704.0</c:v>
                </c:pt>
                <c:pt idx="2021">
                  <c:v>35705.0</c:v>
                </c:pt>
                <c:pt idx="2022">
                  <c:v>35706.0</c:v>
                </c:pt>
                <c:pt idx="2023">
                  <c:v>35709.0</c:v>
                </c:pt>
                <c:pt idx="2024">
                  <c:v>35710.0</c:v>
                </c:pt>
                <c:pt idx="2025">
                  <c:v>35711.0</c:v>
                </c:pt>
                <c:pt idx="2026">
                  <c:v>35712.0</c:v>
                </c:pt>
                <c:pt idx="2027">
                  <c:v>35713.0</c:v>
                </c:pt>
                <c:pt idx="2028">
                  <c:v>35716.0</c:v>
                </c:pt>
                <c:pt idx="2029">
                  <c:v>35717.0</c:v>
                </c:pt>
                <c:pt idx="2030">
                  <c:v>35718.0</c:v>
                </c:pt>
                <c:pt idx="2031">
                  <c:v>35719.0</c:v>
                </c:pt>
                <c:pt idx="2032">
                  <c:v>35720.0</c:v>
                </c:pt>
                <c:pt idx="2033">
                  <c:v>35723.0</c:v>
                </c:pt>
                <c:pt idx="2034">
                  <c:v>35724.0</c:v>
                </c:pt>
                <c:pt idx="2035">
                  <c:v>35725.0</c:v>
                </c:pt>
                <c:pt idx="2036">
                  <c:v>35726.0</c:v>
                </c:pt>
                <c:pt idx="2037">
                  <c:v>35727.0</c:v>
                </c:pt>
                <c:pt idx="2038">
                  <c:v>35730.0</c:v>
                </c:pt>
                <c:pt idx="2039">
                  <c:v>35731.0</c:v>
                </c:pt>
                <c:pt idx="2040">
                  <c:v>35732.0</c:v>
                </c:pt>
                <c:pt idx="2041">
                  <c:v>35733.0</c:v>
                </c:pt>
                <c:pt idx="2042">
                  <c:v>35734.0</c:v>
                </c:pt>
                <c:pt idx="2043">
                  <c:v>35737.0</c:v>
                </c:pt>
                <c:pt idx="2044">
                  <c:v>35738.0</c:v>
                </c:pt>
                <c:pt idx="2045">
                  <c:v>35739.0</c:v>
                </c:pt>
                <c:pt idx="2046">
                  <c:v>35740.0</c:v>
                </c:pt>
                <c:pt idx="2047">
                  <c:v>35741.0</c:v>
                </c:pt>
                <c:pt idx="2048">
                  <c:v>35744.0</c:v>
                </c:pt>
                <c:pt idx="2049">
                  <c:v>35745.0</c:v>
                </c:pt>
                <c:pt idx="2050">
                  <c:v>35746.0</c:v>
                </c:pt>
                <c:pt idx="2051">
                  <c:v>35747.0</c:v>
                </c:pt>
                <c:pt idx="2052">
                  <c:v>35748.0</c:v>
                </c:pt>
                <c:pt idx="2053">
                  <c:v>35751.0</c:v>
                </c:pt>
                <c:pt idx="2054">
                  <c:v>35752.0</c:v>
                </c:pt>
                <c:pt idx="2055">
                  <c:v>35753.0</c:v>
                </c:pt>
                <c:pt idx="2056">
                  <c:v>35754.0</c:v>
                </c:pt>
                <c:pt idx="2057">
                  <c:v>35755.0</c:v>
                </c:pt>
                <c:pt idx="2058">
                  <c:v>35758.0</c:v>
                </c:pt>
                <c:pt idx="2059">
                  <c:v>35759.0</c:v>
                </c:pt>
                <c:pt idx="2060">
                  <c:v>35760.0</c:v>
                </c:pt>
                <c:pt idx="2061">
                  <c:v>35761.0</c:v>
                </c:pt>
                <c:pt idx="2062">
                  <c:v>35762.0</c:v>
                </c:pt>
                <c:pt idx="2063">
                  <c:v>35765.0</c:v>
                </c:pt>
                <c:pt idx="2064">
                  <c:v>35766.0</c:v>
                </c:pt>
                <c:pt idx="2065">
                  <c:v>35767.0</c:v>
                </c:pt>
                <c:pt idx="2066">
                  <c:v>35768.0</c:v>
                </c:pt>
                <c:pt idx="2067">
                  <c:v>35769.0</c:v>
                </c:pt>
                <c:pt idx="2068">
                  <c:v>35772.0</c:v>
                </c:pt>
                <c:pt idx="2069">
                  <c:v>35773.0</c:v>
                </c:pt>
                <c:pt idx="2070">
                  <c:v>35774.0</c:v>
                </c:pt>
                <c:pt idx="2071">
                  <c:v>35775.0</c:v>
                </c:pt>
                <c:pt idx="2072">
                  <c:v>35776.0</c:v>
                </c:pt>
                <c:pt idx="2073">
                  <c:v>35779.0</c:v>
                </c:pt>
                <c:pt idx="2074">
                  <c:v>35780.0</c:v>
                </c:pt>
                <c:pt idx="2075">
                  <c:v>35781.0</c:v>
                </c:pt>
                <c:pt idx="2076">
                  <c:v>35782.0</c:v>
                </c:pt>
                <c:pt idx="2077">
                  <c:v>35783.0</c:v>
                </c:pt>
                <c:pt idx="2078">
                  <c:v>35786.0</c:v>
                </c:pt>
                <c:pt idx="2079">
                  <c:v>35787.0</c:v>
                </c:pt>
                <c:pt idx="2080">
                  <c:v>35788.0</c:v>
                </c:pt>
                <c:pt idx="2081">
                  <c:v>35789.0</c:v>
                </c:pt>
                <c:pt idx="2082">
                  <c:v>35790.0</c:v>
                </c:pt>
                <c:pt idx="2083">
                  <c:v>35793.0</c:v>
                </c:pt>
                <c:pt idx="2084">
                  <c:v>35794.0</c:v>
                </c:pt>
                <c:pt idx="2085">
                  <c:v>35795.0</c:v>
                </c:pt>
                <c:pt idx="2086">
                  <c:v>35796.0</c:v>
                </c:pt>
                <c:pt idx="2087">
                  <c:v>35797.0</c:v>
                </c:pt>
                <c:pt idx="2088">
                  <c:v>35800.0</c:v>
                </c:pt>
                <c:pt idx="2089">
                  <c:v>35801.0</c:v>
                </c:pt>
                <c:pt idx="2090">
                  <c:v>35802.0</c:v>
                </c:pt>
                <c:pt idx="2091">
                  <c:v>35803.0</c:v>
                </c:pt>
                <c:pt idx="2092">
                  <c:v>35804.0</c:v>
                </c:pt>
                <c:pt idx="2093">
                  <c:v>35807.0</c:v>
                </c:pt>
                <c:pt idx="2094">
                  <c:v>35808.0</c:v>
                </c:pt>
                <c:pt idx="2095">
                  <c:v>35809.0</c:v>
                </c:pt>
                <c:pt idx="2096">
                  <c:v>35810.0</c:v>
                </c:pt>
                <c:pt idx="2097">
                  <c:v>35811.0</c:v>
                </c:pt>
                <c:pt idx="2098">
                  <c:v>35814.0</c:v>
                </c:pt>
                <c:pt idx="2099">
                  <c:v>35815.0</c:v>
                </c:pt>
                <c:pt idx="2100">
                  <c:v>35816.0</c:v>
                </c:pt>
                <c:pt idx="2101">
                  <c:v>35817.0</c:v>
                </c:pt>
                <c:pt idx="2102">
                  <c:v>35818.0</c:v>
                </c:pt>
                <c:pt idx="2103">
                  <c:v>35821.0</c:v>
                </c:pt>
                <c:pt idx="2104">
                  <c:v>35822.0</c:v>
                </c:pt>
                <c:pt idx="2105">
                  <c:v>35823.0</c:v>
                </c:pt>
                <c:pt idx="2106">
                  <c:v>35824.0</c:v>
                </c:pt>
                <c:pt idx="2107">
                  <c:v>35825.0</c:v>
                </c:pt>
                <c:pt idx="2108">
                  <c:v>35828.0</c:v>
                </c:pt>
                <c:pt idx="2109">
                  <c:v>35829.0</c:v>
                </c:pt>
                <c:pt idx="2110">
                  <c:v>35830.0</c:v>
                </c:pt>
                <c:pt idx="2111">
                  <c:v>35831.0</c:v>
                </c:pt>
                <c:pt idx="2112">
                  <c:v>35832.0</c:v>
                </c:pt>
                <c:pt idx="2113">
                  <c:v>35835.0</c:v>
                </c:pt>
                <c:pt idx="2114">
                  <c:v>35836.0</c:v>
                </c:pt>
                <c:pt idx="2115">
                  <c:v>35837.0</c:v>
                </c:pt>
                <c:pt idx="2116">
                  <c:v>35838.0</c:v>
                </c:pt>
                <c:pt idx="2117">
                  <c:v>35839.0</c:v>
                </c:pt>
                <c:pt idx="2118">
                  <c:v>35842.0</c:v>
                </c:pt>
                <c:pt idx="2119">
                  <c:v>35843.0</c:v>
                </c:pt>
                <c:pt idx="2120">
                  <c:v>35844.0</c:v>
                </c:pt>
                <c:pt idx="2121">
                  <c:v>35845.0</c:v>
                </c:pt>
                <c:pt idx="2122">
                  <c:v>35846.0</c:v>
                </c:pt>
                <c:pt idx="2123">
                  <c:v>35849.0</c:v>
                </c:pt>
                <c:pt idx="2124">
                  <c:v>35850.0</c:v>
                </c:pt>
                <c:pt idx="2125">
                  <c:v>35851.0</c:v>
                </c:pt>
                <c:pt idx="2126">
                  <c:v>35852.0</c:v>
                </c:pt>
                <c:pt idx="2127">
                  <c:v>35853.0</c:v>
                </c:pt>
                <c:pt idx="2128">
                  <c:v>35856.0</c:v>
                </c:pt>
                <c:pt idx="2129">
                  <c:v>35857.0</c:v>
                </c:pt>
                <c:pt idx="2130">
                  <c:v>35858.0</c:v>
                </c:pt>
                <c:pt idx="2131">
                  <c:v>35859.0</c:v>
                </c:pt>
                <c:pt idx="2132">
                  <c:v>35860.0</c:v>
                </c:pt>
                <c:pt idx="2133">
                  <c:v>35863.0</c:v>
                </c:pt>
                <c:pt idx="2134">
                  <c:v>35864.0</c:v>
                </c:pt>
                <c:pt idx="2135">
                  <c:v>35865.0</c:v>
                </c:pt>
                <c:pt idx="2136">
                  <c:v>35866.0</c:v>
                </c:pt>
                <c:pt idx="2137">
                  <c:v>35867.0</c:v>
                </c:pt>
                <c:pt idx="2138">
                  <c:v>35870.0</c:v>
                </c:pt>
                <c:pt idx="2139">
                  <c:v>35871.0</c:v>
                </c:pt>
                <c:pt idx="2140">
                  <c:v>35872.0</c:v>
                </c:pt>
                <c:pt idx="2141">
                  <c:v>35873.0</c:v>
                </c:pt>
                <c:pt idx="2142">
                  <c:v>35874.0</c:v>
                </c:pt>
                <c:pt idx="2143">
                  <c:v>35877.0</c:v>
                </c:pt>
                <c:pt idx="2144">
                  <c:v>35878.0</c:v>
                </c:pt>
                <c:pt idx="2145">
                  <c:v>35879.0</c:v>
                </c:pt>
                <c:pt idx="2146">
                  <c:v>35880.0</c:v>
                </c:pt>
                <c:pt idx="2147">
                  <c:v>35881.0</c:v>
                </c:pt>
                <c:pt idx="2148">
                  <c:v>35884.0</c:v>
                </c:pt>
                <c:pt idx="2149">
                  <c:v>35885.0</c:v>
                </c:pt>
                <c:pt idx="2150">
                  <c:v>35886.0</c:v>
                </c:pt>
                <c:pt idx="2151">
                  <c:v>35887.0</c:v>
                </c:pt>
                <c:pt idx="2152">
                  <c:v>35888.0</c:v>
                </c:pt>
                <c:pt idx="2153">
                  <c:v>35891.0</c:v>
                </c:pt>
                <c:pt idx="2154">
                  <c:v>35892.0</c:v>
                </c:pt>
                <c:pt idx="2155">
                  <c:v>35893.0</c:v>
                </c:pt>
                <c:pt idx="2156">
                  <c:v>35894.0</c:v>
                </c:pt>
                <c:pt idx="2157">
                  <c:v>35895.0</c:v>
                </c:pt>
                <c:pt idx="2158">
                  <c:v>35898.0</c:v>
                </c:pt>
                <c:pt idx="2159">
                  <c:v>35899.0</c:v>
                </c:pt>
                <c:pt idx="2160">
                  <c:v>35900.0</c:v>
                </c:pt>
                <c:pt idx="2161">
                  <c:v>35901.0</c:v>
                </c:pt>
                <c:pt idx="2162">
                  <c:v>35902.0</c:v>
                </c:pt>
                <c:pt idx="2163">
                  <c:v>35905.0</c:v>
                </c:pt>
                <c:pt idx="2164">
                  <c:v>35906.0</c:v>
                </c:pt>
                <c:pt idx="2165">
                  <c:v>35907.0</c:v>
                </c:pt>
                <c:pt idx="2166">
                  <c:v>35908.0</c:v>
                </c:pt>
                <c:pt idx="2167">
                  <c:v>35909.0</c:v>
                </c:pt>
                <c:pt idx="2168">
                  <c:v>35912.0</c:v>
                </c:pt>
                <c:pt idx="2169">
                  <c:v>35913.0</c:v>
                </c:pt>
                <c:pt idx="2170">
                  <c:v>35914.0</c:v>
                </c:pt>
                <c:pt idx="2171">
                  <c:v>35915.0</c:v>
                </c:pt>
                <c:pt idx="2172">
                  <c:v>35916.0</c:v>
                </c:pt>
                <c:pt idx="2173">
                  <c:v>35919.0</c:v>
                </c:pt>
                <c:pt idx="2174">
                  <c:v>35920.0</c:v>
                </c:pt>
                <c:pt idx="2175">
                  <c:v>35921.0</c:v>
                </c:pt>
                <c:pt idx="2176">
                  <c:v>35922.0</c:v>
                </c:pt>
                <c:pt idx="2177">
                  <c:v>35923.0</c:v>
                </c:pt>
                <c:pt idx="2178">
                  <c:v>35926.0</c:v>
                </c:pt>
                <c:pt idx="2179">
                  <c:v>35927.0</c:v>
                </c:pt>
                <c:pt idx="2180">
                  <c:v>35928.0</c:v>
                </c:pt>
                <c:pt idx="2181">
                  <c:v>35929.0</c:v>
                </c:pt>
                <c:pt idx="2182">
                  <c:v>35930.0</c:v>
                </c:pt>
                <c:pt idx="2183">
                  <c:v>35933.0</c:v>
                </c:pt>
                <c:pt idx="2184">
                  <c:v>35934.0</c:v>
                </c:pt>
                <c:pt idx="2185">
                  <c:v>35935.0</c:v>
                </c:pt>
                <c:pt idx="2186">
                  <c:v>35936.0</c:v>
                </c:pt>
                <c:pt idx="2187">
                  <c:v>35937.0</c:v>
                </c:pt>
                <c:pt idx="2188">
                  <c:v>35940.0</c:v>
                </c:pt>
                <c:pt idx="2189">
                  <c:v>35941.0</c:v>
                </c:pt>
                <c:pt idx="2190">
                  <c:v>35942.0</c:v>
                </c:pt>
                <c:pt idx="2191">
                  <c:v>35943.0</c:v>
                </c:pt>
                <c:pt idx="2192">
                  <c:v>35944.0</c:v>
                </c:pt>
                <c:pt idx="2193">
                  <c:v>35947.0</c:v>
                </c:pt>
                <c:pt idx="2194">
                  <c:v>35948.0</c:v>
                </c:pt>
                <c:pt idx="2195">
                  <c:v>35949.0</c:v>
                </c:pt>
                <c:pt idx="2196">
                  <c:v>35950.0</c:v>
                </c:pt>
                <c:pt idx="2197">
                  <c:v>35951.0</c:v>
                </c:pt>
                <c:pt idx="2198">
                  <c:v>35954.0</c:v>
                </c:pt>
                <c:pt idx="2199">
                  <c:v>35955.0</c:v>
                </c:pt>
                <c:pt idx="2200">
                  <c:v>35956.0</c:v>
                </c:pt>
                <c:pt idx="2201">
                  <c:v>35957.0</c:v>
                </c:pt>
                <c:pt idx="2202">
                  <c:v>35958.0</c:v>
                </c:pt>
                <c:pt idx="2203">
                  <c:v>35961.0</c:v>
                </c:pt>
                <c:pt idx="2204">
                  <c:v>35962.0</c:v>
                </c:pt>
                <c:pt idx="2205">
                  <c:v>35963.0</c:v>
                </c:pt>
                <c:pt idx="2206">
                  <c:v>35964.0</c:v>
                </c:pt>
                <c:pt idx="2207">
                  <c:v>35965.0</c:v>
                </c:pt>
                <c:pt idx="2208">
                  <c:v>35968.0</c:v>
                </c:pt>
                <c:pt idx="2209">
                  <c:v>35969.0</c:v>
                </c:pt>
                <c:pt idx="2210">
                  <c:v>35970.0</c:v>
                </c:pt>
                <c:pt idx="2211">
                  <c:v>35971.0</c:v>
                </c:pt>
                <c:pt idx="2212">
                  <c:v>35972.0</c:v>
                </c:pt>
                <c:pt idx="2213">
                  <c:v>35975.0</c:v>
                </c:pt>
                <c:pt idx="2214">
                  <c:v>35976.0</c:v>
                </c:pt>
                <c:pt idx="2215">
                  <c:v>35977.0</c:v>
                </c:pt>
                <c:pt idx="2216">
                  <c:v>35978.0</c:v>
                </c:pt>
                <c:pt idx="2217">
                  <c:v>35979.0</c:v>
                </c:pt>
                <c:pt idx="2218">
                  <c:v>35982.0</c:v>
                </c:pt>
                <c:pt idx="2219">
                  <c:v>35983.0</c:v>
                </c:pt>
                <c:pt idx="2220">
                  <c:v>35984.0</c:v>
                </c:pt>
                <c:pt idx="2221">
                  <c:v>35985.0</c:v>
                </c:pt>
                <c:pt idx="2222">
                  <c:v>35986.0</c:v>
                </c:pt>
                <c:pt idx="2223">
                  <c:v>35989.0</c:v>
                </c:pt>
                <c:pt idx="2224">
                  <c:v>35990.0</c:v>
                </c:pt>
                <c:pt idx="2225">
                  <c:v>35991.0</c:v>
                </c:pt>
                <c:pt idx="2226">
                  <c:v>35992.0</c:v>
                </c:pt>
                <c:pt idx="2227">
                  <c:v>35993.0</c:v>
                </c:pt>
                <c:pt idx="2228">
                  <c:v>35996.0</c:v>
                </c:pt>
                <c:pt idx="2229">
                  <c:v>35997.0</c:v>
                </c:pt>
                <c:pt idx="2230">
                  <c:v>35998.0</c:v>
                </c:pt>
                <c:pt idx="2231">
                  <c:v>35999.0</c:v>
                </c:pt>
                <c:pt idx="2232">
                  <c:v>36000.0</c:v>
                </c:pt>
                <c:pt idx="2233">
                  <c:v>36003.0</c:v>
                </c:pt>
                <c:pt idx="2234">
                  <c:v>36004.0</c:v>
                </c:pt>
                <c:pt idx="2235">
                  <c:v>36005.0</c:v>
                </c:pt>
                <c:pt idx="2236">
                  <c:v>36006.0</c:v>
                </c:pt>
                <c:pt idx="2237">
                  <c:v>36007.0</c:v>
                </c:pt>
                <c:pt idx="2238">
                  <c:v>36010.0</c:v>
                </c:pt>
                <c:pt idx="2239">
                  <c:v>36011.0</c:v>
                </c:pt>
                <c:pt idx="2240">
                  <c:v>36012.0</c:v>
                </c:pt>
                <c:pt idx="2241">
                  <c:v>36013.0</c:v>
                </c:pt>
                <c:pt idx="2242">
                  <c:v>36014.0</c:v>
                </c:pt>
                <c:pt idx="2243">
                  <c:v>36017.0</c:v>
                </c:pt>
                <c:pt idx="2244">
                  <c:v>36018.0</c:v>
                </c:pt>
                <c:pt idx="2245">
                  <c:v>36019.0</c:v>
                </c:pt>
                <c:pt idx="2246">
                  <c:v>36020.0</c:v>
                </c:pt>
                <c:pt idx="2247">
                  <c:v>36021.0</c:v>
                </c:pt>
                <c:pt idx="2248">
                  <c:v>36024.0</c:v>
                </c:pt>
                <c:pt idx="2249">
                  <c:v>36025.0</c:v>
                </c:pt>
                <c:pt idx="2250">
                  <c:v>36026.0</c:v>
                </c:pt>
                <c:pt idx="2251">
                  <c:v>36027.0</c:v>
                </c:pt>
                <c:pt idx="2252">
                  <c:v>36028.0</c:v>
                </c:pt>
                <c:pt idx="2253">
                  <c:v>36031.0</c:v>
                </c:pt>
                <c:pt idx="2254">
                  <c:v>36032.0</c:v>
                </c:pt>
                <c:pt idx="2255">
                  <c:v>36033.0</c:v>
                </c:pt>
                <c:pt idx="2256">
                  <c:v>36034.0</c:v>
                </c:pt>
                <c:pt idx="2257">
                  <c:v>36035.0</c:v>
                </c:pt>
                <c:pt idx="2258">
                  <c:v>36038.0</c:v>
                </c:pt>
                <c:pt idx="2259">
                  <c:v>36039.0</c:v>
                </c:pt>
                <c:pt idx="2260">
                  <c:v>36040.0</c:v>
                </c:pt>
                <c:pt idx="2261">
                  <c:v>36041.0</c:v>
                </c:pt>
                <c:pt idx="2262">
                  <c:v>36042.0</c:v>
                </c:pt>
                <c:pt idx="2263">
                  <c:v>36045.0</c:v>
                </c:pt>
                <c:pt idx="2264">
                  <c:v>36046.0</c:v>
                </c:pt>
                <c:pt idx="2265">
                  <c:v>36047.0</c:v>
                </c:pt>
                <c:pt idx="2266">
                  <c:v>36048.0</c:v>
                </c:pt>
                <c:pt idx="2267">
                  <c:v>36049.0</c:v>
                </c:pt>
                <c:pt idx="2268">
                  <c:v>36052.0</c:v>
                </c:pt>
                <c:pt idx="2269">
                  <c:v>36053.0</c:v>
                </c:pt>
                <c:pt idx="2270">
                  <c:v>36054.0</c:v>
                </c:pt>
                <c:pt idx="2271">
                  <c:v>36055.0</c:v>
                </c:pt>
                <c:pt idx="2272">
                  <c:v>36056.0</c:v>
                </c:pt>
                <c:pt idx="2273">
                  <c:v>36059.0</c:v>
                </c:pt>
                <c:pt idx="2274">
                  <c:v>36060.0</c:v>
                </c:pt>
                <c:pt idx="2275">
                  <c:v>36061.0</c:v>
                </c:pt>
                <c:pt idx="2276">
                  <c:v>36062.0</c:v>
                </c:pt>
                <c:pt idx="2277">
                  <c:v>36063.0</c:v>
                </c:pt>
                <c:pt idx="2278">
                  <c:v>36066.0</c:v>
                </c:pt>
                <c:pt idx="2279">
                  <c:v>36067.0</c:v>
                </c:pt>
                <c:pt idx="2280">
                  <c:v>36068.0</c:v>
                </c:pt>
                <c:pt idx="2281">
                  <c:v>36069.0</c:v>
                </c:pt>
                <c:pt idx="2282">
                  <c:v>36070.0</c:v>
                </c:pt>
                <c:pt idx="2283">
                  <c:v>36073.0</c:v>
                </c:pt>
                <c:pt idx="2284">
                  <c:v>36074.0</c:v>
                </c:pt>
                <c:pt idx="2285">
                  <c:v>36075.0</c:v>
                </c:pt>
                <c:pt idx="2286">
                  <c:v>36076.0</c:v>
                </c:pt>
                <c:pt idx="2287">
                  <c:v>36077.0</c:v>
                </c:pt>
                <c:pt idx="2288">
                  <c:v>36080.0</c:v>
                </c:pt>
                <c:pt idx="2289">
                  <c:v>36081.0</c:v>
                </c:pt>
                <c:pt idx="2290">
                  <c:v>36082.0</c:v>
                </c:pt>
                <c:pt idx="2291">
                  <c:v>36083.0</c:v>
                </c:pt>
                <c:pt idx="2292">
                  <c:v>36084.0</c:v>
                </c:pt>
                <c:pt idx="2293">
                  <c:v>36087.0</c:v>
                </c:pt>
                <c:pt idx="2294">
                  <c:v>36088.0</c:v>
                </c:pt>
                <c:pt idx="2295">
                  <c:v>36089.0</c:v>
                </c:pt>
                <c:pt idx="2296">
                  <c:v>36090.0</c:v>
                </c:pt>
                <c:pt idx="2297">
                  <c:v>36091.0</c:v>
                </c:pt>
                <c:pt idx="2298">
                  <c:v>36094.0</c:v>
                </c:pt>
                <c:pt idx="2299">
                  <c:v>36095.0</c:v>
                </c:pt>
                <c:pt idx="2300">
                  <c:v>36096.0</c:v>
                </c:pt>
                <c:pt idx="2301">
                  <c:v>36097.0</c:v>
                </c:pt>
                <c:pt idx="2302">
                  <c:v>36098.0</c:v>
                </c:pt>
                <c:pt idx="2303">
                  <c:v>36101.0</c:v>
                </c:pt>
                <c:pt idx="2304">
                  <c:v>36102.0</c:v>
                </c:pt>
                <c:pt idx="2305">
                  <c:v>36103.0</c:v>
                </c:pt>
                <c:pt idx="2306">
                  <c:v>36104.0</c:v>
                </c:pt>
                <c:pt idx="2307">
                  <c:v>36105.0</c:v>
                </c:pt>
                <c:pt idx="2308">
                  <c:v>36108.0</c:v>
                </c:pt>
                <c:pt idx="2309">
                  <c:v>36109.0</c:v>
                </c:pt>
                <c:pt idx="2310">
                  <c:v>36110.0</c:v>
                </c:pt>
                <c:pt idx="2311">
                  <c:v>36111.0</c:v>
                </c:pt>
                <c:pt idx="2312">
                  <c:v>36112.0</c:v>
                </c:pt>
                <c:pt idx="2313">
                  <c:v>36115.0</c:v>
                </c:pt>
                <c:pt idx="2314">
                  <c:v>36116.0</c:v>
                </c:pt>
                <c:pt idx="2315">
                  <c:v>36117.0</c:v>
                </c:pt>
                <c:pt idx="2316">
                  <c:v>36118.0</c:v>
                </c:pt>
                <c:pt idx="2317">
                  <c:v>36119.0</c:v>
                </c:pt>
                <c:pt idx="2318">
                  <c:v>36122.0</c:v>
                </c:pt>
                <c:pt idx="2319">
                  <c:v>36123.0</c:v>
                </c:pt>
                <c:pt idx="2320">
                  <c:v>36124.0</c:v>
                </c:pt>
                <c:pt idx="2321">
                  <c:v>36125.0</c:v>
                </c:pt>
                <c:pt idx="2322">
                  <c:v>36126.0</c:v>
                </c:pt>
                <c:pt idx="2323">
                  <c:v>36129.0</c:v>
                </c:pt>
                <c:pt idx="2324">
                  <c:v>36130.0</c:v>
                </c:pt>
                <c:pt idx="2325">
                  <c:v>36131.0</c:v>
                </c:pt>
                <c:pt idx="2326">
                  <c:v>36132.0</c:v>
                </c:pt>
                <c:pt idx="2327">
                  <c:v>36133.0</c:v>
                </c:pt>
                <c:pt idx="2328">
                  <c:v>36136.0</c:v>
                </c:pt>
                <c:pt idx="2329">
                  <c:v>36137.0</c:v>
                </c:pt>
                <c:pt idx="2330">
                  <c:v>36138.0</c:v>
                </c:pt>
                <c:pt idx="2331">
                  <c:v>36139.0</c:v>
                </c:pt>
                <c:pt idx="2332">
                  <c:v>36140.0</c:v>
                </c:pt>
                <c:pt idx="2333">
                  <c:v>36143.0</c:v>
                </c:pt>
                <c:pt idx="2334">
                  <c:v>36144.0</c:v>
                </c:pt>
                <c:pt idx="2335">
                  <c:v>36145.0</c:v>
                </c:pt>
                <c:pt idx="2336">
                  <c:v>36146.0</c:v>
                </c:pt>
                <c:pt idx="2337">
                  <c:v>36147.0</c:v>
                </c:pt>
                <c:pt idx="2338">
                  <c:v>36150.0</c:v>
                </c:pt>
                <c:pt idx="2339">
                  <c:v>36151.0</c:v>
                </c:pt>
                <c:pt idx="2340">
                  <c:v>36152.0</c:v>
                </c:pt>
                <c:pt idx="2341">
                  <c:v>36153.0</c:v>
                </c:pt>
                <c:pt idx="2342">
                  <c:v>36154.0</c:v>
                </c:pt>
                <c:pt idx="2343">
                  <c:v>36157.0</c:v>
                </c:pt>
                <c:pt idx="2344">
                  <c:v>36158.0</c:v>
                </c:pt>
                <c:pt idx="2345">
                  <c:v>36159.0</c:v>
                </c:pt>
                <c:pt idx="2346">
                  <c:v>36160.0</c:v>
                </c:pt>
                <c:pt idx="2347">
                  <c:v>36161.0</c:v>
                </c:pt>
                <c:pt idx="2348">
                  <c:v>36164.0</c:v>
                </c:pt>
                <c:pt idx="2349">
                  <c:v>36165.0</c:v>
                </c:pt>
                <c:pt idx="2350">
                  <c:v>36166.0</c:v>
                </c:pt>
                <c:pt idx="2351">
                  <c:v>36167.0</c:v>
                </c:pt>
                <c:pt idx="2352">
                  <c:v>36168.0</c:v>
                </c:pt>
                <c:pt idx="2353">
                  <c:v>36171.0</c:v>
                </c:pt>
                <c:pt idx="2354">
                  <c:v>36172.0</c:v>
                </c:pt>
                <c:pt idx="2355">
                  <c:v>36173.0</c:v>
                </c:pt>
                <c:pt idx="2356">
                  <c:v>36174.0</c:v>
                </c:pt>
                <c:pt idx="2357">
                  <c:v>36175.0</c:v>
                </c:pt>
                <c:pt idx="2358">
                  <c:v>36178.0</c:v>
                </c:pt>
                <c:pt idx="2359">
                  <c:v>36179.0</c:v>
                </c:pt>
                <c:pt idx="2360">
                  <c:v>36180.0</c:v>
                </c:pt>
                <c:pt idx="2361">
                  <c:v>36181.0</c:v>
                </c:pt>
                <c:pt idx="2362">
                  <c:v>36182.0</c:v>
                </c:pt>
                <c:pt idx="2363">
                  <c:v>36185.0</c:v>
                </c:pt>
                <c:pt idx="2364">
                  <c:v>36186.0</c:v>
                </c:pt>
                <c:pt idx="2365">
                  <c:v>36187.0</c:v>
                </c:pt>
                <c:pt idx="2366">
                  <c:v>36188.0</c:v>
                </c:pt>
                <c:pt idx="2367">
                  <c:v>36189.0</c:v>
                </c:pt>
                <c:pt idx="2368">
                  <c:v>36192.0</c:v>
                </c:pt>
                <c:pt idx="2369">
                  <c:v>36193.0</c:v>
                </c:pt>
                <c:pt idx="2370">
                  <c:v>36194.0</c:v>
                </c:pt>
                <c:pt idx="2371">
                  <c:v>36195.0</c:v>
                </c:pt>
                <c:pt idx="2372">
                  <c:v>36196.0</c:v>
                </c:pt>
                <c:pt idx="2373">
                  <c:v>36199.0</c:v>
                </c:pt>
                <c:pt idx="2374">
                  <c:v>36200.0</c:v>
                </c:pt>
                <c:pt idx="2375">
                  <c:v>36201.0</c:v>
                </c:pt>
                <c:pt idx="2376">
                  <c:v>36202.0</c:v>
                </c:pt>
                <c:pt idx="2377">
                  <c:v>36203.0</c:v>
                </c:pt>
                <c:pt idx="2378">
                  <c:v>36206.0</c:v>
                </c:pt>
                <c:pt idx="2379">
                  <c:v>36207.0</c:v>
                </c:pt>
                <c:pt idx="2380">
                  <c:v>36208.0</c:v>
                </c:pt>
                <c:pt idx="2381">
                  <c:v>36209.0</c:v>
                </c:pt>
                <c:pt idx="2382">
                  <c:v>36210.0</c:v>
                </c:pt>
                <c:pt idx="2383">
                  <c:v>36213.0</c:v>
                </c:pt>
                <c:pt idx="2384">
                  <c:v>36214.0</c:v>
                </c:pt>
                <c:pt idx="2385">
                  <c:v>36215.0</c:v>
                </c:pt>
                <c:pt idx="2386">
                  <c:v>36216.0</c:v>
                </c:pt>
                <c:pt idx="2387">
                  <c:v>36217.0</c:v>
                </c:pt>
                <c:pt idx="2388">
                  <c:v>36220.0</c:v>
                </c:pt>
                <c:pt idx="2389">
                  <c:v>36221.0</c:v>
                </c:pt>
                <c:pt idx="2390">
                  <c:v>36222.0</c:v>
                </c:pt>
                <c:pt idx="2391">
                  <c:v>36223.0</c:v>
                </c:pt>
                <c:pt idx="2392">
                  <c:v>36224.0</c:v>
                </c:pt>
                <c:pt idx="2393">
                  <c:v>36227.0</c:v>
                </c:pt>
                <c:pt idx="2394">
                  <c:v>36228.0</c:v>
                </c:pt>
                <c:pt idx="2395">
                  <c:v>36229.0</c:v>
                </c:pt>
                <c:pt idx="2396">
                  <c:v>36230.0</c:v>
                </c:pt>
                <c:pt idx="2397">
                  <c:v>36231.0</c:v>
                </c:pt>
                <c:pt idx="2398">
                  <c:v>36234.0</c:v>
                </c:pt>
                <c:pt idx="2399">
                  <c:v>36235.0</c:v>
                </c:pt>
                <c:pt idx="2400">
                  <c:v>36236.0</c:v>
                </c:pt>
                <c:pt idx="2401">
                  <c:v>36237.0</c:v>
                </c:pt>
                <c:pt idx="2402">
                  <c:v>36238.0</c:v>
                </c:pt>
                <c:pt idx="2403">
                  <c:v>36241.0</c:v>
                </c:pt>
                <c:pt idx="2404">
                  <c:v>36242.0</c:v>
                </c:pt>
                <c:pt idx="2405">
                  <c:v>36243.0</c:v>
                </c:pt>
                <c:pt idx="2406">
                  <c:v>36244.0</c:v>
                </c:pt>
                <c:pt idx="2407">
                  <c:v>36245.0</c:v>
                </c:pt>
                <c:pt idx="2408">
                  <c:v>36248.0</c:v>
                </c:pt>
                <c:pt idx="2409">
                  <c:v>36249.0</c:v>
                </c:pt>
                <c:pt idx="2410">
                  <c:v>36250.0</c:v>
                </c:pt>
                <c:pt idx="2411">
                  <c:v>36251.0</c:v>
                </c:pt>
                <c:pt idx="2412">
                  <c:v>36252.0</c:v>
                </c:pt>
                <c:pt idx="2413">
                  <c:v>36255.0</c:v>
                </c:pt>
                <c:pt idx="2414">
                  <c:v>36256.0</c:v>
                </c:pt>
                <c:pt idx="2415">
                  <c:v>36257.0</c:v>
                </c:pt>
                <c:pt idx="2416">
                  <c:v>36258.0</c:v>
                </c:pt>
                <c:pt idx="2417">
                  <c:v>36259.0</c:v>
                </c:pt>
                <c:pt idx="2418">
                  <c:v>36262.0</c:v>
                </c:pt>
                <c:pt idx="2419">
                  <c:v>36263.0</c:v>
                </c:pt>
                <c:pt idx="2420">
                  <c:v>36264.0</c:v>
                </c:pt>
                <c:pt idx="2421">
                  <c:v>36265.0</c:v>
                </c:pt>
                <c:pt idx="2422">
                  <c:v>36266.0</c:v>
                </c:pt>
                <c:pt idx="2423">
                  <c:v>36269.0</c:v>
                </c:pt>
                <c:pt idx="2424">
                  <c:v>36270.0</c:v>
                </c:pt>
                <c:pt idx="2425">
                  <c:v>36271.0</c:v>
                </c:pt>
                <c:pt idx="2426">
                  <c:v>36272.0</c:v>
                </c:pt>
                <c:pt idx="2427">
                  <c:v>36273.0</c:v>
                </c:pt>
                <c:pt idx="2428">
                  <c:v>36276.0</c:v>
                </c:pt>
                <c:pt idx="2429">
                  <c:v>36277.0</c:v>
                </c:pt>
                <c:pt idx="2430">
                  <c:v>36278.0</c:v>
                </c:pt>
                <c:pt idx="2431">
                  <c:v>36279.0</c:v>
                </c:pt>
                <c:pt idx="2432">
                  <c:v>36280.0</c:v>
                </c:pt>
                <c:pt idx="2433">
                  <c:v>36283.0</c:v>
                </c:pt>
                <c:pt idx="2434">
                  <c:v>36284.0</c:v>
                </c:pt>
                <c:pt idx="2435">
                  <c:v>36285.0</c:v>
                </c:pt>
                <c:pt idx="2436">
                  <c:v>36286.0</c:v>
                </c:pt>
                <c:pt idx="2437">
                  <c:v>36287.0</c:v>
                </c:pt>
                <c:pt idx="2438">
                  <c:v>36290.0</c:v>
                </c:pt>
                <c:pt idx="2439">
                  <c:v>36291.0</c:v>
                </c:pt>
                <c:pt idx="2440">
                  <c:v>36292.0</c:v>
                </c:pt>
                <c:pt idx="2441">
                  <c:v>36293.0</c:v>
                </c:pt>
                <c:pt idx="2442">
                  <c:v>36294.0</c:v>
                </c:pt>
                <c:pt idx="2443">
                  <c:v>36297.0</c:v>
                </c:pt>
                <c:pt idx="2444">
                  <c:v>36298.0</c:v>
                </c:pt>
                <c:pt idx="2445">
                  <c:v>36299.0</c:v>
                </c:pt>
                <c:pt idx="2446">
                  <c:v>36300.0</c:v>
                </c:pt>
                <c:pt idx="2447">
                  <c:v>36301.0</c:v>
                </c:pt>
                <c:pt idx="2448">
                  <c:v>36304.0</c:v>
                </c:pt>
                <c:pt idx="2449">
                  <c:v>36305.0</c:v>
                </c:pt>
                <c:pt idx="2450">
                  <c:v>36306.0</c:v>
                </c:pt>
                <c:pt idx="2451">
                  <c:v>36307.0</c:v>
                </c:pt>
                <c:pt idx="2452">
                  <c:v>36308.0</c:v>
                </c:pt>
                <c:pt idx="2453">
                  <c:v>36311.0</c:v>
                </c:pt>
                <c:pt idx="2454">
                  <c:v>36312.0</c:v>
                </c:pt>
                <c:pt idx="2455">
                  <c:v>36313.0</c:v>
                </c:pt>
                <c:pt idx="2456">
                  <c:v>36314.0</c:v>
                </c:pt>
                <c:pt idx="2457">
                  <c:v>36315.0</c:v>
                </c:pt>
                <c:pt idx="2458">
                  <c:v>36318.0</c:v>
                </c:pt>
                <c:pt idx="2459">
                  <c:v>36319.0</c:v>
                </c:pt>
                <c:pt idx="2460">
                  <c:v>36320.0</c:v>
                </c:pt>
                <c:pt idx="2461">
                  <c:v>36321.0</c:v>
                </c:pt>
                <c:pt idx="2462">
                  <c:v>36322.0</c:v>
                </c:pt>
                <c:pt idx="2463">
                  <c:v>36325.0</c:v>
                </c:pt>
                <c:pt idx="2464">
                  <c:v>36326.0</c:v>
                </c:pt>
                <c:pt idx="2465">
                  <c:v>36327.0</c:v>
                </c:pt>
                <c:pt idx="2466">
                  <c:v>36328.0</c:v>
                </c:pt>
                <c:pt idx="2467">
                  <c:v>36329.0</c:v>
                </c:pt>
                <c:pt idx="2468">
                  <c:v>36332.0</c:v>
                </c:pt>
                <c:pt idx="2469">
                  <c:v>36333.0</c:v>
                </c:pt>
                <c:pt idx="2470">
                  <c:v>36334.0</c:v>
                </c:pt>
                <c:pt idx="2471">
                  <c:v>36335.0</c:v>
                </c:pt>
                <c:pt idx="2472">
                  <c:v>36336.0</c:v>
                </c:pt>
                <c:pt idx="2473">
                  <c:v>36339.0</c:v>
                </c:pt>
                <c:pt idx="2474">
                  <c:v>36340.0</c:v>
                </c:pt>
                <c:pt idx="2475">
                  <c:v>36341.0</c:v>
                </c:pt>
                <c:pt idx="2476">
                  <c:v>36342.0</c:v>
                </c:pt>
                <c:pt idx="2477">
                  <c:v>36343.0</c:v>
                </c:pt>
                <c:pt idx="2478">
                  <c:v>36346.0</c:v>
                </c:pt>
                <c:pt idx="2479">
                  <c:v>36347.0</c:v>
                </c:pt>
                <c:pt idx="2480">
                  <c:v>36348.0</c:v>
                </c:pt>
                <c:pt idx="2481">
                  <c:v>36349.0</c:v>
                </c:pt>
                <c:pt idx="2482">
                  <c:v>36350.0</c:v>
                </c:pt>
                <c:pt idx="2483">
                  <c:v>36353.0</c:v>
                </c:pt>
                <c:pt idx="2484">
                  <c:v>36354.0</c:v>
                </c:pt>
                <c:pt idx="2485">
                  <c:v>36355.0</c:v>
                </c:pt>
                <c:pt idx="2486">
                  <c:v>36356.0</c:v>
                </c:pt>
                <c:pt idx="2487">
                  <c:v>36357.0</c:v>
                </c:pt>
                <c:pt idx="2488">
                  <c:v>36360.0</c:v>
                </c:pt>
                <c:pt idx="2489">
                  <c:v>36361.0</c:v>
                </c:pt>
                <c:pt idx="2490">
                  <c:v>36362.0</c:v>
                </c:pt>
                <c:pt idx="2491">
                  <c:v>36363.0</c:v>
                </c:pt>
                <c:pt idx="2492">
                  <c:v>36364.0</c:v>
                </c:pt>
                <c:pt idx="2493">
                  <c:v>36367.0</c:v>
                </c:pt>
                <c:pt idx="2494">
                  <c:v>36368.0</c:v>
                </c:pt>
                <c:pt idx="2495">
                  <c:v>36369.0</c:v>
                </c:pt>
                <c:pt idx="2496">
                  <c:v>36370.0</c:v>
                </c:pt>
                <c:pt idx="2497">
                  <c:v>36371.0</c:v>
                </c:pt>
                <c:pt idx="2498">
                  <c:v>36374.0</c:v>
                </c:pt>
                <c:pt idx="2499">
                  <c:v>36375.0</c:v>
                </c:pt>
                <c:pt idx="2500">
                  <c:v>36376.0</c:v>
                </c:pt>
                <c:pt idx="2501">
                  <c:v>36377.0</c:v>
                </c:pt>
                <c:pt idx="2502">
                  <c:v>36378.0</c:v>
                </c:pt>
                <c:pt idx="2503">
                  <c:v>36381.0</c:v>
                </c:pt>
                <c:pt idx="2504">
                  <c:v>36382.0</c:v>
                </c:pt>
                <c:pt idx="2505">
                  <c:v>36383.0</c:v>
                </c:pt>
                <c:pt idx="2506">
                  <c:v>36384.0</c:v>
                </c:pt>
                <c:pt idx="2507">
                  <c:v>36385.0</c:v>
                </c:pt>
                <c:pt idx="2508">
                  <c:v>36388.0</c:v>
                </c:pt>
                <c:pt idx="2509">
                  <c:v>36389.0</c:v>
                </c:pt>
                <c:pt idx="2510">
                  <c:v>36390.0</c:v>
                </c:pt>
                <c:pt idx="2511">
                  <c:v>36391.0</c:v>
                </c:pt>
                <c:pt idx="2512">
                  <c:v>36392.0</c:v>
                </c:pt>
                <c:pt idx="2513">
                  <c:v>36395.0</c:v>
                </c:pt>
                <c:pt idx="2514">
                  <c:v>36396.0</c:v>
                </c:pt>
                <c:pt idx="2515">
                  <c:v>36397.0</c:v>
                </c:pt>
                <c:pt idx="2516">
                  <c:v>36398.0</c:v>
                </c:pt>
                <c:pt idx="2517">
                  <c:v>36399.0</c:v>
                </c:pt>
                <c:pt idx="2518">
                  <c:v>36402.0</c:v>
                </c:pt>
                <c:pt idx="2519">
                  <c:v>36403.0</c:v>
                </c:pt>
                <c:pt idx="2520">
                  <c:v>36404.0</c:v>
                </c:pt>
                <c:pt idx="2521">
                  <c:v>36405.0</c:v>
                </c:pt>
                <c:pt idx="2522">
                  <c:v>36406.0</c:v>
                </c:pt>
                <c:pt idx="2523">
                  <c:v>36409.0</c:v>
                </c:pt>
                <c:pt idx="2524">
                  <c:v>36410.0</c:v>
                </c:pt>
                <c:pt idx="2525">
                  <c:v>36411.0</c:v>
                </c:pt>
                <c:pt idx="2526">
                  <c:v>36412.0</c:v>
                </c:pt>
                <c:pt idx="2527">
                  <c:v>36413.0</c:v>
                </c:pt>
                <c:pt idx="2528">
                  <c:v>36416.0</c:v>
                </c:pt>
                <c:pt idx="2529">
                  <c:v>36417.0</c:v>
                </c:pt>
                <c:pt idx="2530">
                  <c:v>36418.0</c:v>
                </c:pt>
                <c:pt idx="2531">
                  <c:v>36419.0</c:v>
                </c:pt>
                <c:pt idx="2532">
                  <c:v>36420.0</c:v>
                </c:pt>
                <c:pt idx="2533">
                  <c:v>36423.0</c:v>
                </c:pt>
                <c:pt idx="2534">
                  <c:v>36424.0</c:v>
                </c:pt>
                <c:pt idx="2535">
                  <c:v>36425.0</c:v>
                </c:pt>
                <c:pt idx="2536">
                  <c:v>36426.0</c:v>
                </c:pt>
                <c:pt idx="2537">
                  <c:v>36427.0</c:v>
                </c:pt>
                <c:pt idx="2538">
                  <c:v>36430.0</c:v>
                </c:pt>
                <c:pt idx="2539">
                  <c:v>36431.0</c:v>
                </c:pt>
                <c:pt idx="2540">
                  <c:v>36432.0</c:v>
                </c:pt>
                <c:pt idx="2541">
                  <c:v>36433.0</c:v>
                </c:pt>
                <c:pt idx="2542">
                  <c:v>36434.0</c:v>
                </c:pt>
                <c:pt idx="2543">
                  <c:v>36437.0</c:v>
                </c:pt>
                <c:pt idx="2544">
                  <c:v>36438.0</c:v>
                </c:pt>
                <c:pt idx="2545">
                  <c:v>36439.0</c:v>
                </c:pt>
                <c:pt idx="2546">
                  <c:v>36440.0</c:v>
                </c:pt>
                <c:pt idx="2547">
                  <c:v>36441.0</c:v>
                </c:pt>
                <c:pt idx="2548">
                  <c:v>36444.0</c:v>
                </c:pt>
                <c:pt idx="2549">
                  <c:v>36445.0</c:v>
                </c:pt>
                <c:pt idx="2550">
                  <c:v>36446.0</c:v>
                </c:pt>
                <c:pt idx="2551">
                  <c:v>36447.0</c:v>
                </c:pt>
                <c:pt idx="2552">
                  <c:v>36448.0</c:v>
                </c:pt>
                <c:pt idx="2553">
                  <c:v>36451.0</c:v>
                </c:pt>
                <c:pt idx="2554">
                  <c:v>36452.0</c:v>
                </c:pt>
                <c:pt idx="2555">
                  <c:v>36453.0</c:v>
                </c:pt>
                <c:pt idx="2556">
                  <c:v>36454.0</c:v>
                </c:pt>
                <c:pt idx="2557">
                  <c:v>36455.0</c:v>
                </c:pt>
                <c:pt idx="2558">
                  <c:v>36458.0</c:v>
                </c:pt>
                <c:pt idx="2559">
                  <c:v>36459.0</c:v>
                </c:pt>
                <c:pt idx="2560">
                  <c:v>36460.0</c:v>
                </c:pt>
                <c:pt idx="2561">
                  <c:v>36461.0</c:v>
                </c:pt>
                <c:pt idx="2562">
                  <c:v>36462.0</c:v>
                </c:pt>
                <c:pt idx="2563">
                  <c:v>36465.0</c:v>
                </c:pt>
                <c:pt idx="2564">
                  <c:v>36466.0</c:v>
                </c:pt>
                <c:pt idx="2565">
                  <c:v>36467.0</c:v>
                </c:pt>
                <c:pt idx="2566">
                  <c:v>36468.0</c:v>
                </c:pt>
                <c:pt idx="2567">
                  <c:v>36469.0</c:v>
                </c:pt>
                <c:pt idx="2568">
                  <c:v>36472.0</c:v>
                </c:pt>
                <c:pt idx="2569">
                  <c:v>36473.0</c:v>
                </c:pt>
                <c:pt idx="2570">
                  <c:v>36474.0</c:v>
                </c:pt>
                <c:pt idx="2571">
                  <c:v>36475.0</c:v>
                </c:pt>
                <c:pt idx="2572">
                  <c:v>36476.0</c:v>
                </c:pt>
                <c:pt idx="2573">
                  <c:v>36479.0</c:v>
                </c:pt>
                <c:pt idx="2574">
                  <c:v>36480.0</c:v>
                </c:pt>
                <c:pt idx="2575">
                  <c:v>36481.0</c:v>
                </c:pt>
                <c:pt idx="2576">
                  <c:v>36482.0</c:v>
                </c:pt>
                <c:pt idx="2577">
                  <c:v>36483.0</c:v>
                </c:pt>
                <c:pt idx="2578">
                  <c:v>36486.0</c:v>
                </c:pt>
                <c:pt idx="2579">
                  <c:v>36487.0</c:v>
                </c:pt>
                <c:pt idx="2580">
                  <c:v>36488.0</c:v>
                </c:pt>
                <c:pt idx="2581">
                  <c:v>36489.0</c:v>
                </c:pt>
                <c:pt idx="2582">
                  <c:v>36490.0</c:v>
                </c:pt>
                <c:pt idx="2583">
                  <c:v>36493.0</c:v>
                </c:pt>
                <c:pt idx="2584">
                  <c:v>36494.0</c:v>
                </c:pt>
                <c:pt idx="2585">
                  <c:v>36495.0</c:v>
                </c:pt>
                <c:pt idx="2586">
                  <c:v>36496.0</c:v>
                </c:pt>
                <c:pt idx="2587">
                  <c:v>36497.0</c:v>
                </c:pt>
                <c:pt idx="2588">
                  <c:v>36500.0</c:v>
                </c:pt>
                <c:pt idx="2589">
                  <c:v>36501.0</c:v>
                </c:pt>
                <c:pt idx="2590">
                  <c:v>36502.0</c:v>
                </c:pt>
                <c:pt idx="2591">
                  <c:v>36503.0</c:v>
                </c:pt>
                <c:pt idx="2592">
                  <c:v>36504.0</c:v>
                </c:pt>
                <c:pt idx="2593">
                  <c:v>36507.0</c:v>
                </c:pt>
                <c:pt idx="2594">
                  <c:v>36508.0</c:v>
                </c:pt>
                <c:pt idx="2595">
                  <c:v>36509.0</c:v>
                </c:pt>
                <c:pt idx="2596">
                  <c:v>36510.0</c:v>
                </c:pt>
                <c:pt idx="2597">
                  <c:v>36511.0</c:v>
                </c:pt>
                <c:pt idx="2598">
                  <c:v>36514.0</c:v>
                </c:pt>
                <c:pt idx="2599">
                  <c:v>36515.0</c:v>
                </c:pt>
                <c:pt idx="2600">
                  <c:v>36516.0</c:v>
                </c:pt>
                <c:pt idx="2601">
                  <c:v>36517.0</c:v>
                </c:pt>
                <c:pt idx="2602">
                  <c:v>36518.0</c:v>
                </c:pt>
                <c:pt idx="2603">
                  <c:v>36521.0</c:v>
                </c:pt>
                <c:pt idx="2604">
                  <c:v>36522.0</c:v>
                </c:pt>
                <c:pt idx="2605">
                  <c:v>36523.0</c:v>
                </c:pt>
                <c:pt idx="2606">
                  <c:v>36524.0</c:v>
                </c:pt>
                <c:pt idx="2607">
                  <c:v>36525.0</c:v>
                </c:pt>
                <c:pt idx="2608">
                  <c:v>36528.0</c:v>
                </c:pt>
                <c:pt idx="2609">
                  <c:v>36529.0</c:v>
                </c:pt>
                <c:pt idx="2610">
                  <c:v>36530.0</c:v>
                </c:pt>
                <c:pt idx="2611">
                  <c:v>36531.0</c:v>
                </c:pt>
                <c:pt idx="2612">
                  <c:v>36532.0</c:v>
                </c:pt>
                <c:pt idx="2613">
                  <c:v>36535.0</c:v>
                </c:pt>
                <c:pt idx="2614">
                  <c:v>36536.0</c:v>
                </c:pt>
                <c:pt idx="2615">
                  <c:v>36537.0</c:v>
                </c:pt>
                <c:pt idx="2616">
                  <c:v>36538.0</c:v>
                </c:pt>
                <c:pt idx="2617">
                  <c:v>36539.0</c:v>
                </c:pt>
                <c:pt idx="2618">
                  <c:v>36542.0</c:v>
                </c:pt>
                <c:pt idx="2619">
                  <c:v>36543.0</c:v>
                </c:pt>
                <c:pt idx="2620">
                  <c:v>36544.0</c:v>
                </c:pt>
                <c:pt idx="2621">
                  <c:v>36545.0</c:v>
                </c:pt>
                <c:pt idx="2622">
                  <c:v>36546.0</c:v>
                </c:pt>
                <c:pt idx="2623">
                  <c:v>36549.0</c:v>
                </c:pt>
                <c:pt idx="2624">
                  <c:v>36550.0</c:v>
                </c:pt>
                <c:pt idx="2625">
                  <c:v>36551.0</c:v>
                </c:pt>
                <c:pt idx="2626">
                  <c:v>36552.0</c:v>
                </c:pt>
                <c:pt idx="2627">
                  <c:v>36553.0</c:v>
                </c:pt>
                <c:pt idx="2628">
                  <c:v>36556.0</c:v>
                </c:pt>
                <c:pt idx="2629">
                  <c:v>36557.0</c:v>
                </c:pt>
                <c:pt idx="2630">
                  <c:v>36558.0</c:v>
                </c:pt>
                <c:pt idx="2631">
                  <c:v>36559.0</c:v>
                </c:pt>
                <c:pt idx="2632">
                  <c:v>36560.0</c:v>
                </c:pt>
                <c:pt idx="2633">
                  <c:v>36563.0</c:v>
                </c:pt>
                <c:pt idx="2634">
                  <c:v>36564.0</c:v>
                </c:pt>
                <c:pt idx="2635">
                  <c:v>36565.0</c:v>
                </c:pt>
                <c:pt idx="2636">
                  <c:v>36566.0</c:v>
                </c:pt>
                <c:pt idx="2637">
                  <c:v>36567.0</c:v>
                </c:pt>
                <c:pt idx="2638">
                  <c:v>36570.0</c:v>
                </c:pt>
                <c:pt idx="2639">
                  <c:v>36571.0</c:v>
                </c:pt>
                <c:pt idx="2640">
                  <c:v>36572.0</c:v>
                </c:pt>
                <c:pt idx="2641">
                  <c:v>36573.0</c:v>
                </c:pt>
                <c:pt idx="2642">
                  <c:v>36574.0</c:v>
                </c:pt>
                <c:pt idx="2643">
                  <c:v>36577.0</c:v>
                </c:pt>
                <c:pt idx="2644">
                  <c:v>36578.0</c:v>
                </c:pt>
                <c:pt idx="2645">
                  <c:v>36579.0</c:v>
                </c:pt>
                <c:pt idx="2646">
                  <c:v>36580.0</c:v>
                </c:pt>
                <c:pt idx="2647">
                  <c:v>36581.0</c:v>
                </c:pt>
                <c:pt idx="2648">
                  <c:v>36584.0</c:v>
                </c:pt>
                <c:pt idx="2649">
                  <c:v>36585.0</c:v>
                </c:pt>
                <c:pt idx="2650">
                  <c:v>36586.0</c:v>
                </c:pt>
                <c:pt idx="2651">
                  <c:v>36587.0</c:v>
                </c:pt>
                <c:pt idx="2652">
                  <c:v>36588.0</c:v>
                </c:pt>
                <c:pt idx="2653">
                  <c:v>36591.0</c:v>
                </c:pt>
                <c:pt idx="2654">
                  <c:v>36592.0</c:v>
                </c:pt>
                <c:pt idx="2655">
                  <c:v>36593.0</c:v>
                </c:pt>
                <c:pt idx="2656">
                  <c:v>36594.0</c:v>
                </c:pt>
                <c:pt idx="2657">
                  <c:v>36595.0</c:v>
                </c:pt>
                <c:pt idx="2658">
                  <c:v>36598.0</c:v>
                </c:pt>
                <c:pt idx="2659">
                  <c:v>36599.0</c:v>
                </c:pt>
                <c:pt idx="2660">
                  <c:v>36600.0</c:v>
                </c:pt>
                <c:pt idx="2661">
                  <c:v>36601.0</c:v>
                </c:pt>
                <c:pt idx="2662">
                  <c:v>36602.0</c:v>
                </c:pt>
                <c:pt idx="2663">
                  <c:v>36605.0</c:v>
                </c:pt>
                <c:pt idx="2664">
                  <c:v>36606.0</c:v>
                </c:pt>
                <c:pt idx="2665">
                  <c:v>36607.0</c:v>
                </c:pt>
                <c:pt idx="2666">
                  <c:v>36608.0</c:v>
                </c:pt>
                <c:pt idx="2667">
                  <c:v>36609.0</c:v>
                </c:pt>
                <c:pt idx="2668">
                  <c:v>36612.0</c:v>
                </c:pt>
                <c:pt idx="2669">
                  <c:v>36613.0</c:v>
                </c:pt>
                <c:pt idx="2670">
                  <c:v>36614.0</c:v>
                </c:pt>
                <c:pt idx="2671">
                  <c:v>36615.0</c:v>
                </c:pt>
                <c:pt idx="2672">
                  <c:v>36616.0</c:v>
                </c:pt>
                <c:pt idx="2673">
                  <c:v>36619.0</c:v>
                </c:pt>
                <c:pt idx="2674">
                  <c:v>36620.0</c:v>
                </c:pt>
                <c:pt idx="2675">
                  <c:v>36621.0</c:v>
                </c:pt>
                <c:pt idx="2676">
                  <c:v>36622.0</c:v>
                </c:pt>
                <c:pt idx="2677">
                  <c:v>36623.0</c:v>
                </c:pt>
                <c:pt idx="2678">
                  <c:v>36626.0</c:v>
                </c:pt>
                <c:pt idx="2679">
                  <c:v>36627.0</c:v>
                </c:pt>
                <c:pt idx="2680">
                  <c:v>36628.0</c:v>
                </c:pt>
                <c:pt idx="2681">
                  <c:v>36629.0</c:v>
                </c:pt>
                <c:pt idx="2682">
                  <c:v>36630.0</c:v>
                </c:pt>
                <c:pt idx="2683">
                  <c:v>36633.0</c:v>
                </c:pt>
                <c:pt idx="2684">
                  <c:v>36634.0</c:v>
                </c:pt>
                <c:pt idx="2685">
                  <c:v>36635.0</c:v>
                </c:pt>
                <c:pt idx="2686">
                  <c:v>36636.0</c:v>
                </c:pt>
                <c:pt idx="2687">
                  <c:v>36637.0</c:v>
                </c:pt>
                <c:pt idx="2688">
                  <c:v>36640.0</c:v>
                </c:pt>
                <c:pt idx="2689">
                  <c:v>36641.0</c:v>
                </c:pt>
                <c:pt idx="2690">
                  <c:v>36642.0</c:v>
                </c:pt>
                <c:pt idx="2691">
                  <c:v>36643.0</c:v>
                </c:pt>
                <c:pt idx="2692">
                  <c:v>36644.0</c:v>
                </c:pt>
                <c:pt idx="2693">
                  <c:v>36647.0</c:v>
                </c:pt>
                <c:pt idx="2694">
                  <c:v>36648.0</c:v>
                </c:pt>
                <c:pt idx="2695">
                  <c:v>36649.0</c:v>
                </c:pt>
                <c:pt idx="2696">
                  <c:v>36650.0</c:v>
                </c:pt>
                <c:pt idx="2697">
                  <c:v>36651.0</c:v>
                </c:pt>
                <c:pt idx="2698">
                  <c:v>36654.0</c:v>
                </c:pt>
                <c:pt idx="2699">
                  <c:v>36655.0</c:v>
                </c:pt>
                <c:pt idx="2700">
                  <c:v>36656.0</c:v>
                </c:pt>
                <c:pt idx="2701">
                  <c:v>36657.0</c:v>
                </c:pt>
                <c:pt idx="2702">
                  <c:v>36658.0</c:v>
                </c:pt>
                <c:pt idx="2703">
                  <c:v>36661.0</c:v>
                </c:pt>
                <c:pt idx="2704">
                  <c:v>36662.0</c:v>
                </c:pt>
                <c:pt idx="2705">
                  <c:v>36663.0</c:v>
                </c:pt>
                <c:pt idx="2706">
                  <c:v>36664.0</c:v>
                </c:pt>
                <c:pt idx="2707">
                  <c:v>36665.0</c:v>
                </c:pt>
                <c:pt idx="2708">
                  <c:v>36668.0</c:v>
                </c:pt>
                <c:pt idx="2709">
                  <c:v>36669.0</c:v>
                </c:pt>
                <c:pt idx="2710">
                  <c:v>36670.0</c:v>
                </c:pt>
                <c:pt idx="2711">
                  <c:v>36671.0</c:v>
                </c:pt>
                <c:pt idx="2712">
                  <c:v>36672.0</c:v>
                </c:pt>
                <c:pt idx="2713">
                  <c:v>36675.0</c:v>
                </c:pt>
                <c:pt idx="2714">
                  <c:v>36676.0</c:v>
                </c:pt>
                <c:pt idx="2715">
                  <c:v>36677.0</c:v>
                </c:pt>
                <c:pt idx="2716">
                  <c:v>36678.0</c:v>
                </c:pt>
                <c:pt idx="2717">
                  <c:v>36679.0</c:v>
                </c:pt>
                <c:pt idx="2718">
                  <c:v>36682.0</c:v>
                </c:pt>
                <c:pt idx="2719">
                  <c:v>36683.0</c:v>
                </c:pt>
                <c:pt idx="2720">
                  <c:v>36684.0</c:v>
                </c:pt>
                <c:pt idx="2721">
                  <c:v>36685.0</c:v>
                </c:pt>
                <c:pt idx="2722">
                  <c:v>36686.0</c:v>
                </c:pt>
                <c:pt idx="2723">
                  <c:v>36689.0</c:v>
                </c:pt>
                <c:pt idx="2724">
                  <c:v>36690.0</c:v>
                </c:pt>
                <c:pt idx="2725">
                  <c:v>36691.0</c:v>
                </c:pt>
                <c:pt idx="2726">
                  <c:v>36692.0</c:v>
                </c:pt>
                <c:pt idx="2727">
                  <c:v>36693.0</c:v>
                </c:pt>
                <c:pt idx="2728">
                  <c:v>36696.0</c:v>
                </c:pt>
                <c:pt idx="2729">
                  <c:v>36697.0</c:v>
                </c:pt>
                <c:pt idx="2730">
                  <c:v>36698.0</c:v>
                </c:pt>
                <c:pt idx="2731">
                  <c:v>36699.0</c:v>
                </c:pt>
                <c:pt idx="2732">
                  <c:v>36700.0</c:v>
                </c:pt>
                <c:pt idx="2733">
                  <c:v>36703.0</c:v>
                </c:pt>
                <c:pt idx="2734">
                  <c:v>36704.0</c:v>
                </c:pt>
                <c:pt idx="2735">
                  <c:v>36705.0</c:v>
                </c:pt>
                <c:pt idx="2736">
                  <c:v>36706.0</c:v>
                </c:pt>
                <c:pt idx="2737">
                  <c:v>36707.0</c:v>
                </c:pt>
                <c:pt idx="2738">
                  <c:v>36710.0</c:v>
                </c:pt>
                <c:pt idx="2739">
                  <c:v>36711.0</c:v>
                </c:pt>
                <c:pt idx="2740">
                  <c:v>36712.0</c:v>
                </c:pt>
                <c:pt idx="2741">
                  <c:v>36713.0</c:v>
                </c:pt>
                <c:pt idx="2742">
                  <c:v>36714.0</c:v>
                </c:pt>
                <c:pt idx="2743">
                  <c:v>36717.0</c:v>
                </c:pt>
                <c:pt idx="2744">
                  <c:v>36718.0</c:v>
                </c:pt>
                <c:pt idx="2745">
                  <c:v>36719.0</c:v>
                </c:pt>
                <c:pt idx="2746">
                  <c:v>36720.0</c:v>
                </c:pt>
                <c:pt idx="2747">
                  <c:v>36721.0</c:v>
                </c:pt>
                <c:pt idx="2748">
                  <c:v>36724.0</c:v>
                </c:pt>
                <c:pt idx="2749">
                  <c:v>36725.0</c:v>
                </c:pt>
                <c:pt idx="2750">
                  <c:v>36726.0</c:v>
                </c:pt>
                <c:pt idx="2751">
                  <c:v>36727.0</c:v>
                </c:pt>
                <c:pt idx="2752">
                  <c:v>36728.0</c:v>
                </c:pt>
                <c:pt idx="2753">
                  <c:v>36731.0</c:v>
                </c:pt>
                <c:pt idx="2754">
                  <c:v>36732.0</c:v>
                </c:pt>
                <c:pt idx="2755">
                  <c:v>36733.0</c:v>
                </c:pt>
                <c:pt idx="2756">
                  <c:v>36734.0</c:v>
                </c:pt>
                <c:pt idx="2757">
                  <c:v>36735.0</c:v>
                </c:pt>
                <c:pt idx="2758">
                  <c:v>36738.0</c:v>
                </c:pt>
                <c:pt idx="2759">
                  <c:v>36739.0</c:v>
                </c:pt>
                <c:pt idx="2760">
                  <c:v>36740.0</c:v>
                </c:pt>
                <c:pt idx="2761">
                  <c:v>36741.0</c:v>
                </c:pt>
                <c:pt idx="2762">
                  <c:v>36742.0</c:v>
                </c:pt>
                <c:pt idx="2763">
                  <c:v>36745.0</c:v>
                </c:pt>
                <c:pt idx="2764">
                  <c:v>36746.0</c:v>
                </c:pt>
                <c:pt idx="2765">
                  <c:v>36747.0</c:v>
                </c:pt>
                <c:pt idx="2766">
                  <c:v>36748.0</c:v>
                </c:pt>
                <c:pt idx="2767">
                  <c:v>36749.0</c:v>
                </c:pt>
                <c:pt idx="2768">
                  <c:v>36752.0</c:v>
                </c:pt>
                <c:pt idx="2769">
                  <c:v>36753.0</c:v>
                </c:pt>
                <c:pt idx="2770">
                  <c:v>36754.0</c:v>
                </c:pt>
                <c:pt idx="2771">
                  <c:v>36755.0</c:v>
                </c:pt>
                <c:pt idx="2772">
                  <c:v>36756.0</c:v>
                </c:pt>
                <c:pt idx="2773">
                  <c:v>36759.0</c:v>
                </c:pt>
                <c:pt idx="2774">
                  <c:v>36760.0</c:v>
                </c:pt>
                <c:pt idx="2775">
                  <c:v>36761.0</c:v>
                </c:pt>
                <c:pt idx="2776">
                  <c:v>36762.0</c:v>
                </c:pt>
                <c:pt idx="2777">
                  <c:v>36763.0</c:v>
                </c:pt>
                <c:pt idx="2778">
                  <c:v>36766.0</c:v>
                </c:pt>
                <c:pt idx="2779">
                  <c:v>36767.0</c:v>
                </c:pt>
                <c:pt idx="2780">
                  <c:v>36768.0</c:v>
                </c:pt>
                <c:pt idx="2781">
                  <c:v>36769.0</c:v>
                </c:pt>
                <c:pt idx="2782">
                  <c:v>36770.0</c:v>
                </c:pt>
                <c:pt idx="2783">
                  <c:v>36773.0</c:v>
                </c:pt>
                <c:pt idx="2784">
                  <c:v>36774.0</c:v>
                </c:pt>
                <c:pt idx="2785">
                  <c:v>36775.0</c:v>
                </c:pt>
                <c:pt idx="2786">
                  <c:v>36776.0</c:v>
                </c:pt>
                <c:pt idx="2787">
                  <c:v>36777.0</c:v>
                </c:pt>
                <c:pt idx="2788">
                  <c:v>36780.0</c:v>
                </c:pt>
                <c:pt idx="2789">
                  <c:v>36781.0</c:v>
                </c:pt>
                <c:pt idx="2790">
                  <c:v>36782.0</c:v>
                </c:pt>
                <c:pt idx="2791">
                  <c:v>36783.0</c:v>
                </c:pt>
                <c:pt idx="2792">
                  <c:v>36784.0</c:v>
                </c:pt>
                <c:pt idx="2793">
                  <c:v>36787.0</c:v>
                </c:pt>
                <c:pt idx="2794">
                  <c:v>36788.0</c:v>
                </c:pt>
                <c:pt idx="2795">
                  <c:v>36789.0</c:v>
                </c:pt>
                <c:pt idx="2796">
                  <c:v>36790.0</c:v>
                </c:pt>
                <c:pt idx="2797">
                  <c:v>36791.0</c:v>
                </c:pt>
                <c:pt idx="2798">
                  <c:v>36794.0</c:v>
                </c:pt>
                <c:pt idx="2799">
                  <c:v>36795.0</c:v>
                </c:pt>
                <c:pt idx="2800">
                  <c:v>36796.0</c:v>
                </c:pt>
                <c:pt idx="2801">
                  <c:v>36797.0</c:v>
                </c:pt>
                <c:pt idx="2802">
                  <c:v>36798.0</c:v>
                </c:pt>
                <c:pt idx="2803">
                  <c:v>36801.0</c:v>
                </c:pt>
                <c:pt idx="2804">
                  <c:v>36802.0</c:v>
                </c:pt>
                <c:pt idx="2805">
                  <c:v>36803.0</c:v>
                </c:pt>
                <c:pt idx="2806">
                  <c:v>36804.0</c:v>
                </c:pt>
                <c:pt idx="2807">
                  <c:v>36805.0</c:v>
                </c:pt>
                <c:pt idx="2808">
                  <c:v>36808.0</c:v>
                </c:pt>
                <c:pt idx="2809">
                  <c:v>36809.0</c:v>
                </c:pt>
                <c:pt idx="2810">
                  <c:v>36810.0</c:v>
                </c:pt>
                <c:pt idx="2811">
                  <c:v>36811.0</c:v>
                </c:pt>
                <c:pt idx="2812">
                  <c:v>36812.0</c:v>
                </c:pt>
                <c:pt idx="2813">
                  <c:v>36815.0</c:v>
                </c:pt>
                <c:pt idx="2814">
                  <c:v>36816.0</c:v>
                </c:pt>
                <c:pt idx="2815">
                  <c:v>36817.0</c:v>
                </c:pt>
                <c:pt idx="2816">
                  <c:v>36818.0</c:v>
                </c:pt>
                <c:pt idx="2817">
                  <c:v>36819.0</c:v>
                </c:pt>
                <c:pt idx="2818">
                  <c:v>36822.0</c:v>
                </c:pt>
                <c:pt idx="2819">
                  <c:v>36823.0</c:v>
                </c:pt>
                <c:pt idx="2820">
                  <c:v>36824.0</c:v>
                </c:pt>
                <c:pt idx="2821">
                  <c:v>36825.0</c:v>
                </c:pt>
                <c:pt idx="2822">
                  <c:v>36826.0</c:v>
                </c:pt>
                <c:pt idx="2823">
                  <c:v>36829.0</c:v>
                </c:pt>
                <c:pt idx="2824">
                  <c:v>36830.0</c:v>
                </c:pt>
                <c:pt idx="2825">
                  <c:v>36831.0</c:v>
                </c:pt>
                <c:pt idx="2826">
                  <c:v>36832.0</c:v>
                </c:pt>
                <c:pt idx="2827">
                  <c:v>36833.0</c:v>
                </c:pt>
                <c:pt idx="2828">
                  <c:v>36836.0</c:v>
                </c:pt>
                <c:pt idx="2829">
                  <c:v>36837.0</c:v>
                </c:pt>
                <c:pt idx="2830">
                  <c:v>36838.0</c:v>
                </c:pt>
                <c:pt idx="2831">
                  <c:v>36839.0</c:v>
                </c:pt>
                <c:pt idx="2832">
                  <c:v>36840.0</c:v>
                </c:pt>
                <c:pt idx="2833">
                  <c:v>36843.0</c:v>
                </c:pt>
                <c:pt idx="2834">
                  <c:v>36844.0</c:v>
                </c:pt>
                <c:pt idx="2835">
                  <c:v>36845.0</c:v>
                </c:pt>
                <c:pt idx="2836">
                  <c:v>36846.0</c:v>
                </c:pt>
                <c:pt idx="2837">
                  <c:v>36847.0</c:v>
                </c:pt>
                <c:pt idx="2838">
                  <c:v>36850.0</c:v>
                </c:pt>
                <c:pt idx="2839">
                  <c:v>36851.0</c:v>
                </c:pt>
                <c:pt idx="2840">
                  <c:v>36852.0</c:v>
                </c:pt>
                <c:pt idx="2841">
                  <c:v>36853.0</c:v>
                </c:pt>
                <c:pt idx="2842">
                  <c:v>36854.0</c:v>
                </c:pt>
                <c:pt idx="2843">
                  <c:v>36857.0</c:v>
                </c:pt>
                <c:pt idx="2844">
                  <c:v>36858.0</c:v>
                </c:pt>
                <c:pt idx="2845">
                  <c:v>36859.0</c:v>
                </c:pt>
                <c:pt idx="2846">
                  <c:v>36860.0</c:v>
                </c:pt>
                <c:pt idx="2847">
                  <c:v>36861.0</c:v>
                </c:pt>
                <c:pt idx="2848">
                  <c:v>36864.0</c:v>
                </c:pt>
                <c:pt idx="2849">
                  <c:v>36865.0</c:v>
                </c:pt>
                <c:pt idx="2850">
                  <c:v>36866.0</c:v>
                </c:pt>
                <c:pt idx="2851">
                  <c:v>36867.0</c:v>
                </c:pt>
                <c:pt idx="2852">
                  <c:v>36868.0</c:v>
                </c:pt>
                <c:pt idx="2853">
                  <c:v>36871.0</c:v>
                </c:pt>
                <c:pt idx="2854">
                  <c:v>36872.0</c:v>
                </c:pt>
                <c:pt idx="2855">
                  <c:v>36873.0</c:v>
                </c:pt>
                <c:pt idx="2856">
                  <c:v>36874.0</c:v>
                </c:pt>
                <c:pt idx="2857">
                  <c:v>36875.0</c:v>
                </c:pt>
                <c:pt idx="2858">
                  <c:v>36878.0</c:v>
                </c:pt>
                <c:pt idx="2859">
                  <c:v>36879.0</c:v>
                </c:pt>
                <c:pt idx="2860">
                  <c:v>36880.0</c:v>
                </c:pt>
                <c:pt idx="2861">
                  <c:v>36881.0</c:v>
                </c:pt>
                <c:pt idx="2862">
                  <c:v>36882.0</c:v>
                </c:pt>
                <c:pt idx="2863">
                  <c:v>36885.0</c:v>
                </c:pt>
                <c:pt idx="2864">
                  <c:v>36886.0</c:v>
                </c:pt>
                <c:pt idx="2865">
                  <c:v>36887.0</c:v>
                </c:pt>
                <c:pt idx="2866">
                  <c:v>36888.0</c:v>
                </c:pt>
                <c:pt idx="2867">
                  <c:v>36889.0</c:v>
                </c:pt>
                <c:pt idx="2868">
                  <c:v>36892.0</c:v>
                </c:pt>
                <c:pt idx="2869">
                  <c:v>36893.0</c:v>
                </c:pt>
                <c:pt idx="2870">
                  <c:v>36894.0</c:v>
                </c:pt>
                <c:pt idx="2871">
                  <c:v>36895.0</c:v>
                </c:pt>
                <c:pt idx="2872">
                  <c:v>36896.0</c:v>
                </c:pt>
                <c:pt idx="2873">
                  <c:v>36899.0</c:v>
                </c:pt>
                <c:pt idx="2874">
                  <c:v>36900.0</c:v>
                </c:pt>
                <c:pt idx="2875">
                  <c:v>36901.0</c:v>
                </c:pt>
                <c:pt idx="2876">
                  <c:v>36902.0</c:v>
                </c:pt>
                <c:pt idx="2877">
                  <c:v>36903.0</c:v>
                </c:pt>
                <c:pt idx="2878">
                  <c:v>36906.0</c:v>
                </c:pt>
                <c:pt idx="2879">
                  <c:v>36907.0</c:v>
                </c:pt>
                <c:pt idx="2880">
                  <c:v>36908.0</c:v>
                </c:pt>
                <c:pt idx="2881">
                  <c:v>36909.0</c:v>
                </c:pt>
                <c:pt idx="2882">
                  <c:v>36910.0</c:v>
                </c:pt>
                <c:pt idx="2883">
                  <c:v>36913.0</c:v>
                </c:pt>
                <c:pt idx="2884">
                  <c:v>36914.0</c:v>
                </c:pt>
                <c:pt idx="2885">
                  <c:v>36915.0</c:v>
                </c:pt>
                <c:pt idx="2886">
                  <c:v>36916.0</c:v>
                </c:pt>
                <c:pt idx="2887">
                  <c:v>36917.0</c:v>
                </c:pt>
                <c:pt idx="2888">
                  <c:v>36920.0</c:v>
                </c:pt>
                <c:pt idx="2889">
                  <c:v>36921.0</c:v>
                </c:pt>
                <c:pt idx="2890">
                  <c:v>36922.0</c:v>
                </c:pt>
                <c:pt idx="2891">
                  <c:v>36923.0</c:v>
                </c:pt>
                <c:pt idx="2892">
                  <c:v>36924.0</c:v>
                </c:pt>
                <c:pt idx="2893">
                  <c:v>36927.0</c:v>
                </c:pt>
                <c:pt idx="2894">
                  <c:v>36928.0</c:v>
                </c:pt>
                <c:pt idx="2895">
                  <c:v>36929.0</c:v>
                </c:pt>
                <c:pt idx="2896">
                  <c:v>36930.0</c:v>
                </c:pt>
                <c:pt idx="2897">
                  <c:v>36931.0</c:v>
                </c:pt>
                <c:pt idx="2898">
                  <c:v>36934.0</c:v>
                </c:pt>
                <c:pt idx="2899">
                  <c:v>36935.0</c:v>
                </c:pt>
                <c:pt idx="2900">
                  <c:v>36936.0</c:v>
                </c:pt>
                <c:pt idx="2901">
                  <c:v>36937.0</c:v>
                </c:pt>
                <c:pt idx="2902">
                  <c:v>36938.0</c:v>
                </c:pt>
                <c:pt idx="2903">
                  <c:v>36941.0</c:v>
                </c:pt>
                <c:pt idx="2904">
                  <c:v>36942.0</c:v>
                </c:pt>
                <c:pt idx="2905">
                  <c:v>36943.0</c:v>
                </c:pt>
                <c:pt idx="2906">
                  <c:v>36944.0</c:v>
                </c:pt>
                <c:pt idx="2907">
                  <c:v>36945.0</c:v>
                </c:pt>
                <c:pt idx="2908">
                  <c:v>36948.0</c:v>
                </c:pt>
                <c:pt idx="2909">
                  <c:v>36949.0</c:v>
                </c:pt>
                <c:pt idx="2910">
                  <c:v>36950.0</c:v>
                </c:pt>
                <c:pt idx="2911">
                  <c:v>36951.0</c:v>
                </c:pt>
                <c:pt idx="2912">
                  <c:v>36952.0</c:v>
                </c:pt>
                <c:pt idx="2913">
                  <c:v>36955.0</c:v>
                </c:pt>
                <c:pt idx="2914">
                  <c:v>36956.0</c:v>
                </c:pt>
                <c:pt idx="2915">
                  <c:v>36957.0</c:v>
                </c:pt>
                <c:pt idx="2916">
                  <c:v>36958.0</c:v>
                </c:pt>
                <c:pt idx="2917">
                  <c:v>36959.0</c:v>
                </c:pt>
                <c:pt idx="2918">
                  <c:v>36962.0</c:v>
                </c:pt>
                <c:pt idx="2919">
                  <c:v>36963.0</c:v>
                </c:pt>
                <c:pt idx="2920">
                  <c:v>36964.0</c:v>
                </c:pt>
                <c:pt idx="2921">
                  <c:v>36965.0</c:v>
                </c:pt>
                <c:pt idx="2922">
                  <c:v>36966.0</c:v>
                </c:pt>
                <c:pt idx="2923">
                  <c:v>36969.0</c:v>
                </c:pt>
                <c:pt idx="2924">
                  <c:v>36970.0</c:v>
                </c:pt>
                <c:pt idx="2925">
                  <c:v>36971.0</c:v>
                </c:pt>
                <c:pt idx="2926">
                  <c:v>36972.0</c:v>
                </c:pt>
                <c:pt idx="2927">
                  <c:v>36973.0</c:v>
                </c:pt>
                <c:pt idx="2928">
                  <c:v>36976.0</c:v>
                </c:pt>
                <c:pt idx="2929">
                  <c:v>36977.0</c:v>
                </c:pt>
                <c:pt idx="2930">
                  <c:v>36978.0</c:v>
                </c:pt>
                <c:pt idx="2931">
                  <c:v>36979.0</c:v>
                </c:pt>
                <c:pt idx="2932">
                  <c:v>36980.0</c:v>
                </c:pt>
                <c:pt idx="2933">
                  <c:v>36983.0</c:v>
                </c:pt>
                <c:pt idx="2934">
                  <c:v>36984.0</c:v>
                </c:pt>
                <c:pt idx="2935">
                  <c:v>36985.0</c:v>
                </c:pt>
                <c:pt idx="2936">
                  <c:v>36986.0</c:v>
                </c:pt>
                <c:pt idx="2937">
                  <c:v>36987.0</c:v>
                </c:pt>
                <c:pt idx="2938">
                  <c:v>36990.0</c:v>
                </c:pt>
                <c:pt idx="2939">
                  <c:v>36991.0</c:v>
                </c:pt>
                <c:pt idx="2940">
                  <c:v>36992.0</c:v>
                </c:pt>
                <c:pt idx="2941">
                  <c:v>36993.0</c:v>
                </c:pt>
                <c:pt idx="2942">
                  <c:v>36994.0</c:v>
                </c:pt>
                <c:pt idx="2943">
                  <c:v>36997.0</c:v>
                </c:pt>
                <c:pt idx="2944">
                  <c:v>36998.0</c:v>
                </c:pt>
                <c:pt idx="2945">
                  <c:v>36999.0</c:v>
                </c:pt>
                <c:pt idx="2946">
                  <c:v>37000.0</c:v>
                </c:pt>
                <c:pt idx="2947">
                  <c:v>37001.0</c:v>
                </c:pt>
                <c:pt idx="2948">
                  <c:v>37004.0</c:v>
                </c:pt>
                <c:pt idx="2949">
                  <c:v>37005.0</c:v>
                </c:pt>
                <c:pt idx="2950">
                  <c:v>37006.0</c:v>
                </c:pt>
                <c:pt idx="2951">
                  <c:v>37007.0</c:v>
                </c:pt>
                <c:pt idx="2952">
                  <c:v>37008.0</c:v>
                </c:pt>
                <c:pt idx="2953">
                  <c:v>37011.0</c:v>
                </c:pt>
                <c:pt idx="2954">
                  <c:v>37012.0</c:v>
                </c:pt>
                <c:pt idx="2955">
                  <c:v>37013.0</c:v>
                </c:pt>
                <c:pt idx="2956">
                  <c:v>37014.0</c:v>
                </c:pt>
                <c:pt idx="2957">
                  <c:v>37015.0</c:v>
                </c:pt>
                <c:pt idx="2958">
                  <c:v>37018.0</c:v>
                </c:pt>
                <c:pt idx="2959">
                  <c:v>37019.0</c:v>
                </c:pt>
                <c:pt idx="2960">
                  <c:v>37020.0</c:v>
                </c:pt>
                <c:pt idx="2961">
                  <c:v>37021.0</c:v>
                </c:pt>
                <c:pt idx="2962">
                  <c:v>37022.0</c:v>
                </c:pt>
                <c:pt idx="2963">
                  <c:v>37025.0</c:v>
                </c:pt>
                <c:pt idx="2964">
                  <c:v>37026.0</c:v>
                </c:pt>
                <c:pt idx="2965">
                  <c:v>37027.0</c:v>
                </c:pt>
                <c:pt idx="2966">
                  <c:v>37028.0</c:v>
                </c:pt>
                <c:pt idx="2967">
                  <c:v>37029.0</c:v>
                </c:pt>
                <c:pt idx="2968">
                  <c:v>37032.0</c:v>
                </c:pt>
                <c:pt idx="2969">
                  <c:v>37033.0</c:v>
                </c:pt>
                <c:pt idx="2970">
                  <c:v>37034.0</c:v>
                </c:pt>
                <c:pt idx="2971">
                  <c:v>37035.0</c:v>
                </c:pt>
                <c:pt idx="2972">
                  <c:v>37036.0</c:v>
                </c:pt>
                <c:pt idx="2973">
                  <c:v>37039.0</c:v>
                </c:pt>
                <c:pt idx="2974">
                  <c:v>37040.0</c:v>
                </c:pt>
                <c:pt idx="2975">
                  <c:v>37041.0</c:v>
                </c:pt>
                <c:pt idx="2976">
                  <c:v>37042.0</c:v>
                </c:pt>
                <c:pt idx="2977">
                  <c:v>37043.0</c:v>
                </c:pt>
                <c:pt idx="2978">
                  <c:v>37046.0</c:v>
                </c:pt>
                <c:pt idx="2979">
                  <c:v>37047.0</c:v>
                </c:pt>
                <c:pt idx="2980">
                  <c:v>37048.0</c:v>
                </c:pt>
                <c:pt idx="2981">
                  <c:v>37049.0</c:v>
                </c:pt>
                <c:pt idx="2982">
                  <c:v>37050.0</c:v>
                </c:pt>
                <c:pt idx="2983">
                  <c:v>37053.0</c:v>
                </c:pt>
                <c:pt idx="2984">
                  <c:v>37054.0</c:v>
                </c:pt>
                <c:pt idx="2985">
                  <c:v>37055.0</c:v>
                </c:pt>
                <c:pt idx="2986">
                  <c:v>37056.0</c:v>
                </c:pt>
                <c:pt idx="2987">
                  <c:v>37057.0</c:v>
                </c:pt>
                <c:pt idx="2988">
                  <c:v>37060.0</c:v>
                </c:pt>
                <c:pt idx="2989">
                  <c:v>37061.0</c:v>
                </c:pt>
                <c:pt idx="2990">
                  <c:v>37062.0</c:v>
                </c:pt>
                <c:pt idx="2991">
                  <c:v>37063.0</c:v>
                </c:pt>
                <c:pt idx="2992">
                  <c:v>37064.0</c:v>
                </c:pt>
                <c:pt idx="2993">
                  <c:v>37067.0</c:v>
                </c:pt>
                <c:pt idx="2994">
                  <c:v>37068.0</c:v>
                </c:pt>
                <c:pt idx="2995">
                  <c:v>37069.0</c:v>
                </c:pt>
                <c:pt idx="2996">
                  <c:v>37070.0</c:v>
                </c:pt>
                <c:pt idx="2997">
                  <c:v>37071.0</c:v>
                </c:pt>
                <c:pt idx="2998">
                  <c:v>37074.0</c:v>
                </c:pt>
                <c:pt idx="2999">
                  <c:v>37075.0</c:v>
                </c:pt>
                <c:pt idx="3000">
                  <c:v>37076.0</c:v>
                </c:pt>
                <c:pt idx="3001">
                  <c:v>37077.0</c:v>
                </c:pt>
                <c:pt idx="3002">
                  <c:v>37078.0</c:v>
                </c:pt>
                <c:pt idx="3003">
                  <c:v>37081.0</c:v>
                </c:pt>
                <c:pt idx="3004">
                  <c:v>37082.0</c:v>
                </c:pt>
                <c:pt idx="3005">
                  <c:v>37083.0</c:v>
                </c:pt>
                <c:pt idx="3006">
                  <c:v>37084.0</c:v>
                </c:pt>
                <c:pt idx="3007">
                  <c:v>37085.0</c:v>
                </c:pt>
                <c:pt idx="3008">
                  <c:v>37088.0</c:v>
                </c:pt>
                <c:pt idx="3009">
                  <c:v>37089.0</c:v>
                </c:pt>
                <c:pt idx="3010">
                  <c:v>37090.0</c:v>
                </c:pt>
                <c:pt idx="3011">
                  <c:v>37091.0</c:v>
                </c:pt>
                <c:pt idx="3012">
                  <c:v>37092.0</c:v>
                </c:pt>
                <c:pt idx="3013">
                  <c:v>37095.0</c:v>
                </c:pt>
                <c:pt idx="3014">
                  <c:v>37096.0</c:v>
                </c:pt>
                <c:pt idx="3015">
                  <c:v>37097.0</c:v>
                </c:pt>
                <c:pt idx="3016">
                  <c:v>37098.0</c:v>
                </c:pt>
                <c:pt idx="3017">
                  <c:v>37099.0</c:v>
                </c:pt>
                <c:pt idx="3018">
                  <c:v>37102.0</c:v>
                </c:pt>
                <c:pt idx="3019">
                  <c:v>37103.0</c:v>
                </c:pt>
                <c:pt idx="3020">
                  <c:v>37104.0</c:v>
                </c:pt>
                <c:pt idx="3021">
                  <c:v>37105.0</c:v>
                </c:pt>
                <c:pt idx="3022">
                  <c:v>37106.0</c:v>
                </c:pt>
                <c:pt idx="3023">
                  <c:v>37109.0</c:v>
                </c:pt>
                <c:pt idx="3024">
                  <c:v>37110.0</c:v>
                </c:pt>
                <c:pt idx="3025">
                  <c:v>37111.0</c:v>
                </c:pt>
                <c:pt idx="3026">
                  <c:v>37112.0</c:v>
                </c:pt>
                <c:pt idx="3027">
                  <c:v>37113.0</c:v>
                </c:pt>
                <c:pt idx="3028">
                  <c:v>37116.0</c:v>
                </c:pt>
                <c:pt idx="3029">
                  <c:v>37117.0</c:v>
                </c:pt>
                <c:pt idx="3030">
                  <c:v>37118.0</c:v>
                </c:pt>
                <c:pt idx="3031">
                  <c:v>37119.0</c:v>
                </c:pt>
                <c:pt idx="3032">
                  <c:v>37120.0</c:v>
                </c:pt>
                <c:pt idx="3033">
                  <c:v>37123.0</c:v>
                </c:pt>
                <c:pt idx="3034">
                  <c:v>37124.0</c:v>
                </c:pt>
                <c:pt idx="3035">
                  <c:v>37125.0</c:v>
                </c:pt>
                <c:pt idx="3036">
                  <c:v>37126.0</c:v>
                </c:pt>
                <c:pt idx="3037">
                  <c:v>37127.0</c:v>
                </c:pt>
                <c:pt idx="3038">
                  <c:v>37130.0</c:v>
                </c:pt>
                <c:pt idx="3039">
                  <c:v>37131.0</c:v>
                </c:pt>
                <c:pt idx="3040">
                  <c:v>37132.0</c:v>
                </c:pt>
                <c:pt idx="3041">
                  <c:v>37133.0</c:v>
                </c:pt>
                <c:pt idx="3042">
                  <c:v>37134.0</c:v>
                </c:pt>
                <c:pt idx="3043">
                  <c:v>37137.0</c:v>
                </c:pt>
                <c:pt idx="3044">
                  <c:v>37138.0</c:v>
                </c:pt>
                <c:pt idx="3045">
                  <c:v>37139.0</c:v>
                </c:pt>
                <c:pt idx="3046">
                  <c:v>37140.0</c:v>
                </c:pt>
                <c:pt idx="3047">
                  <c:v>37141.0</c:v>
                </c:pt>
                <c:pt idx="3048">
                  <c:v>37144.0</c:v>
                </c:pt>
                <c:pt idx="3049">
                  <c:v>37145.0</c:v>
                </c:pt>
                <c:pt idx="3050">
                  <c:v>37146.0</c:v>
                </c:pt>
                <c:pt idx="3051">
                  <c:v>37147.0</c:v>
                </c:pt>
                <c:pt idx="3052">
                  <c:v>37148.0</c:v>
                </c:pt>
                <c:pt idx="3053">
                  <c:v>37151.0</c:v>
                </c:pt>
                <c:pt idx="3054">
                  <c:v>37152.0</c:v>
                </c:pt>
                <c:pt idx="3055">
                  <c:v>37153.0</c:v>
                </c:pt>
                <c:pt idx="3056">
                  <c:v>37154.0</c:v>
                </c:pt>
                <c:pt idx="3057">
                  <c:v>37155.0</c:v>
                </c:pt>
                <c:pt idx="3058">
                  <c:v>37158.0</c:v>
                </c:pt>
                <c:pt idx="3059">
                  <c:v>37159.0</c:v>
                </c:pt>
                <c:pt idx="3060">
                  <c:v>37160.0</c:v>
                </c:pt>
                <c:pt idx="3061">
                  <c:v>37161.0</c:v>
                </c:pt>
                <c:pt idx="3062">
                  <c:v>37162.0</c:v>
                </c:pt>
                <c:pt idx="3063">
                  <c:v>37165.0</c:v>
                </c:pt>
                <c:pt idx="3064">
                  <c:v>37166.0</c:v>
                </c:pt>
                <c:pt idx="3065">
                  <c:v>37167.0</c:v>
                </c:pt>
                <c:pt idx="3066">
                  <c:v>37168.0</c:v>
                </c:pt>
                <c:pt idx="3067">
                  <c:v>37169.0</c:v>
                </c:pt>
                <c:pt idx="3068">
                  <c:v>37172.0</c:v>
                </c:pt>
                <c:pt idx="3069">
                  <c:v>37173.0</c:v>
                </c:pt>
                <c:pt idx="3070">
                  <c:v>37174.0</c:v>
                </c:pt>
                <c:pt idx="3071">
                  <c:v>37175.0</c:v>
                </c:pt>
                <c:pt idx="3072">
                  <c:v>37176.0</c:v>
                </c:pt>
                <c:pt idx="3073">
                  <c:v>37179.0</c:v>
                </c:pt>
                <c:pt idx="3074">
                  <c:v>37180.0</c:v>
                </c:pt>
                <c:pt idx="3075">
                  <c:v>37181.0</c:v>
                </c:pt>
                <c:pt idx="3076">
                  <c:v>37182.0</c:v>
                </c:pt>
                <c:pt idx="3077">
                  <c:v>37183.0</c:v>
                </c:pt>
                <c:pt idx="3078">
                  <c:v>37186.0</c:v>
                </c:pt>
                <c:pt idx="3079">
                  <c:v>37187.0</c:v>
                </c:pt>
                <c:pt idx="3080">
                  <c:v>37188.0</c:v>
                </c:pt>
                <c:pt idx="3081">
                  <c:v>37189.0</c:v>
                </c:pt>
                <c:pt idx="3082">
                  <c:v>37190.0</c:v>
                </c:pt>
                <c:pt idx="3083">
                  <c:v>37193.0</c:v>
                </c:pt>
                <c:pt idx="3084">
                  <c:v>37194.0</c:v>
                </c:pt>
                <c:pt idx="3085">
                  <c:v>37195.0</c:v>
                </c:pt>
                <c:pt idx="3086">
                  <c:v>37196.0</c:v>
                </c:pt>
                <c:pt idx="3087">
                  <c:v>37197.0</c:v>
                </c:pt>
                <c:pt idx="3088">
                  <c:v>37200.0</c:v>
                </c:pt>
                <c:pt idx="3089">
                  <c:v>37201.0</c:v>
                </c:pt>
                <c:pt idx="3090">
                  <c:v>37202.0</c:v>
                </c:pt>
                <c:pt idx="3091">
                  <c:v>37203.0</c:v>
                </c:pt>
                <c:pt idx="3092">
                  <c:v>37204.0</c:v>
                </c:pt>
                <c:pt idx="3093">
                  <c:v>37207.0</c:v>
                </c:pt>
                <c:pt idx="3094">
                  <c:v>37208.0</c:v>
                </c:pt>
                <c:pt idx="3095">
                  <c:v>37209.0</c:v>
                </c:pt>
                <c:pt idx="3096">
                  <c:v>37210.0</c:v>
                </c:pt>
                <c:pt idx="3097">
                  <c:v>37211.0</c:v>
                </c:pt>
                <c:pt idx="3098">
                  <c:v>37214.0</c:v>
                </c:pt>
                <c:pt idx="3099">
                  <c:v>37215.0</c:v>
                </c:pt>
                <c:pt idx="3100">
                  <c:v>37216.0</c:v>
                </c:pt>
                <c:pt idx="3101">
                  <c:v>37217.0</c:v>
                </c:pt>
                <c:pt idx="3102">
                  <c:v>37218.0</c:v>
                </c:pt>
                <c:pt idx="3103">
                  <c:v>37221.0</c:v>
                </c:pt>
                <c:pt idx="3104">
                  <c:v>37222.0</c:v>
                </c:pt>
                <c:pt idx="3105">
                  <c:v>37223.0</c:v>
                </c:pt>
                <c:pt idx="3106">
                  <c:v>37224.0</c:v>
                </c:pt>
                <c:pt idx="3107">
                  <c:v>37225.0</c:v>
                </c:pt>
                <c:pt idx="3108">
                  <c:v>37228.0</c:v>
                </c:pt>
                <c:pt idx="3109">
                  <c:v>37229.0</c:v>
                </c:pt>
                <c:pt idx="3110">
                  <c:v>37230.0</c:v>
                </c:pt>
                <c:pt idx="3111">
                  <c:v>37231.0</c:v>
                </c:pt>
                <c:pt idx="3112">
                  <c:v>37232.0</c:v>
                </c:pt>
                <c:pt idx="3113">
                  <c:v>37235.0</c:v>
                </c:pt>
                <c:pt idx="3114">
                  <c:v>37236.0</c:v>
                </c:pt>
                <c:pt idx="3115">
                  <c:v>37237.0</c:v>
                </c:pt>
                <c:pt idx="3116">
                  <c:v>37238.0</c:v>
                </c:pt>
                <c:pt idx="3117">
                  <c:v>37239.0</c:v>
                </c:pt>
                <c:pt idx="3118">
                  <c:v>37242.0</c:v>
                </c:pt>
                <c:pt idx="3119">
                  <c:v>37243.0</c:v>
                </c:pt>
                <c:pt idx="3120">
                  <c:v>37244.0</c:v>
                </c:pt>
                <c:pt idx="3121">
                  <c:v>37245.0</c:v>
                </c:pt>
                <c:pt idx="3122">
                  <c:v>37246.0</c:v>
                </c:pt>
                <c:pt idx="3123">
                  <c:v>37249.0</c:v>
                </c:pt>
                <c:pt idx="3124">
                  <c:v>37250.0</c:v>
                </c:pt>
                <c:pt idx="3125">
                  <c:v>37251.0</c:v>
                </c:pt>
                <c:pt idx="3126">
                  <c:v>37252.0</c:v>
                </c:pt>
                <c:pt idx="3127">
                  <c:v>37253.0</c:v>
                </c:pt>
                <c:pt idx="3128">
                  <c:v>37256.0</c:v>
                </c:pt>
                <c:pt idx="3129">
                  <c:v>37257.0</c:v>
                </c:pt>
                <c:pt idx="3130">
                  <c:v>37258.0</c:v>
                </c:pt>
                <c:pt idx="3131">
                  <c:v>37259.0</c:v>
                </c:pt>
                <c:pt idx="3132">
                  <c:v>37260.0</c:v>
                </c:pt>
                <c:pt idx="3133">
                  <c:v>37263.0</c:v>
                </c:pt>
                <c:pt idx="3134">
                  <c:v>37264.0</c:v>
                </c:pt>
                <c:pt idx="3135">
                  <c:v>37265.0</c:v>
                </c:pt>
                <c:pt idx="3136">
                  <c:v>37266.0</c:v>
                </c:pt>
                <c:pt idx="3137">
                  <c:v>37267.0</c:v>
                </c:pt>
                <c:pt idx="3138">
                  <c:v>37270.0</c:v>
                </c:pt>
                <c:pt idx="3139">
                  <c:v>37271.0</c:v>
                </c:pt>
                <c:pt idx="3140">
                  <c:v>37272.0</c:v>
                </c:pt>
                <c:pt idx="3141">
                  <c:v>37273.0</c:v>
                </c:pt>
                <c:pt idx="3142">
                  <c:v>37274.0</c:v>
                </c:pt>
                <c:pt idx="3143">
                  <c:v>37277.0</c:v>
                </c:pt>
                <c:pt idx="3144">
                  <c:v>37278.0</c:v>
                </c:pt>
                <c:pt idx="3145">
                  <c:v>37279.0</c:v>
                </c:pt>
                <c:pt idx="3146">
                  <c:v>37280.0</c:v>
                </c:pt>
                <c:pt idx="3147">
                  <c:v>37281.0</c:v>
                </c:pt>
                <c:pt idx="3148">
                  <c:v>37284.0</c:v>
                </c:pt>
                <c:pt idx="3149">
                  <c:v>37285.0</c:v>
                </c:pt>
                <c:pt idx="3150">
                  <c:v>37286.0</c:v>
                </c:pt>
                <c:pt idx="3151">
                  <c:v>37287.0</c:v>
                </c:pt>
                <c:pt idx="3152">
                  <c:v>37288.0</c:v>
                </c:pt>
                <c:pt idx="3153">
                  <c:v>37291.0</c:v>
                </c:pt>
                <c:pt idx="3154">
                  <c:v>37292.0</c:v>
                </c:pt>
                <c:pt idx="3155">
                  <c:v>37293.0</c:v>
                </c:pt>
                <c:pt idx="3156">
                  <c:v>37294.0</c:v>
                </c:pt>
                <c:pt idx="3157">
                  <c:v>37295.0</c:v>
                </c:pt>
                <c:pt idx="3158">
                  <c:v>37298.0</c:v>
                </c:pt>
                <c:pt idx="3159">
                  <c:v>37299.0</c:v>
                </c:pt>
                <c:pt idx="3160">
                  <c:v>37300.0</c:v>
                </c:pt>
                <c:pt idx="3161">
                  <c:v>37301.0</c:v>
                </c:pt>
                <c:pt idx="3162">
                  <c:v>37302.0</c:v>
                </c:pt>
                <c:pt idx="3163">
                  <c:v>37305.0</c:v>
                </c:pt>
                <c:pt idx="3164">
                  <c:v>37306.0</c:v>
                </c:pt>
                <c:pt idx="3165">
                  <c:v>37307.0</c:v>
                </c:pt>
                <c:pt idx="3166">
                  <c:v>37308.0</c:v>
                </c:pt>
                <c:pt idx="3167">
                  <c:v>37309.0</c:v>
                </c:pt>
                <c:pt idx="3168">
                  <c:v>37312.0</c:v>
                </c:pt>
                <c:pt idx="3169">
                  <c:v>37313.0</c:v>
                </c:pt>
                <c:pt idx="3170">
                  <c:v>37314.0</c:v>
                </c:pt>
                <c:pt idx="3171">
                  <c:v>37315.0</c:v>
                </c:pt>
                <c:pt idx="3172">
                  <c:v>37316.0</c:v>
                </c:pt>
                <c:pt idx="3173">
                  <c:v>37319.0</c:v>
                </c:pt>
                <c:pt idx="3174">
                  <c:v>37320.0</c:v>
                </c:pt>
                <c:pt idx="3175">
                  <c:v>37321.0</c:v>
                </c:pt>
                <c:pt idx="3176">
                  <c:v>37322.0</c:v>
                </c:pt>
                <c:pt idx="3177">
                  <c:v>37323.0</c:v>
                </c:pt>
                <c:pt idx="3178">
                  <c:v>37326.0</c:v>
                </c:pt>
                <c:pt idx="3179">
                  <c:v>37327.0</c:v>
                </c:pt>
                <c:pt idx="3180">
                  <c:v>37328.0</c:v>
                </c:pt>
                <c:pt idx="3181">
                  <c:v>37329.0</c:v>
                </c:pt>
                <c:pt idx="3182">
                  <c:v>37330.0</c:v>
                </c:pt>
                <c:pt idx="3183">
                  <c:v>37333.0</c:v>
                </c:pt>
                <c:pt idx="3184">
                  <c:v>37334.0</c:v>
                </c:pt>
                <c:pt idx="3185">
                  <c:v>37335.0</c:v>
                </c:pt>
                <c:pt idx="3186">
                  <c:v>37336.0</c:v>
                </c:pt>
                <c:pt idx="3187">
                  <c:v>37337.0</c:v>
                </c:pt>
                <c:pt idx="3188">
                  <c:v>37340.0</c:v>
                </c:pt>
                <c:pt idx="3189">
                  <c:v>37341.0</c:v>
                </c:pt>
                <c:pt idx="3190">
                  <c:v>37342.0</c:v>
                </c:pt>
                <c:pt idx="3191">
                  <c:v>37343.0</c:v>
                </c:pt>
                <c:pt idx="3192">
                  <c:v>37344.0</c:v>
                </c:pt>
                <c:pt idx="3193">
                  <c:v>37347.0</c:v>
                </c:pt>
                <c:pt idx="3194">
                  <c:v>37348.0</c:v>
                </c:pt>
                <c:pt idx="3195">
                  <c:v>37349.0</c:v>
                </c:pt>
                <c:pt idx="3196">
                  <c:v>37350.0</c:v>
                </c:pt>
                <c:pt idx="3197">
                  <c:v>37351.0</c:v>
                </c:pt>
                <c:pt idx="3198">
                  <c:v>37354.0</c:v>
                </c:pt>
                <c:pt idx="3199">
                  <c:v>37355.0</c:v>
                </c:pt>
                <c:pt idx="3200">
                  <c:v>37356.0</c:v>
                </c:pt>
                <c:pt idx="3201">
                  <c:v>37357.0</c:v>
                </c:pt>
                <c:pt idx="3202">
                  <c:v>37358.0</c:v>
                </c:pt>
                <c:pt idx="3203">
                  <c:v>37361.0</c:v>
                </c:pt>
                <c:pt idx="3204">
                  <c:v>37362.0</c:v>
                </c:pt>
                <c:pt idx="3205">
                  <c:v>37363.0</c:v>
                </c:pt>
                <c:pt idx="3206">
                  <c:v>37364.0</c:v>
                </c:pt>
                <c:pt idx="3207">
                  <c:v>37365.0</c:v>
                </c:pt>
                <c:pt idx="3208">
                  <c:v>37368.0</c:v>
                </c:pt>
                <c:pt idx="3209">
                  <c:v>37369.0</c:v>
                </c:pt>
                <c:pt idx="3210">
                  <c:v>37370.0</c:v>
                </c:pt>
                <c:pt idx="3211">
                  <c:v>37371.0</c:v>
                </c:pt>
                <c:pt idx="3212">
                  <c:v>37372.0</c:v>
                </c:pt>
                <c:pt idx="3213">
                  <c:v>37375.0</c:v>
                </c:pt>
                <c:pt idx="3214">
                  <c:v>37376.0</c:v>
                </c:pt>
                <c:pt idx="3215">
                  <c:v>37377.0</c:v>
                </c:pt>
                <c:pt idx="3216">
                  <c:v>37378.0</c:v>
                </c:pt>
                <c:pt idx="3217">
                  <c:v>37379.0</c:v>
                </c:pt>
                <c:pt idx="3218">
                  <c:v>37382.0</c:v>
                </c:pt>
                <c:pt idx="3219">
                  <c:v>37383.0</c:v>
                </c:pt>
                <c:pt idx="3220">
                  <c:v>37384.0</c:v>
                </c:pt>
                <c:pt idx="3221">
                  <c:v>37385.0</c:v>
                </c:pt>
                <c:pt idx="3222">
                  <c:v>37386.0</c:v>
                </c:pt>
                <c:pt idx="3223">
                  <c:v>37389.0</c:v>
                </c:pt>
                <c:pt idx="3224">
                  <c:v>37390.0</c:v>
                </c:pt>
                <c:pt idx="3225">
                  <c:v>37391.0</c:v>
                </c:pt>
                <c:pt idx="3226">
                  <c:v>37392.0</c:v>
                </c:pt>
                <c:pt idx="3227">
                  <c:v>37393.0</c:v>
                </c:pt>
                <c:pt idx="3228">
                  <c:v>37396.0</c:v>
                </c:pt>
                <c:pt idx="3229">
                  <c:v>37397.0</c:v>
                </c:pt>
                <c:pt idx="3230">
                  <c:v>37398.0</c:v>
                </c:pt>
                <c:pt idx="3231">
                  <c:v>37399.0</c:v>
                </c:pt>
                <c:pt idx="3232">
                  <c:v>37400.0</c:v>
                </c:pt>
                <c:pt idx="3233">
                  <c:v>37403.0</c:v>
                </c:pt>
                <c:pt idx="3234">
                  <c:v>37404.0</c:v>
                </c:pt>
                <c:pt idx="3235">
                  <c:v>37405.0</c:v>
                </c:pt>
                <c:pt idx="3236">
                  <c:v>37406.0</c:v>
                </c:pt>
                <c:pt idx="3237">
                  <c:v>37407.0</c:v>
                </c:pt>
                <c:pt idx="3238">
                  <c:v>37410.0</c:v>
                </c:pt>
                <c:pt idx="3239">
                  <c:v>37411.0</c:v>
                </c:pt>
                <c:pt idx="3240">
                  <c:v>37412.0</c:v>
                </c:pt>
                <c:pt idx="3241">
                  <c:v>37413.0</c:v>
                </c:pt>
                <c:pt idx="3242">
                  <c:v>37414.0</c:v>
                </c:pt>
                <c:pt idx="3243">
                  <c:v>37417.0</c:v>
                </c:pt>
                <c:pt idx="3244">
                  <c:v>37418.0</c:v>
                </c:pt>
                <c:pt idx="3245">
                  <c:v>37419.0</c:v>
                </c:pt>
                <c:pt idx="3246">
                  <c:v>37420.0</c:v>
                </c:pt>
                <c:pt idx="3247">
                  <c:v>37421.0</c:v>
                </c:pt>
                <c:pt idx="3248">
                  <c:v>37424.0</c:v>
                </c:pt>
                <c:pt idx="3249">
                  <c:v>37425.0</c:v>
                </c:pt>
                <c:pt idx="3250">
                  <c:v>37426.0</c:v>
                </c:pt>
                <c:pt idx="3251">
                  <c:v>37427.0</c:v>
                </c:pt>
                <c:pt idx="3252">
                  <c:v>37428.0</c:v>
                </c:pt>
                <c:pt idx="3253">
                  <c:v>37431.0</c:v>
                </c:pt>
                <c:pt idx="3254">
                  <c:v>37432.0</c:v>
                </c:pt>
                <c:pt idx="3255">
                  <c:v>37433.0</c:v>
                </c:pt>
                <c:pt idx="3256">
                  <c:v>37434.0</c:v>
                </c:pt>
                <c:pt idx="3257">
                  <c:v>37435.0</c:v>
                </c:pt>
                <c:pt idx="3258">
                  <c:v>37438.0</c:v>
                </c:pt>
                <c:pt idx="3259">
                  <c:v>37439.0</c:v>
                </c:pt>
                <c:pt idx="3260">
                  <c:v>37440.0</c:v>
                </c:pt>
                <c:pt idx="3261">
                  <c:v>37441.0</c:v>
                </c:pt>
                <c:pt idx="3262">
                  <c:v>37442.0</c:v>
                </c:pt>
                <c:pt idx="3263">
                  <c:v>37445.0</c:v>
                </c:pt>
                <c:pt idx="3264">
                  <c:v>37446.0</c:v>
                </c:pt>
                <c:pt idx="3265">
                  <c:v>37447.0</c:v>
                </c:pt>
                <c:pt idx="3266">
                  <c:v>37448.0</c:v>
                </c:pt>
                <c:pt idx="3267">
                  <c:v>37449.0</c:v>
                </c:pt>
                <c:pt idx="3268">
                  <c:v>37452.0</c:v>
                </c:pt>
                <c:pt idx="3269">
                  <c:v>37453.0</c:v>
                </c:pt>
                <c:pt idx="3270">
                  <c:v>37454.0</c:v>
                </c:pt>
                <c:pt idx="3271">
                  <c:v>37455.0</c:v>
                </c:pt>
                <c:pt idx="3272">
                  <c:v>37456.0</c:v>
                </c:pt>
                <c:pt idx="3273">
                  <c:v>37459.0</c:v>
                </c:pt>
                <c:pt idx="3274">
                  <c:v>37460.0</c:v>
                </c:pt>
                <c:pt idx="3275">
                  <c:v>37461.0</c:v>
                </c:pt>
                <c:pt idx="3276">
                  <c:v>37462.0</c:v>
                </c:pt>
                <c:pt idx="3277">
                  <c:v>37463.0</c:v>
                </c:pt>
                <c:pt idx="3278">
                  <c:v>37466.0</c:v>
                </c:pt>
                <c:pt idx="3279">
                  <c:v>37467.0</c:v>
                </c:pt>
                <c:pt idx="3280">
                  <c:v>37468.0</c:v>
                </c:pt>
                <c:pt idx="3281">
                  <c:v>37469.0</c:v>
                </c:pt>
                <c:pt idx="3282">
                  <c:v>37470.0</c:v>
                </c:pt>
                <c:pt idx="3283">
                  <c:v>37473.0</c:v>
                </c:pt>
                <c:pt idx="3284">
                  <c:v>37474.0</c:v>
                </c:pt>
                <c:pt idx="3285">
                  <c:v>37475.0</c:v>
                </c:pt>
                <c:pt idx="3286">
                  <c:v>37476.0</c:v>
                </c:pt>
                <c:pt idx="3287">
                  <c:v>37477.0</c:v>
                </c:pt>
                <c:pt idx="3288">
                  <c:v>37480.0</c:v>
                </c:pt>
                <c:pt idx="3289">
                  <c:v>37481.0</c:v>
                </c:pt>
                <c:pt idx="3290">
                  <c:v>37482.0</c:v>
                </c:pt>
                <c:pt idx="3291">
                  <c:v>37483.0</c:v>
                </c:pt>
                <c:pt idx="3292">
                  <c:v>37484.0</c:v>
                </c:pt>
                <c:pt idx="3293">
                  <c:v>37487.0</c:v>
                </c:pt>
                <c:pt idx="3294">
                  <c:v>37488.0</c:v>
                </c:pt>
                <c:pt idx="3295">
                  <c:v>37489.0</c:v>
                </c:pt>
                <c:pt idx="3296">
                  <c:v>37490.0</c:v>
                </c:pt>
                <c:pt idx="3297">
                  <c:v>37491.0</c:v>
                </c:pt>
                <c:pt idx="3298">
                  <c:v>37494.0</c:v>
                </c:pt>
                <c:pt idx="3299">
                  <c:v>37495.0</c:v>
                </c:pt>
                <c:pt idx="3300">
                  <c:v>37496.0</c:v>
                </c:pt>
                <c:pt idx="3301">
                  <c:v>37497.0</c:v>
                </c:pt>
                <c:pt idx="3302">
                  <c:v>37498.0</c:v>
                </c:pt>
                <c:pt idx="3303">
                  <c:v>37501.0</c:v>
                </c:pt>
                <c:pt idx="3304">
                  <c:v>37502.0</c:v>
                </c:pt>
                <c:pt idx="3305">
                  <c:v>37503.0</c:v>
                </c:pt>
                <c:pt idx="3306">
                  <c:v>37504.0</c:v>
                </c:pt>
                <c:pt idx="3307">
                  <c:v>37505.0</c:v>
                </c:pt>
                <c:pt idx="3308">
                  <c:v>37508.0</c:v>
                </c:pt>
                <c:pt idx="3309">
                  <c:v>37509.0</c:v>
                </c:pt>
                <c:pt idx="3310">
                  <c:v>37510.0</c:v>
                </c:pt>
                <c:pt idx="3311">
                  <c:v>37511.0</c:v>
                </c:pt>
                <c:pt idx="3312">
                  <c:v>37512.0</c:v>
                </c:pt>
                <c:pt idx="3313">
                  <c:v>37515.0</c:v>
                </c:pt>
                <c:pt idx="3314">
                  <c:v>37516.0</c:v>
                </c:pt>
                <c:pt idx="3315">
                  <c:v>37517.0</c:v>
                </c:pt>
                <c:pt idx="3316">
                  <c:v>37518.0</c:v>
                </c:pt>
                <c:pt idx="3317">
                  <c:v>37519.0</c:v>
                </c:pt>
                <c:pt idx="3318">
                  <c:v>37522.0</c:v>
                </c:pt>
                <c:pt idx="3319">
                  <c:v>37523.0</c:v>
                </c:pt>
                <c:pt idx="3320">
                  <c:v>37524.0</c:v>
                </c:pt>
                <c:pt idx="3321">
                  <c:v>37525.0</c:v>
                </c:pt>
                <c:pt idx="3322">
                  <c:v>37526.0</c:v>
                </c:pt>
                <c:pt idx="3323">
                  <c:v>37529.0</c:v>
                </c:pt>
                <c:pt idx="3324">
                  <c:v>37530.0</c:v>
                </c:pt>
                <c:pt idx="3325">
                  <c:v>37531.0</c:v>
                </c:pt>
                <c:pt idx="3326">
                  <c:v>37532.0</c:v>
                </c:pt>
                <c:pt idx="3327">
                  <c:v>37533.0</c:v>
                </c:pt>
                <c:pt idx="3328">
                  <c:v>37536.0</c:v>
                </c:pt>
                <c:pt idx="3329">
                  <c:v>37537.0</c:v>
                </c:pt>
                <c:pt idx="3330">
                  <c:v>37538.0</c:v>
                </c:pt>
                <c:pt idx="3331">
                  <c:v>37539.0</c:v>
                </c:pt>
                <c:pt idx="3332">
                  <c:v>37540.0</c:v>
                </c:pt>
                <c:pt idx="3333">
                  <c:v>37543.0</c:v>
                </c:pt>
                <c:pt idx="3334">
                  <c:v>37544.0</c:v>
                </c:pt>
                <c:pt idx="3335">
                  <c:v>37545.0</c:v>
                </c:pt>
                <c:pt idx="3336">
                  <c:v>37546.0</c:v>
                </c:pt>
                <c:pt idx="3337">
                  <c:v>37547.0</c:v>
                </c:pt>
                <c:pt idx="3338">
                  <c:v>37550.0</c:v>
                </c:pt>
                <c:pt idx="3339">
                  <c:v>37551.0</c:v>
                </c:pt>
                <c:pt idx="3340">
                  <c:v>37552.0</c:v>
                </c:pt>
                <c:pt idx="3341">
                  <c:v>37553.0</c:v>
                </c:pt>
                <c:pt idx="3342">
                  <c:v>37554.0</c:v>
                </c:pt>
                <c:pt idx="3343">
                  <c:v>37557.0</c:v>
                </c:pt>
                <c:pt idx="3344">
                  <c:v>37558.0</c:v>
                </c:pt>
                <c:pt idx="3345">
                  <c:v>37559.0</c:v>
                </c:pt>
                <c:pt idx="3346">
                  <c:v>37560.0</c:v>
                </c:pt>
                <c:pt idx="3347">
                  <c:v>37561.0</c:v>
                </c:pt>
                <c:pt idx="3348">
                  <c:v>37564.0</c:v>
                </c:pt>
                <c:pt idx="3349">
                  <c:v>37565.0</c:v>
                </c:pt>
                <c:pt idx="3350">
                  <c:v>37566.0</c:v>
                </c:pt>
                <c:pt idx="3351">
                  <c:v>37567.0</c:v>
                </c:pt>
                <c:pt idx="3352">
                  <c:v>37568.0</c:v>
                </c:pt>
                <c:pt idx="3353">
                  <c:v>37571.0</c:v>
                </c:pt>
                <c:pt idx="3354">
                  <c:v>37572.0</c:v>
                </c:pt>
                <c:pt idx="3355">
                  <c:v>37573.0</c:v>
                </c:pt>
                <c:pt idx="3356">
                  <c:v>37574.0</c:v>
                </c:pt>
                <c:pt idx="3357">
                  <c:v>37575.0</c:v>
                </c:pt>
                <c:pt idx="3358">
                  <c:v>37578.0</c:v>
                </c:pt>
                <c:pt idx="3359">
                  <c:v>37579.0</c:v>
                </c:pt>
                <c:pt idx="3360">
                  <c:v>37580.0</c:v>
                </c:pt>
                <c:pt idx="3361">
                  <c:v>37581.0</c:v>
                </c:pt>
                <c:pt idx="3362">
                  <c:v>37582.0</c:v>
                </c:pt>
                <c:pt idx="3363">
                  <c:v>37585.0</c:v>
                </c:pt>
                <c:pt idx="3364">
                  <c:v>37586.0</c:v>
                </c:pt>
                <c:pt idx="3365">
                  <c:v>37587.0</c:v>
                </c:pt>
                <c:pt idx="3366">
                  <c:v>37588.0</c:v>
                </c:pt>
                <c:pt idx="3367">
                  <c:v>37589.0</c:v>
                </c:pt>
                <c:pt idx="3368">
                  <c:v>37592.0</c:v>
                </c:pt>
                <c:pt idx="3369">
                  <c:v>37593.0</c:v>
                </c:pt>
                <c:pt idx="3370">
                  <c:v>37594.0</c:v>
                </c:pt>
                <c:pt idx="3371">
                  <c:v>37595.0</c:v>
                </c:pt>
                <c:pt idx="3372">
                  <c:v>37596.0</c:v>
                </c:pt>
                <c:pt idx="3373">
                  <c:v>37599.0</c:v>
                </c:pt>
                <c:pt idx="3374">
                  <c:v>37600.0</c:v>
                </c:pt>
                <c:pt idx="3375">
                  <c:v>37601.0</c:v>
                </c:pt>
                <c:pt idx="3376">
                  <c:v>37602.0</c:v>
                </c:pt>
                <c:pt idx="3377">
                  <c:v>37603.0</c:v>
                </c:pt>
                <c:pt idx="3378">
                  <c:v>37606.0</c:v>
                </c:pt>
                <c:pt idx="3379">
                  <c:v>37607.0</c:v>
                </c:pt>
                <c:pt idx="3380">
                  <c:v>37608.0</c:v>
                </c:pt>
                <c:pt idx="3381">
                  <c:v>37609.0</c:v>
                </c:pt>
                <c:pt idx="3382">
                  <c:v>37610.0</c:v>
                </c:pt>
                <c:pt idx="3383">
                  <c:v>37613.0</c:v>
                </c:pt>
                <c:pt idx="3384">
                  <c:v>37614.0</c:v>
                </c:pt>
                <c:pt idx="3385">
                  <c:v>37615.0</c:v>
                </c:pt>
                <c:pt idx="3386">
                  <c:v>37616.0</c:v>
                </c:pt>
                <c:pt idx="3387">
                  <c:v>37617.0</c:v>
                </c:pt>
                <c:pt idx="3388">
                  <c:v>37620.0</c:v>
                </c:pt>
                <c:pt idx="3389">
                  <c:v>37621.0</c:v>
                </c:pt>
                <c:pt idx="3390">
                  <c:v>37622.0</c:v>
                </c:pt>
                <c:pt idx="3391">
                  <c:v>37623.0</c:v>
                </c:pt>
                <c:pt idx="3392">
                  <c:v>37624.0</c:v>
                </c:pt>
                <c:pt idx="3393">
                  <c:v>37627.0</c:v>
                </c:pt>
                <c:pt idx="3394">
                  <c:v>37628.0</c:v>
                </c:pt>
                <c:pt idx="3395">
                  <c:v>37629.0</c:v>
                </c:pt>
                <c:pt idx="3396">
                  <c:v>37630.0</c:v>
                </c:pt>
                <c:pt idx="3397">
                  <c:v>37631.0</c:v>
                </c:pt>
                <c:pt idx="3398">
                  <c:v>37634.0</c:v>
                </c:pt>
                <c:pt idx="3399">
                  <c:v>37635.0</c:v>
                </c:pt>
                <c:pt idx="3400">
                  <c:v>37636.0</c:v>
                </c:pt>
                <c:pt idx="3401">
                  <c:v>37637.0</c:v>
                </c:pt>
                <c:pt idx="3402">
                  <c:v>37638.0</c:v>
                </c:pt>
                <c:pt idx="3403">
                  <c:v>37641.0</c:v>
                </c:pt>
                <c:pt idx="3404">
                  <c:v>37642.0</c:v>
                </c:pt>
                <c:pt idx="3405">
                  <c:v>37643.0</c:v>
                </c:pt>
                <c:pt idx="3406">
                  <c:v>37644.0</c:v>
                </c:pt>
                <c:pt idx="3407">
                  <c:v>37645.0</c:v>
                </c:pt>
                <c:pt idx="3408">
                  <c:v>37648.0</c:v>
                </c:pt>
                <c:pt idx="3409">
                  <c:v>37649.0</c:v>
                </c:pt>
                <c:pt idx="3410">
                  <c:v>37650.0</c:v>
                </c:pt>
                <c:pt idx="3411">
                  <c:v>37651.0</c:v>
                </c:pt>
                <c:pt idx="3412">
                  <c:v>37652.0</c:v>
                </c:pt>
                <c:pt idx="3413">
                  <c:v>37655.0</c:v>
                </c:pt>
                <c:pt idx="3414">
                  <c:v>37656.0</c:v>
                </c:pt>
                <c:pt idx="3415">
                  <c:v>37657.0</c:v>
                </c:pt>
                <c:pt idx="3416">
                  <c:v>37658.0</c:v>
                </c:pt>
                <c:pt idx="3417">
                  <c:v>37659.0</c:v>
                </c:pt>
                <c:pt idx="3418">
                  <c:v>37662.0</c:v>
                </c:pt>
                <c:pt idx="3419">
                  <c:v>37663.0</c:v>
                </c:pt>
                <c:pt idx="3420">
                  <c:v>37664.0</c:v>
                </c:pt>
                <c:pt idx="3421">
                  <c:v>37665.0</c:v>
                </c:pt>
                <c:pt idx="3422">
                  <c:v>37666.0</c:v>
                </c:pt>
                <c:pt idx="3423">
                  <c:v>37669.0</c:v>
                </c:pt>
                <c:pt idx="3424">
                  <c:v>37670.0</c:v>
                </c:pt>
                <c:pt idx="3425">
                  <c:v>37671.0</c:v>
                </c:pt>
                <c:pt idx="3426">
                  <c:v>37672.0</c:v>
                </c:pt>
                <c:pt idx="3427">
                  <c:v>37673.0</c:v>
                </c:pt>
                <c:pt idx="3428">
                  <c:v>37676.0</c:v>
                </c:pt>
                <c:pt idx="3429">
                  <c:v>37677.0</c:v>
                </c:pt>
                <c:pt idx="3430">
                  <c:v>37678.0</c:v>
                </c:pt>
                <c:pt idx="3431">
                  <c:v>37679.0</c:v>
                </c:pt>
                <c:pt idx="3432">
                  <c:v>37680.0</c:v>
                </c:pt>
                <c:pt idx="3433">
                  <c:v>37683.0</c:v>
                </c:pt>
                <c:pt idx="3434">
                  <c:v>37684.0</c:v>
                </c:pt>
                <c:pt idx="3435">
                  <c:v>37685.0</c:v>
                </c:pt>
                <c:pt idx="3436">
                  <c:v>37686.0</c:v>
                </c:pt>
                <c:pt idx="3437">
                  <c:v>37687.0</c:v>
                </c:pt>
                <c:pt idx="3438">
                  <c:v>37690.0</c:v>
                </c:pt>
                <c:pt idx="3439">
                  <c:v>37691.0</c:v>
                </c:pt>
                <c:pt idx="3440">
                  <c:v>37692.0</c:v>
                </c:pt>
                <c:pt idx="3441">
                  <c:v>37693.0</c:v>
                </c:pt>
                <c:pt idx="3442">
                  <c:v>37694.0</c:v>
                </c:pt>
                <c:pt idx="3443">
                  <c:v>37697.0</c:v>
                </c:pt>
                <c:pt idx="3444">
                  <c:v>37698.0</c:v>
                </c:pt>
                <c:pt idx="3445">
                  <c:v>37699.0</c:v>
                </c:pt>
                <c:pt idx="3446">
                  <c:v>37700.0</c:v>
                </c:pt>
                <c:pt idx="3447">
                  <c:v>37701.0</c:v>
                </c:pt>
                <c:pt idx="3448">
                  <c:v>37704.0</c:v>
                </c:pt>
                <c:pt idx="3449">
                  <c:v>37705.0</c:v>
                </c:pt>
                <c:pt idx="3450">
                  <c:v>37706.0</c:v>
                </c:pt>
                <c:pt idx="3451">
                  <c:v>37707.0</c:v>
                </c:pt>
                <c:pt idx="3452">
                  <c:v>37708.0</c:v>
                </c:pt>
                <c:pt idx="3453">
                  <c:v>37711.0</c:v>
                </c:pt>
                <c:pt idx="3454">
                  <c:v>37712.0</c:v>
                </c:pt>
                <c:pt idx="3455">
                  <c:v>37713.0</c:v>
                </c:pt>
                <c:pt idx="3456">
                  <c:v>37714.0</c:v>
                </c:pt>
                <c:pt idx="3457">
                  <c:v>37715.0</c:v>
                </c:pt>
                <c:pt idx="3458">
                  <c:v>37718.0</c:v>
                </c:pt>
                <c:pt idx="3459">
                  <c:v>37719.0</c:v>
                </c:pt>
                <c:pt idx="3460">
                  <c:v>37720.0</c:v>
                </c:pt>
                <c:pt idx="3461">
                  <c:v>37721.0</c:v>
                </c:pt>
                <c:pt idx="3462">
                  <c:v>37722.0</c:v>
                </c:pt>
                <c:pt idx="3463">
                  <c:v>37725.0</c:v>
                </c:pt>
                <c:pt idx="3464">
                  <c:v>37726.0</c:v>
                </c:pt>
                <c:pt idx="3465">
                  <c:v>37727.0</c:v>
                </c:pt>
                <c:pt idx="3466">
                  <c:v>37728.0</c:v>
                </c:pt>
                <c:pt idx="3467">
                  <c:v>37729.0</c:v>
                </c:pt>
                <c:pt idx="3468">
                  <c:v>37732.0</c:v>
                </c:pt>
                <c:pt idx="3469">
                  <c:v>37733.0</c:v>
                </c:pt>
                <c:pt idx="3470">
                  <c:v>37734.0</c:v>
                </c:pt>
                <c:pt idx="3471">
                  <c:v>37735.0</c:v>
                </c:pt>
                <c:pt idx="3472">
                  <c:v>37736.0</c:v>
                </c:pt>
                <c:pt idx="3473">
                  <c:v>37739.0</c:v>
                </c:pt>
                <c:pt idx="3474">
                  <c:v>37740.0</c:v>
                </c:pt>
                <c:pt idx="3475">
                  <c:v>37741.0</c:v>
                </c:pt>
                <c:pt idx="3476">
                  <c:v>37742.0</c:v>
                </c:pt>
                <c:pt idx="3477">
                  <c:v>37743.0</c:v>
                </c:pt>
                <c:pt idx="3478">
                  <c:v>37746.0</c:v>
                </c:pt>
                <c:pt idx="3479">
                  <c:v>37747.0</c:v>
                </c:pt>
                <c:pt idx="3480">
                  <c:v>37748.0</c:v>
                </c:pt>
                <c:pt idx="3481">
                  <c:v>37749.0</c:v>
                </c:pt>
                <c:pt idx="3482">
                  <c:v>37750.0</c:v>
                </c:pt>
                <c:pt idx="3483">
                  <c:v>37753.0</c:v>
                </c:pt>
                <c:pt idx="3484">
                  <c:v>37754.0</c:v>
                </c:pt>
                <c:pt idx="3485">
                  <c:v>37755.0</c:v>
                </c:pt>
                <c:pt idx="3486">
                  <c:v>37756.0</c:v>
                </c:pt>
                <c:pt idx="3487">
                  <c:v>37757.0</c:v>
                </c:pt>
                <c:pt idx="3488">
                  <c:v>37760.0</c:v>
                </c:pt>
                <c:pt idx="3489">
                  <c:v>37761.0</c:v>
                </c:pt>
                <c:pt idx="3490">
                  <c:v>37762.0</c:v>
                </c:pt>
                <c:pt idx="3491">
                  <c:v>37763.0</c:v>
                </c:pt>
                <c:pt idx="3492">
                  <c:v>37764.0</c:v>
                </c:pt>
                <c:pt idx="3493">
                  <c:v>37767.0</c:v>
                </c:pt>
                <c:pt idx="3494">
                  <c:v>37768.0</c:v>
                </c:pt>
                <c:pt idx="3495">
                  <c:v>37769.0</c:v>
                </c:pt>
                <c:pt idx="3496">
                  <c:v>37770.0</c:v>
                </c:pt>
                <c:pt idx="3497">
                  <c:v>37771.0</c:v>
                </c:pt>
                <c:pt idx="3498">
                  <c:v>37774.0</c:v>
                </c:pt>
                <c:pt idx="3499">
                  <c:v>37775.0</c:v>
                </c:pt>
                <c:pt idx="3500">
                  <c:v>37776.0</c:v>
                </c:pt>
                <c:pt idx="3501">
                  <c:v>37777.0</c:v>
                </c:pt>
                <c:pt idx="3502">
                  <c:v>37778.0</c:v>
                </c:pt>
                <c:pt idx="3503">
                  <c:v>37781.0</c:v>
                </c:pt>
                <c:pt idx="3504">
                  <c:v>37782.0</c:v>
                </c:pt>
                <c:pt idx="3505">
                  <c:v>37783.0</c:v>
                </c:pt>
                <c:pt idx="3506">
                  <c:v>37784.0</c:v>
                </c:pt>
                <c:pt idx="3507">
                  <c:v>37785.0</c:v>
                </c:pt>
                <c:pt idx="3508">
                  <c:v>37788.0</c:v>
                </c:pt>
                <c:pt idx="3509">
                  <c:v>37789.0</c:v>
                </c:pt>
                <c:pt idx="3510">
                  <c:v>37790.0</c:v>
                </c:pt>
                <c:pt idx="3511">
                  <c:v>37791.0</c:v>
                </c:pt>
                <c:pt idx="3512">
                  <c:v>37792.0</c:v>
                </c:pt>
                <c:pt idx="3513">
                  <c:v>37795.0</c:v>
                </c:pt>
                <c:pt idx="3514">
                  <c:v>37796.0</c:v>
                </c:pt>
                <c:pt idx="3515">
                  <c:v>37797.0</c:v>
                </c:pt>
                <c:pt idx="3516">
                  <c:v>37798.0</c:v>
                </c:pt>
                <c:pt idx="3517">
                  <c:v>37799.0</c:v>
                </c:pt>
                <c:pt idx="3518">
                  <c:v>37802.0</c:v>
                </c:pt>
                <c:pt idx="3519">
                  <c:v>37803.0</c:v>
                </c:pt>
                <c:pt idx="3520">
                  <c:v>37804.0</c:v>
                </c:pt>
                <c:pt idx="3521">
                  <c:v>37805.0</c:v>
                </c:pt>
                <c:pt idx="3522">
                  <c:v>37806.0</c:v>
                </c:pt>
                <c:pt idx="3523">
                  <c:v>37809.0</c:v>
                </c:pt>
                <c:pt idx="3524">
                  <c:v>37810.0</c:v>
                </c:pt>
                <c:pt idx="3525">
                  <c:v>37811.0</c:v>
                </c:pt>
                <c:pt idx="3526">
                  <c:v>37812.0</c:v>
                </c:pt>
                <c:pt idx="3527">
                  <c:v>37813.0</c:v>
                </c:pt>
                <c:pt idx="3528">
                  <c:v>37816.0</c:v>
                </c:pt>
                <c:pt idx="3529">
                  <c:v>37817.0</c:v>
                </c:pt>
                <c:pt idx="3530">
                  <c:v>37818.0</c:v>
                </c:pt>
                <c:pt idx="3531">
                  <c:v>37819.0</c:v>
                </c:pt>
                <c:pt idx="3532">
                  <c:v>37820.0</c:v>
                </c:pt>
                <c:pt idx="3533">
                  <c:v>37823.0</c:v>
                </c:pt>
                <c:pt idx="3534">
                  <c:v>37824.0</c:v>
                </c:pt>
                <c:pt idx="3535">
                  <c:v>37825.0</c:v>
                </c:pt>
                <c:pt idx="3536">
                  <c:v>37826.0</c:v>
                </c:pt>
                <c:pt idx="3537">
                  <c:v>37827.0</c:v>
                </c:pt>
                <c:pt idx="3538">
                  <c:v>37830.0</c:v>
                </c:pt>
                <c:pt idx="3539">
                  <c:v>37831.0</c:v>
                </c:pt>
                <c:pt idx="3540">
                  <c:v>37832.0</c:v>
                </c:pt>
                <c:pt idx="3541">
                  <c:v>37833.0</c:v>
                </c:pt>
                <c:pt idx="3542">
                  <c:v>37834.0</c:v>
                </c:pt>
                <c:pt idx="3543">
                  <c:v>37837.0</c:v>
                </c:pt>
                <c:pt idx="3544">
                  <c:v>37838.0</c:v>
                </c:pt>
                <c:pt idx="3545">
                  <c:v>37839.0</c:v>
                </c:pt>
                <c:pt idx="3546">
                  <c:v>37840.0</c:v>
                </c:pt>
                <c:pt idx="3547">
                  <c:v>37841.0</c:v>
                </c:pt>
                <c:pt idx="3548">
                  <c:v>37844.0</c:v>
                </c:pt>
                <c:pt idx="3549">
                  <c:v>37845.0</c:v>
                </c:pt>
                <c:pt idx="3550">
                  <c:v>37846.0</c:v>
                </c:pt>
                <c:pt idx="3551">
                  <c:v>37847.0</c:v>
                </c:pt>
                <c:pt idx="3552">
                  <c:v>37848.0</c:v>
                </c:pt>
                <c:pt idx="3553">
                  <c:v>37851.0</c:v>
                </c:pt>
                <c:pt idx="3554">
                  <c:v>37852.0</c:v>
                </c:pt>
                <c:pt idx="3555">
                  <c:v>37853.0</c:v>
                </c:pt>
                <c:pt idx="3556">
                  <c:v>37854.0</c:v>
                </c:pt>
                <c:pt idx="3557">
                  <c:v>37855.0</c:v>
                </c:pt>
                <c:pt idx="3558">
                  <c:v>37858.0</c:v>
                </c:pt>
                <c:pt idx="3559">
                  <c:v>37859.0</c:v>
                </c:pt>
                <c:pt idx="3560">
                  <c:v>37860.0</c:v>
                </c:pt>
                <c:pt idx="3561">
                  <c:v>37861.0</c:v>
                </c:pt>
                <c:pt idx="3562">
                  <c:v>37862.0</c:v>
                </c:pt>
                <c:pt idx="3563">
                  <c:v>37865.0</c:v>
                </c:pt>
                <c:pt idx="3564">
                  <c:v>37866.0</c:v>
                </c:pt>
                <c:pt idx="3565">
                  <c:v>37867.0</c:v>
                </c:pt>
                <c:pt idx="3566">
                  <c:v>37868.0</c:v>
                </c:pt>
                <c:pt idx="3567">
                  <c:v>37869.0</c:v>
                </c:pt>
                <c:pt idx="3568">
                  <c:v>37872.0</c:v>
                </c:pt>
                <c:pt idx="3569">
                  <c:v>37873.0</c:v>
                </c:pt>
                <c:pt idx="3570">
                  <c:v>37874.0</c:v>
                </c:pt>
                <c:pt idx="3571">
                  <c:v>37875.0</c:v>
                </c:pt>
                <c:pt idx="3572">
                  <c:v>37876.0</c:v>
                </c:pt>
                <c:pt idx="3573">
                  <c:v>37879.0</c:v>
                </c:pt>
                <c:pt idx="3574">
                  <c:v>37880.0</c:v>
                </c:pt>
                <c:pt idx="3575">
                  <c:v>37881.0</c:v>
                </c:pt>
                <c:pt idx="3576">
                  <c:v>37882.0</c:v>
                </c:pt>
                <c:pt idx="3577">
                  <c:v>37883.0</c:v>
                </c:pt>
                <c:pt idx="3578">
                  <c:v>37886.0</c:v>
                </c:pt>
                <c:pt idx="3579">
                  <c:v>37887.0</c:v>
                </c:pt>
                <c:pt idx="3580">
                  <c:v>37888.0</c:v>
                </c:pt>
                <c:pt idx="3581">
                  <c:v>37889.0</c:v>
                </c:pt>
                <c:pt idx="3582">
                  <c:v>37890.0</c:v>
                </c:pt>
                <c:pt idx="3583">
                  <c:v>37893.0</c:v>
                </c:pt>
                <c:pt idx="3584">
                  <c:v>37894.0</c:v>
                </c:pt>
                <c:pt idx="3585">
                  <c:v>37895.0</c:v>
                </c:pt>
                <c:pt idx="3586">
                  <c:v>37896.0</c:v>
                </c:pt>
                <c:pt idx="3587">
                  <c:v>37897.0</c:v>
                </c:pt>
                <c:pt idx="3588">
                  <c:v>37900.0</c:v>
                </c:pt>
                <c:pt idx="3589">
                  <c:v>37901.0</c:v>
                </c:pt>
                <c:pt idx="3590">
                  <c:v>37902.0</c:v>
                </c:pt>
                <c:pt idx="3591">
                  <c:v>37903.0</c:v>
                </c:pt>
                <c:pt idx="3592">
                  <c:v>37904.0</c:v>
                </c:pt>
                <c:pt idx="3593">
                  <c:v>37907.0</c:v>
                </c:pt>
                <c:pt idx="3594">
                  <c:v>37908.0</c:v>
                </c:pt>
                <c:pt idx="3595">
                  <c:v>37909.0</c:v>
                </c:pt>
                <c:pt idx="3596">
                  <c:v>37910.0</c:v>
                </c:pt>
                <c:pt idx="3597">
                  <c:v>37911.0</c:v>
                </c:pt>
                <c:pt idx="3598">
                  <c:v>37914.0</c:v>
                </c:pt>
                <c:pt idx="3599">
                  <c:v>37915.0</c:v>
                </c:pt>
                <c:pt idx="3600">
                  <c:v>37916.0</c:v>
                </c:pt>
                <c:pt idx="3601">
                  <c:v>37917.0</c:v>
                </c:pt>
                <c:pt idx="3602">
                  <c:v>37918.0</c:v>
                </c:pt>
                <c:pt idx="3603">
                  <c:v>37921.0</c:v>
                </c:pt>
                <c:pt idx="3604">
                  <c:v>37922.0</c:v>
                </c:pt>
                <c:pt idx="3605">
                  <c:v>37923.0</c:v>
                </c:pt>
                <c:pt idx="3606">
                  <c:v>37924.0</c:v>
                </c:pt>
                <c:pt idx="3607">
                  <c:v>37925.0</c:v>
                </c:pt>
                <c:pt idx="3608">
                  <c:v>37928.0</c:v>
                </c:pt>
                <c:pt idx="3609">
                  <c:v>37929.0</c:v>
                </c:pt>
                <c:pt idx="3610">
                  <c:v>37930.0</c:v>
                </c:pt>
                <c:pt idx="3611">
                  <c:v>37931.0</c:v>
                </c:pt>
                <c:pt idx="3612">
                  <c:v>37932.0</c:v>
                </c:pt>
                <c:pt idx="3613">
                  <c:v>37935.0</c:v>
                </c:pt>
                <c:pt idx="3614">
                  <c:v>37936.0</c:v>
                </c:pt>
                <c:pt idx="3615">
                  <c:v>37937.0</c:v>
                </c:pt>
                <c:pt idx="3616">
                  <c:v>37938.0</c:v>
                </c:pt>
                <c:pt idx="3617">
                  <c:v>37939.0</c:v>
                </c:pt>
                <c:pt idx="3618">
                  <c:v>37942.0</c:v>
                </c:pt>
                <c:pt idx="3619">
                  <c:v>37943.0</c:v>
                </c:pt>
                <c:pt idx="3620">
                  <c:v>37944.0</c:v>
                </c:pt>
                <c:pt idx="3621">
                  <c:v>37945.0</c:v>
                </c:pt>
                <c:pt idx="3622">
                  <c:v>37946.0</c:v>
                </c:pt>
                <c:pt idx="3623">
                  <c:v>37949.0</c:v>
                </c:pt>
                <c:pt idx="3624">
                  <c:v>37950.0</c:v>
                </c:pt>
                <c:pt idx="3625">
                  <c:v>37951.0</c:v>
                </c:pt>
                <c:pt idx="3626">
                  <c:v>37952.0</c:v>
                </c:pt>
                <c:pt idx="3627">
                  <c:v>37953.0</c:v>
                </c:pt>
                <c:pt idx="3628">
                  <c:v>37956.0</c:v>
                </c:pt>
                <c:pt idx="3629">
                  <c:v>37957.0</c:v>
                </c:pt>
                <c:pt idx="3630">
                  <c:v>37958.0</c:v>
                </c:pt>
                <c:pt idx="3631">
                  <c:v>37959.0</c:v>
                </c:pt>
                <c:pt idx="3632">
                  <c:v>37960.0</c:v>
                </c:pt>
                <c:pt idx="3633">
                  <c:v>37963.0</c:v>
                </c:pt>
                <c:pt idx="3634">
                  <c:v>37964.0</c:v>
                </c:pt>
                <c:pt idx="3635">
                  <c:v>37965.0</c:v>
                </c:pt>
                <c:pt idx="3636">
                  <c:v>37966.0</c:v>
                </c:pt>
                <c:pt idx="3637">
                  <c:v>37967.0</c:v>
                </c:pt>
                <c:pt idx="3638">
                  <c:v>37970.0</c:v>
                </c:pt>
                <c:pt idx="3639">
                  <c:v>37971.0</c:v>
                </c:pt>
                <c:pt idx="3640">
                  <c:v>37972.0</c:v>
                </c:pt>
                <c:pt idx="3641">
                  <c:v>37973.0</c:v>
                </c:pt>
                <c:pt idx="3642">
                  <c:v>37974.0</c:v>
                </c:pt>
                <c:pt idx="3643">
                  <c:v>37977.0</c:v>
                </c:pt>
                <c:pt idx="3644">
                  <c:v>37978.0</c:v>
                </c:pt>
                <c:pt idx="3645">
                  <c:v>37979.0</c:v>
                </c:pt>
                <c:pt idx="3646">
                  <c:v>37980.0</c:v>
                </c:pt>
                <c:pt idx="3647">
                  <c:v>37981.0</c:v>
                </c:pt>
                <c:pt idx="3648">
                  <c:v>37984.0</c:v>
                </c:pt>
                <c:pt idx="3649">
                  <c:v>37985.0</c:v>
                </c:pt>
                <c:pt idx="3650">
                  <c:v>37986.0</c:v>
                </c:pt>
                <c:pt idx="3651">
                  <c:v>37987.0</c:v>
                </c:pt>
                <c:pt idx="3652">
                  <c:v>37988.0</c:v>
                </c:pt>
                <c:pt idx="3653">
                  <c:v>37991.0</c:v>
                </c:pt>
                <c:pt idx="3654">
                  <c:v>37992.0</c:v>
                </c:pt>
                <c:pt idx="3655">
                  <c:v>37993.0</c:v>
                </c:pt>
                <c:pt idx="3656">
                  <c:v>37994.0</c:v>
                </c:pt>
                <c:pt idx="3657">
                  <c:v>37995.0</c:v>
                </c:pt>
                <c:pt idx="3658">
                  <c:v>37998.0</c:v>
                </c:pt>
                <c:pt idx="3659">
                  <c:v>37999.0</c:v>
                </c:pt>
                <c:pt idx="3660">
                  <c:v>38000.0</c:v>
                </c:pt>
                <c:pt idx="3661">
                  <c:v>38001.0</c:v>
                </c:pt>
                <c:pt idx="3662">
                  <c:v>38002.0</c:v>
                </c:pt>
                <c:pt idx="3663">
                  <c:v>38005.0</c:v>
                </c:pt>
                <c:pt idx="3664">
                  <c:v>38006.0</c:v>
                </c:pt>
                <c:pt idx="3665">
                  <c:v>38007.0</c:v>
                </c:pt>
                <c:pt idx="3666">
                  <c:v>38008.0</c:v>
                </c:pt>
                <c:pt idx="3667">
                  <c:v>38009.0</c:v>
                </c:pt>
                <c:pt idx="3668">
                  <c:v>38012.0</c:v>
                </c:pt>
                <c:pt idx="3669">
                  <c:v>38013.0</c:v>
                </c:pt>
                <c:pt idx="3670">
                  <c:v>38014.0</c:v>
                </c:pt>
                <c:pt idx="3671">
                  <c:v>38015.0</c:v>
                </c:pt>
                <c:pt idx="3672">
                  <c:v>38016.0</c:v>
                </c:pt>
                <c:pt idx="3673">
                  <c:v>38019.0</c:v>
                </c:pt>
                <c:pt idx="3674">
                  <c:v>38020.0</c:v>
                </c:pt>
                <c:pt idx="3675">
                  <c:v>38021.0</c:v>
                </c:pt>
                <c:pt idx="3676">
                  <c:v>38022.0</c:v>
                </c:pt>
                <c:pt idx="3677">
                  <c:v>38023.0</c:v>
                </c:pt>
                <c:pt idx="3678">
                  <c:v>38026.0</c:v>
                </c:pt>
                <c:pt idx="3679">
                  <c:v>38027.0</c:v>
                </c:pt>
                <c:pt idx="3680">
                  <c:v>38028.0</c:v>
                </c:pt>
                <c:pt idx="3681">
                  <c:v>38029.0</c:v>
                </c:pt>
                <c:pt idx="3682">
                  <c:v>38030.0</c:v>
                </c:pt>
                <c:pt idx="3683">
                  <c:v>38033.0</c:v>
                </c:pt>
                <c:pt idx="3684">
                  <c:v>38034.0</c:v>
                </c:pt>
                <c:pt idx="3685">
                  <c:v>38035.0</c:v>
                </c:pt>
                <c:pt idx="3686">
                  <c:v>38036.0</c:v>
                </c:pt>
                <c:pt idx="3687">
                  <c:v>38037.0</c:v>
                </c:pt>
                <c:pt idx="3688">
                  <c:v>38040.0</c:v>
                </c:pt>
                <c:pt idx="3689">
                  <c:v>38041.0</c:v>
                </c:pt>
                <c:pt idx="3690">
                  <c:v>38042.0</c:v>
                </c:pt>
                <c:pt idx="3691">
                  <c:v>38043.0</c:v>
                </c:pt>
                <c:pt idx="3692">
                  <c:v>38044.0</c:v>
                </c:pt>
                <c:pt idx="3693">
                  <c:v>38047.0</c:v>
                </c:pt>
                <c:pt idx="3694">
                  <c:v>38048.0</c:v>
                </c:pt>
                <c:pt idx="3695">
                  <c:v>38049.0</c:v>
                </c:pt>
                <c:pt idx="3696">
                  <c:v>38050.0</c:v>
                </c:pt>
                <c:pt idx="3697">
                  <c:v>38051.0</c:v>
                </c:pt>
                <c:pt idx="3698">
                  <c:v>38054.0</c:v>
                </c:pt>
                <c:pt idx="3699">
                  <c:v>38055.0</c:v>
                </c:pt>
                <c:pt idx="3700">
                  <c:v>38056.0</c:v>
                </c:pt>
                <c:pt idx="3701">
                  <c:v>38057.0</c:v>
                </c:pt>
                <c:pt idx="3702">
                  <c:v>38058.0</c:v>
                </c:pt>
                <c:pt idx="3703">
                  <c:v>38061.0</c:v>
                </c:pt>
                <c:pt idx="3704">
                  <c:v>38062.0</c:v>
                </c:pt>
                <c:pt idx="3705">
                  <c:v>38063.0</c:v>
                </c:pt>
                <c:pt idx="3706">
                  <c:v>38064.0</c:v>
                </c:pt>
                <c:pt idx="3707">
                  <c:v>38065.0</c:v>
                </c:pt>
                <c:pt idx="3708">
                  <c:v>38068.0</c:v>
                </c:pt>
                <c:pt idx="3709">
                  <c:v>38069.0</c:v>
                </c:pt>
                <c:pt idx="3710">
                  <c:v>38070.0</c:v>
                </c:pt>
                <c:pt idx="3711">
                  <c:v>38071.0</c:v>
                </c:pt>
                <c:pt idx="3712">
                  <c:v>38072.0</c:v>
                </c:pt>
                <c:pt idx="3713">
                  <c:v>38075.0</c:v>
                </c:pt>
                <c:pt idx="3714">
                  <c:v>38076.0</c:v>
                </c:pt>
                <c:pt idx="3715">
                  <c:v>38077.0</c:v>
                </c:pt>
                <c:pt idx="3716">
                  <c:v>38078.0</c:v>
                </c:pt>
                <c:pt idx="3717">
                  <c:v>38079.0</c:v>
                </c:pt>
                <c:pt idx="3718">
                  <c:v>38082.0</c:v>
                </c:pt>
                <c:pt idx="3719">
                  <c:v>38083.0</c:v>
                </c:pt>
                <c:pt idx="3720">
                  <c:v>38084.0</c:v>
                </c:pt>
                <c:pt idx="3721">
                  <c:v>38085.0</c:v>
                </c:pt>
                <c:pt idx="3722">
                  <c:v>38086.0</c:v>
                </c:pt>
                <c:pt idx="3723">
                  <c:v>38089.0</c:v>
                </c:pt>
                <c:pt idx="3724">
                  <c:v>38090.0</c:v>
                </c:pt>
                <c:pt idx="3725">
                  <c:v>38091.0</c:v>
                </c:pt>
                <c:pt idx="3726">
                  <c:v>38092.0</c:v>
                </c:pt>
                <c:pt idx="3727">
                  <c:v>38093.0</c:v>
                </c:pt>
                <c:pt idx="3728">
                  <c:v>38096.0</c:v>
                </c:pt>
                <c:pt idx="3729">
                  <c:v>38097.0</c:v>
                </c:pt>
                <c:pt idx="3730">
                  <c:v>38098.0</c:v>
                </c:pt>
                <c:pt idx="3731">
                  <c:v>38099.0</c:v>
                </c:pt>
                <c:pt idx="3732">
                  <c:v>38100.0</c:v>
                </c:pt>
                <c:pt idx="3733">
                  <c:v>38103.0</c:v>
                </c:pt>
                <c:pt idx="3734">
                  <c:v>38104.0</c:v>
                </c:pt>
                <c:pt idx="3735">
                  <c:v>38105.0</c:v>
                </c:pt>
                <c:pt idx="3736">
                  <c:v>38106.0</c:v>
                </c:pt>
                <c:pt idx="3737">
                  <c:v>38107.0</c:v>
                </c:pt>
                <c:pt idx="3738">
                  <c:v>38110.0</c:v>
                </c:pt>
                <c:pt idx="3739">
                  <c:v>38111.0</c:v>
                </c:pt>
                <c:pt idx="3740">
                  <c:v>38112.0</c:v>
                </c:pt>
                <c:pt idx="3741">
                  <c:v>38113.0</c:v>
                </c:pt>
                <c:pt idx="3742">
                  <c:v>38114.0</c:v>
                </c:pt>
                <c:pt idx="3743">
                  <c:v>38117.0</c:v>
                </c:pt>
                <c:pt idx="3744">
                  <c:v>38118.0</c:v>
                </c:pt>
                <c:pt idx="3745">
                  <c:v>38119.0</c:v>
                </c:pt>
                <c:pt idx="3746">
                  <c:v>38120.0</c:v>
                </c:pt>
                <c:pt idx="3747">
                  <c:v>38121.0</c:v>
                </c:pt>
                <c:pt idx="3748">
                  <c:v>38124.0</c:v>
                </c:pt>
                <c:pt idx="3749">
                  <c:v>38125.0</c:v>
                </c:pt>
                <c:pt idx="3750">
                  <c:v>38126.0</c:v>
                </c:pt>
                <c:pt idx="3751">
                  <c:v>38127.0</c:v>
                </c:pt>
                <c:pt idx="3752">
                  <c:v>38128.0</c:v>
                </c:pt>
                <c:pt idx="3753">
                  <c:v>38131.0</c:v>
                </c:pt>
                <c:pt idx="3754">
                  <c:v>38132.0</c:v>
                </c:pt>
                <c:pt idx="3755">
                  <c:v>38133.0</c:v>
                </c:pt>
                <c:pt idx="3756">
                  <c:v>38134.0</c:v>
                </c:pt>
                <c:pt idx="3757">
                  <c:v>38135.0</c:v>
                </c:pt>
                <c:pt idx="3758">
                  <c:v>38138.0</c:v>
                </c:pt>
                <c:pt idx="3759">
                  <c:v>38139.0</c:v>
                </c:pt>
                <c:pt idx="3760">
                  <c:v>38140.0</c:v>
                </c:pt>
                <c:pt idx="3761">
                  <c:v>38141.0</c:v>
                </c:pt>
                <c:pt idx="3762">
                  <c:v>38142.0</c:v>
                </c:pt>
                <c:pt idx="3763">
                  <c:v>38145.0</c:v>
                </c:pt>
                <c:pt idx="3764">
                  <c:v>38146.0</c:v>
                </c:pt>
                <c:pt idx="3765">
                  <c:v>38147.0</c:v>
                </c:pt>
                <c:pt idx="3766">
                  <c:v>38148.0</c:v>
                </c:pt>
                <c:pt idx="3767">
                  <c:v>38149.0</c:v>
                </c:pt>
                <c:pt idx="3768">
                  <c:v>38152.0</c:v>
                </c:pt>
                <c:pt idx="3769">
                  <c:v>38153.0</c:v>
                </c:pt>
                <c:pt idx="3770">
                  <c:v>38154.0</c:v>
                </c:pt>
                <c:pt idx="3771">
                  <c:v>38155.0</c:v>
                </c:pt>
                <c:pt idx="3772">
                  <c:v>38156.0</c:v>
                </c:pt>
                <c:pt idx="3773">
                  <c:v>38159.0</c:v>
                </c:pt>
                <c:pt idx="3774">
                  <c:v>38160.0</c:v>
                </c:pt>
                <c:pt idx="3775">
                  <c:v>38161.0</c:v>
                </c:pt>
                <c:pt idx="3776">
                  <c:v>38162.0</c:v>
                </c:pt>
                <c:pt idx="3777">
                  <c:v>38163.0</c:v>
                </c:pt>
                <c:pt idx="3778">
                  <c:v>38166.0</c:v>
                </c:pt>
                <c:pt idx="3779">
                  <c:v>38167.0</c:v>
                </c:pt>
                <c:pt idx="3780">
                  <c:v>38168.0</c:v>
                </c:pt>
                <c:pt idx="3781">
                  <c:v>38169.0</c:v>
                </c:pt>
                <c:pt idx="3782">
                  <c:v>38170.0</c:v>
                </c:pt>
                <c:pt idx="3783">
                  <c:v>38173.0</c:v>
                </c:pt>
                <c:pt idx="3784">
                  <c:v>38174.0</c:v>
                </c:pt>
                <c:pt idx="3785">
                  <c:v>38175.0</c:v>
                </c:pt>
                <c:pt idx="3786">
                  <c:v>38176.0</c:v>
                </c:pt>
                <c:pt idx="3787">
                  <c:v>38177.0</c:v>
                </c:pt>
                <c:pt idx="3788">
                  <c:v>38180.0</c:v>
                </c:pt>
                <c:pt idx="3789">
                  <c:v>38181.0</c:v>
                </c:pt>
                <c:pt idx="3790">
                  <c:v>38182.0</c:v>
                </c:pt>
                <c:pt idx="3791">
                  <c:v>38183.0</c:v>
                </c:pt>
                <c:pt idx="3792">
                  <c:v>38184.0</c:v>
                </c:pt>
                <c:pt idx="3793">
                  <c:v>38187.0</c:v>
                </c:pt>
                <c:pt idx="3794">
                  <c:v>38188.0</c:v>
                </c:pt>
                <c:pt idx="3795">
                  <c:v>38189.0</c:v>
                </c:pt>
                <c:pt idx="3796">
                  <c:v>38190.0</c:v>
                </c:pt>
                <c:pt idx="3797">
                  <c:v>38191.0</c:v>
                </c:pt>
                <c:pt idx="3798">
                  <c:v>38194.0</c:v>
                </c:pt>
                <c:pt idx="3799">
                  <c:v>38195.0</c:v>
                </c:pt>
                <c:pt idx="3800">
                  <c:v>38196.0</c:v>
                </c:pt>
                <c:pt idx="3801">
                  <c:v>38197.0</c:v>
                </c:pt>
                <c:pt idx="3802">
                  <c:v>38198.0</c:v>
                </c:pt>
                <c:pt idx="3803">
                  <c:v>38201.0</c:v>
                </c:pt>
                <c:pt idx="3804">
                  <c:v>38202.0</c:v>
                </c:pt>
                <c:pt idx="3805">
                  <c:v>38203.0</c:v>
                </c:pt>
                <c:pt idx="3806">
                  <c:v>38204.0</c:v>
                </c:pt>
                <c:pt idx="3807">
                  <c:v>38205.0</c:v>
                </c:pt>
                <c:pt idx="3808">
                  <c:v>38208.0</c:v>
                </c:pt>
                <c:pt idx="3809">
                  <c:v>38209.0</c:v>
                </c:pt>
                <c:pt idx="3810">
                  <c:v>38210.0</c:v>
                </c:pt>
                <c:pt idx="3811">
                  <c:v>38211.0</c:v>
                </c:pt>
                <c:pt idx="3812">
                  <c:v>38212.0</c:v>
                </c:pt>
                <c:pt idx="3813">
                  <c:v>38215.0</c:v>
                </c:pt>
                <c:pt idx="3814">
                  <c:v>38216.0</c:v>
                </c:pt>
                <c:pt idx="3815">
                  <c:v>38217.0</c:v>
                </c:pt>
                <c:pt idx="3816">
                  <c:v>38218.0</c:v>
                </c:pt>
                <c:pt idx="3817">
                  <c:v>38219.0</c:v>
                </c:pt>
                <c:pt idx="3818">
                  <c:v>38222.0</c:v>
                </c:pt>
                <c:pt idx="3819">
                  <c:v>38223.0</c:v>
                </c:pt>
                <c:pt idx="3820">
                  <c:v>38224.0</c:v>
                </c:pt>
                <c:pt idx="3821">
                  <c:v>38225.0</c:v>
                </c:pt>
                <c:pt idx="3822">
                  <c:v>38226.0</c:v>
                </c:pt>
                <c:pt idx="3823">
                  <c:v>38229.0</c:v>
                </c:pt>
                <c:pt idx="3824">
                  <c:v>38230.0</c:v>
                </c:pt>
                <c:pt idx="3825">
                  <c:v>38231.0</c:v>
                </c:pt>
                <c:pt idx="3826">
                  <c:v>38232.0</c:v>
                </c:pt>
                <c:pt idx="3827">
                  <c:v>38233.0</c:v>
                </c:pt>
                <c:pt idx="3828">
                  <c:v>38236.0</c:v>
                </c:pt>
                <c:pt idx="3829">
                  <c:v>38237.0</c:v>
                </c:pt>
                <c:pt idx="3830">
                  <c:v>38238.0</c:v>
                </c:pt>
                <c:pt idx="3831">
                  <c:v>38239.0</c:v>
                </c:pt>
                <c:pt idx="3832">
                  <c:v>38240.0</c:v>
                </c:pt>
                <c:pt idx="3833">
                  <c:v>38243.0</c:v>
                </c:pt>
                <c:pt idx="3834">
                  <c:v>38244.0</c:v>
                </c:pt>
                <c:pt idx="3835">
                  <c:v>38245.0</c:v>
                </c:pt>
                <c:pt idx="3836">
                  <c:v>38246.0</c:v>
                </c:pt>
                <c:pt idx="3837">
                  <c:v>38247.0</c:v>
                </c:pt>
                <c:pt idx="3838">
                  <c:v>38250.0</c:v>
                </c:pt>
                <c:pt idx="3839">
                  <c:v>38251.0</c:v>
                </c:pt>
                <c:pt idx="3840">
                  <c:v>38252.0</c:v>
                </c:pt>
                <c:pt idx="3841">
                  <c:v>38253.0</c:v>
                </c:pt>
                <c:pt idx="3842">
                  <c:v>38254.0</c:v>
                </c:pt>
                <c:pt idx="3843">
                  <c:v>38257.0</c:v>
                </c:pt>
                <c:pt idx="3844">
                  <c:v>38258.0</c:v>
                </c:pt>
                <c:pt idx="3845">
                  <c:v>38259.0</c:v>
                </c:pt>
                <c:pt idx="3846">
                  <c:v>38260.0</c:v>
                </c:pt>
                <c:pt idx="3847">
                  <c:v>38261.0</c:v>
                </c:pt>
                <c:pt idx="3848">
                  <c:v>38264.0</c:v>
                </c:pt>
                <c:pt idx="3849">
                  <c:v>38265.0</c:v>
                </c:pt>
                <c:pt idx="3850">
                  <c:v>38266.0</c:v>
                </c:pt>
                <c:pt idx="3851">
                  <c:v>38267.0</c:v>
                </c:pt>
                <c:pt idx="3852">
                  <c:v>38268.0</c:v>
                </c:pt>
                <c:pt idx="3853">
                  <c:v>38271.0</c:v>
                </c:pt>
                <c:pt idx="3854">
                  <c:v>38272.0</c:v>
                </c:pt>
                <c:pt idx="3855">
                  <c:v>38273.0</c:v>
                </c:pt>
                <c:pt idx="3856">
                  <c:v>38274.0</c:v>
                </c:pt>
                <c:pt idx="3857">
                  <c:v>38275.0</c:v>
                </c:pt>
                <c:pt idx="3858">
                  <c:v>38278.0</c:v>
                </c:pt>
                <c:pt idx="3859">
                  <c:v>38279.0</c:v>
                </c:pt>
                <c:pt idx="3860">
                  <c:v>38280.0</c:v>
                </c:pt>
                <c:pt idx="3861">
                  <c:v>38281.0</c:v>
                </c:pt>
                <c:pt idx="3862">
                  <c:v>38282.0</c:v>
                </c:pt>
                <c:pt idx="3863">
                  <c:v>38285.0</c:v>
                </c:pt>
                <c:pt idx="3864">
                  <c:v>38286.0</c:v>
                </c:pt>
                <c:pt idx="3865">
                  <c:v>38287.0</c:v>
                </c:pt>
                <c:pt idx="3866">
                  <c:v>38288.0</c:v>
                </c:pt>
                <c:pt idx="3867">
                  <c:v>38289.0</c:v>
                </c:pt>
                <c:pt idx="3868">
                  <c:v>38292.0</c:v>
                </c:pt>
                <c:pt idx="3869">
                  <c:v>38293.0</c:v>
                </c:pt>
                <c:pt idx="3870">
                  <c:v>38294.0</c:v>
                </c:pt>
                <c:pt idx="3871">
                  <c:v>38295.0</c:v>
                </c:pt>
                <c:pt idx="3872">
                  <c:v>38296.0</c:v>
                </c:pt>
                <c:pt idx="3873">
                  <c:v>38299.0</c:v>
                </c:pt>
                <c:pt idx="3874">
                  <c:v>38300.0</c:v>
                </c:pt>
                <c:pt idx="3875">
                  <c:v>38301.0</c:v>
                </c:pt>
                <c:pt idx="3876">
                  <c:v>38302.0</c:v>
                </c:pt>
                <c:pt idx="3877">
                  <c:v>38303.0</c:v>
                </c:pt>
                <c:pt idx="3878">
                  <c:v>38306.0</c:v>
                </c:pt>
                <c:pt idx="3879">
                  <c:v>38307.0</c:v>
                </c:pt>
                <c:pt idx="3880">
                  <c:v>38308.0</c:v>
                </c:pt>
                <c:pt idx="3881">
                  <c:v>38309.0</c:v>
                </c:pt>
                <c:pt idx="3882">
                  <c:v>38310.0</c:v>
                </c:pt>
                <c:pt idx="3883">
                  <c:v>38313.0</c:v>
                </c:pt>
                <c:pt idx="3884">
                  <c:v>38314.0</c:v>
                </c:pt>
                <c:pt idx="3885">
                  <c:v>38315.0</c:v>
                </c:pt>
                <c:pt idx="3886">
                  <c:v>38316.0</c:v>
                </c:pt>
                <c:pt idx="3887">
                  <c:v>38317.0</c:v>
                </c:pt>
                <c:pt idx="3888">
                  <c:v>38320.0</c:v>
                </c:pt>
                <c:pt idx="3889">
                  <c:v>38321.0</c:v>
                </c:pt>
                <c:pt idx="3890">
                  <c:v>38322.0</c:v>
                </c:pt>
                <c:pt idx="3891">
                  <c:v>38323.0</c:v>
                </c:pt>
                <c:pt idx="3892">
                  <c:v>38324.0</c:v>
                </c:pt>
                <c:pt idx="3893">
                  <c:v>38327.0</c:v>
                </c:pt>
                <c:pt idx="3894">
                  <c:v>38328.0</c:v>
                </c:pt>
                <c:pt idx="3895">
                  <c:v>38329.0</c:v>
                </c:pt>
                <c:pt idx="3896">
                  <c:v>38330.0</c:v>
                </c:pt>
                <c:pt idx="3897">
                  <c:v>38331.0</c:v>
                </c:pt>
                <c:pt idx="3898">
                  <c:v>38334.0</c:v>
                </c:pt>
                <c:pt idx="3899">
                  <c:v>38335.0</c:v>
                </c:pt>
                <c:pt idx="3900">
                  <c:v>38336.0</c:v>
                </c:pt>
                <c:pt idx="3901">
                  <c:v>38337.0</c:v>
                </c:pt>
                <c:pt idx="3902">
                  <c:v>38338.0</c:v>
                </c:pt>
                <c:pt idx="3903">
                  <c:v>38341.0</c:v>
                </c:pt>
                <c:pt idx="3904">
                  <c:v>38342.0</c:v>
                </c:pt>
                <c:pt idx="3905">
                  <c:v>38343.0</c:v>
                </c:pt>
                <c:pt idx="3906">
                  <c:v>38344.0</c:v>
                </c:pt>
                <c:pt idx="3907">
                  <c:v>38345.0</c:v>
                </c:pt>
                <c:pt idx="3908">
                  <c:v>38348.0</c:v>
                </c:pt>
                <c:pt idx="3909">
                  <c:v>38349.0</c:v>
                </c:pt>
                <c:pt idx="3910">
                  <c:v>38350.0</c:v>
                </c:pt>
                <c:pt idx="3911">
                  <c:v>38351.0</c:v>
                </c:pt>
                <c:pt idx="3912">
                  <c:v>38352.0</c:v>
                </c:pt>
                <c:pt idx="3913">
                  <c:v>38355.0</c:v>
                </c:pt>
                <c:pt idx="3914">
                  <c:v>38356.0</c:v>
                </c:pt>
                <c:pt idx="3915">
                  <c:v>38357.0</c:v>
                </c:pt>
                <c:pt idx="3916">
                  <c:v>38358.0</c:v>
                </c:pt>
                <c:pt idx="3917">
                  <c:v>38359.0</c:v>
                </c:pt>
                <c:pt idx="3918">
                  <c:v>38362.0</c:v>
                </c:pt>
                <c:pt idx="3919">
                  <c:v>38363.0</c:v>
                </c:pt>
                <c:pt idx="3920">
                  <c:v>38364.0</c:v>
                </c:pt>
                <c:pt idx="3921">
                  <c:v>38365.0</c:v>
                </c:pt>
                <c:pt idx="3922">
                  <c:v>38366.0</c:v>
                </c:pt>
                <c:pt idx="3923">
                  <c:v>38369.0</c:v>
                </c:pt>
                <c:pt idx="3924">
                  <c:v>38370.0</c:v>
                </c:pt>
                <c:pt idx="3925">
                  <c:v>38371.0</c:v>
                </c:pt>
                <c:pt idx="3926">
                  <c:v>38372.0</c:v>
                </c:pt>
                <c:pt idx="3927">
                  <c:v>38373.0</c:v>
                </c:pt>
                <c:pt idx="3928">
                  <c:v>38376.0</c:v>
                </c:pt>
                <c:pt idx="3929">
                  <c:v>38377.0</c:v>
                </c:pt>
                <c:pt idx="3930">
                  <c:v>38378.0</c:v>
                </c:pt>
                <c:pt idx="3931">
                  <c:v>38379.0</c:v>
                </c:pt>
                <c:pt idx="3932">
                  <c:v>38380.0</c:v>
                </c:pt>
                <c:pt idx="3933">
                  <c:v>38383.0</c:v>
                </c:pt>
                <c:pt idx="3934">
                  <c:v>38384.0</c:v>
                </c:pt>
                <c:pt idx="3935">
                  <c:v>38385.0</c:v>
                </c:pt>
                <c:pt idx="3936">
                  <c:v>38386.0</c:v>
                </c:pt>
                <c:pt idx="3937">
                  <c:v>38387.0</c:v>
                </c:pt>
                <c:pt idx="3938">
                  <c:v>38390.0</c:v>
                </c:pt>
                <c:pt idx="3939">
                  <c:v>38391.0</c:v>
                </c:pt>
                <c:pt idx="3940">
                  <c:v>38392.0</c:v>
                </c:pt>
                <c:pt idx="3941">
                  <c:v>38393.0</c:v>
                </c:pt>
                <c:pt idx="3942">
                  <c:v>38394.0</c:v>
                </c:pt>
                <c:pt idx="3943">
                  <c:v>38397.0</c:v>
                </c:pt>
                <c:pt idx="3944">
                  <c:v>38398.0</c:v>
                </c:pt>
                <c:pt idx="3945">
                  <c:v>38399.0</c:v>
                </c:pt>
                <c:pt idx="3946">
                  <c:v>38400.0</c:v>
                </c:pt>
                <c:pt idx="3947">
                  <c:v>38401.0</c:v>
                </c:pt>
                <c:pt idx="3948">
                  <c:v>38404.0</c:v>
                </c:pt>
                <c:pt idx="3949">
                  <c:v>38405.0</c:v>
                </c:pt>
                <c:pt idx="3950">
                  <c:v>38406.0</c:v>
                </c:pt>
                <c:pt idx="3951">
                  <c:v>38407.0</c:v>
                </c:pt>
                <c:pt idx="3952">
                  <c:v>38408.0</c:v>
                </c:pt>
                <c:pt idx="3953">
                  <c:v>38411.0</c:v>
                </c:pt>
                <c:pt idx="3954">
                  <c:v>38412.0</c:v>
                </c:pt>
                <c:pt idx="3955">
                  <c:v>38413.0</c:v>
                </c:pt>
                <c:pt idx="3956">
                  <c:v>38414.0</c:v>
                </c:pt>
                <c:pt idx="3957">
                  <c:v>38415.0</c:v>
                </c:pt>
                <c:pt idx="3958">
                  <c:v>38418.0</c:v>
                </c:pt>
                <c:pt idx="3959">
                  <c:v>38419.0</c:v>
                </c:pt>
                <c:pt idx="3960">
                  <c:v>38420.0</c:v>
                </c:pt>
                <c:pt idx="3961">
                  <c:v>38421.0</c:v>
                </c:pt>
                <c:pt idx="3962">
                  <c:v>38422.0</c:v>
                </c:pt>
                <c:pt idx="3963">
                  <c:v>38425.0</c:v>
                </c:pt>
                <c:pt idx="3964">
                  <c:v>38426.0</c:v>
                </c:pt>
                <c:pt idx="3965">
                  <c:v>38427.0</c:v>
                </c:pt>
                <c:pt idx="3966">
                  <c:v>38428.0</c:v>
                </c:pt>
                <c:pt idx="3967">
                  <c:v>38429.0</c:v>
                </c:pt>
                <c:pt idx="3968">
                  <c:v>38432.0</c:v>
                </c:pt>
                <c:pt idx="3969">
                  <c:v>38433.0</c:v>
                </c:pt>
                <c:pt idx="3970">
                  <c:v>38434.0</c:v>
                </c:pt>
                <c:pt idx="3971">
                  <c:v>38435.0</c:v>
                </c:pt>
                <c:pt idx="3972">
                  <c:v>38436.0</c:v>
                </c:pt>
                <c:pt idx="3973">
                  <c:v>38439.0</c:v>
                </c:pt>
                <c:pt idx="3974">
                  <c:v>38440.0</c:v>
                </c:pt>
                <c:pt idx="3975">
                  <c:v>38441.0</c:v>
                </c:pt>
                <c:pt idx="3976">
                  <c:v>38442.0</c:v>
                </c:pt>
                <c:pt idx="3977">
                  <c:v>38443.0</c:v>
                </c:pt>
                <c:pt idx="3978">
                  <c:v>38446.0</c:v>
                </c:pt>
                <c:pt idx="3979">
                  <c:v>38447.0</c:v>
                </c:pt>
                <c:pt idx="3980">
                  <c:v>38448.0</c:v>
                </c:pt>
                <c:pt idx="3981">
                  <c:v>38449.0</c:v>
                </c:pt>
                <c:pt idx="3982">
                  <c:v>38450.0</c:v>
                </c:pt>
                <c:pt idx="3983">
                  <c:v>38453.0</c:v>
                </c:pt>
                <c:pt idx="3984">
                  <c:v>38454.0</c:v>
                </c:pt>
                <c:pt idx="3985">
                  <c:v>38455.0</c:v>
                </c:pt>
                <c:pt idx="3986">
                  <c:v>38456.0</c:v>
                </c:pt>
                <c:pt idx="3987">
                  <c:v>38457.0</c:v>
                </c:pt>
                <c:pt idx="3988">
                  <c:v>38460.0</c:v>
                </c:pt>
                <c:pt idx="3989">
                  <c:v>38461.0</c:v>
                </c:pt>
                <c:pt idx="3990">
                  <c:v>38462.0</c:v>
                </c:pt>
                <c:pt idx="3991">
                  <c:v>38463.0</c:v>
                </c:pt>
                <c:pt idx="3992">
                  <c:v>38464.0</c:v>
                </c:pt>
                <c:pt idx="3993">
                  <c:v>38467.0</c:v>
                </c:pt>
                <c:pt idx="3994">
                  <c:v>38468.0</c:v>
                </c:pt>
                <c:pt idx="3995">
                  <c:v>38469.0</c:v>
                </c:pt>
                <c:pt idx="3996">
                  <c:v>38470.0</c:v>
                </c:pt>
                <c:pt idx="3997">
                  <c:v>38471.0</c:v>
                </c:pt>
                <c:pt idx="3998">
                  <c:v>38474.0</c:v>
                </c:pt>
                <c:pt idx="3999">
                  <c:v>38475.0</c:v>
                </c:pt>
                <c:pt idx="4000">
                  <c:v>38476.0</c:v>
                </c:pt>
                <c:pt idx="4001">
                  <c:v>38477.0</c:v>
                </c:pt>
                <c:pt idx="4002">
                  <c:v>38478.0</c:v>
                </c:pt>
                <c:pt idx="4003">
                  <c:v>38481.0</c:v>
                </c:pt>
                <c:pt idx="4004">
                  <c:v>38482.0</c:v>
                </c:pt>
                <c:pt idx="4005">
                  <c:v>38483.0</c:v>
                </c:pt>
                <c:pt idx="4006">
                  <c:v>38484.0</c:v>
                </c:pt>
                <c:pt idx="4007">
                  <c:v>38485.0</c:v>
                </c:pt>
                <c:pt idx="4008">
                  <c:v>38488.0</c:v>
                </c:pt>
                <c:pt idx="4009">
                  <c:v>38489.0</c:v>
                </c:pt>
                <c:pt idx="4010">
                  <c:v>38490.0</c:v>
                </c:pt>
                <c:pt idx="4011">
                  <c:v>38491.0</c:v>
                </c:pt>
                <c:pt idx="4012">
                  <c:v>38492.0</c:v>
                </c:pt>
                <c:pt idx="4013">
                  <c:v>38495.0</c:v>
                </c:pt>
                <c:pt idx="4014">
                  <c:v>38496.0</c:v>
                </c:pt>
                <c:pt idx="4015">
                  <c:v>38497.0</c:v>
                </c:pt>
                <c:pt idx="4016">
                  <c:v>38498.0</c:v>
                </c:pt>
                <c:pt idx="4017">
                  <c:v>38499.0</c:v>
                </c:pt>
                <c:pt idx="4018">
                  <c:v>38502.0</c:v>
                </c:pt>
                <c:pt idx="4019">
                  <c:v>38503.0</c:v>
                </c:pt>
                <c:pt idx="4020">
                  <c:v>38504.0</c:v>
                </c:pt>
                <c:pt idx="4021">
                  <c:v>38505.0</c:v>
                </c:pt>
                <c:pt idx="4022">
                  <c:v>38506.0</c:v>
                </c:pt>
                <c:pt idx="4023">
                  <c:v>38509.0</c:v>
                </c:pt>
                <c:pt idx="4024">
                  <c:v>38510.0</c:v>
                </c:pt>
                <c:pt idx="4025">
                  <c:v>38511.0</c:v>
                </c:pt>
                <c:pt idx="4026">
                  <c:v>38512.0</c:v>
                </c:pt>
                <c:pt idx="4027">
                  <c:v>38513.0</c:v>
                </c:pt>
                <c:pt idx="4028">
                  <c:v>38516.0</c:v>
                </c:pt>
                <c:pt idx="4029">
                  <c:v>38517.0</c:v>
                </c:pt>
                <c:pt idx="4030">
                  <c:v>38518.0</c:v>
                </c:pt>
                <c:pt idx="4031">
                  <c:v>38519.0</c:v>
                </c:pt>
                <c:pt idx="4032">
                  <c:v>38520.0</c:v>
                </c:pt>
                <c:pt idx="4033">
                  <c:v>38523.0</c:v>
                </c:pt>
                <c:pt idx="4034">
                  <c:v>38524.0</c:v>
                </c:pt>
                <c:pt idx="4035">
                  <c:v>38525.0</c:v>
                </c:pt>
                <c:pt idx="4036">
                  <c:v>38526.0</c:v>
                </c:pt>
                <c:pt idx="4037">
                  <c:v>38527.0</c:v>
                </c:pt>
                <c:pt idx="4038">
                  <c:v>38530.0</c:v>
                </c:pt>
                <c:pt idx="4039">
                  <c:v>38531.0</c:v>
                </c:pt>
                <c:pt idx="4040">
                  <c:v>38532.0</c:v>
                </c:pt>
                <c:pt idx="4041">
                  <c:v>38533.0</c:v>
                </c:pt>
                <c:pt idx="4042">
                  <c:v>38534.0</c:v>
                </c:pt>
                <c:pt idx="4043">
                  <c:v>38537.0</c:v>
                </c:pt>
                <c:pt idx="4044">
                  <c:v>38538.0</c:v>
                </c:pt>
                <c:pt idx="4045">
                  <c:v>38539.0</c:v>
                </c:pt>
                <c:pt idx="4046">
                  <c:v>38540.0</c:v>
                </c:pt>
                <c:pt idx="4047">
                  <c:v>38541.0</c:v>
                </c:pt>
                <c:pt idx="4048">
                  <c:v>38544.0</c:v>
                </c:pt>
                <c:pt idx="4049">
                  <c:v>38545.0</c:v>
                </c:pt>
                <c:pt idx="4050">
                  <c:v>38546.0</c:v>
                </c:pt>
                <c:pt idx="4051">
                  <c:v>38547.0</c:v>
                </c:pt>
                <c:pt idx="4052">
                  <c:v>38548.0</c:v>
                </c:pt>
                <c:pt idx="4053">
                  <c:v>38551.0</c:v>
                </c:pt>
                <c:pt idx="4054">
                  <c:v>38552.0</c:v>
                </c:pt>
                <c:pt idx="4055">
                  <c:v>38553.0</c:v>
                </c:pt>
                <c:pt idx="4056">
                  <c:v>38554.0</c:v>
                </c:pt>
                <c:pt idx="4057">
                  <c:v>38555.0</c:v>
                </c:pt>
                <c:pt idx="4058">
                  <c:v>38558.0</c:v>
                </c:pt>
                <c:pt idx="4059">
                  <c:v>38559.0</c:v>
                </c:pt>
                <c:pt idx="4060">
                  <c:v>38560.0</c:v>
                </c:pt>
                <c:pt idx="4061">
                  <c:v>38561.0</c:v>
                </c:pt>
                <c:pt idx="4062">
                  <c:v>38562.0</c:v>
                </c:pt>
                <c:pt idx="4063">
                  <c:v>38565.0</c:v>
                </c:pt>
                <c:pt idx="4064">
                  <c:v>38566.0</c:v>
                </c:pt>
                <c:pt idx="4065">
                  <c:v>38567.0</c:v>
                </c:pt>
                <c:pt idx="4066">
                  <c:v>38568.0</c:v>
                </c:pt>
                <c:pt idx="4067">
                  <c:v>38569.0</c:v>
                </c:pt>
                <c:pt idx="4068">
                  <c:v>38572.0</c:v>
                </c:pt>
                <c:pt idx="4069">
                  <c:v>38573.0</c:v>
                </c:pt>
                <c:pt idx="4070">
                  <c:v>38574.0</c:v>
                </c:pt>
                <c:pt idx="4071">
                  <c:v>38575.0</c:v>
                </c:pt>
                <c:pt idx="4072">
                  <c:v>38576.0</c:v>
                </c:pt>
                <c:pt idx="4073">
                  <c:v>38579.0</c:v>
                </c:pt>
                <c:pt idx="4074">
                  <c:v>38580.0</c:v>
                </c:pt>
                <c:pt idx="4075">
                  <c:v>38581.0</c:v>
                </c:pt>
                <c:pt idx="4076">
                  <c:v>38582.0</c:v>
                </c:pt>
                <c:pt idx="4077">
                  <c:v>38583.0</c:v>
                </c:pt>
                <c:pt idx="4078">
                  <c:v>38586.0</c:v>
                </c:pt>
                <c:pt idx="4079">
                  <c:v>38587.0</c:v>
                </c:pt>
                <c:pt idx="4080">
                  <c:v>38588.0</c:v>
                </c:pt>
                <c:pt idx="4081">
                  <c:v>38589.0</c:v>
                </c:pt>
                <c:pt idx="4082">
                  <c:v>38590.0</c:v>
                </c:pt>
                <c:pt idx="4083">
                  <c:v>38593.0</c:v>
                </c:pt>
                <c:pt idx="4084">
                  <c:v>38594.0</c:v>
                </c:pt>
                <c:pt idx="4085">
                  <c:v>38595.0</c:v>
                </c:pt>
                <c:pt idx="4086">
                  <c:v>38596.0</c:v>
                </c:pt>
                <c:pt idx="4087">
                  <c:v>38597.0</c:v>
                </c:pt>
                <c:pt idx="4088">
                  <c:v>38600.0</c:v>
                </c:pt>
                <c:pt idx="4089">
                  <c:v>38601.0</c:v>
                </c:pt>
                <c:pt idx="4090">
                  <c:v>38602.0</c:v>
                </c:pt>
                <c:pt idx="4091">
                  <c:v>38603.0</c:v>
                </c:pt>
                <c:pt idx="4092">
                  <c:v>38604.0</c:v>
                </c:pt>
                <c:pt idx="4093">
                  <c:v>38607.0</c:v>
                </c:pt>
                <c:pt idx="4094">
                  <c:v>38608.0</c:v>
                </c:pt>
                <c:pt idx="4095">
                  <c:v>38609.0</c:v>
                </c:pt>
                <c:pt idx="4096">
                  <c:v>38610.0</c:v>
                </c:pt>
                <c:pt idx="4097">
                  <c:v>38611.0</c:v>
                </c:pt>
                <c:pt idx="4098">
                  <c:v>38614.0</c:v>
                </c:pt>
                <c:pt idx="4099">
                  <c:v>38615.0</c:v>
                </c:pt>
                <c:pt idx="4100">
                  <c:v>38616.0</c:v>
                </c:pt>
                <c:pt idx="4101">
                  <c:v>38617.0</c:v>
                </c:pt>
                <c:pt idx="4102">
                  <c:v>38618.0</c:v>
                </c:pt>
                <c:pt idx="4103">
                  <c:v>38621.0</c:v>
                </c:pt>
                <c:pt idx="4104">
                  <c:v>38622.0</c:v>
                </c:pt>
                <c:pt idx="4105">
                  <c:v>38623.0</c:v>
                </c:pt>
                <c:pt idx="4106">
                  <c:v>38624.0</c:v>
                </c:pt>
                <c:pt idx="4107">
                  <c:v>38625.0</c:v>
                </c:pt>
                <c:pt idx="4108">
                  <c:v>38628.0</c:v>
                </c:pt>
                <c:pt idx="4109">
                  <c:v>38629.0</c:v>
                </c:pt>
                <c:pt idx="4110">
                  <c:v>38630.0</c:v>
                </c:pt>
                <c:pt idx="4111">
                  <c:v>38631.0</c:v>
                </c:pt>
                <c:pt idx="4112">
                  <c:v>38632.0</c:v>
                </c:pt>
                <c:pt idx="4113">
                  <c:v>38635.0</c:v>
                </c:pt>
                <c:pt idx="4114">
                  <c:v>38636.0</c:v>
                </c:pt>
                <c:pt idx="4115">
                  <c:v>38637.0</c:v>
                </c:pt>
                <c:pt idx="4116">
                  <c:v>38638.0</c:v>
                </c:pt>
                <c:pt idx="4117">
                  <c:v>38639.0</c:v>
                </c:pt>
                <c:pt idx="4118">
                  <c:v>38642.0</c:v>
                </c:pt>
                <c:pt idx="4119">
                  <c:v>38643.0</c:v>
                </c:pt>
                <c:pt idx="4120">
                  <c:v>38644.0</c:v>
                </c:pt>
                <c:pt idx="4121">
                  <c:v>38645.0</c:v>
                </c:pt>
                <c:pt idx="4122">
                  <c:v>38646.0</c:v>
                </c:pt>
                <c:pt idx="4123">
                  <c:v>38649.0</c:v>
                </c:pt>
                <c:pt idx="4124">
                  <c:v>38650.0</c:v>
                </c:pt>
                <c:pt idx="4125">
                  <c:v>38651.0</c:v>
                </c:pt>
                <c:pt idx="4126">
                  <c:v>38652.0</c:v>
                </c:pt>
                <c:pt idx="4127">
                  <c:v>38653.0</c:v>
                </c:pt>
                <c:pt idx="4128">
                  <c:v>38656.0</c:v>
                </c:pt>
                <c:pt idx="4129">
                  <c:v>38657.0</c:v>
                </c:pt>
                <c:pt idx="4130">
                  <c:v>38658.0</c:v>
                </c:pt>
                <c:pt idx="4131">
                  <c:v>38659.0</c:v>
                </c:pt>
                <c:pt idx="4132">
                  <c:v>38660.0</c:v>
                </c:pt>
                <c:pt idx="4133">
                  <c:v>38663.0</c:v>
                </c:pt>
                <c:pt idx="4134">
                  <c:v>38664.0</c:v>
                </c:pt>
                <c:pt idx="4135">
                  <c:v>38665.0</c:v>
                </c:pt>
                <c:pt idx="4136">
                  <c:v>38666.0</c:v>
                </c:pt>
                <c:pt idx="4137">
                  <c:v>38667.0</c:v>
                </c:pt>
                <c:pt idx="4138">
                  <c:v>38670.0</c:v>
                </c:pt>
                <c:pt idx="4139">
                  <c:v>38671.0</c:v>
                </c:pt>
                <c:pt idx="4140">
                  <c:v>38672.0</c:v>
                </c:pt>
                <c:pt idx="4141">
                  <c:v>38673.0</c:v>
                </c:pt>
                <c:pt idx="4142">
                  <c:v>38674.0</c:v>
                </c:pt>
                <c:pt idx="4143">
                  <c:v>38677.0</c:v>
                </c:pt>
                <c:pt idx="4144">
                  <c:v>38678.0</c:v>
                </c:pt>
                <c:pt idx="4145">
                  <c:v>38679.0</c:v>
                </c:pt>
                <c:pt idx="4146">
                  <c:v>38680.0</c:v>
                </c:pt>
                <c:pt idx="4147">
                  <c:v>38681.0</c:v>
                </c:pt>
                <c:pt idx="4148">
                  <c:v>38684.0</c:v>
                </c:pt>
                <c:pt idx="4149">
                  <c:v>38685.0</c:v>
                </c:pt>
                <c:pt idx="4150">
                  <c:v>38686.0</c:v>
                </c:pt>
                <c:pt idx="4151">
                  <c:v>38687.0</c:v>
                </c:pt>
                <c:pt idx="4152">
                  <c:v>38688.0</c:v>
                </c:pt>
                <c:pt idx="4153">
                  <c:v>38691.0</c:v>
                </c:pt>
                <c:pt idx="4154">
                  <c:v>38692.0</c:v>
                </c:pt>
                <c:pt idx="4155">
                  <c:v>38693.0</c:v>
                </c:pt>
                <c:pt idx="4156">
                  <c:v>38694.0</c:v>
                </c:pt>
                <c:pt idx="4157">
                  <c:v>38695.0</c:v>
                </c:pt>
                <c:pt idx="4158">
                  <c:v>38698.0</c:v>
                </c:pt>
                <c:pt idx="4159">
                  <c:v>38699.0</c:v>
                </c:pt>
                <c:pt idx="4160">
                  <c:v>38700.0</c:v>
                </c:pt>
                <c:pt idx="4161">
                  <c:v>38701.0</c:v>
                </c:pt>
                <c:pt idx="4162">
                  <c:v>38702.0</c:v>
                </c:pt>
                <c:pt idx="4163">
                  <c:v>38705.0</c:v>
                </c:pt>
                <c:pt idx="4164">
                  <c:v>38706.0</c:v>
                </c:pt>
                <c:pt idx="4165">
                  <c:v>38707.0</c:v>
                </c:pt>
                <c:pt idx="4166">
                  <c:v>38708.0</c:v>
                </c:pt>
                <c:pt idx="4167">
                  <c:v>38709.0</c:v>
                </c:pt>
                <c:pt idx="4168">
                  <c:v>38712.0</c:v>
                </c:pt>
                <c:pt idx="4169">
                  <c:v>38713.0</c:v>
                </c:pt>
                <c:pt idx="4170">
                  <c:v>38714.0</c:v>
                </c:pt>
                <c:pt idx="4171">
                  <c:v>38715.0</c:v>
                </c:pt>
                <c:pt idx="4172">
                  <c:v>38716.0</c:v>
                </c:pt>
                <c:pt idx="4173">
                  <c:v>38719.0</c:v>
                </c:pt>
                <c:pt idx="4174">
                  <c:v>38720.0</c:v>
                </c:pt>
                <c:pt idx="4175">
                  <c:v>38721.0</c:v>
                </c:pt>
                <c:pt idx="4176">
                  <c:v>38722.0</c:v>
                </c:pt>
                <c:pt idx="4177">
                  <c:v>38723.0</c:v>
                </c:pt>
                <c:pt idx="4178">
                  <c:v>38726.0</c:v>
                </c:pt>
                <c:pt idx="4179">
                  <c:v>38727.0</c:v>
                </c:pt>
                <c:pt idx="4180">
                  <c:v>38728.0</c:v>
                </c:pt>
                <c:pt idx="4181">
                  <c:v>38729.0</c:v>
                </c:pt>
                <c:pt idx="4182">
                  <c:v>38730.0</c:v>
                </c:pt>
                <c:pt idx="4183">
                  <c:v>38733.0</c:v>
                </c:pt>
                <c:pt idx="4184">
                  <c:v>38734.0</c:v>
                </c:pt>
                <c:pt idx="4185">
                  <c:v>38735.0</c:v>
                </c:pt>
                <c:pt idx="4186">
                  <c:v>38736.0</c:v>
                </c:pt>
                <c:pt idx="4187">
                  <c:v>38737.0</c:v>
                </c:pt>
                <c:pt idx="4188">
                  <c:v>38740.0</c:v>
                </c:pt>
                <c:pt idx="4189">
                  <c:v>38741.0</c:v>
                </c:pt>
                <c:pt idx="4190">
                  <c:v>38742.0</c:v>
                </c:pt>
                <c:pt idx="4191">
                  <c:v>38743.0</c:v>
                </c:pt>
                <c:pt idx="4192">
                  <c:v>38744.0</c:v>
                </c:pt>
                <c:pt idx="4193">
                  <c:v>38747.0</c:v>
                </c:pt>
                <c:pt idx="4194">
                  <c:v>38748.0</c:v>
                </c:pt>
                <c:pt idx="4195">
                  <c:v>38749.0</c:v>
                </c:pt>
                <c:pt idx="4196">
                  <c:v>38750.0</c:v>
                </c:pt>
                <c:pt idx="4197">
                  <c:v>38751.0</c:v>
                </c:pt>
                <c:pt idx="4198">
                  <c:v>38754.0</c:v>
                </c:pt>
                <c:pt idx="4199">
                  <c:v>38755.0</c:v>
                </c:pt>
                <c:pt idx="4200">
                  <c:v>38756.0</c:v>
                </c:pt>
                <c:pt idx="4201">
                  <c:v>38757.0</c:v>
                </c:pt>
                <c:pt idx="4202">
                  <c:v>38758.0</c:v>
                </c:pt>
                <c:pt idx="4203">
                  <c:v>38761.0</c:v>
                </c:pt>
                <c:pt idx="4204">
                  <c:v>38762.0</c:v>
                </c:pt>
                <c:pt idx="4205">
                  <c:v>38763.0</c:v>
                </c:pt>
                <c:pt idx="4206">
                  <c:v>38764.0</c:v>
                </c:pt>
                <c:pt idx="4207">
                  <c:v>38765.0</c:v>
                </c:pt>
                <c:pt idx="4208">
                  <c:v>38768.0</c:v>
                </c:pt>
                <c:pt idx="4209">
                  <c:v>38769.0</c:v>
                </c:pt>
                <c:pt idx="4210">
                  <c:v>38770.0</c:v>
                </c:pt>
                <c:pt idx="4211">
                  <c:v>38771.0</c:v>
                </c:pt>
                <c:pt idx="4212">
                  <c:v>38772.0</c:v>
                </c:pt>
                <c:pt idx="4213">
                  <c:v>38775.0</c:v>
                </c:pt>
                <c:pt idx="4214">
                  <c:v>38776.0</c:v>
                </c:pt>
                <c:pt idx="4215">
                  <c:v>38777.0</c:v>
                </c:pt>
                <c:pt idx="4216">
                  <c:v>38778.0</c:v>
                </c:pt>
                <c:pt idx="4217">
                  <c:v>38779.0</c:v>
                </c:pt>
                <c:pt idx="4218">
                  <c:v>38782.0</c:v>
                </c:pt>
                <c:pt idx="4219">
                  <c:v>38783.0</c:v>
                </c:pt>
                <c:pt idx="4220">
                  <c:v>38784.0</c:v>
                </c:pt>
                <c:pt idx="4221">
                  <c:v>38785.0</c:v>
                </c:pt>
                <c:pt idx="4222">
                  <c:v>38786.0</c:v>
                </c:pt>
                <c:pt idx="4223">
                  <c:v>38789.0</c:v>
                </c:pt>
                <c:pt idx="4224">
                  <c:v>38790.0</c:v>
                </c:pt>
                <c:pt idx="4225">
                  <c:v>38791.0</c:v>
                </c:pt>
                <c:pt idx="4226">
                  <c:v>38792.0</c:v>
                </c:pt>
                <c:pt idx="4227">
                  <c:v>38793.0</c:v>
                </c:pt>
                <c:pt idx="4228">
                  <c:v>38796.0</c:v>
                </c:pt>
                <c:pt idx="4229">
                  <c:v>38797.0</c:v>
                </c:pt>
                <c:pt idx="4230">
                  <c:v>38798.0</c:v>
                </c:pt>
                <c:pt idx="4231">
                  <c:v>38799.0</c:v>
                </c:pt>
                <c:pt idx="4232">
                  <c:v>38800.0</c:v>
                </c:pt>
                <c:pt idx="4233">
                  <c:v>38803.0</c:v>
                </c:pt>
                <c:pt idx="4234">
                  <c:v>38804.0</c:v>
                </c:pt>
                <c:pt idx="4235">
                  <c:v>38805.0</c:v>
                </c:pt>
                <c:pt idx="4236">
                  <c:v>38806.0</c:v>
                </c:pt>
                <c:pt idx="4237">
                  <c:v>38807.0</c:v>
                </c:pt>
                <c:pt idx="4238">
                  <c:v>38810.0</c:v>
                </c:pt>
                <c:pt idx="4239">
                  <c:v>38811.0</c:v>
                </c:pt>
                <c:pt idx="4240">
                  <c:v>38812.0</c:v>
                </c:pt>
                <c:pt idx="4241">
                  <c:v>38813.0</c:v>
                </c:pt>
                <c:pt idx="4242">
                  <c:v>38814.0</c:v>
                </c:pt>
                <c:pt idx="4243">
                  <c:v>38817.0</c:v>
                </c:pt>
                <c:pt idx="4244">
                  <c:v>38818.0</c:v>
                </c:pt>
                <c:pt idx="4245">
                  <c:v>38819.0</c:v>
                </c:pt>
                <c:pt idx="4246">
                  <c:v>38820.0</c:v>
                </c:pt>
                <c:pt idx="4247">
                  <c:v>38821.0</c:v>
                </c:pt>
                <c:pt idx="4248">
                  <c:v>38824.0</c:v>
                </c:pt>
                <c:pt idx="4249">
                  <c:v>38825.0</c:v>
                </c:pt>
                <c:pt idx="4250">
                  <c:v>38826.0</c:v>
                </c:pt>
                <c:pt idx="4251">
                  <c:v>38827.0</c:v>
                </c:pt>
                <c:pt idx="4252">
                  <c:v>38828.0</c:v>
                </c:pt>
                <c:pt idx="4253">
                  <c:v>38831.0</c:v>
                </c:pt>
                <c:pt idx="4254">
                  <c:v>38832.0</c:v>
                </c:pt>
                <c:pt idx="4255">
                  <c:v>38833.0</c:v>
                </c:pt>
                <c:pt idx="4256">
                  <c:v>38834.0</c:v>
                </c:pt>
                <c:pt idx="4257">
                  <c:v>38835.0</c:v>
                </c:pt>
                <c:pt idx="4258">
                  <c:v>38838.0</c:v>
                </c:pt>
                <c:pt idx="4259">
                  <c:v>38839.0</c:v>
                </c:pt>
                <c:pt idx="4260">
                  <c:v>38840.0</c:v>
                </c:pt>
                <c:pt idx="4261">
                  <c:v>38841.0</c:v>
                </c:pt>
                <c:pt idx="4262">
                  <c:v>38842.0</c:v>
                </c:pt>
                <c:pt idx="4263">
                  <c:v>38845.0</c:v>
                </c:pt>
                <c:pt idx="4264">
                  <c:v>38846.0</c:v>
                </c:pt>
                <c:pt idx="4265">
                  <c:v>38847.0</c:v>
                </c:pt>
                <c:pt idx="4266">
                  <c:v>38848.0</c:v>
                </c:pt>
                <c:pt idx="4267">
                  <c:v>38849.0</c:v>
                </c:pt>
                <c:pt idx="4268">
                  <c:v>38852.0</c:v>
                </c:pt>
                <c:pt idx="4269">
                  <c:v>38853.0</c:v>
                </c:pt>
                <c:pt idx="4270">
                  <c:v>38854.0</c:v>
                </c:pt>
                <c:pt idx="4271">
                  <c:v>38855.0</c:v>
                </c:pt>
                <c:pt idx="4272">
                  <c:v>38856.0</c:v>
                </c:pt>
                <c:pt idx="4273">
                  <c:v>38859.0</c:v>
                </c:pt>
                <c:pt idx="4274">
                  <c:v>38860.0</c:v>
                </c:pt>
                <c:pt idx="4275">
                  <c:v>38861.0</c:v>
                </c:pt>
                <c:pt idx="4276">
                  <c:v>38862.0</c:v>
                </c:pt>
                <c:pt idx="4277">
                  <c:v>38863.0</c:v>
                </c:pt>
                <c:pt idx="4278">
                  <c:v>38866.0</c:v>
                </c:pt>
                <c:pt idx="4279">
                  <c:v>38867.0</c:v>
                </c:pt>
                <c:pt idx="4280">
                  <c:v>38868.0</c:v>
                </c:pt>
                <c:pt idx="4281">
                  <c:v>38869.0</c:v>
                </c:pt>
                <c:pt idx="4282">
                  <c:v>38870.0</c:v>
                </c:pt>
                <c:pt idx="4283">
                  <c:v>38873.0</c:v>
                </c:pt>
                <c:pt idx="4284">
                  <c:v>38874.0</c:v>
                </c:pt>
                <c:pt idx="4285">
                  <c:v>38875.0</c:v>
                </c:pt>
                <c:pt idx="4286">
                  <c:v>38876.0</c:v>
                </c:pt>
                <c:pt idx="4287">
                  <c:v>38877.0</c:v>
                </c:pt>
                <c:pt idx="4288">
                  <c:v>38880.0</c:v>
                </c:pt>
                <c:pt idx="4289">
                  <c:v>38881.0</c:v>
                </c:pt>
                <c:pt idx="4290">
                  <c:v>38882.0</c:v>
                </c:pt>
                <c:pt idx="4291">
                  <c:v>38883.0</c:v>
                </c:pt>
                <c:pt idx="4292">
                  <c:v>38884.0</c:v>
                </c:pt>
                <c:pt idx="4293">
                  <c:v>38887.0</c:v>
                </c:pt>
                <c:pt idx="4294">
                  <c:v>38888.0</c:v>
                </c:pt>
                <c:pt idx="4295">
                  <c:v>38889.0</c:v>
                </c:pt>
                <c:pt idx="4296">
                  <c:v>38890.0</c:v>
                </c:pt>
                <c:pt idx="4297">
                  <c:v>38891.0</c:v>
                </c:pt>
                <c:pt idx="4298">
                  <c:v>38894.0</c:v>
                </c:pt>
                <c:pt idx="4299">
                  <c:v>38895.0</c:v>
                </c:pt>
                <c:pt idx="4300">
                  <c:v>38896.0</c:v>
                </c:pt>
                <c:pt idx="4301">
                  <c:v>38897.0</c:v>
                </c:pt>
                <c:pt idx="4302">
                  <c:v>38898.0</c:v>
                </c:pt>
                <c:pt idx="4303">
                  <c:v>38901.0</c:v>
                </c:pt>
                <c:pt idx="4304">
                  <c:v>38902.0</c:v>
                </c:pt>
                <c:pt idx="4305">
                  <c:v>38903.0</c:v>
                </c:pt>
                <c:pt idx="4306">
                  <c:v>38904.0</c:v>
                </c:pt>
                <c:pt idx="4307">
                  <c:v>38905.0</c:v>
                </c:pt>
                <c:pt idx="4308">
                  <c:v>38908.0</c:v>
                </c:pt>
                <c:pt idx="4309">
                  <c:v>38909.0</c:v>
                </c:pt>
                <c:pt idx="4310">
                  <c:v>38910.0</c:v>
                </c:pt>
                <c:pt idx="4311">
                  <c:v>38911.0</c:v>
                </c:pt>
                <c:pt idx="4312">
                  <c:v>38912.0</c:v>
                </c:pt>
                <c:pt idx="4313">
                  <c:v>38915.0</c:v>
                </c:pt>
                <c:pt idx="4314">
                  <c:v>38916.0</c:v>
                </c:pt>
                <c:pt idx="4315">
                  <c:v>38917.0</c:v>
                </c:pt>
                <c:pt idx="4316">
                  <c:v>38918.0</c:v>
                </c:pt>
                <c:pt idx="4317">
                  <c:v>38919.0</c:v>
                </c:pt>
                <c:pt idx="4318">
                  <c:v>38922.0</c:v>
                </c:pt>
                <c:pt idx="4319">
                  <c:v>38923.0</c:v>
                </c:pt>
                <c:pt idx="4320">
                  <c:v>38924.0</c:v>
                </c:pt>
                <c:pt idx="4321">
                  <c:v>38925.0</c:v>
                </c:pt>
                <c:pt idx="4322">
                  <c:v>38926.0</c:v>
                </c:pt>
                <c:pt idx="4323">
                  <c:v>38929.0</c:v>
                </c:pt>
                <c:pt idx="4324">
                  <c:v>38930.0</c:v>
                </c:pt>
                <c:pt idx="4325">
                  <c:v>38931.0</c:v>
                </c:pt>
                <c:pt idx="4326">
                  <c:v>38932.0</c:v>
                </c:pt>
                <c:pt idx="4327">
                  <c:v>38933.0</c:v>
                </c:pt>
                <c:pt idx="4328">
                  <c:v>38936.0</c:v>
                </c:pt>
                <c:pt idx="4329">
                  <c:v>38937.0</c:v>
                </c:pt>
                <c:pt idx="4330">
                  <c:v>38938.0</c:v>
                </c:pt>
                <c:pt idx="4331">
                  <c:v>38939.0</c:v>
                </c:pt>
                <c:pt idx="4332">
                  <c:v>38940.0</c:v>
                </c:pt>
                <c:pt idx="4333">
                  <c:v>38943.0</c:v>
                </c:pt>
                <c:pt idx="4334">
                  <c:v>38944.0</c:v>
                </c:pt>
                <c:pt idx="4335">
                  <c:v>38945.0</c:v>
                </c:pt>
                <c:pt idx="4336">
                  <c:v>38946.0</c:v>
                </c:pt>
                <c:pt idx="4337">
                  <c:v>38947.0</c:v>
                </c:pt>
                <c:pt idx="4338">
                  <c:v>38950.0</c:v>
                </c:pt>
                <c:pt idx="4339">
                  <c:v>38951.0</c:v>
                </c:pt>
                <c:pt idx="4340">
                  <c:v>38952.0</c:v>
                </c:pt>
                <c:pt idx="4341">
                  <c:v>38953.0</c:v>
                </c:pt>
                <c:pt idx="4342">
                  <c:v>38954.0</c:v>
                </c:pt>
                <c:pt idx="4343">
                  <c:v>38957.0</c:v>
                </c:pt>
                <c:pt idx="4344">
                  <c:v>38958.0</c:v>
                </c:pt>
                <c:pt idx="4345">
                  <c:v>38959.0</c:v>
                </c:pt>
                <c:pt idx="4346">
                  <c:v>38960.0</c:v>
                </c:pt>
                <c:pt idx="4347">
                  <c:v>38961.0</c:v>
                </c:pt>
                <c:pt idx="4348">
                  <c:v>38964.0</c:v>
                </c:pt>
                <c:pt idx="4349">
                  <c:v>38965.0</c:v>
                </c:pt>
                <c:pt idx="4350">
                  <c:v>38966.0</c:v>
                </c:pt>
                <c:pt idx="4351">
                  <c:v>38967.0</c:v>
                </c:pt>
                <c:pt idx="4352">
                  <c:v>38968.0</c:v>
                </c:pt>
                <c:pt idx="4353">
                  <c:v>38971.0</c:v>
                </c:pt>
                <c:pt idx="4354">
                  <c:v>38972.0</c:v>
                </c:pt>
                <c:pt idx="4355">
                  <c:v>38973.0</c:v>
                </c:pt>
                <c:pt idx="4356">
                  <c:v>38974.0</c:v>
                </c:pt>
                <c:pt idx="4357">
                  <c:v>38975.0</c:v>
                </c:pt>
                <c:pt idx="4358">
                  <c:v>38978.0</c:v>
                </c:pt>
                <c:pt idx="4359">
                  <c:v>38979.0</c:v>
                </c:pt>
                <c:pt idx="4360">
                  <c:v>38980.0</c:v>
                </c:pt>
                <c:pt idx="4361">
                  <c:v>38981.0</c:v>
                </c:pt>
                <c:pt idx="4362">
                  <c:v>38982.0</c:v>
                </c:pt>
                <c:pt idx="4363">
                  <c:v>38985.0</c:v>
                </c:pt>
                <c:pt idx="4364">
                  <c:v>38986.0</c:v>
                </c:pt>
                <c:pt idx="4365">
                  <c:v>38987.0</c:v>
                </c:pt>
                <c:pt idx="4366">
                  <c:v>38988.0</c:v>
                </c:pt>
                <c:pt idx="4367">
                  <c:v>38989.0</c:v>
                </c:pt>
                <c:pt idx="4368">
                  <c:v>38992.0</c:v>
                </c:pt>
                <c:pt idx="4369">
                  <c:v>38993.0</c:v>
                </c:pt>
                <c:pt idx="4370">
                  <c:v>38994.0</c:v>
                </c:pt>
                <c:pt idx="4371">
                  <c:v>38995.0</c:v>
                </c:pt>
                <c:pt idx="4372">
                  <c:v>38996.0</c:v>
                </c:pt>
                <c:pt idx="4373">
                  <c:v>38999.0</c:v>
                </c:pt>
                <c:pt idx="4374">
                  <c:v>39000.0</c:v>
                </c:pt>
                <c:pt idx="4375">
                  <c:v>39001.0</c:v>
                </c:pt>
                <c:pt idx="4376">
                  <c:v>39002.0</c:v>
                </c:pt>
                <c:pt idx="4377">
                  <c:v>39003.0</c:v>
                </c:pt>
                <c:pt idx="4378">
                  <c:v>39006.0</c:v>
                </c:pt>
                <c:pt idx="4379">
                  <c:v>39007.0</c:v>
                </c:pt>
                <c:pt idx="4380">
                  <c:v>39008.0</c:v>
                </c:pt>
                <c:pt idx="4381">
                  <c:v>39009.0</c:v>
                </c:pt>
                <c:pt idx="4382">
                  <c:v>39010.0</c:v>
                </c:pt>
                <c:pt idx="4383">
                  <c:v>39013.0</c:v>
                </c:pt>
                <c:pt idx="4384">
                  <c:v>39014.0</c:v>
                </c:pt>
                <c:pt idx="4385">
                  <c:v>39015.0</c:v>
                </c:pt>
                <c:pt idx="4386">
                  <c:v>39016.0</c:v>
                </c:pt>
                <c:pt idx="4387">
                  <c:v>39017.0</c:v>
                </c:pt>
                <c:pt idx="4388">
                  <c:v>39020.0</c:v>
                </c:pt>
                <c:pt idx="4389">
                  <c:v>39021.0</c:v>
                </c:pt>
                <c:pt idx="4390">
                  <c:v>39022.0</c:v>
                </c:pt>
                <c:pt idx="4391">
                  <c:v>39023.0</c:v>
                </c:pt>
                <c:pt idx="4392">
                  <c:v>39024.0</c:v>
                </c:pt>
                <c:pt idx="4393">
                  <c:v>39027.0</c:v>
                </c:pt>
                <c:pt idx="4394">
                  <c:v>39028.0</c:v>
                </c:pt>
                <c:pt idx="4395">
                  <c:v>39029.0</c:v>
                </c:pt>
                <c:pt idx="4396">
                  <c:v>39030.0</c:v>
                </c:pt>
                <c:pt idx="4397">
                  <c:v>39031.0</c:v>
                </c:pt>
                <c:pt idx="4398">
                  <c:v>39034.0</c:v>
                </c:pt>
                <c:pt idx="4399">
                  <c:v>39035.0</c:v>
                </c:pt>
                <c:pt idx="4400">
                  <c:v>39036.0</c:v>
                </c:pt>
                <c:pt idx="4401">
                  <c:v>39037.0</c:v>
                </c:pt>
                <c:pt idx="4402">
                  <c:v>39038.0</c:v>
                </c:pt>
                <c:pt idx="4403">
                  <c:v>39041.0</c:v>
                </c:pt>
                <c:pt idx="4404">
                  <c:v>39042.0</c:v>
                </c:pt>
                <c:pt idx="4405">
                  <c:v>39043.0</c:v>
                </c:pt>
                <c:pt idx="4406">
                  <c:v>39044.0</c:v>
                </c:pt>
                <c:pt idx="4407">
                  <c:v>39045.0</c:v>
                </c:pt>
                <c:pt idx="4408">
                  <c:v>39048.0</c:v>
                </c:pt>
                <c:pt idx="4409">
                  <c:v>39049.0</c:v>
                </c:pt>
                <c:pt idx="4410">
                  <c:v>39050.0</c:v>
                </c:pt>
                <c:pt idx="4411">
                  <c:v>39051.0</c:v>
                </c:pt>
                <c:pt idx="4412">
                  <c:v>39052.0</c:v>
                </c:pt>
                <c:pt idx="4413">
                  <c:v>39055.0</c:v>
                </c:pt>
                <c:pt idx="4414">
                  <c:v>39056.0</c:v>
                </c:pt>
                <c:pt idx="4415">
                  <c:v>39057.0</c:v>
                </c:pt>
                <c:pt idx="4416">
                  <c:v>39058.0</c:v>
                </c:pt>
                <c:pt idx="4417">
                  <c:v>39059.0</c:v>
                </c:pt>
                <c:pt idx="4418">
                  <c:v>39062.0</c:v>
                </c:pt>
                <c:pt idx="4419">
                  <c:v>39063.0</c:v>
                </c:pt>
                <c:pt idx="4420">
                  <c:v>39064.0</c:v>
                </c:pt>
                <c:pt idx="4421">
                  <c:v>39065.0</c:v>
                </c:pt>
                <c:pt idx="4422">
                  <c:v>39066.0</c:v>
                </c:pt>
                <c:pt idx="4423">
                  <c:v>39069.0</c:v>
                </c:pt>
                <c:pt idx="4424">
                  <c:v>39070.0</c:v>
                </c:pt>
                <c:pt idx="4425">
                  <c:v>39071.0</c:v>
                </c:pt>
                <c:pt idx="4426">
                  <c:v>39072.0</c:v>
                </c:pt>
                <c:pt idx="4427">
                  <c:v>39073.0</c:v>
                </c:pt>
                <c:pt idx="4428">
                  <c:v>39076.0</c:v>
                </c:pt>
                <c:pt idx="4429">
                  <c:v>39077.0</c:v>
                </c:pt>
                <c:pt idx="4430">
                  <c:v>39078.0</c:v>
                </c:pt>
                <c:pt idx="4431">
                  <c:v>39079.0</c:v>
                </c:pt>
                <c:pt idx="4432">
                  <c:v>39080.0</c:v>
                </c:pt>
                <c:pt idx="4433">
                  <c:v>39083.0</c:v>
                </c:pt>
                <c:pt idx="4434">
                  <c:v>39084.0</c:v>
                </c:pt>
                <c:pt idx="4435">
                  <c:v>39085.0</c:v>
                </c:pt>
                <c:pt idx="4436">
                  <c:v>39086.0</c:v>
                </c:pt>
                <c:pt idx="4437">
                  <c:v>39087.0</c:v>
                </c:pt>
                <c:pt idx="4438">
                  <c:v>39090.0</c:v>
                </c:pt>
                <c:pt idx="4439">
                  <c:v>39091.0</c:v>
                </c:pt>
                <c:pt idx="4440">
                  <c:v>39092.0</c:v>
                </c:pt>
                <c:pt idx="4441">
                  <c:v>39093.0</c:v>
                </c:pt>
                <c:pt idx="4442">
                  <c:v>39094.0</c:v>
                </c:pt>
                <c:pt idx="4443">
                  <c:v>39097.0</c:v>
                </c:pt>
                <c:pt idx="4444">
                  <c:v>39098.0</c:v>
                </c:pt>
                <c:pt idx="4445">
                  <c:v>39099.0</c:v>
                </c:pt>
                <c:pt idx="4446">
                  <c:v>39100.0</c:v>
                </c:pt>
                <c:pt idx="4447">
                  <c:v>39101.0</c:v>
                </c:pt>
                <c:pt idx="4448">
                  <c:v>39104.0</c:v>
                </c:pt>
                <c:pt idx="4449">
                  <c:v>39105.0</c:v>
                </c:pt>
                <c:pt idx="4450">
                  <c:v>39106.0</c:v>
                </c:pt>
                <c:pt idx="4451">
                  <c:v>39107.0</c:v>
                </c:pt>
                <c:pt idx="4452">
                  <c:v>39108.0</c:v>
                </c:pt>
                <c:pt idx="4453">
                  <c:v>39111.0</c:v>
                </c:pt>
                <c:pt idx="4454">
                  <c:v>39112.0</c:v>
                </c:pt>
                <c:pt idx="4455">
                  <c:v>39113.0</c:v>
                </c:pt>
                <c:pt idx="4456">
                  <c:v>39114.0</c:v>
                </c:pt>
                <c:pt idx="4457">
                  <c:v>39115.0</c:v>
                </c:pt>
                <c:pt idx="4458">
                  <c:v>39118.0</c:v>
                </c:pt>
                <c:pt idx="4459">
                  <c:v>39119.0</c:v>
                </c:pt>
                <c:pt idx="4460">
                  <c:v>39120.0</c:v>
                </c:pt>
                <c:pt idx="4461">
                  <c:v>39121.0</c:v>
                </c:pt>
                <c:pt idx="4462">
                  <c:v>39122.0</c:v>
                </c:pt>
                <c:pt idx="4463">
                  <c:v>39125.0</c:v>
                </c:pt>
                <c:pt idx="4464">
                  <c:v>39126.0</c:v>
                </c:pt>
                <c:pt idx="4465">
                  <c:v>39127.0</c:v>
                </c:pt>
                <c:pt idx="4466">
                  <c:v>39128.0</c:v>
                </c:pt>
                <c:pt idx="4467">
                  <c:v>39129.0</c:v>
                </c:pt>
                <c:pt idx="4468">
                  <c:v>39132.0</c:v>
                </c:pt>
                <c:pt idx="4469">
                  <c:v>39133.0</c:v>
                </c:pt>
                <c:pt idx="4470">
                  <c:v>39134.0</c:v>
                </c:pt>
                <c:pt idx="4471">
                  <c:v>39135.0</c:v>
                </c:pt>
                <c:pt idx="4472">
                  <c:v>39136.0</c:v>
                </c:pt>
                <c:pt idx="4473">
                  <c:v>39139.0</c:v>
                </c:pt>
                <c:pt idx="4474">
                  <c:v>39140.0</c:v>
                </c:pt>
                <c:pt idx="4475">
                  <c:v>39141.0</c:v>
                </c:pt>
                <c:pt idx="4476">
                  <c:v>39142.0</c:v>
                </c:pt>
                <c:pt idx="4477">
                  <c:v>39143.0</c:v>
                </c:pt>
                <c:pt idx="4478">
                  <c:v>39146.0</c:v>
                </c:pt>
                <c:pt idx="4479">
                  <c:v>39147.0</c:v>
                </c:pt>
                <c:pt idx="4480">
                  <c:v>39148.0</c:v>
                </c:pt>
                <c:pt idx="4481">
                  <c:v>39149.0</c:v>
                </c:pt>
                <c:pt idx="4482">
                  <c:v>39150.0</c:v>
                </c:pt>
                <c:pt idx="4483">
                  <c:v>39153.0</c:v>
                </c:pt>
                <c:pt idx="4484">
                  <c:v>39154.0</c:v>
                </c:pt>
                <c:pt idx="4485">
                  <c:v>39155.0</c:v>
                </c:pt>
                <c:pt idx="4486">
                  <c:v>39156.0</c:v>
                </c:pt>
                <c:pt idx="4487">
                  <c:v>39157.0</c:v>
                </c:pt>
                <c:pt idx="4488">
                  <c:v>39160.0</c:v>
                </c:pt>
                <c:pt idx="4489">
                  <c:v>39161.0</c:v>
                </c:pt>
                <c:pt idx="4490">
                  <c:v>39162.0</c:v>
                </c:pt>
                <c:pt idx="4491">
                  <c:v>39163.0</c:v>
                </c:pt>
                <c:pt idx="4492">
                  <c:v>39164.0</c:v>
                </c:pt>
                <c:pt idx="4493">
                  <c:v>39167.0</c:v>
                </c:pt>
                <c:pt idx="4494">
                  <c:v>39168.0</c:v>
                </c:pt>
                <c:pt idx="4495">
                  <c:v>39169.0</c:v>
                </c:pt>
                <c:pt idx="4496">
                  <c:v>39170.0</c:v>
                </c:pt>
                <c:pt idx="4497">
                  <c:v>39171.0</c:v>
                </c:pt>
                <c:pt idx="4498">
                  <c:v>39174.0</c:v>
                </c:pt>
                <c:pt idx="4499">
                  <c:v>39175.0</c:v>
                </c:pt>
                <c:pt idx="4500">
                  <c:v>39176.0</c:v>
                </c:pt>
                <c:pt idx="4501">
                  <c:v>39177.0</c:v>
                </c:pt>
                <c:pt idx="4502">
                  <c:v>39178.0</c:v>
                </c:pt>
                <c:pt idx="4503">
                  <c:v>39181.0</c:v>
                </c:pt>
                <c:pt idx="4504">
                  <c:v>39182.0</c:v>
                </c:pt>
                <c:pt idx="4505">
                  <c:v>39183.0</c:v>
                </c:pt>
                <c:pt idx="4506">
                  <c:v>39184.0</c:v>
                </c:pt>
                <c:pt idx="4507">
                  <c:v>39185.0</c:v>
                </c:pt>
                <c:pt idx="4508">
                  <c:v>39188.0</c:v>
                </c:pt>
                <c:pt idx="4509">
                  <c:v>39189.0</c:v>
                </c:pt>
                <c:pt idx="4510">
                  <c:v>39190.0</c:v>
                </c:pt>
                <c:pt idx="4511">
                  <c:v>39191.0</c:v>
                </c:pt>
                <c:pt idx="4512">
                  <c:v>39192.0</c:v>
                </c:pt>
                <c:pt idx="4513">
                  <c:v>39195.0</c:v>
                </c:pt>
                <c:pt idx="4514">
                  <c:v>39196.0</c:v>
                </c:pt>
                <c:pt idx="4515">
                  <c:v>39197.0</c:v>
                </c:pt>
                <c:pt idx="4516">
                  <c:v>39198.0</c:v>
                </c:pt>
                <c:pt idx="4517">
                  <c:v>39199.0</c:v>
                </c:pt>
                <c:pt idx="4518">
                  <c:v>39202.0</c:v>
                </c:pt>
                <c:pt idx="4519">
                  <c:v>39203.0</c:v>
                </c:pt>
                <c:pt idx="4520">
                  <c:v>39204.0</c:v>
                </c:pt>
                <c:pt idx="4521">
                  <c:v>39205.0</c:v>
                </c:pt>
                <c:pt idx="4522">
                  <c:v>39206.0</c:v>
                </c:pt>
                <c:pt idx="4523">
                  <c:v>39209.0</c:v>
                </c:pt>
                <c:pt idx="4524">
                  <c:v>39210.0</c:v>
                </c:pt>
                <c:pt idx="4525">
                  <c:v>39211.0</c:v>
                </c:pt>
                <c:pt idx="4526">
                  <c:v>39212.0</c:v>
                </c:pt>
                <c:pt idx="4527">
                  <c:v>39213.0</c:v>
                </c:pt>
                <c:pt idx="4528">
                  <c:v>39216.0</c:v>
                </c:pt>
                <c:pt idx="4529">
                  <c:v>39217.0</c:v>
                </c:pt>
                <c:pt idx="4530">
                  <c:v>39218.0</c:v>
                </c:pt>
                <c:pt idx="4531">
                  <c:v>39219.0</c:v>
                </c:pt>
                <c:pt idx="4532">
                  <c:v>39220.0</c:v>
                </c:pt>
                <c:pt idx="4533">
                  <c:v>39223.0</c:v>
                </c:pt>
                <c:pt idx="4534">
                  <c:v>39224.0</c:v>
                </c:pt>
                <c:pt idx="4535">
                  <c:v>39225.0</c:v>
                </c:pt>
                <c:pt idx="4536">
                  <c:v>39226.0</c:v>
                </c:pt>
                <c:pt idx="4537">
                  <c:v>39227.0</c:v>
                </c:pt>
                <c:pt idx="4538">
                  <c:v>39230.0</c:v>
                </c:pt>
                <c:pt idx="4539">
                  <c:v>39231.0</c:v>
                </c:pt>
                <c:pt idx="4540">
                  <c:v>39232.0</c:v>
                </c:pt>
                <c:pt idx="4541">
                  <c:v>39233.0</c:v>
                </c:pt>
                <c:pt idx="4542">
                  <c:v>39234.0</c:v>
                </c:pt>
                <c:pt idx="4543">
                  <c:v>39237.0</c:v>
                </c:pt>
                <c:pt idx="4544">
                  <c:v>39238.0</c:v>
                </c:pt>
                <c:pt idx="4545">
                  <c:v>39239.0</c:v>
                </c:pt>
                <c:pt idx="4546">
                  <c:v>39240.0</c:v>
                </c:pt>
                <c:pt idx="4547">
                  <c:v>39241.0</c:v>
                </c:pt>
                <c:pt idx="4548">
                  <c:v>39244.0</c:v>
                </c:pt>
                <c:pt idx="4549">
                  <c:v>39245.0</c:v>
                </c:pt>
                <c:pt idx="4550">
                  <c:v>39246.0</c:v>
                </c:pt>
                <c:pt idx="4551">
                  <c:v>39247.0</c:v>
                </c:pt>
                <c:pt idx="4552">
                  <c:v>39248.0</c:v>
                </c:pt>
                <c:pt idx="4553">
                  <c:v>39251.0</c:v>
                </c:pt>
                <c:pt idx="4554">
                  <c:v>39252.0</c:v>
                </c:pt>
                <c:pt idx="4555">
                  <c:v>39253.0</c:v>
                </c:pt>
                <c:pt idx="4556">
                  <c:v>39254.0</c:v>
                </c:pt>
                <c:pt idx="4557">
                  <c:v>39255.0</c:v>
                </c:pt>
                <c:pt idx="4558">
                  <c:v>39258.0</c:v>
                </c:pt>
                <c:pt idx="4559">
                  <c:v>39259.0</c:v>
                </c:pt>
                <c:pt idx="4560">
                  <c:v>39260.0</c:v>
                </c:pt>
                <c:pt idx="4561">
                  <c:v>39261.0</c:v>
                </c:pt>
                <c:pt idx="4562">
                  <c:v>39262.0</c:v>
                </c:pt>
                <c:pt idx="4563">
                  <c:v>39265.0</c:v>
                </c:pt>
                <c:pt idx="4564">
                  <c:v>39266.0</c:v>
                </c:pt>
                <c:pt idx="4565">
                  <c:v>39267.0</c:v>
                </c:pt>
                <c:pt idx="4566">
                  <c:v>39268.0</c:v>
                </c:pt>
                <c:pt idx="4567">
                  <c:v>39269.0</c:v>
                </c:pt>
                <c:pt idx="4568">
                  <c:v>39272.0</c:v>
                </c:pt>
                <c:pt idx="4569">
                  <c:v>39273.0</c:v>
                </c:pt>
                <c:pt idx="4570">
                  <c:v>39274.0</c:v>
                </c:pt>
                <c:pt idx="4571">
                  <c:v>39275.0</c:v>
                </c:pt>
                <c:pt idx="4572">
                  <c:v>39276.0</c:v>
                </c:pt>
                <c:pt idx="4573">
                  <c:v>39279.0</c:v>
                </c:pt>
                <c:pt idx="4574">
                  <c:v>39280.0</c:v>
                </c:pt>
                <c:pt idx="4575">
                  <c:v>39281.0</c:v>
                </c:pt>
                <c:pt idx="4576">
                  <c:v>39282.0</c:v>
                </c:pt>
                <c:pt idx="4577">
                  <c:v>39283.0</c:v>
                </c:pt>
                <c:pt idx="4578">
                  <c:v>39286.0</c:v>
                </c:pt>
                <c:pt idx="4579">
                  <c:v>39287.0</c:v>
                </c:pt>
                <c:pt idx="4580">
                  <c:v>39288.0</c:v>
                </c:pt>
                <c:pt idx="4581">
                  <c:v>39289.0</c:v>
                </c:pt>
                <c:pt idx="4582">
                  <c:v>39290.0</c:v>
                </c:pt>
                <c:pt idx="4583">
                  <c:v>39293.0</c:v>
                </c:pt>
                <c:pt idx="4584">
                  <c:v>39294.0</c:v>
                </c:pt>
                <c:pt idx="4585">
                  <c:v>39295.0</c:v>
                </c:pt>
                <c:pt idx="4586">
                  <c:v>39296.0</c:v>
                </c:pt>
                <c:pt idx="4587">
                  <c:v>39297.0</c:v>
                </c:pt>
                <c:pt idx="4588">
                  <c:v>39300.0</c:v>
                </c:pt>
                <c:pt idx="4589">
                  <c:v>39301.0</c:v>
                </c:pt>
                <c:pt idx="4590">
                  <c:v>39302.0</c:v>
                </c:pt>
                <c:pt idx="4591">
                  <c:v>39303.0</c:v>
                </c:pt>
                <c:pt idx="4592">
                  <c:v>39304.0</c:v>
                </c:pt>
                <c:pt idx="4593">
                  <c:v>39307.0</c:v>
                </c:pt>
                <c:pt idx="4594">
                  <c:v>39308.0</c:v>
                </c:pt>
                <c:pt idx="4595">
                  <c:v>39309.0</c:v>
                </c:pt>
                <c:pt idx="4596">
                  <c:v>39310.0</c:v>
                </c:pt>
                <c:pt idx="4597">
                  <c:v>39311.0</c:v>
                </c:pt>
                <c:pt idx="4598">
                  <c:v>39314.0</c:v>
                </c:pt>
                <c:pt idx="4599">
                  <c:v>39315.0</c:v>
                </c:pt>
                <c:pt idx="4600">
                  <c:v>39316.0</c:v>
                </c:pt>
                <c:pt idx="4601">
                  <c:v>39317.0</c:v>
                </c:pt>
                <c:pt idx="4602">
                  <c:v>39318.0</c:v>
                </c:pt>
                <c:pt idx="4603">
                  <c:v>39321.0</c:v>
                </c:pt>
                <c:pt idx="4604">
                  <c:v>39322.0</c:v>
                </c:pt>
                <c:pt idx="4605">
                  <c:v>39323.0</c:v>
                </c:pt>
                <c:pt idx="4606">
                  <c:v>39324.0</c:v>
                </c:pt>
                <c:pt idx="4607">
                  <c:v>39325.0</c:v>
                </c:pt>
                <c:pt idx="4608">
                  <c:v>39328.0</c:v>
                </c:pt>
                <c:pt idx="4609">
                  <c:v>39329.0</c:v>
                </c:pt>
                <c:pt idx="4610">
                  <c:v>39330.0</c:v>
                </c:pt>
                <c:pt idx="4611">
                  <c:v>39331.0</c:v>
                </c:pt>
                <c:pt idx="4612">
                  <c:v>39332.0</c:v>
                </c:pt>
                <c:pt idx="4613">
                  <c:v>39335.0</c:v>
                </c:pt>
                <c:pt idx="4614">
                  <c:v>39336.0</c:v>
                </c:pt>
                <c:pt idx="4615">
                  <c:v>39337.0</c:v>
                </c:pt>
                <c:pt idx="4616">
                  <c:v>39338.0</c:v>
                </c:pt>
                <c:pt idx="4617">
                  <c:v>39339.0</c:v>
                </c:pt>
                <c:pt idx="4618">
                  <c:v>39342.0</c:v>
                </c:pt>
                <c:pt idx="4619">
                  <c:v>39343.0</c:v>
                </c:pt>
                <c:pt idx="4620">
                  <c:v>39344.0</c:v>
                </c:pt>
                <c:pt idx="4621">
                  <c:v>39345.0</c:v>
                </c:pt>
                <c:pt idx="4622">
                  <c:v>39346.0</c:v>
                </c:pt>
                <c:pt idx="4623">
                  <c:v>39349.0</c:v>
                </c:pt>
                <c:pt idx="4624">
                  <c:v>39350.0</c:v>
                </c:pt>
                <c:pt idx="4625">
                  <c:v>39351.0</c:v>
                </c:pt>
                <c:pt idx="4626">
                  <c:v>39352.0</c:v>
                </c:pt>
                <c:pt idx="4627">
                  <c:v>39353.0</c:v>
                </c:pt>
                <c:pt idx="4628">
                  <c:v>39356.0</c:v>
                </c:pt>
                <c:pt idx="4629">
                  <c:v>39357.0</c:v>
                </c:pt>
                <c:pt idx="4630">
                  <c:v>39358.0</c:v>
                </c:pt>
                <c:pt idx="4631">
                  <c:v>39359.0</c:v>
                </c:pt>
                <c:pt idx="4632">
                  <c:v>39360.0</c:v>
                </c:pt>
                <c:pt idx="4633">
                  <c:v>39363.0</c:v>
                </c:pt>
                <c:pt idx="4634">
                  <c:v>39364.0</c:v>
                </c:pt>
                <c:pt idx="4635">
                  <c:v>39365.0</c:v>
                </c:pt>
                <c:pt idx="4636">
                  <c:v>39366.0</c:v>
                </c:pt>
                <c:pt idx="4637">
                  <c:v>39367.0</c:v>
                </c:pt>
                <c:pt idx="4638">
                  <c:v>39370.0</c:v>
                </c:pt>
                <c:pt idx="4639">
                  <c:v>39371.0</c:v>
                </c:pt>
                <c:pt idx="4640">
                  <c:v>39372.0</c:v>
                </c:pt>
                <c:pt idx="4641">
                  <c:v>39373.0</c:v>
                </c:pt>
                <c:pt idx="4642">
                  <c:v>39374.0</c:v>
                </c:pt>
                <c:pt idx="4643">
                  <c:v>39377.0</c:v>
                </c:pt>
                <c:pt idx="4644">
                  <c:v>39378.0</c:v>
                </c:pt>
                <c:pt idx="4645">
                  <c:v>39379.0</c:v>
                </c:pt>
                <c:pt idx="4646">
                  <c:v>39380.0</c:v>
                </c:pt>
                <c:pt idx="4647">
                  <c:v>39381.0</c:v>
                </c:pt>
                <c:pt idx="4648">
                  <c:v>39384.0</c:v>
                </c:pt>
                <c:pt idx="4649">
                  <c:v>39385.0</c:v>
                </c:pt>
                <c:pt idx="4650">
                  <c:v>39386.0</c:v>
                </c:pt>
                <c:pt idx="4651">
                  <c:v>39387.0</c:v>
                </c:pt>
                <c:pt idx="4652">
                  <c:v>39388.0</c:v>
                </c:pt>
                <c:pt idx="4653">
                  <c:v>39391.0</c:v>
                </c:pt>
                <c:pt idx="4654">
                  <c:v>39392.0</c:v>
                </c:pt>
                <c:pt idx="4655">
                  <c:v>39393.0</c:v>
                </c:pt>
                <c:pt idx="4656">
                  <c:v>39394.0</c:v>
                </c:pt>
                <c:pt idx="4657">
                  <c:v>39395.0</c:v>
                </c:pt>
                <c:pt idx="4658">
                  <c:v>39398.0</c:v>
                </c:pt>
                <c:pt idx="4659">
                  <c:v>39399.0</c:v>
                </c:pt>
                <c:pt idx="4660">
                  <c:v>39400.0</c:v>
                </c:pt>
                <c:pt idx="4661">
                  <c:v>39401.0</c:v>
                </c:pt>
                <c:pt idx="4662">
                  <c:v>39402.0</c:v>
                </c:pt>
                <c:pt idx="4663">
                  <c:v>39405.0</c:v>
                </c:pt>
                <c:pt idx="4664">
                  <c:v>39406.0</c:v>
                </c:pt>
                <c:pt idx="4665">
                  <c:v>39407.0</c:v>
                </c:pt>
                <c:pt idx="4666">
                  <c:v>39408.0</c:v>
                </c:pt>
                <c:pt idx="4667">
                  <c:v>39409.0</c:v>
                </c:pt>
                <c:pt idx="4668">
                  <c:v>39412.0</c:v>
                </c:pt>
                <c:pt idx="4669">
                  <c:v>39413.0</c:v>
                </c:pt>
                <c:pt idx="4670">
                  <c:v>39414.0</c:v>
                </c:pt>
                <c:pt idx="4671">
                  <c:v>39415.0</c:v>
                </c:pt>
                <c:pt idx="4672">
                  <c:v>39416.0</c:v>
                </c:pt>
                <c:pt idx="4673">
                  <c:v>39419.0</c:v>
                </c:pt>
                <c:pt idx="4674">
                  <c:v>39420.0</c:v>
                </c:pt>
                <c:pt idx="4675">
                  <c:v>39421.0</c:v>
                </c:pt>
                <c:pt idx="4676">
                  <c:v>39422.0</c:v>
                </c:pt>
                <c:pt idx="4677">
                  <c:v>39423.0</c:v>
                </c:pt>
                <c:pt idx="4678">
                  <c:v>39426.0</c:v>
                </c:pt>
                <c:pt idx="4679">
                  <c:v>39427.0</c:v>
                </c:pt>
                <c:pt idx="4680">
                  <c:v>39428.0</c:v>
                </c:pt>
                <c:pt idx="4681">
                  <c:v>39429.0</c:v>
                </c:pt>
                <c:pt idx="4682">
                  <c:v>39430.0</c:v>
                </c:pt>
                <c:pt idx="4683">
                  <c:v>39433.0</c:v>
                </c:pt>
                <c:pt idx="4684">
                  <c:v>39434.0</c:v>
                </c:pt>
                <c:pt idx="4685">
                  <c:v>39435.0</c:v>
                </c:pt>
                <c:pt idx="4686">
                  <c:v>39436.0</c:v>
                </c:pt>
                <c:pt idx="4687">
                  <c:v>39437.0</c:v>
                </c:pt>
                <c:pt idx="4688">
                  <c:v>39440.0</c:v>
                </c:pt>
                <c:pt idx="4689">
                  <c:v>39441.0</c:v>
                </c:pt>
                <c:pt idx="4690">
                  <c:v>39442.0</c:v>
                </c:pt>
                <c:pt idx="4691">
                  <c:v>39443.0</c:v>
                </c:pt>
                <c:pt idx="4692">
                  <c:v>39444.0</c:v>
                </c:pt>
                <c:pt idx="4693">
                  <c:v>39447.0</c:v>
                </c:pt>
                <c:pt idx="4694">
                  <c:v>39448.0</c:v>
                </c:pt>
                <c:pt idx="4695">
                  <c:v>39449.0</c:v>
                </c:pt>
                <c:pt idx="4696">
                  <c:v>39450.0</c:v>
                </c:pt>
                <c:pt idx="4697">
                  <c:v>39451.0</c:v>
                </c:pt>
                <c:pt idx="4698">
                  <c:v>39454.0</c:v>
                </c:pt>
                <c:pt idx="4699">
                  <c:v>39455.0</c:v>
                </c:pt>
                <c:pt idx="4700">
                  <c:v>39456.0</c:v>
                </c:pt>
                <c:pt idx="4701">
                  <c:v>39457.0</c:v>
                </c:pt>
                <c:pt idx="4702">
                  <c:v>39458.0</c:v>
                </c:pt>
                <c:pt idx="4703">
                  <c:v>39461.0</c:v>
                </c:pt>
                <c:pt idx="4704">
                  <c:v>39462.0</c:v>
                </c:pt>
                <c:pt idx="4705">
                  <c:v>39463.0</c:v>
                </c:pt>
                <c:pt idx="4706">
                  <c:v>39464.0</c:v>
                </c:pt>
                <c:pt idx="4707">
                  <c:v>39465.0</c:v>
                </c:pt>
                <c:pt idx="4708">
                  <c:v>39468.0</c:v>
                </c:pt>
                <c:pt idx="4709">
                  <c:v>39469.0</c:v>
                </c:pt>
                <c:pt idx="4710">
                  <c:v>39470.0</c:v>
                </c:pt>
                <c:pt idx="4711">
                  <c:v>39471.0</c:v>
                </c:pt>
                <c:pt idx="4712">
                  <c:v>39472.0</c:v>
                </c:pt>
                <c:pt idx="4713">
                  <c:v>39475.0</c:v>
                </c:pt>
                <c:pt idx="4714">
                  <c:v>39476.0</c:v>
                </c:pt>
                <c:pt idx="4715">
                  <c:v>39477.0</c:v>
                </c:pt>
                <c:pt idx="4716">
                  <c:v>39478.0</c:v>
                </c:pt>
                <c:pt idx="4717">
                  <c:v>39479.0</c:v>
                </c:pt>
                <c:pt idx="4718">
                  <c:v>39482.0</c:v>
                </c:pt>
                <c:pt idx="4719">
                  <c:v>39483.0</c:v>
                </c:pt>
                <c:pt idx="4720">
                  <c:v>39484.0</c:v>
                </c:pt>
                <c:pt idx="4721">
                  <c:v>39485.0</c:v>
                </c:pt>
                <c:pt idx="4722">
                  <c:v>39486.0</c:v>
                </c:pt>
                <c:pt idx="4723">
                  <c:v>39489.0</c:v>
                </c:pt>
                <c:pt idx="4724">
                  <c:v>39490.0</c:v>
                </c:pt>
                <c:pt idx="4725">
                  <c:v>39491.0</c:v>
                </c:pt>
                <c:pt idx="4726">
                  <c:v>39492.0</c:v>
                </c:pt>
                <c:pt idx="4727">
                  <c:v>39493.0</c:v>
                </c:pt>
                <c:pt idx="4728">
                  <c:v>39496.0</c:v>
                </c:pt>
                <c:pt idx="4729">
                  <c:v>39497.0</c:v>
                </c:pt>
                <c:pt idx="4730">
                  <c:v>39498.0</c:v>
                </c:pt>
                <c:pt idx="4731">
                  <c:v>39499.0</c:v>
                </c:pt>
                <c:pt idx="4732">
                  <c:v>39500.0</c:v>
                </c:pt>
                <c:pt idx="4733">
                  <c:v>39503.0</c:v>
                </c:pt>
                <c:pt idx="4734">
                  <c:v>39504.0</c:v>
                </c:pt>
                <c:pt idx="4735">
                  <c:v>39505.0</c:v>
                </c:pt>
                <c:pt idx="4736">
                  <c:v>39506.0</c:v>
                </c:pt>
                <c:pt idx="4737">
                  <c:v>39507.0</c:v>
                </c:pt>
                <c:pt idx="4738">
                  <c:v>39510.0</c:v>
                </c:pt>
                <c:pt idx="4739">
                  <c:v>39511.0</c:v>
                </c:pt>
                <c:pt idx="4740">
                  <c:v>39512.0</c:v>
                </c:pt>
                <c:pt idx="4741">
                  <c:v>39513.0</c:v>
                </c:pt>
                <c:pt idx="4742">
                  <c:v>39514.0</c:v>
                </c:pt>
                <c:pt idx="4743">
                  <c:v>39517.0</c:v>
                </c:pt>
                <c:pt idx="4744">
                  <c:v>39518.0</c:v>
                </c:pt>
                <c:pt idx="4745">
                  <c:v>39519.0</c:v>
                </c:pt>
                <c:pt idx="4746">
                  <c:v>39520.0</c:v>
                </c:pt>
                <c:pt idx="4747">
                  <c:v>39521.0</c:v>
                </c:pt>
                <c:pt idx="4748">
                  <c:v>39524.0</c:v>
                </c:pt>
                <c:pt idx="4749">
                  <c:v>39525.0</c:v>
                </c:pt>
                <c:pt idx="4750">
                  <c:v>39526.0</c:v>
                </c:pt>
                <c:pt idx="4751">
                  <c:v>39527.0</c:v>
                </c:pt>
                <c:pt idx="4752">
                  <c:v>39528.0</c:v>
                </c:pt>
                <c:pt idx="4753">
                  <c:v>39531.0</c:v>
                </c:pt>
                <c:pt idx="4754">
                  <c:v>39532.0</c:v>
                </c:pt>
                <c:pt idx="4755">
                  <c:v>39533.0</c:v>
                </c:pt>
                <c:pt idx="4756">
                  <c:v>39534.0</c:v>
                </c:pt>
                <c:pt idx="4757">
                  <c:v>39535.0</c:v>
                </c:pt>
                <c:pt idx="4758">
                  <c:v>39538.0</c:v>
                </c:pt>
                <c:pt idx="4759">
                  <c:v>39539.0</c:v>
                </c:pt>
                <c:pt idx="4760">
                  <c:v>39540.0</c:v>
                </c:pt>
                <c:pt idx="4761">
                  <c:v>39541.0</c:v>
                </c:pt>
                <c:pt idx="4762">
                  <c:v>39542.0</c:v>
                </c:pt>
                <c:pt idx="4763">
                  <c:v>39545.0</c:v>
                </c:pt>
                <c:pt idx="4764">
                  <c:v>39546.0</c:v>
                </c:pt>
                <c:pt idx="4765">
                  <c:v>39547.0</c:v>
                </c:pt>
                <c:pt idx="4766">
                  <c:v>39548.0</c:v>
                </c:pt>
                <c:pt idx="4767">
                  <c:v>39549.0</c:v>
                </c:pt>
                <c:pt idx="4768">
                  <c:v>39552.0</c:v>
                </c:pt>
                <c:pt idx="4769">
                  <c:v>39553.0</c:v>
                </c:pt>
                <c:pt idx="4770">
                  <c:v>39554.0</c:v>
                </c:pt>
                <c:pt idx="4771">
                  <c:v>39555.0</c:v>
                </c:pt>
                <c:pt idx="4772">
                  <c:v>39556.0</c:v>
                </c:pt>
                <c:pt idx="4773">
                  <c:v>39559.0</c:v>
                </c:pt>
                <c:pt idx="4774">
                  <c:v>39560.0</c:v>
                </c:pt>
                <c:pt idx="4775">
                  <c:v>39561.0</c:v>
                </c:pt>
                <c:pt idx="4776">
                  <c:v>39562.0</c:v>
                </c:pt>
                <c:pt idx="4777">
                  <c:v>39563.0</c:v>
                </c:pt>
                <c:pt idx="4778">
                  <c:v>39566.0</c:v>
                </c:pt>
                <c:pt idx="4779">
                  <c:v>39567.0</c:v>
                </c:pt>
                <c:pt idx="4780">
                  <c:v>39568.0</c:v>
                </c:pt>
                <c:pt idx="4781">
                  <c:v>39569.0</c:v>
                </c:pt>
                <c:pt idx="4782">
                  <c:v>39570.0</c:v>
                </c:pt>
                <c:pt idx="4783">
                  <c:v>39573.0</c:v>
                </c:pt>
                <c:pt idx="4784">
                  <c:v>39574.0</c:v>
                </c:pt>
                <c:pt idx="4785">
                  <c:v>39575.0</c:v>
                </c:pt>
                <c:pt idx="4786">
                  <c:v>39576.0</c:v>
                </c:pt>
                <c:pt idx="4787">
                  <c:v>39577.0</c:v>
                </c:pt>
                <c:pt idx="4788">
                  <c:v>39580.0</c:v>
                </c:pt>
                <c:pt idx="4789">
                  <c:v>39581.0</c:v>
                </c:pt>
                <c:pt idx="4790">
                  <c:v>39582.0</c:v>
                </c:pt>
                <c:pt idx="4791">
                  <c:v>39583.0</c:v>
                </c:pt>
                <c:pt idx="4792">
                  <c:v>39584.0</c:v>
                </c:pt>
                <c:pt idx="4793">
                  <c:v>39587.0</c:v>
                </c:pt>
                <c:pt idx="4794">
                  <c:v>39588.0</c:v>
                </c:pt>
                <c:pt idx="4795">
                  <c:v>39589.0</c:v>
                </c:pt>
                <c:pt idx="4796">
                  <c:v>39590.0</c:v>
                </c:pt>
                <c:pt idx="4797">
                  <c:v>39591.0</c:v>
                </c:pt>
                <c:pt idx="4798">
                  <c:v>39594.0</c:v>
                </c:pt>
                <c:pt idx="4799">
                  <c:v>39595.0</c:v>
                </c:pt>
                <c:pt idx="4800">
                  <c:v>39596.0</c:v>
                </c:pt>
                <c:pt idx="4801">
                  <c:v>39597.0</c:v>
                </c:pt>
                <c:pt idx="4802">
                  <c:v>39598.0</c:v>
                </c:pt>
                <c:pt idx="4803">
                  <c:v>39601.0</c:v>
                </c:pt>
                <c:pt idx="4804">
                  <c:v>39602.0</c:v>
                </c:pt>
                <c:pt idx="4805">
                  <c:v>39603.0</c:v>
                </c:pt>
                <c:pt idx="4806">
                  <c:v>39604.0</c:v>
                </c:pt>
                <c:pt idx="4807">
                  <c:v>39605.0</c:v>
                </c:pt>
                <c:pt idx="4808">
                  <c:v>39608.0</c:v>
                </c:pt>
                <c:pt idx="4809">
                  <c:v>39609.0</c:v>
                </c:pt>
                <c:pt idx="4810">
                  <c:v>39610.0</c:v>
                </c:pt>
                <c:pt idx="4811">
                  <c:v>39611.0</c:v>
                </c:pt>
                <c:pt idx="4812">
                  <c:v>39612.0</c:v>
                </c:pt>
                <c:pt idx="4813">
                  <c:v>39615.0</c:v>
                </c:pt>
                <c:pt idx="4814">
                  <c:v>39616.0</c:v>
                </c:pt>
                <c:pt idx="4815">
                  <c:v>39617.0</c:v>
                </c:pt>
                <c:pt idx="4816">
                  <c:v>39618.0</c:v>
                </c:pt>
                <c:pt idx="4817">
                  <c:v>39619.0</c:v>
                </c:pt>
                <c:pt idx="4818">
                  <c:v>39622.0</c:v>
                </c:pt>
                <c:pt idx="4819">
                  <c:v>39623.0</c:v>
                </c:pt>
                <c:pt idx="4820">
                  <c:v>39624.0</c:v>
                </c:pt>
                <c:pt idx="4821">
                  <c:v>39625.0</c:v>
                </c:pt>
                <c:pt idx="4822">
                  <c:v>39626.0</c:v>
                </c:pt>
                <c:pt idx="4823">
                  <c:v>39629.0</c:v>
                </c:pt>
                <c:pt idx="4824">
                  <c:v>39630.0</c:v>
                </c:pt>
                <c:pt idx="4825">
                  <c:v>39631.0</c:v>
                </c:pt>
                <c:pt idx="4826">
                  <c:v>39632.0</c:v>
                </c:pt>
                <c:pt idx="4827">
                  <c:v>39633.0</c:v>
                </c:pt>
                <c:pt idx="4828">
                  <c:v>39636.0</c:v>
                </c:pt>
                <c:pt idx="4829">
                  <c:v>39637.0</c:v>
                </c:pt>
                <c:pt idx="4830">
                  <c:v>39638.0</c:v>
                </c:pt>
                <c:pt idx="4831">
                  <c:v>39639.0</c:v>
                </c:pt>
                <c:pt idx="4832">
                  <c:v>39640.0</c:v>
                </c:pt>
                <c:pt idx="4833">
                  <c:v>39643.0</c:v>
                </c:pt>
                <c:pt idx="4834">
                  <c:v>39644.0</c:v>
                </c:pt>
                <c:pt idx="4835">
                  <c:v>39645.0</c:v>
                </c:pt>
                <c:pt idx="4836">
                  <c:v>39646.0</c:v>
                </c:pt>
                <c:pt idx="4837">
                  <c:v>39647.0</c:v>
                </c:pt>
                <c:pt idx="4838">
                  <c:v>39650.0</c:v>
                </c:pt>
                <c:pt idx="4839">
                  <c:v>39651.0</c:v>
                </c:pt>
                <c:pt idx="4840">
                  <c:v>39652.0</c:v>
                </c:pt>
                <c:pt idx="4841">
                  <c:v>39653.0</c:v>
                </c:pt>
                <c:pt idx="4842">
                  <c:v>39654.0</c:v>
                </c:pt>
                <c:pt idx="4843">
                  <c:v>39657.0</c:v>
                </c:pt>
                <c:pt idx="4844">
                  <c:v>39658.0</c:v>
                </c:pt>
                <c:pt idx="4845">
                  <c:v>39659.0</c:v>
                </c:pt>
                <c:pt idx="4846">
                  <c:v>39660.0</c:v>
                </c:pt>
                <c:pt idx="4847">
                  <c:v>39661.0</c:v>
                </c:pt>
                <c:pt idx="4848">
                  <c:v>39664.0</c:v>
                </c:pt>
                <c:pt idx="4849">
                  <c:v>39665.0</c:v>
                </c:pt>
                <c:pt idx="4850">
                  <c:v>39666.0</c:v>
                </c:pt>
                <c:pt idx="4851">
                  <c:v>39667.0</c:v>
                </c:pt>
                <c:pt idx="4852">
                  <c:v>39668.0</c:v>
                </c:pt>
                <c:pt idx="4853">
                  <c:v>39671.0</c:v>
                </c:pt>
                <c:pt idx="4854">
                  <c:v>39672.0</c:v>
                </c:pt>
                <c:pt idx="4855">
                  <c:v>39673.0</c:v>
                </c:pt>
                <c:pt idx="4856">
                  <c:v>39674.0</c:v>
                </c:pt>
                <c:pt idx="4857">
                  <c:v>39675.0</c:v>
                </c:pt>
                <c:pt idx="4858">
                  <c:v>39678.0</c:v>
                </c:pt>
                <c:pt idx="4859">
                  <c:v>39679.0</c:v>
                </c:pt>
                <c:pt idx="4860">
                  <c:v>39680.0</c:v>
                </c:pt>
                <c:pt idx="4861">
                  <c:v>39681.0</c:v>
                </c:pt>
                <c:pt idx="4862">
                  <c:v>39682.0</c:v>
                </c:pt>
                <c:pt idx="4863">
                  <c:v>39685.0</c:v>
                </c:pt>
                <c:pt idx="4864">
                  <c:v>39686.0</c:v>
                </c:pt>
                <c:pt idx="4865">
                  <c:v>39687.0</c:v>
                </c:pt>
                <c:pt idx="4866">
                  <c:v>39688.0</c:v>
                </c:pt>
                <c:pt idx="4867">
                  <c:v>39689.0</c:v>
                </c:pt>
                <c:pt idx="4868">
                  <c:v>39692.0</c:v>
                </c:pt>
                <c:pt idx="4869">
                  <c:v>39693.0</c:v>
                </c:pt>
                <c:pt idx="4870">
                  <c:v>39694.0</c:v>
                </c:pt>
                <c:pt idx="4871">
                  <c:v>39695.0</c:v>
                </c:pt>
                <c:pt idx="4872">
                  <c:v>39696.0</c:v>
                </c:pt>
                <c:pt idx="4873">
                  <c:v>39699.0</c:v>
                </c:pt>
                <c:pt idx="4874">
                  <c:v>39700.0</c:v>
                </c:pt>
                <c:pt idx="4875">
                  <c:v>39701.0</c:v>
                </c:pt>
                <c:pt idx="4876">
                  <c:v>39702.0</c:v>
                </c:pt>
                <c:pt idx="4877">
                  <c:v>39703.0</c:v>
                </c:pt>
                <c:pt idx="4878">
                  <c:v>39706.0</c:v>
                </c:pt>
                <c:pt idx="4879">
                  <c:v>39707.0</c:v>
                </c:pt>
                <c:pt idx="4880">
                  <c:v>39708.0</c:v>
                </c:pt>
                <c:pt idx="4881">
                  <c:v>39709.0</c:v>
                </c:pt>
                <c:pt idx="4882">
                  <c:v>39710.0</c:v>
                </c:pt>
                <c:pt idx="4883">
                  <c:v>39713.0</c:v>
                </c:pt>
                <c:pt idx="4884">
                  <c:v>39714.0</c:v>
                </c:pt>
                <c:pt idx="4885">
                  <c:v>39715.0</c:v>
                </c:pt>
                <c:pt idx="4886">
                  <c:v>39716.0</c:v>
                </c:pt>
                <c:pt idx="4887">
                  <c:v>39717.0</c:v>
                </c:pt>
                <c:pt idx="4888">
                  <c:v>39720.0</c:v>
                </c:pt>
                <c:pt idx="4889">
                  <c:v>39721.0</c:v>
                </c:pt>
                <c:pt idx="4890">
                  <c:v>39722.0</c:v>
                </c:pt>
                <c:pt idx="4891">
                  <c:v>39723.0</c:v>
                </c:pt>
                <c:pt idx="4892">
                  <c:v>39724.0</c:v>
                </c:pt>
                <c:pt idx="4893">
                  <c:v>39727.0</c:v>
                </c:pt>
                <c:pt idx="4894">
                  <c:v>39728.0</c:v>
                </c:pt>
                <c:pt idx="4895">
                  <c:v>39729.0</c:v>
                </c:pt>
                <c:pt idx="4896">
                  <c:v>39730.0</c:v>
                </c:pt>
                <c:pt idx="4897">
                  <c:v>39731.0</c:v>
                </c:pt>
                <c:pt idx="4898">
                  <c:v>39734.0</c:v>
                </c:pt>
                <c:pt idx="4899">
                  <c:v>39735.0</c:v>
                </c:pt>
                <c:pt idx="4900">
                  <c:v>39736.0</c:v>
                </c:pt>
                <c:pt idx="4901">
                  <c:v>39737.0</c:v>
                </c:pt>
                <c:pt idx="4902">
                  <c:v>39738.0</c:v>
                </c:pt>
                <c:pt idx="4903">
                  <c:v>39741.0</c:v>
                </c:pt>
                <c:pt idx="4904">
                  <c:v>39742.0</c:v>
                </c:pt>
                <c:pt idx="4905">
                  <c:v>39743.0</c:v>
                </c:pt>
                <c:pt idx="4906">
                  <c:v>39744.0</c:v>
                </c:pt>
                <c:pt idx="4907">
                  <c:v>39745.0</c:v>
                </c:pt>
                <c:pt idx="4908">
                  <c:v>39748.0</c:v>
                </c:pt>
                <c:pt idx="4909">
                  <c:v>39749.0</c:v>
                </c:pt>
                <c:pt idx="4910">
                  <c:v>39750.0</c:v>
                </c:pt>
                <c:pt idx="4911">
                  <c:v>39751.0</c:v>
                </c:pt>
                <c:pt idx="4912">
                  <c:v>39752.0</c:v>
                </c:pt>
                <c:pt idx="4913">
                  <c:v>39755.0</c:v>
                </c:pt>
                <c:pt idx="4914">
                  <c:v>39756.0</c:v>
                </c:pt>
                <c:pt idx="4915">
                  <c:v>39757.0</c:v>
                </c:pt>
                <c:pt idx="4916">
                  <c:v>39758.0</c:v>
                </c:pt>
                <c:pt idx="4917">
                  <c:v>39759.0</c:v>
                </c:pt>
                <c:pt idx="4918">
                  <c:v>39762.0</c:v>
                </c:pt>
                <c:pt idx="4919">
                  <c:v>39763.0</c:v>
                </c:pt>
                <c:pt idx="4920">
                  <c:v>39764.0</c:v>
                </c:pt>
                <c:pt idx="4921">
                  <c:v>39765.0</c:v>
                </c:pt>
                <c:pt idx="4922">
                  <c:v>39766.0</c:v>
                </c:pt>
                <c:pt idx="4923">
                  <c:v>39769.0</c:v>
                </c:pt>
                <c:pt idx="4924">
                  <c:v>39770.0</c:v>
                </c:pt>
                <c:pt idx="4925">
                  <c:v>39771.0</c:v>
                </c:pt>
                <c:pt idx="4926">
                  <c:v>39772.0</c:v>
                </c:pt>
                <c:pt idx="4927">
                  <c:v>39773.0</c:v>
                </c:pt>
                <c:pt idx="4928">
                  <c:v>39776.0</c:v>
                </c:pt>
                <c:pt idx="4929">
                  <c:v>39777.0</c:v>
                </c:pt>
                <c:pt idx="4930">
                  <c:v>39778.0</c:v>
                </c:pt>
                <c:pt idx="4931">
                  <c:v>39779.0</c:v>
                </c:pt>
                <c:pt idx="4932">
                  <c:v>39780.0</c:v>
                </c:pt>
                <c:pt idx="4933">
                  <c:v>39783.0</c:v>
                </c:pt>
                <c:pt idx="4934">
                  <c:v>39784.0</c:v>
                </c:pt>
                <c:pt idx="4935">
                  <c:v>39785.0</c:v>
                </c:pt>
                <c:pt idx="4936">
                  <c:v>39786.0</c:v>
                </c:pt>
                <c:pt idx="4937">
                  <c:v>39787.0</c:v>
                </c:pt>
                <c:pt idx="4938">
                  <c:v>39790.0</c:v>
                </c:pt>
                <c:pt idx="4939">
                  <c:v>39791.0</c:v>
                </c:pt>
                <c:pt idx="4940">
                  <c:v>39792.0</c:v>
                </c:pt>
                <c:pt idx="4941">
                  <c:v>39793.0</c:v>
                </c:pt>
                <c:pt idx="4942">
                  <c:v>39794.0</c:v>
                </c:pt>
                <c:pt idx="4943">
                  <c:v>39797.0</c:v>
                </c:pt>
                <c:pt idx="4944">
                  <c:v>39798.0</c:v>
                </c:pt>
                <c:pt idx="4945">
                  <c:v>39799.0</c:v>
                </c:pt>
                <c:pt idx="4946">
                  <c:v>39800.0</c:v>
                </c:pt>
                <c:pt idx="4947">
                  <c:v>39801.0</c:v>
                </c:pt>
                <c:pt idx="4948">
                  <c:v>39804.0</c:v>
                </c:pt>
                <c:pt idx="4949">
                  <c:v>39805.0</c:v>
                </c:pt>
                <c:pt idx="4950">
                  <c:v>39806.0</c:v>
                </c:pt>
                <c:pt idx="4951">
                  <c:v>39807.0</c:v>
                </c:pt>
                <c:pt idx="4952">
                  <c:v>39808.0</c:v>
                </c:pt>
                <c:pt idx="4953">
                  <c:v>39811.0</c:v>
                </c:pt>
                <c:pt idx="4954">
                  <c:v>39812.0</c:v>
                </c:pt>
                <c:pt idx="4955">
                  <c:v>39813.0</c:v>
                </c:pt>
                <c:pt idx="4956">
                  <c:v>39814.0</c:v>
                </c:pt>
                <c:pt idx="4957">
                  <c:v>39815.0</c:v>
                </c:pt>
                <c:pt idx="4958">
                  <c:v>39818.0</c:v>
                </c:pt>
                <c:pt idx="4959">
                  <c:v>39819.0</c:v>
                </c:pt>
                <c:pt idx="4960">
                  <c:v>39820.0</c:v>
                </c:pt>
                <c:pt idx="4961">
                  <c:v>39821.0</c:v>
                </c:pt>
                <c:pt idx="4962">
                  <c:v>39822.0</c:v>
                </c:pt>
                <c:pt idx="4963">
                  <c:v>39825.0</c:v>
                </c:pt>
                <c:pt idx="4964">
                  <c:v>39826.0</c:v>
                </c:pt>
                <c:pt idx="4965">
                  <c:v>39827.0</c:v>
                </c:pt>
                <c:pt idx="4966">
                  <c:v>39828.0</c:v>
                </c:pt>
                <c:pt idx="4967">
                  <c:v>39829.0</c:v>
                </c:pt>
                <c:pt idx="4968">
                  <c:v>39832.0</c:v>
                </c:pt>
                <c:pt idx="4969">
                  <c:v>39833.0</c:v>
                </c:pt>
                <c:pt idx="4970">
                  <c:v>39834.0</c:v>
                </c:pt>
                <c:pt idx="4971">
                  <c:v>39835.0</c:v>
                </c:pt>
                <c:pt idx="4972">
                  <c:v>39836.0</c:v>
                </c:pt>
                <c:pt idx="4973">
                  <c:v>39839.0</c:v>
                </c:pt>
                <c:pt idx="4974">
                  <c:v>39840.0</c:v>
                </c:pt>
                <c:pt idx="4975">
                  <c:v>39841.0</c:v>
                </c:pt>
                <c:pt idx="4976">
                  <c:v>39842.0</c:v>
                </c:pt>
                <c:pt idx="4977">
                  <c:v>39843.0</c:v>
                </c:pt>
                <c:pt idx="4978">
                  <c:v>39846.0</c:v>
                </c:pt>
                <c:pt idx="4979">
                  <c:v>39847.0</c:v>
                </c:pt>
                <c:pt idx="4980">
                  <c:v>39848.0</c:v>
                </c:pt>
                <c:pt idx="4981">
                  <c:v>39849.0</c:v>
                </c:pt>
                <c:pt idx="4982">
                  <c:v>39850.0</c:v>
                </c:pt>
                <c:pt idx="4983">
                  <c:v>39853.0</c:v>
                </c:pt>
                <c:pt idx="4984">
                  <c:v>39854.0</c:v>
                </c:pt>
                <c:pt idx="4985">
                  <c:v>39855.0</c:v>
                </c:pt>
                <c:pt idx="4986">
                  <c:v>39856.0</c:v>
                </c:pt>
                <c:pt idx="4987">
                  <c:v>39857.0</c:v>
                </c:pt>
                <c:pt idx="4988">
                  <c:v>39860.0</c:v>
                </c:pt>
                <c:pt idx="4989">
                  <c:v>39861.0</c:v>
                </c:pt>
                <c:pt idx="4990">
                  <c:v>39862.0</c:v>
                </c:pt>
                <c:pt idx="4991">
                  <c:v>39863.0</c:v>
                </c:pt>
                <c:pt idx="4992">
                  <c:v>39864.0</c:v>
                </c:pt>
                <c:pt idx="4993">
                  <c:v>39867.0</c:v>
                </c:pt>
                <c:pt idx="4994">
                  <c:v>39868.0</c:v>
                </c:pt>
                <c:pt idx="4995">
                  <c:v>39869.0</c:v>
                </c:pt>
                <c:pt idx="4996">
                  <c:v>39870.0</c:v>
                </c:pt>
                <c:pt idx="4997">
                  <c:v>39871.0</c:v>
                </c:pt>
                <c:pt idx="4998">
                  <c:v>39874.0</c:v>
                </c:pt>
                <c:pt idx="4999">
                  <c:v>39875.0</c:v>
                </c:pt>
                <c:pt idx="5000">
                  <c:v>39876.0</c:v>
                </c:pt>
                <c:pt idx="5001">
                  <c:v>39877.0</c:v>
                </c:pt>
                <c:pt idx="5002">
                  <c:v>39878.0</c:v>
                </c:pt>
                <c:pt idx="5003">
                  <c:v>39881.0</c:v>
                </c:pt>
                <c:pt idx="5004">
                  <c:v>39882.0</c:v>
                </c:pt>
                <c:pt idx="5005">
                  <c:v>39883.0</c:v>
                </c:pt>
                <c:pt idx="5006">
                  <c:v>39884.0</c:v>
                </c:pt>
                <c:pt idx="5007">
                  <c:v>39885.0</c:v>
                </c:pt>
                <c:pt idx="5008">
                  <c:v>39888.0</c:v>
                </c:pt>
                <c:pt idx="5009">
                  <c:v>39889.0</c:v>
                </c:pt>
                <c:pt idx="5010">
                  <c:v>39890.0</c:v>
                </c:pt>
                <c:pt idx="5011">
                  <c:v>39891.0</c:v>
                </c:pt>
                <c:pt idx="5012">
                  <c:v>39892.0</c:v>
                </c:pt>
                <c:pt idx="5013">
                  <c:v>39895.0</c:v>
                </c:pt>
                <c:pt idx="5014">
                  <c:v>39896.0</c:v>
                </c:pt>
                <c:pt idx="5015">
                  <c:v>39897.0</c:v>
                </c:pt>
                <c:pt idx="5016">
                  <c:v>39898.0</c:v>
                </c:pt>
                <c:pt idx="5017">
                  <c:v>39899.0</c:v>
                </c:pt>
                <c:pt idx="5018">
                  <c:v>39902.0</c:v>
                </c:pt>
                <c:pt idx="5019">
                  <c:v>39903.0</c:v>
                </c:pt>
                <c:pt idx="5020">
                  <c:v>39904.0</c:v>
                </c:pt>
                <c:pt idx="5021">
                  <c:v>39905.0</c:v>
                </c:pt>
                <c:pt idx="5022">
                  <c:v>39906.0</c:v>
                </c:pt>
                <c:pt idx="5023">
                  <c:v>39909.0</c:v>
                </c:pt>
                <c:pt idx="5024">
                  <c:v>39910.0</c:v>
                </c:pt>
                <c:pt idx="5025">
                  <c:v>39911.0</c:v>
                </c:pt>
                <c:pt idx="5026">
                  <c:v>39912.0</c:v>
                </c:pt>
                <c:pt idx="5027">
                  <c:v>39913.0</c:v>
                </c:pt>
                <c:pt idx="5028">
                  <c:v>39916.0</c:v>
                </c:pt>
                <c:pt idx="5029">
                  <c:v>39917.0</c:v>
                </c:pt>
                <c:pt idx="5030">
                  <c:v>39918.0</c:v>
                </c:pt>
                <c:pt idx="5031">
                  <c:v>39919.0</c:v>
                </c:pt>
                <c:pt idx="5032">
                  <c:v>39920.0</c:v>
                </c:pt>
                <c:pt idx="5033">
                  <c:v>39923.0</c:v>
                </c:pt>
                <c:pt idx="5034">
                  <c:v>39924.0</c:v>
                </c:pt>
                <c:pt idx="5035">
                  <c:v>39925.0</c:v>
                </c:pt>
                <c:pt idx="5036">
                  <c:v>39926.0</c:v>
                </c:pt>
                <c:pt idx="5037">
                  <c:v>39927.0</c:v>
                </c:pt>
                <c:pt idx="5038">
                  <c:v>39930.0</c:v>
                </c:pt>
                <c:pt idx="5039">
                  <c:v>39931.0</c:v>
                </c:pt>
                <c:pt idx="5040">
                  <c:v>39932.0</c:v>
                </c:pt>
                <c:pt idx="5041">
                  <c:v>39933.0</c:v>
                </c:pt>
                <c:pt idx="5042">
                  <c:v>39934.0</c:v>
                </c:pt>
                <c:pt idx="5043">
                  <c:v>39937.0</c:v>
                </c:pt>
                <c:pt idx="5044">
                  <c:v>39938.0</c:v>
                </c:pt>
                <c:pt idx="5045">
                  <c:v>39939.0</c:v>
                </c:pt>
                <c:pt idx="5046">
                  <c:v>39940.0</c:v>
                </c:pt>
                <c:pt idx="5047">
                  <c:v>39941.0</c:v>
                </c:pt>
                <c:pt idx="5048">
                  <c:v>39944.0</c:v>
                </c:pt>
                <c:pt idx="5049">
                  <c:v>39945.0</c:v>
                </c:pt>
                <c:pt idx="5050">
                  <c:v>39946.0</c:v>
                </c:pt>
                <c:pt idx="5051">
                  <c:v>39947.0</c:v>
                </c:pt>
                <c:pt idx="5052">
                  <c:v>39948.0</c:v>
                </c:pt>
                <c:pt idx="5053">
                  <c:v>39951.0</c:v>
                </c:pt>
                <c:pt idx="5054">
                  <c:v>39952.0</c:v>
                </c:pt>
                <c:pt idx="5055">
                  <c:v>39953.0</c:v>
                </c:pt>
                <c:pt idx="5056">
                  <c:v>39954.0</c:v>
                </c:pt>
                <c:pt idx="5057">
                  <c:v>39955.0</c:v>
                </c:pt>
                <c:pt idx="5058">
                  <c:v>39958.0</c:v>
                </c:pt>
                <c:pt idx="5059">
                  <c:v>39959.0</c:v>
                </c:pt>
                <c:pt idx="5060">
                  <c:v>39960.0</c:v>
                </c:pt>
                <c:pt idx="5061">
                  <c:v>39961.0</c:v>
                </c:pt>
                <c:pt idx="5062">
                  <c:v>39962.0</c:v>
                </c:pt>
                <c:pt idx="5063">
                  <c:v>39965.0</c:v>
                </c:pt>
                <c:pt idx="5064">
                  <c:v>39966.0</c:v>
                </c:pt>
                <c:pt idx="5065">
                  <c:v>39967.0</c:v>
                </c:pt>
                <c:pt idx="5066">
                  <c:v>39968.0</c:v>
                </c:pt>
                <c:pt idx="5067">
                  <c:v>39969.0</c:v>
                </c:pt>
                <c:pt idx="5068">
                  <c:v>39972.0</c:v>
                </c:pt>
                <c:pt idx="5069">
                  <c:v>39973.0</c:v>
                </c:pt>
                <c:pt idx="5070">
                  <c:v>39974.0</c:v>
                </c:pt>
                <c:pt idx="5071">
                  <c:v>39975.0</c:v>
                </c:pt>
                <c:pt idx="5072">
                  <c:v>39976.0</c:v>
                </c:pt>
                <c:pt idx="5073">
                  <c:v>39979.0</c:v>
                </c:pt>
                <c:pt idx="5074">
                  <c:v>39980.0</c:v>
                </c:pt>
                <c:pt idx="5075">
                  <c:v>39981.0</c:v>
                </c:pt>
                <c:pt idx="5076">
                  <c:v>39982.0</c:v>
                </c:pt>
                <c:pt idx="5077">
                  <c:v>39983.0</c:v>
                </c:pt>
                <c:pt idx="5078">
                  <c:v>39986.0</c:v>
                </c:pt>
                <c:pt idx="5079">
                  <c:v>39987.0</c:v>
                </c:pt>
                <c:pt idx="5080">
                  <c:v>39988.0</c:v>
                </c:pt>
                <c:pt idx="5081">
                  <c:v>39989.0</c:v>
                </c:pt>
                <c:pt idx="5082">
                  <c:v>39990.0</c:v>
                </c:pt>
                <c:pt idx="5083">
                  <c:v>39993.0</c:v>
                </c:pt>
                <c:pt idx="5084">
                  <c:v>39994.0</c:v>
                </c:pt>
                <c:pt idx="5085">
                  <c:v>39995.0</c:v>
                </c:pt>
                <c:pt idx="5086">
                  <c:v>39996.0</c:v>
                </c:pt>
                <c:pt idx="5087">
                  <c:v>39997.0</c:v>
                </c:pt>
                <c:pt idx="5088">
                  <c:v>40000.0</c:v>
                </c:pt>
                <c:pt idx="5089">
                  <c:v>40001.0</c:v>
                </c:pt>
                <c:pt idx="5090">
                  <c:v>40002.0</c:v>
                </c:pt>
                <c:pt idx="5091">
                  <c:v>40003.0</c:v>
                </c:pt>
                <c:pt idx="5092">
                  <c:v>40004.0</c:v>
                </c:pt>
                <c:pt idx="5093">
                  <c:v>40007.0</c:v>
                </c:pt>
                <c:pt idx="5094">
                  <c:v>40008.0</c:v>
                </c:pt>
                <c:pt idx="5095">
                  <c:v>40009.0</c:v>
                </c:pt>
                <c:pt idx="5096">
                  <c:v>40010.0</c:v>
                </c:pt>
                <c:pt idx="5097">
                  <c:v>40011.0</c:v>
                </c:pt>
                <c:pt idx="5098">
                  <c:v>40014.0</c:v>
                </c:pt>
                <c:pt idx="5099">
                  <c:v>40015.0</c:v>
                </c:pt>
                <c:pt idx="5100">
                  <c:v>40016.0</c:v>
                </c:pt>
                <c:pt idx="5101">
                  <c:v>40017.0</c:v>
                </c:pt>
                <c:pt idx="5102">
                  <c:v>40018.0</c:v>
                </c:pt>
                <c:pt idx="5103">
                  <c:v>40021.0</c:v>
                </c:pt>
                <c:pt idx="5104">
                  <c:v>40022.0</c:v>
                </c:pt>
                <c:pt idx="5105">
                  <c:v>40023.0</c:v>
                </c:pt>
                <c:pt idx="5106">
                  <c:v>40024.0</c:v>
                </c:pt>
                <c:pt idx="5107">
                  <c:v>40025.0</c:v>
                </c:pt>
                <c:pt idx="5108">
                  <c:v>40028.0</c:v>
                </c:pt>
                <c:pt idx="5109">
                  <c:v>40029.0</c:v>
                </c:pt>
                <c:pt idx="5110">
                  <c:v>40030.0</c:v>
                </c:pt>
                <c:pt idx="5111">
                  <c:v>40031.0</c:v>
                </c:pt>
                <c:pt idx="5112">
                  <c:v>40032.0</c:v>
                </c:pt>
                <c:pt idx="5113">
                  <c:v>40035.0</c:v>
                </c:pt>
                <c:pt idx="5114">
                  <c:v>40036.0</c:v>
                </c:pt>
                <c:pt idx="5115">
                  <c:v>40037.0</c:v>
                </c:pt>
                <c:pt idx="5116">
                  <c:v>40038.0</c:v>
                </c:pt>
                <c:pt idx="5117">
                  <c:v>40039.0</c:v>
                </c:pt>
                <c:pt idx="5118">
                  <c:v>40042.0</c:v>
                </c:pt>
                <c:pt idx="5119">
                  <c:v>40043.0</c:v>
                </c:pt>
                <c:pt idx="5120">
                  <c:v>40044.0</c:v>
                </c:pt>
                <c:pt idx="5121">
                  <c:v>40045.0</c:v>
                </c:pt>
                <c:pt idx="5122">
                  <c:v>40046.0</c:v>
                </c:pt>
                <c:pt idx="5123">
                  <c:v>40049.0</c:v>
                </c:pt>
                <c:pt idx="5124">
                  <c:v>40050.0</c:v>
                </c:pt>
                <c:pt idx="5125">
                  <c:v>40051.0</c:v>
                </c:pt>
                <c:pt idx="5126">
                  <c:v>40052.0</c:v>
                </c:pt>
                <c:pt idx="5127">
                  <c:v>40053.0</c:v>
                </c:pt>
                <c:pt idx="5128">
                  <c:v>40056.0</c:v>
                </c:pt>
                <c:pt idx="5129">
                  <c:v>40057.0</c:v>
                </c:pt>
                <c:pt idx="5130">
                  <c:v>40058.0</c:v>
                </c:pt>
                <c:pt idx="5131">
                  <c:v>40059.0</c:v>
                </c:pt>
                <c:pt idx="5132">
                  <c:v>40060.0</c:v>
                </c:pt>
                <c:pt idx="5133">
                  <c:v>40063.0</c:v>
                </c:pt>
                <c:pt idx="5134">
                  <c:v>40064.0</c:v>
                </c:pt>
                <c:pt idx="5135">
                  <c:v>40065.0</c:v>
                </c:pt>
                <c:pt idx="5136">
                  <c:v>40066.0</c:v>
                </c:pt>
                <c:pt idx="5137">
                  <c:v>40067.0</c:v>
                </c:pt>
                <c:pt idx="5138">
                  <c:v>40070.0</c:v>
                </c:pt>
                <c:pt idx="5139">
                  <c:v>40071.0</c:v>
                </c:pt>
                <c:pt idx="5140">
                  <c:v>40072.0</c:v>
                </c:pt>
                <c:pt idx="5141">
                  <c:v>40073.0</c:v>
                </c:pt>
                <c:pt idx="5142">
                  <c:v>40074.0</c:v>
                </c:pt>
                <c:pt idx="5143">
                  <c:v>40077.0</c:v>
                </c:pt>
                <c:pt idx="5144">
                  <c:v>40078.0</c:v>
                </c:pt>
                <c:pt idx="5145">
                  <c:v>40079.0</c:v>
                </c:pt>
                <c:pt idx="5146">
                  <c:v>40080.0</c:v>
                </c:pt>
                <c:pt idx="5147">
                  <c:v>40081.0</c:v>
                </c:pt>
                <c:pt idx="5148">
                  <c:v>40084.0</c:v>
                </c:pt>
                <c:pt idx="5149">
                  <c:v>40085.0</c:v>
                </c:pt>
                <c:pt idx="5150">
                  <c:v>40086.0</c:v>
                </c:pt>
                <c:pt idx="5151">
                  <c:v>40087.0</c:v>
                </c:pt>
                <c:pt idx="5152">
                  <c:v>40088.0</c:v>
                </c:pt>
                <c:pt idx="5153">
                  <c:v>40091.0</c:v>
                </c:pt>
                <c:pt idx="5154">
                  <c:v>40092.0</c:v>
                </c:pt>
                <c:pt idx="5155">
                  <c:v>40093.0</c:v>
                </c:pt>
                <c:pt idx="5156">
                  <c:v>40094.0</c:v>
                </c:pt>
                <c:pt idx="5157">
                  <c:v>40095.0</c:v>
                </c:pt>
                <c:pt idx="5158">
                  <c:v>40098.0</c:v>
                </c:pt>
                <c:pt idx="5159">
                  <c:v>40099.0</c:v>
                </c:pt>
                <c:pt idx="5160">
                  <c:v>40100.0</c:v>
                </c:pt>
                <c:pt idx="5161">
                  <c:v>40101.0</c:v>
                </c:pt>
                <c:pt idx="5162">
                  <c:v>40102.0</c:v>
                </c:pt>
                <c:pt idx="5163">
                  <c:v>40105.0</c:v>
                </c:pt>
                <c:pt idx="5164">
                  <c:v>40106.0</c:v>
                </c:pt>
                <c:pt idx="5165">
                  <c:v>40107.0</c:v>
                </c:pt>
                <c:pt idx="5166">
                  <c:v>40108.0</c:v>
                </c:pt>
                <c:pt idx="5167">
                  <c:v>40109.0</c:v>
                </c:pt>
                <c:pt idx="5168">
                  <c:v>40112.0</c:v>
                </c:pt>
                <c:pt idx="5169">
                  <c:v>40113.0</c:v>
                </c:pt>
                <c:pt idx="5170">
                  <c:v>40114.0</c:v>
                </c:pt>
                <c:pt idx="5171">
                  <c:v>40115.0</c:v>
                </c:pt>
                <c:pt idx="5172">
                  <c:v>40116.0</c:v>
                </c:pt>
                <c:pt idx="5173">
                  <c:v>40119.0</c:v>
                </c:pt>
                <c:pt idx="5174">
                  <c:v>40120.0</c:v>
                </c:pt>
                <c:pt idx="5175">
                  <c:v>40121.0</c:v>
                </c:pt>
                <c:pt idx="5176">
                  <c:v>40122.0</c:v>
                </c:pt>
                <c:pt idx="5177">
                  <c:v>40123.0</c:v>
                </c:pt>
                <c:pt idx="5178">
                  <c:v>40126.0</c:v>
                </c:pt>
                <c:pt idx="5179">
                  <c:v>40127.0</c:v>
                </c:pt>
                <c:pt idx="5180">
                  <c:v>40128.0</c:v>
                </c:pt>
                <c:pt idx="5181">
                  <c:v>40129.0</c:v>
                </c:pt>
                <c:pt idx="5182">
                  <c:v>40130.0</c:v>
                </c:pt>
                <c:pt idx="5183">
                  <c:v>40133.0</c:v>
                </c:pt>
                <c:pt idx="5184">
                  <c:v>40134.0</c:v>
                </c:pt>
                <c:pt idx="5185">
                  <c:v>40135.0</c:v>
                </c:pt>
                <c:pt idx="5186">
                  <c:v>40136.0</c:v>
                </c:pt>
                <c:pt idx="5187">
                  <c:v>40137.0</c:v>
                </c:pt>
                <c:pt idx="5188">
                  <c:v>40140.0</c:v>
                </c:pt>
                <c:pt idx="5189">
                  <c:v>40141.0</c:v>
                </c:pt>
                <c:pt idx="5190">
                  <c:v>40142.0</c:v>
                </c:pt>
                <c:pt idx="5191">
                  <c:v>40143.0</c:v>
                </c:pt>
                <c:pt idx="5192">
                  <c:v>40144.0</c:v>
                </c:pt>
                <c:pt idx="5193">
                  <c:v>40147.0</c:v>
                </c:pt>
                <c:pt idx="5194">
                  <c:v>40148.0</c:v>
                </c:pt>
                <c:pt idx="5195">
                  <c:v>40149.0</c:v>
                </c:pt>
                <c:pt idx="5196">
                  <c:v>40150.0</c:v>
                </c:pt>
                <c:pt idx="5197">
                  <c:v>40151.0</c:v>
                </c:pt>
                <c:pt idx="5198">
                  <c:v>40154.0</c:v>
                </c:pt>
                <c:pt idx="5199">
                  <c:v>40155.0</c:v>
                </c:pt>
                <c:pt idx="5200">
                  <c:v>40156.0</c:v>
                </c:pt>
                <c:pt idx="5201">
                  <c:v>40157.0</c:v>
                </c:pt>
                <c:pt idx="5202">
                  <c:v>40158.0</c:v>
                </c:pt>
                <c:pt idx="5203">
                  <c:v>40161.0</c:v>
                </c:pt>
                <c:pt idx="5204">
                  <c:v>40162.0</c:v>
                </c:pt>
                <c:pt idx="5205">
                  <c:v>40163.0</c:v>
                </c:pt>
                <c:pt idx="5206">
                  <c:v>40164.0</c:v>
                </c:pt>
                <c:pt idx="5207">
                  <c:v>40165.0</c:v>
                </c:pt>
                <c:pt idx="5208">
                  <c:v>40168.0</c:v>
                </c:pt>
                <c:pt idx="5209">
                  <c:v>40169.0</c:v>
                </c:pt>
                <c:pt idx="5210">
                  <c:v>40170.0</c:v>
                </c:pt>
                <c:pt idx="5211">
                  <c:v>40171.0</c:v>
                </c:pt>
                <c:pt idx="5212">
                  <c:v>40172.0</c:v>
                </c:pt>
                <c:pt idx="5213">
                  <c:v>40175.0</c:v>
                </c:pt>
                <c:pt idx="5214">
                  <c:v>40176.0</c:v>
                </c:pt>
                <c:pt idx="5215">
                  <c:v>40177.0</c:v>
                </c:pt>
                <c:pt idx="5216">
                  <c:v>40178.0</c:v>
                </c:pt>
                <c:pt idx="5217">
                  <c:v>40179.0</c:v>
                </c:pt>
                <c:pt idx="5218">
                  <c:v>40182.0</c:v>
                </c:pt>
                <c:pt idx="5219">
                  <c:v>40183.0</c:v>
                </c:pt>
                <c:pt idx="5220">
                  <c:v>40184.0</c:v>
                </c:pt>
                <c:pt idx="5221">
                  <c:v>40185.0</c:v>
                </c:pt>
                <c:pt idx="5222">
                  <c:v>40186.0</c:v>
                </c:pt>
                <c:pt idx="5223">
                  <c:v>40189.0</c:v>
                </c:pt>
                <c:pt idx="5224">
                  <c:v>40190.0</c:v>
                </c:pt>
                <c:pt idx="5225">
                  <c:v>40191.0</c:v>
                </c:pt>
                <c:pt idx="5226">
                  <c:v>40192.0</c:v>
                </c:pt>
                <c:pt idx="5227">
                  <c:v>40193.0</c:v>
                </c:pt>
                <c:pt idx="5228">
                  <c:v>40196.0</c:v>
                </c:pt>
                <c:pt idx="5229">
                  <c:v>40197.0</c:v>
                </c:pt>
                <c:pt idx="5230">
                  <c:v>40198.0</c:v>
                </c:pt>
                <c:pt idx="5231">
                  <c:v>40199.0</c:v>
                </c:pt>
                <c:pt idx="5232">
                  <c:v>40200.0</c:v>
                </c:pt>
                <c:pt idx="5233">
                  <c:v>40203.0</c:v>
                </c:pt>
                <c:pt idx="5234">
                  <c:v>40204.0</c:v>
                </c:pt>
                <c:pt idx="5235">
                  <c:v>40205.0</c:v>
                </c:pt>
                <c:pt idx="5236">
                  <c:v>40206.0</c:v>
                </c:pt>
                <c:pt idx="5237">
                  <c:v>40207.0</c:v>
                </c:pt>
                <c:pt idx="5238">
                  <c:v>40210.0</c:v>
                </c:pt>
                <c:pt idx="5239">
                  <c:v>40211.0</c:v>
                </c:pt>
                <c:pt idx="5240">
                  <c:v>40212.0</c:v>
                </c:pt>
                <c:pt idx="5241">
                  <c:v>40213.0</c:v>
                </c:pt>
                <c:pt idx="5242">
                  <c:v>40214.0</c:v>
                </c:pt>
                <c:pt idx="5243">
                  <c:v>40217.0</c:v>
                </c:pt>
                <c:pt idx="5244">
                  <c:v>40218.0</c:v>
                </c:pt>
                <c:pt idx="5245">
                  <c:v>40219.0</c:v>
                </c:pt>
                <c:pt idx="5246">
                  <c:v>40220.0</c:v>
                </c:pt>
                <c:pt idx="5247">
                  <c:v>40221.0</c:v>
                </c:pt>
                <c:pt idx="5248">
                  <c:v>40224.0</c:v>
                </c:pt>
                <c:pt idx="5249">
                  <c:v>40225.0</c:v>
                </c:pt>
                <c:pt idx="5250">
                  <c:v>40226.0</c:v>
                </c:pt>
                <c:pt idx="5251">
                  <c:v>40227.0</c:v>
                </c:pt>
                <c:pt idx="5252">
                  <c:v>40228.0</c:v>
                </c:pt>
                <c:pt idx="5253">
                  <c:v>40231.0</c:v>
                </c:pt>
                <c:pt idx="5254">
                  <c:v>40232.0</c:v>
                </c:pt>
                <c:pt idx="5255">
                  <c:v>40233.0</c:v>
                </c:pt>
                <c:pt idx="5256">
                  <c:v>40234.0</c:v>
                </c:pt>
                <c:pt idx="5257">
                  <c:v>40235.0</c:v>
                </c:pt>
                <c:pt idx="5258">
                  <c:v>40238.0</c:v>
                </c:pt>
                <c:pt idx="5259">
                  <c:v>40239.0</c:v>
                </c:pt>
                <c:pt idx="5260">
                  <c:v>40240.0</c:v>
                </c:pt>
                <c:pt idx="5261">
                  <c:v>40241.0</c:v>
                </c:pt>
                <c:pt idx="5262">
                  <c:v>40242.0</c:v>
                </c:pt>
                <c:pt idx="5263">
                  <c:v>40245.0</c:v>
                </c:pt>
                <c:pt idx="5264">
                  <c:v>40246.0</c:v>
                </c:pt>
                <c:pt idx="5265">
                  <c:v>40247.0</c:v>
                </c:pt>
                <c:pt idx="5266">
                  <c:v>40248.0</c:v>
                </c:pt>
                <c:pt idx="5267">
                  <c:v>40249.0</c:v>
                </c:pt>
                <c:pt idx="5268">
                  <c:v>40252.0</c:v>
                </c:pt>
                <c:pt idx="5269">
                  <c:v>40253.0</c:v>
                </c:pt>
                <c:pt idx="5270">
                  <c:v>40254.0</c:v>
                </c:pt>
                <c:pt idx="5271">
                  <c:v>40255.0</c:v>
                </c:pt>
                <c:pt idx="5272">
                  <c:v>40256.0</c:v>
                </c:pt>
                <c:pt idx="5273">
                  <c:v>40259.0</c:v>
                </c:pt>
                <c:pt idx="5274">
                  <c:v>40260.0</c:v>
                </c:pt>
                <c:pt idx="5275">
                  <c:v>40261.0</c:v>
                </c:pt>
                <c:pt idx="5276">
                  <c:v>40262.0</c:v>
                </c:pt>
                <c:pt idx="5277">
                  <c:v>40263.0</c:v>
                </c:pt>
                <c:pt idx="5278">
                  <c:v>40266.0</c:v>
                </c:pt>
                <c:pt idx="5279">
                  <c:v>40267.0</c:v>
                </c:pt>
                <c:pt idx="5280">
                  <c:v>40268.0</c:v>
                </c:pt>
                <c:pt idx="5281">
                  <c:v>40269.0</c:v>
                </c:pt>
                <c:pt idx="5282">
                  <c:v>40270.0</c:v>
                </c:pt>
                <c:pt idx="5283">
                  <c:v>40273.0</c:v>
                </c:pt>
                <c:pt idx="5284">
                  <c:v>40274.0</c:v>
                </c:pt>
                <c:pt idx="5285">
                  <c:v>40275.0</c:v>
                </c:pt>
                <c:pt idx="5286">
                  <c:v>40276.0</c:v>
                </c:pt>
                <c:pt idx="5287">
                  <c:v>40277.0</c:v>
                </c:pt>
                <c:pt idx="5288">
                  <c:v>40280.0</c:v>
                </c:pt>
                <c:pt idx="5289">
                  <c:v>40281.0</c:v>
                </c:pt>
                <c:pt idx="5290">
                  <c:v>40282.0</c:v>
                </c:pt>
                <c:pt idx="5291">
                  <c:v>40283.0</c:v>
                </c:pt>
                <c:pt idx="5292">
                  <c:v>40284.0</c:v>
                </c:pt>
                <c:pt idx="5293">
                  <c:v>40287.0</c:v>
                </c:pt>
                <c:pt idx="5294">
                  <c:v>40288.0</c:v>
                </c:pt>
                <c:pt idx="5295">
                  <c:v>40289.0</c:v>
                </c:pt>
                <c:pt idx="5296">
                  <c:v>40290.0</c:v>
                </c:pt>
                <c:pt idx="5297">
                  <c:v>40291.0</c:v>
                </c:pt>
                <c:pt idx="5298">
                  <c:v>40294.0</c:v>
                </c:pt>
                <c:pt idx="5299">
                  <c:v>40295.0</c:v>
                </c:pt>
                <c:pt idx="5300">
                  <c:v>40296.0</c:v>
                </c:pt>
                <c:pt idx="5301">
                  <c:v>40297.0</c:v>
                </c:pt>
                <c:pt idx="5302">
                  <c:v>40298.0</c:v>
                </c:pt>
                <c:pt idx="5303">
                  <c:v>40301.0</c:v>
                </c:pt>
                <c:pt idx="5304">
                  <c:v>40302.0</c:v>
                </c:pt>
                <c:pt idx="5305">
                  <c:v>40303.0</c:v>
                </c:pt>
                <c:pt idx="5306">
                  <c:v>40304.0</c:v>
                </c:pt>
                <c:pt idx="5307">
                  <c:v>40305.0</c:v>
                </c:pt>
                <c:pt idx="5308">
                  <c:v>40308.0</c:v>
                </c:pt>
                <c:pt idx="5309">
                  <c:v>40309.0</c:v>
                </c:pt>
                <c:pt idx="5310">
                  <c:v>40310.0</c:v>
                </c:pt>
                <c:pt idx="5311">
                  <c:v>40311.0</c:v>
                </c:pt>
                <c:pt idx="5312">
                  <c:v>40312.0</c:v>
                </c:pt>
                <c:pt idx="5313">
                  <c:v>40315.0</c:v>
                </c:pt>
                <c:pt idx="5314">
                  <c:v>40316.0</c:v>
                </c:pt>
                <c:pt idx="5315">
                  <c:v>40317.0</c:v>
                </c:pt>
                <c:pt idx="5316">
                  <c:v>40318.0</c:v>
                </c:pt>
                <c:pt idx="5317">
                  <c:v>40319.0</c:v>
                </c:pt>
                <c:pt idx="5318">
                  <c:v>40322.0</c:v>
                </c:pt>
                <c:pt idx="5319">
                  <c:v>40323.0</c:v>
                </c:pt>
                <c:pt idx="5320">
                  <c:v>40324.0</c:v>
                </c:pt>
                <c:pt idx="5321">
                  <c:v>40325.0</c:v>
                </c:pt>
                <c:pt idx="5322">
                  <c:v>40326.0</c:v>
                </c:pt>
                <c:pt idx="5323">
                  <c:v>40329.0</c:v>
                </c:pt>
                <c:pt idx="5324">
                  <c:v>40330.0</c:v>
                </c:pt>
                <c:pt idx="5325">
                  <c:v>40331.0</c:v>
                </c:pt>
                <c:pt idx="5326">
                  <c:v>40332.0</c:v>
                </c:pt>
                <c:pt idx="5327">
                  <c:v>40333.0</c:v>
                </c:pt>
                <c:pt idx="5328">
                  <c:v>40336.0</c:v>
                </c:pt>
                <c:pt idx="5329">
                  <c:v>40337.0</c:v>
                </c:pt>
                <c:pt idx="5330">
                  <c:v>40338.0</c:v>
                </c:pt>
                <c:pt idx="5331">
                  <c:v>40339.0</c:v>
                </c:pt>
                <c:pt idx="5332">
                  <c:v>40340.0</c:v>
                </c:pt>
                <c:pt idx="5333">
                  <c:v>40343.0</c:v>
                </c:pt>
                <c:pt idx="5334">
                  <c:v>40344.0</c:v>
                </c:pt>
                <c:pt idx="5335">
                  <c:v>40345.0</c:v>
                </c:pt>
                <c:pt idx="5336">
                  <c:v>40346.0</c:v>
                </c:pt>
                <c:pt idx="5337">
                  <c:v>40347.0</c:v>
                </c:pt>
                <c:pt idx="5338">
                  <c:v>40350.0</c:v>
                </c:pt>
                <c:pt idx="5339">
                  <c:v>40351.0</c:v>
                </c:pt>
                <c:pt idx="5340">
                  <c:v>40352.0</c:v>
                </c:pt>
                <c:pt idx="5341">
                  <c:v>40353.0</c:v>
                </c:pt>
                <c:pt idx="5342">
                  <c:v>40354.0</c:v>
                </c:pt>
                <c:pt idx="5343">
                  <c:v>40357.0</c:v>
                </c:pt>
                <c:pt idx="5344">
                  <c:v>40358.0</c:v>
                </c:pt>
                <c:pt idx="5345">
                  <c:v>40359.0</c:v>
                </c:pt>
                <c:pt idx="5346">
                  <c:v>40360.0</c:v>
                </c:pt>
                <c:pt idx="5347">
                  <c:v>40361.0</c:v>
                </c:pt>
                <c:pt idx="5348">
                  <c:v>40364.0</c:v>
                </c:pt>
                <c:pt idx="5349">
                  <c:v>40365.0</c:v>
                </c:pt>
                <c:pt idx="5350">
                  <c:v>40366.0</c:v>
                </c:pt>
                <c:pt idx="5351">
                  <c:v>40367.0</c:v>
                </c:pt>
                <c:pt idx="5352">
                  <c:v>40368.0</c:v>
                </c:pt>
                <c:pt idx="5353">
                  <c:v>40371.0</c:v>
                </c:pt>
                <c:pt idx="5354">
                  <c:v>40372.0</c:v>
                </c:pt>
                <c:pt idx="5355">
                  <c:v>40373.0</c:v>
                </c:pt>
                <c:pt idx="5356">
                  <c:v>40374.0</c:v>
                </c:pt>
                <c:pt idx="5357">
                  <c:v>40375.0</c:v>
                </c:pt>
                <c:pt idx="5358">
                  <c:v>40378.0</c:v>
                </c:pt>
                <c:pt idx="5359">
                  <c:v>40379.0</c:v>
                </c:pt>
                <c:pt idx="5360">
                  <c:v>40380.0</c:v>
                </c:pt>
                <c:pt idx="5361">
                  <c:v>40381.0</c:v>
                </c:pt>
                <c:pt idx="5362">
                  <c:v>40382.0</c:v>
                </c:pt>
                <c:pt idx="5363">
                  <c:v>40385.0</c:v>
                </c:pt>
                <c:pt idx="5364">
                  <c:v>40386.0</c:v>
                </c:pt>
                <c:pt idx="5365">
                  <c:v>40387.0</c:v>
                </c:pt>
                <c:pt idx="5366">
                  <c:v>40388.0</c:v>
                </c:pt>
                <c:pt idx="5367">
                  <c:v>40389.0</c:v>
                </c:pt>
                <c:pt idx="5368">
                  <c:v>40392.0</c:v>
                </c:pt>
                <c:pt idx="5369">
                  <c:v>40393.0</c:v>
                </c:pt>
                <c:pt idx="5370">
                  <c:v>40394.0</c:v>
                </c:pt>
                <c:pt idx="5371">
                  <c:v>40395.0</c:v>
                </c:pt>
                <c:pt idx="5372">
                  <c:v>40396.0</c:v>
                </c:pt>
                <c:pt idx="5373">
                  <c:v>40399.0</c:v>
                </c:pt>
                <c:pt idx="5374">
                  <c:v>40400.0</c:v>
                </c:pt>
                <c:pt idx="5375">
                  <c:v>40401.0</c:v>
                </c:pt>
                <c:pt idx="5376">
                  <c:v>40402.0</c:v>
                </c:pt>
                <c:pt idx="5377">
                  <c:v>40403.0</c:v>
                </c:pt>
                <c:pt idx="5378">
                  <c:v>40406.0</c:v>
                </c:pt>
                <c:pt idx="5379">
                  <c:v>40407.0</c:v>
                </c:pt>
                <c:pt idx="5380">
                  <c:v>40408.0</c:v>
                </c:pt>
                <c:pt idx="5381">
                  <c:v>40409.0</c:v>
                </c:pt>
                <c:pt idx="5382">
                  <c:v>40410.0</c:v>
                </c:pt>
                <c:pt idx="5383">
                  <c:v>40413.0</c:v>
                </c:pt>
                <c:pt idx="5384">
                  <c:v>40414.0</c:v>
                </c:pt>
                <c:pt idx="5385">
                  <c:v>40415.0</c:v>
                </c:pt>
                <c:pt idx="5386">
                  <c:v>40416.0</c:v>
                </c:pt>
                <c:pt idx="5387">
                  <c:v>40417.0</c:v>
                </c:pt>
                <c:pt idx="5388">
                  <c:v>40420.0</c:v>
                </c:pt>
                <c:pt idx="5389">
                  <c:v>40421.0</c:v>
                </c:pt>
                <c:pt idx="5390">
                  <c:v>40422.0</c:v>
                </c:pt>
                <c:pt idx="5391">
                  <c:v>40423.0</c:v>
                </c:pt>
                <c:pt idx="5392">
                  <c:v>40424.0</c:v>
                </c:pt>
                <c:pt idx="5393">
                  <c:v>40427.0</c:v>
                </c:pt>
                <c:pt idx="5394">
                  <c:v>40428.0</c:v>
                </c:pt>
                <c:pt idx="5395">
                  <c:v>40429.0</c:v>
                </c:pt>
                <c:pt idx="5396">
                  <c:v>40430.0</c:v>
                </c:pt>
                <c:pt idx="5397">
                  <c:v>40431.0</c:v>
                </c:pt>
                <c:pt idx="5398">
                  <c:v>40434.0</c:v>
                </c:pt>
                <c:pt idx="5399">
                  <c:v>40435.0</c:v>
                </c:pt>
                <c:pt idx="5400">
                  <c:v>40436.0</c:v>
                </c:pt>
                <c:pt idx="5401">
                  <c:v>40437.0</c:v>
                </c:pt>
                <c:pt idx="5402">
                  <c:v>40438.0</c:v>
                </c:pt>
                <c:pt idx="5403">
                  <c:v>40441.0</c:v>
                </c:pt>
                <c:pt idx="5404">
                  <c:v>40442.0</c:v>
                </c:pt>
                <c:pt idx="5405">
                  <c:v>40443.0</c:v>
                </c:pt>
                <c:pt idx="5406">
                  <c:v>40444.0</c:v>
                </c:pt>
                <c:pt idx="5407">
                  <c:v>40445.0</c:v>
                </c:pt>
                <c:pt idx="5408">
                  <c:v>40448.0</c:v>
                </c:pt>
                <c:pt idx="5409">
                  <c:v>40449.0</c:v>
                </c:pt>
                <c:pt idx="5410">
                  <c:v>40450.0</c:v>
                </c:pt>
                <c:pt idx="5411">
                  <c:v>40451.0</c:v>
                </c:pt>
                <c:pt idx="5412">
                  <c:v>40452.0</c:v>
                </c:pt>
                <c:pt idx="5413">
                  <c:v>40455.0</c:v>
                </c:pt>
                <c:pt idx="5414">
                  <c:v>40456.0</c:v>
                </c:pt>
                <c:pt idx="5415">
                  <c:v>40457.0</c:v>
                </c:pt>
                <c:pt idx="5416">
                  <c:v>40458.0</c:v>
                </c:pt>
                <c:pt idx="5417">
                  <c:v>40459.0</c:v>
                </c:pt>
                <c:pt idx="5418">
                  <c:v>40462.0</c:v>
                </c:pt>
                <c:pt idx="5419">
                  <c:v>40463.0</c:v>
                </c:pt>
                <c:pt idx="5420">
                  <c:v>40464.0</c:v>
                </c:pt>
                <c:pt idx="5421">
                  <c:v>40465.0</c:v>
                </c:pt>
                <c:pt idx="5422">
                  <c:v>40466.0</c:v>
                </c:pt>
                <c:pt idx="5423">
                  <c:v>40469.0</c:v>
                </c:pt>
                <c:pt idx="5424">
                  <c:v>40470.0</c:v>
                </c:pt>
                <c:pt idx="5425">
                  <c:v>40471.0</c:v>
                </c:pt>
                <c:pt idx="5426">
                  <c:v>40472.0</c:v>
                </c:pt>
                <c:pt idx="5427">
                  <c:v>40473.0</c:v>
                </c:pt>
                <c:pt idx="5428">
                  <c:v>40476.0</c:v>
                </c:pt>
                <c:pt idx="5429">
                  <c:v>40477.0</c:v>
                </c:pt>
                <c:pt idx="5430">
                  <c:v>40478.0</c:v>
                </c:pt>
                <c:pt idx="5431">
                  <c:v>40479.0</c:v>
                </c:pt>
                <c:pt idx="5432">
                  <c:v>40480.0</c:v>
                </c:pt>
                <c:pt idx="5433">
                  <c:v>40483.0</c:v>
                </c:pt>
                <c:pt idx="5434">
                  <c:v>40484.0</c:v>
                </c:pt>
                <c:pt idx="5435">
                  <c:v>40485.0</c:v>
                </c:pt>
                <c:pt idx="5436">
                  <c:v>40486.0</c:v>
                </c:pt>
                <c:pt idx="5437">
                  <c:v>40487.0</c:v>
                </c:pt>
                <c:pt idx="5438">
                  <c:v>40490.0</c:v>
                </c:pt>
                <c:pt idx="5439">
                  <c:v>40491.0</c:v>
                </c:pt>
                <c:pt idx="5440">
                  <c:v>40492.0</c:v>
                </c:pt>
                <c:pt idx="5441">
                  <c:v>40493.0</c:v>
                </c:pt>
                <c:pt idx="5442">
                  <c:v>40494.0</c:v>
                </c:pt>
                <c:pt idx="5443">
                  <c:v>40497.0</c:v>
                </c:pt>
                <c:pt idx="5444">
                  <c:v>40498.0</c:v>
                </c:pt>
                <c:pt idx="5445">
                  <c:v>40499.0</c:v>
                </c:pt>
                <c:pt idx="5446">
                  <c:v>40500.0</c:v>
                </c:pt>
                <c:pt idx="5447">
                  <c:v>40501.0</c:v>
                </c:pt>
                <c:pt idx="5448">
                  <c:v>40504.0</c:v>
                </c:pt>
                <c:pt idx="5449">
                  <c:v>40505.0</c:v>
                </c:pt>
                <c:pt idx="5450">
                  <c:v>40506.0</c:v>
                </c:pt>
                <c:pt idx="5451">
                  <c:v>40507.0</c:v>
                </c:pt>
                <c:pt idx="5452">
                  <c:v>40508.0</c:v>
                </c:pt>
                <c:pt idx="5453">
                  <c:v>40511.0</c:v>
                </c:pt>
                <c:pt idx="5454">
                  <c:v>40512.0</c:v>
                </c:pt>
                <c:pt idx="5455">
                  <c:v>40513.0</c:v>
                </c:pt>
                <c:pt idx="5456">
                  <c:v>40514.0</c:v>
                </c:pt>
                <c:pt idx="5457">
                  <c:v>40515.0</c:v>
                </c:pt>
                <c:pt idx="5458">
                  <c:v>40518.0</c:v>
                </c:pt>
                <c:pt idx="5459">
                  <c:v>40519.0</c:v>
                </c:pt>
                <c:pt idx="5460">
                  <c:v>40520.0</c:v>
                </c:pt>
                <c:pt idx="5461">
                  <c:v>40521.0</c:v>
                </c:pt>
                <c:pt idx="5462">
                  <c:v>40522.0</c:v>
                </c:pt>
                <c:pt idx="5463">
                  <c:v>40525.0</c:v>
                </c:pt>
                <c:pt idx="5464">
                  <c:v>40526.0</c:v>
                </c:pt>
                <c:pt idx="5465">
                  <c:v>40527.0</c:v>
                </c:pt>
                <c:pt idx="5466">
                  <c:v>40528.0</c:v>
                </c:pt>
                <c:pt idx="5467">
                  <c:v>40529.0</c:v>
                </c:pt>
                <c:pt idx="5468">
                  <c:v>40532.0</c:v>
                </c:pt>
                <c:pt idx="5469">
                  <c:v>40533.0</c:v>
                </c:pt>
                <c:pt idx="5470">
                  <c:v>40534.0</c:v>
                </c:pt>
                <c:pt idx="5471">
                  <c:v>40535.0</c:v>
                </c:pt>
                <c:pt idx="5472">
                  <c:v>40536.0</c:v>
                </c:pt>
                <c:pt idx="5473">
                  <c:v>40539.0</c:v>
                </c:pt>
                <c:pt idx="5474">
                  <c:v>40540.0</c:v>
                </c:pt>
                <c:pt idx="5475">
                  <c:v>40541.0</c:v>
                </c:pt>
                <c:pt idx="5476">
                  <c:v>40542.0</c:v>
                </c:pt>
                <c:pt idx="5477">
                  <c:v>40543.0</c:v>
                </c:pt>
                <c:pt idx="5478">
                  <c:v>40546.0</c:v>
                </c:pt>
                <c:pt idx="5479">
                  <c:v>40547.0</c:v>
                </c:pt>
                <c:pt idx="5480">
                  <c:v>40548.0</c:v>
                </c:pt>
                <c:pt idx="5481">
                  <c:v>40549.0</c:v>
                </c:pt>
                <c:pt idx="5482">
                  <c:v>40550.0</c:v>
                </c:pt>
                <c:pt idx="5483">
                  <c:v>40553.0</c:v>
                </c:pt>
                <c:pt idx="5484">
                  <c:v>40554.0</c:v>
                </c:pt>
                <c:pt idx="5485">
                  <c:v>40555.0</c:v>
                </c:pt>
                <c:pt idx="5486">
                  <c:v>40556.0</c:v>
                </c:pt>
                <c:pt idx="5487">
                  <c:v>40557.0</c:v>
                </c:pt>
                <c:pt idx="5488">
                  <c:v>40560.0</c:v>
                </c:pt>
                <c:pt idx="5489">
                  <c:v>40561.0</c:v>
                </c:pt>
                <c:pt idx="5490">
                  <c:v>40562.0</c:v>
                </c:pt>
                <c:pt idx="5491">
                  <c:v>40563.0</c:v>
                </c:pt>
                <c:pt idx="5492">
                  <c:v>40564.0</c:v>
                </c:pt>
                <c:pt idx="5493">
                  <c:v>40567.0</c:v>
                </c:pt>
                <c:pt idx="5494">
                  <c:v>40568.0</c:v>
                </c:pt>
                <c:pt idx="5495">
                  <c:v>40569.0</c:v>
                </c:pt>
                <c:pt idx="5496">
                  <c:v>40570.0</c:v>
                </c:pt>
                <c:pt idx="5497">
                  <c:v>40571.0</c:v>
                </c:pt>
                <c:pt idx="5498">
                  <c:v>40574.0</c:v>
                </c:pt>
                <c:pt idx="5499">
                  <c:v>40575.0</c:v>
                </c:pt>
                <c:pt idx="5500">
                  <c:v>40576.0</c:v>
                </c:pt>
                <c:pt idx="5501">
                  <c:v>40577.0</c:v>
                </c:pt>
                <c:pt idx="5502">
                  <c:v>40578.0</c:v>
                </c:pt>
                <c:pt idx="5503">
                  <c:v>40581.0</c:v>
                </c:pt>
                <c:pt idx="5504">
                  <c:v>40582.0</c:v>
                </c:pt>
                <c:pt idx="5505">
                  <c:v>40583.0</c:v>
                </c:pt>
                <c:pt idx="5506">
                  <c:v>40584.0</c:v>
                </c:pt>
                <c:pt idx="5507">
                  <c:v>40585.0</c:v>
                </c:pt>
                <c:pt idx="5508">
                  <c:v>40588.0</c:v>
                </c:pt>
                <c:pt idx="5509">
                  <c:v>40589.0</c:v>
                </c:pt>
                <c:pt idx="5510">
                  <c:v>40590.0</c:v>
                </c:pt>
                <c:pt idx="5511">
                  <c:v>40591.0</c:v>
                </c:pt>
                <c:pt idx="5512">
                  <c:v>40592.0</c:v>
                </c:pt>
                <c:pt idx="5513">
                  <c:v>40595.0</c:v>
                </c:pt>
                <c:pt idx="5514">
                  <c:v>40596.0</c:v>
                </c:pt>
                <c:pt idx="5515">
                  <c:v>40597.0</c:v>
                </c:pt>
                <c:pt idx="5516">
                  <c:v>40598.0</c:v>
                </c:pt>
                <c:pt idx="5517">
                  <c:v>40599.0</c:v>
                </c:pt>
                <c:pt idx="5518">
                  <c:v>40602.0</c:v>
                </c:pt>
                <c:pt idx="5519">
                  <c:v>40603.0</c:v>
                </c:pt>
                <c:pt idx="5520">
                  <c:v>40604.0</c:v>
                </c:pt>
                <c:pt idx="5521">
                  <c:v>40605.0</c:v>
                </c:pt>
                <c:pt idx="5522">
                  <c:v>40606.0</c:v>
                </c:pt>
                <c:pt idx="5523">
                  <c:v>40609.0</c:v>
                </c:pt>
                <c:pt idx="5524">
                  <c:v>40610.0</c:v>
                </c:pt>
                <c:pt idx="5525">
                  <c:v>40611.0</c:v>
                </c:pt>
                <c:pt idx="5526">
                  <c:v>40612.0</c:v>
                </c:pt>
                <c:pt idx="5527">
                  <c:v>40613.0</c:v>
                </c:pt>
                <c:pt idx="5528">
                  <c:v>40616.0</c:v>
                </c:pt>
                <c:pt idx="5529">
                  <c:v>40617.0</c:v>
                </c:pt>
                <c:pt idx="5530">
                  <c:v>40618.0</c:v>
                </c:pt>
                <c:pt idx="5531">
                  <c:v>40619.0</c:v>
                </c:pt>
                <c:pt idx="5532">
                  <c:v>40620.0</c:v>
                </c:pt>
                <c:pt idx="5533">
                  <c:v>40623.0</c:v>
                </c:pt>
                <c:pt idx="5534">
                  <c:v>40624.0</c:v>
                </c:pt>
                <c:pt idx="5535">
                  <c:v>40625.0</c:v>
                </c:pt>
                <c:pt idx="5536">
                  <c:v>40626.0</c:v>
                </c:pt>
                <c:pt idx="5537">
                  <c:v>40627.0</c:v>
                </c:pt>
                <c:pt idx="5538">
                  <c:v>40630.0</c:v>
                </c:pt>
                <c:pt idx="5539">
                  <c:v>40631.0</c:v>
                </c:pt>
                <c:pt idx="5540">
                  <c:v>40632.0</c:v>
                </c:pt>
                <c:pt idx="5541">
                  <c:v>40633.0</c:v>
                </c:pt>
                <c:pt idx="5542">
                  <c:v>40634.0</c:v>
                </c:pt>
                <c:pt idx="5543">
                  <c:v>40637.0</c:v>
                </c:pt>
                <c:pt idx="5544">
                  <c:v>40638.0</c:v>
                </c:pt>
                <c:pt idx="5545">
                  <c:v>40639.0</c:v>
                </c:pt>
                <c:pt idx="5546">
                  <c:v>40640.0</c:v>
                </c:pt>
                <c:pt idx="5547">
                  <c:v>40641.0</c:v>
                </c:pt>
                <c:pt idx="5548">
                  <c:v>40644.0</c:v>
                </c:pt>
                <c:pt idx="5549">
                  <c:v>40645.0</c:v>
                </c:pt>
                <c:pt idx="5550">
                  <c:v>40646.0</c:v>
                </c:pt>
                <c:pt idx="5551">
                  <c:v>40647.0</c:v>
                </c:pt>
                <c:pt idx="5552">
                  <c:v>40648.0</c:v>
                </c:pt>
                <c:pt idx="5553">
                  <c:v>40651.0</c:v>
                </c:pt>
                <c:pt idx="5554">
                  <c:v>40652.0</c:v>
                </c:pt>
                <c:pt idx="5555">
                  <c:v>40653.0</c:v>
                </c:pt>
                <c:pt idx="5556">
                  <c:v>40654.0</c:v>
                </c:pt>
                <c:pt idx="5557">
                  <c:v>40655.0</c:v>
                </c:pt>
                <c:pt idx="5558">
                  <c:v>40658.0</c:v>
                </c:pt>
                <c:pt idx="5559">
                  <c:v>40659.0</c:v>
                </c:pt>
                <c:pt idx="5560">
                  <c:v>40660.0</c:v>
                </c:pt>
                <c:pt idx="5561">
                  <c:v>40661.0</c:v>
                </c:pt>
                <c:pt idx="5562">
                  <c:v>40662.0</c:v>
                </c:pt>
                <c:pt idx="5563">
                  <c:v>40665.0</c:v>
                </c:pt>
                <c:pt idx="5564">
                  <c:v>40666.0</c:v>
                </c:pt>
                <c:pt idx="5565">
                  <c:v>40667.0</c:v>
                </c:pt>
                <c:pt idx="5566">
                  <c:v>40668.0</c:v>
                </c:pt>
                <c:pt idx="5567">
                  <c:v>40669.0</c:v>
                </c:pt>
                <c:pt idx="5568">
                  <c:v>40672.0</c:v>
                </c:pt>
                <c:pt idx="5569">
                  <c:v>40673.0</c:v>
                </c:pt>
                <c:pt idx="5570">
                  <c:v>40674.0</c:v>
                </c:pt>
                <c:pt idx="5571">
                  <c:v>40675.0</c:v>
                </c:pt>
                <c:pt idx="5572">
                  <c:v>40676.0</c:v>
                </c:pt>
                <c:pt idx="5573">
                  <c:v>40679.0</c:v>
                </c:pt>
                <c:pt idx="5574">
                  <c:v>40680.0</c:v>
                </c:pt>
                <c:pt idx="5575">
                  <c:v>40681.0</c:v>
                </c:pt>
                <c:pt idx="5576">
                  <c:v>40682.0</c:v>
                </c:pt>
                <c:pt idx="5577">
                  <c:v>40683.0</c:v>
                </c:pt>
                <c:pt idx="5578">
                  <c:v>40686.0</c:v>
                </c:pt>
                <c:pt idx="5579">
                  <c:v>40687.0</c:v>
                </c:pt>
                <c:pt idx="5580">
                  <c:v>40688.0</c:v>
                </c:pt>
                <c:pt idx="5581">
                  <c:v>40689.0</c:v>
                </c:pt>
                <c:pt idx="5582">
                  <c:v>40690.0</c:v>
                </c:pt>
                <c:pt idx="5583">
                  <c:v>40693.0</c:v>
                </c:pt>
                <c:pt idx="5584">
                  <c:v>40694.0</c:v>
                </c:pt>
                <c:pt idx="5585">
                  <c:v>40695.0</c:v>
                </c:pt>
                <c:pt idx="5586">
                  <c:v>40696.0</c:v>
                </c:pt>
                <c:pt idx="5587">
                  <c:v>40697.0</c:v>
                </c:pt>
                <c:pt idx="5588">
                  <c:v>40700.0</c:v>
                </c:pt>
                <c:pt idx="5589">
                  <c:v>40701.0</c:v>
                </c:pt>
                <c:pt idx="5590">
                  <c:v>40702.0</c:v>
                </c:pt>
                <c:pt idx="5591">
                  <c:v>40703.0</c:v>
                </c:pt>
                <c:pt idx="5592">
                  <c:v>40704.0</c:v>
                </c:pt>
                <c:pt idx="5593">
                  <c:v>40707.0</c:v>
                </c:pt>
                <c:pt idx="5594">
                  <c:v>40708.0</c:v>
                </c:pt>
                <c:pt idx="5595">
                  <c:v>40709.0</c:v>
                </c:pt>
                <c:pt idx="5596">
                  <c:v>40710.0</c:v>
                </c:pt>
                <c:pt idx="5597">
                  <c:v>40711.0</c:v>
                </c:pt>
                <c:pt idx="5598">
                  <c:v>40714.0</c:v>
                </c:pt>
                <c:pt idx="5599">
                  <c:v>40715.0</c:v>
                </c:pt>
                <c:pt idx="5600">
                  <c:v>40716.0</c:v>
                </c:pt>
                <c:pt idx="5601">
                  <c:v>40717.0</c:v>
                </c:pt>
                <c:pt idx="5602">
                  <c:v>40718.0</c:v>
                </c:pt>
                <c:pt idx="5603">
                  <c:v>40721.0</c:v>
                </c:pt>
                <c:pt idx="5604">
                  <c:v>40722.0</c:v>
                </c:pt>
                <c:pt idx="5605">
                  <c:v>40723.0</c:v>
                </c:pt>
                <c:pt idx="5606">
                  <c:v>40724.0</c:v>
                </c:pt>
                <c:pt idx="5607">
                  <c:v>40725.0</c:v>
                </c:pt>
                <c:pt idx="5608">
                  <c:v>40728.0</c:v>
                </c:pt>
                <c:pt idx="5609">
                  <c:v>40729.0</c:v>
                </c:pt>
                <c:pt idx="5610">
                  <c:v>40730.0</c:v>
                </c:pt>
                <c:pt idx="5611">
                  <c:v>40731.0</c:v>
                </c:pt>
                <c:pt idx="5612">
                  <c:v>40732.0</c:v>
                </c:pt>
                <c:pt idx="5613">
                  <c:v>40735.0</c:v>
                </c:pt>
                <c:pt idx="5614">
                  <c:v>40736.0</c:v>
                </c:pt>
                <c:pt idx="5615">
                  <c:v>40737.0</c:v>
                </c:pt>
                <c:pt idx="5616">
                  <c:v>40738.0</c:v>
                </c:pt>
                <c:pt idx="5617">
                  <c:v>40739.0</c:v>
                </c:pt>
                <c:pt idx="5618">
                  <c:v>40742.0</c:v>
                </c:pt>
                <c:pt idx="5619">
                  <c:v>40743.0</c:v>
                </c:pt>
                <c:pt idx="5620">
                  <c:v>40744.0</c:v>
                </c:pt>
                <c:pt idx="5621">
                  <c:v>40745.0</c:v>
                </c:pt>
                <c:pt idx="5622">
                  <c:v>40746.0</c:v>
                </c:pt>
                <c:pt idx="5623">
                  <c:v>40749.0</c:v>
                </c:pt>
                <c:pt idx="5624">
                  <c:v>40750.0</c:v>
                </c:pt>
                <c:pt idx="5625">
                  <c:v>40751.0</c:v>
                </c:pt>
                <c:pt idx="5626">
                  <c:v>40752.0</c:v>
                </c:pt>
                <c:pt idx="5627">
                  <c:v>40753.0</c:v>
                </c:pt>
                <c:pt idx="5628">
                  <c:v>40756.0</c:v>
                </c:pt>
                <c:pt idx="5629">
                  <c:v>40757.0</c:v>
                </c:pt>
                <c:pt idx="5630">
                  <c:v>40758.0</c:v>
                </c:pt>
                <c:pt idx="5631">
                  <c:v>40759.0</c:v>
                </c:pt>
                <c:pt idx="5632">
                  <c:v>40760.0</c:v>
                </c:pt>
                <c:pt idx="5633">
                  <c:v>40763.0</c:v>
                </c:pt>
                <c:pt idx="5634">
                  <c:v>40764.0</c:v>
                </c:pt>
                <c:pt idx="5635">
                  <c:v>40765.0</c:v>
                </c:pt>
                <c:pt idx="5636">
                  <c:v>40766.0</c:v>
                </c:pt>
                <c:pt idx="5637">
                  <c:v>40767.0</c:v>
                </c:pt>
                <c:pt idx="5638">
                  <c:v>40770.0</c:v>
                </c:pt>
                <c:pt idx="5639">
                  <c:v>40771.0</c:v>
                </c:pt>
                <c:pt idx="5640">
                  <c:v>40772.0</c:v>
                </c:pt>
                <c:pt idx="5641">
                  <c:v>40773.0</c:v>
                </c:pt>
                <c:pt idx="5642">
                  <c:v>40774.0</c:v>
                </c:pt>
                <c:pt idx="5643">
                  <c:v>40777.0</c:v>
                </c:pt>
                <c:pt idx="5644">
                  <c:v>40778.0</c:v>
                </c:pt>
                <c:pt idx="5645">
                  <c:v>40779.0</c:v>
                </c:pt>
                <c:pt idx="5646">
                  <c:v>40780.0</c:v>
                </c:pt>
                <c:pt idx="5647">
                  <c:v>40781.0</c:v>
                </c:pt>
                <c:pt idx="5648">
                  <c:v>40784.0</c:v>
                </c:pt>
                <c:pt idx="5649">
                  <c:v>40785.0</c:v>
                </c:pt>
                <c:pt idx="5650">
                  <c:v>40786.0</c:v>
                </c:pt>
                <c:pt idx="5651">
                  <c:v>40787.0</c:v>
                </c:pt>
                <c:pt idx="5652">
                  <c:v>40788.0</c:v>
                </c:pt>
                <c:pt idx="5653">
                  <c:v>40791.0</c:v>
                </c:pt>
                <c:pt idx="5654">
                  <c:v>40792.0</c:v>
                </c:pt>
                <c:pt idx="5655">
                  <c:v>40793.0</c:v>
                </c:pt>
                <c:pt idx="5656">
                  <c:v>40794.0</c:v>
                </c:pt>
                <c:pt idx="5657">
                  <c:v>40795.0</c:v>
                </c:pt>
                <c:pt idx="5658">
                  <c:v>40798.0</c:v>
                </c:pt>
                <c:pt idx="5659">
                  <c:v>40799.0</c:v>
                </c:pt>
                <c:pt idx="5660">
                  <c:v>40800.0</c:v>
                </c:pt>
                <c:pt idx="5661">
                  <c:v>40801.0</c:v>
                </c:pt>
                <c:pt idx="5662">
                  <c:v>40802.0</c:v>
                </c:pt>
                <c:pt idx="5663">
                  <c:v>40805.0</c:v>
                </c:pt>
                <c:pt idx="5664">
                  <c:v>40806.0</c:v>
                </c:pt>
                <c:pt idx="5665">
                  <c:v>40807.0</c:v>
                </c:pt>
                <c:pt idx="5666">
                  <c:v>40808.0</c:v>
                </c:pt>
                <c:pt idx="5667">
                  <c:v>40809.0</c:v>
                </c:pt>
                <c:pt idx="5668">
                  <c:v>40812.0</c:v>
                </c:pt>
                <c:pt idx="5669">
                  <c:v>40813.0</c:v>
                </c:pt>
                <c:pt idx="5670">
                  <c:v>40814.0</c:v>
                </c:pt>
                <c:pt idx="5671">
                  <c:v>40815.0</c:v>
                </c:pt>
                <c:pt idx="5672">
                  <c:v>40816.0</c:v>
                </c:pt>
                <c:pt idx="5673">
                  <c:v>40819.0</c:v>
                </c:pt>
                <c:pt idx="5674">
                  <c:v>40820.0</c:v>
                </c:pt>
                <c:pt idx="5675">
                  <c:v>40821.0</c:v>
                </c:pt>
                <c:pt idx="5676">
                  <c:v>40822.0</c:v>
                </c:pt>
                <c:pt idx="5677">
                  <c:v>40823.0</c:v>
                </c:pt>
                <c:pt idx="5678">
                  <c:v>40826.0</c:v>
                </c:pt>
                <c:pt idx="5679">
                  <c:v>40827.0</c:v>
                </c:pt>
                <c:pt idx="5680">
                  <c:v>40828.0</c:v>
                </c:pt>
                <c:pt idx="5681">
                  <c:v>40829.0</c:v>
                </c:pt>
                <c:pt idx="5682">
                  <c:v>40830.0</c:v>
                </c:pt>
                <c:pt idx="5683">
                  <c:v>40833.0</c:v>
                </c:pt>
                <c:pt idx="5684">
                  <c:v>40834.0</c:v>
                </c:pt>
                <c:pt idx="5685">
                  <c:v>40835.0</c:v>
                </c:pt>
                <c:pt idx="5686">
                  <c:v>40836.0</c:v>
                </c:pt>
                <c:pt idx="5687">
                  <c:v>40837.0</c:v>
                </c:pt>
                <c:pt idx="5688">
                  <c:v>40840.0</c:v>
                </c:pt>
                <c:pt idx="5689">
                  <c:v>40841.0</c:v>
                </c:pt>
                <c:pt idx="5690">
                  <c:v>40842.0</c:v>
                </c:pt>
                <c:pt idx="5691">
                  <c:v>40843.0</c:v>
                </c:pt>
                <c:pt idx="5692">
                  <c:v>40844.0</c:v>
                </c:pt>
                <c:pt idx="5693">
                  <c:v>40847.0</c:v>
                </c:pt>
                <c:pt idx="5694">
                  <c:v>40848.0</c:v>
                </c:pt>
                <c:pt idx="5695">
                  <c:v>40849.0</c:v>
                </c:pt>
                <c:pt idx="5696">
                  <c:v>40850.0</c:v>
                </c:pt>
                <c:pt idx="5697">
                  <c:v>40851.0</c:v>
                </c:pt>
                <c:pt idx="5698">
                  <c:v>40854.0</c:v>
                </c:pt>
                <c:pt idx="5699">
                  <c:v>40855.0</c:v>
                </c:pt>
                <c:pt idx="5700">
                  <c:v>40856.0</c:v>
                </c:pt>
                <c:pt idx="5701">
                  <c:v>40857.0</c:v>
                </c:pt>
                <c:pt idx="5702">
                  <c:v>40858.0</c:v>
                </c:pt>
                <c:pt idx="5703">
                  <c:v>40861.0</c:v>
                </c:pt>
                <c:pt idx="5704">
                  <c:v>40862.0</c:v>
                </c:pt>
                <c:pt idx="5705">
                  <c:v>40863.0</c:v>
                </c:pt>
                <c:pt idx="5706">
                  <c:v>40864.0</c:v>
                </c:pt>
                <c:pt idx="5707">
                  <c:v>40865.0</c:v>
                </c:pt>
                <c:pt idx="5708">
                  <c:v>40868.0</c:v>
                </c:pt>
                <c:pt idx="5709">
                  <c:v>40869.0</c:v>
                </c:pt>
                <c:pt idx="5710">
                  <c:v>40870.0</c:v>
                </c:pt>
                <c:pt idx="5711">
                  <c:v>40871.0</c:v>
                </c:pt>
                <c:pt idx="5712">
                  <c:v>40872.0</c:v>
                </c:pt>
                <c:pt idx="5713">
                  <c:v>40875.0</c:v>
                </c:pt>
                <c:pt idx="5714">
                  <c:v>40876.0</c:v>
                </c:pt>
                <c:pt idx="5715">
                  <c:v>40877.0</c:v>
                </c:pt>
                <c:pt idx="5716">
                  <c:v>40878.0</c:v>
                </c:pt>
                <c:pt idx="5717">
                  <c:v>40879.0</c:v>
                </c:pt>
                <c:pt idx="5718">
                  <c:v>40882.0</c:v>
                </c:pt>
                <c:pt idx="5719">
                  <c:v>40883.0</c:v>
                </c:pt>
                <c:pt idx="5720">
                  <c:v>40884.0</c:v>
                </c:pt>
                <c:pt idx="5721">
                  <c:v>40885.0</c:v>
                </c:pt>
                <c:pt idx="5722">
                  <c:v>40886.0</c:v>
                </c:pt>
                <c:pt idx="5723">
                  <c:v>40889.0</c:v>
                </c:pt>
                <c:pt idx="5724">
                  <c:v>40890.0</c:v>
                </c:pt>
                <c:pt idx="5725">
                  <c:v>40891.0</c:v>
                </c:pt>
                <c:pt idx="5726">
                  <c:v>40892.0</c:v>
                </c:pt>
                <c:pt idx="5727">
                  <c:v>40893.0</c:v>
                </c:pt>
                <c:pt idx="5728">
                  <c:v>40896.0</c:v>
                </c:pt>
                <c:pt idx="5729">
                  <c:v>40897.0</c:v>
                </c:pt>
                <c:pt idx="5730">
                  <c:v>40898.0</c:v>
                </c:pt>
                <c:pt idx="5731">
                  <c:v>40899.0</c:v>
                </c:pt>
                <c:pt idx="5732">
                  <c:v>40900.0</c:v>
                </c:pt>
                <c:pt idx="5733">
                  <c:v>40903.0</c:v>
                </c:pt>
                <c:pt idx="5734">
                  <c:v>40904.0</c:v>
                </c:pt>
                <c:pt idx="5735">
                  <c:v>40905.0</c:v>
                </c:pt>
                <c:pt idx="5736">
                  <c:v>40906.0</c:v>
                </c:pt>
                <c:pt idx="5737">
                  <c:v>40907.0</c:v>
                </c:pt>
                <c:pt idx="5738">
                  <c:v>40910.0</c:v>
                </c:pt>
                <c:pt idx="5739">
                  <c:v>40911.0</c:v>
                </c:pt>
                <c:pt idx="5740">
                  <c:v>40912.0</c:v>
                </c:pt>
                <c:pt idx="5741">
                  <c:v>40913.0</c:v>
                </c:pt>
                <c:pt idx="5742">
                  <c:v>40914.0</c:v>
                </c:pt>
                <c:pt idx="5743">
                  <c:v>40917.0</c:v>
                </c:pt>
                <c:pt idx="5744">
                  <c:v>40918.0</c:v>
                </c:pt>
                <c:pt idx="5745">
                  <c:v>40919.0</c:v>
                </c:pt>
                <c:pt idx="5746">
                  <c:v>40920.0</c:v>
                </c:pt>
                <c:pt idx="5747">
                  <c:v>40921.0</c:v>
                </c:pt>
                <c:pt idx="5748">
                  <c:v>40924.0</c:v>
                </c:pt>
                <c:pt idx="5749">
                  <c:v>40925.0</c:v>
                </c:pt>
                <c:pt idx="5750">
                  <c:v>40926.0</c:v>
                </c:pt>
                <c:pt idx="5751">
                  <c:v>40927.0</c:v>
                </c:pt>
                <c:pt idx="5752">
                  <c:v>40928.0</c:v>
                </c:pt>
                <c:pt idx="5753">
                  <c:v>40931.0</c:v>
                </c:pt>
                <c:pt idx="5754">
                  <c:v>40932.0</c:v>
                </c:pt>
                <c:pt idx="5755">
                  <c:v>40933.0</c:v>
                </c:pt>
                <c:pt idx="5756">
                  <c:v>40934.0</c:v>
                </c:pt>
                <c:pt idx="5757">
                  <c:v>40935.0</c:v>
                </c:pt>
                <c:pt idx="5758">
                  <c:v>40938.0</c:v>
                </c:pt>
                <c:pt idx="5759">
                  <c:v>40939.0</c:v>
                </c:pt>
                <c:pt idx="5760">
                  <c:v>40940.0</c:v>
                </c:pt>
                <c:pt idx="5761">
                  <c:v>40941.0</c:v>
                </c:pt>
                <c:pt idx="5762">
                  <c:v>40942.0</c:v>
                </c:pt>
                <c:pt idx="5763">
                  <c:v>40945.0</c:v>
                </c:pt>
                <c:pt idx="5764">
                  <c:v>40946.0</c:v>
                </c:pt>
                <c:pt idx="5765">
                  <c:v>40947.0</c:v>
                </c:pt>
                <c:pt idx="5766">
                  <c:v>40948.0</c:v>
                </c:pt>
                <c:pt idx="5767">
                  <c:v>40949.0</c:v>
                </c:pt>
                <c:pt idx="5768">
                  <c:v>40952.0</c:v>
                </c:pt>
                <c:pt idx="5769">
                  <c:v>40953.0</c:v>
                </c:pt>
                <c:pt idx="5770">
                  <c:v>40954.0</c:v>
                </c:pt>
                <c:pt idx="5771">
                  <c:v>40955.0</c:v>
                </c:pt>
                <c:pt idx="5772">
                  <c:v>40956.0</c:v>
                </c:pt>
                <c:pt idx="5773">
                  <c:v>40959.0</c:v>
                </c:pt>
                <c:pt idx="5774">
                  <c:v>40960.0</c:v>
                </c:pt>
                <c:pt idx="5775">
                  <c:v>40961.0</c:v>
                </c:pt>
                <c:pt idx="5776">
                  <c:v>40962.0</c:v>
                </c:pt>
                <c:pt idx="5777">
                  <c:v>40963.0</c:v>
                </c:pt>
                <c:pt idx="5778">
                  <c:v>40966.0</c:v>
                </c:pt>
                <c:pt idx="5779">
                  <c:v>40967.0</c:v>
                </c:pt>
                <c:pt idx="5780">
                  <c:v>40968.0</c:v>
                </c:pt>
                <c:pt idx="5781">
                  <c:v>40969.0</c:v>
                </c:pt>
                <c:pt idx="5782">
                  <c:v>40970.0</c:v>
                </c:pt>
                <c:pt idx="5783">
                  <c:v>40973.0</c:v>
                </c:pt>
                <c:pt idx="5784">
                  <c:v>40974.0</c:v>
                </c:pt>
                <c:pt idx="5785">
                  <c:v>40975.0</c:v>
                </c:pt>
                <c:pt idx="5786">
                  <c:v>40976.0</c:v>
                </c:pt>
                <c:pt idx="5787">
                  <c:v>40977.0</c:v>
                </c:pt>
                <c:pt idx="5788">
                  <c:v>40980.0</c:v>
                </c:pt>
                <c:pt idx="5789">
                  <c:v>40981.0</c:v>
                </c:pt>
                <c:pt idx="5790">
                  <c:v>40982.0</c:v>
                </c:pt>
                <c:pt idx="5791">
                  <c:v>40983.0</c:v>
                </c:pt>
                <c:pt idx="5792">
                  <c:v>40984.0</c:v>
                </c:pt>
                <c:pt idx="5793">
                  <c:v>40987.0</c:v>
                </c:pt>
                <c:pt idx="5794">
                  <c:v>40988.0</c:v>
                </c:pt>
                <c:pt idx="5795">
                  <c:v>40989.0</c:v>
                </c:pt>
                <c:pt idx="5796">
                  <c:v>40990.0</c:v>
                </c:pt>
                <c:pt idx="5797">
                  <c:v>40991.0</c:v>
                </c:pt>
                <c:pt idx="5798">
                  <c:v>40994.0</c:v>
                </c:pt>
                <c:pt idx="5799">
                  <c:v>40995.0</c:v>
                </c:pt>
                <c:pt idx="5800">
                  <c:v>40996.0</c:v>
                </c:pt>
                <c:pt idx="5801">
                  <c:v>40997.0</c:v>
                </c:pt>
                <c:pt idx="5802">
                  <c:v>40998.0</c:v>
                </c:pt>
                <c:pt idx="5803">
                  <c:v>41001.0</c:v>
                </c:pt>
                <c:pt idx="5804">
                  <c:v>41002.0</c:v>
                </c:pt>
                <c:pt idx="5805">
                  <c:v>41003.0</c:v>
                </c:pt>
                <c:pt idx="5806">
                  <c:v>41004.0</c:v>
                </c:pt>
                <c:pt idx="5807">
                  <c:v>41005.0</c:v>
                </c:pt>
                <c:pt idx="5808">
                  <c:v>41008.0</c:v>
                </c:pt>
                <c:pt idx="5809">
                  <c:v>41009.0</c:v>
                </c:pt>
                <c:pt idx="5810">
                  <c:v>41010.0</c:v>
                </c:pt>
                <c:pt idx="5811">
                  <c:v>41011.0</c:v>
                </c:pt>
                <c:pt idx="5812">
                  <c:v>41012.0</c:v>
                </c:pt>
                <c:pt idx="5813">
                  <c:v>41015.0</c:v>
                </c:pt>
                <c:pt idx="5814">
                  <c:v>41016.0</c:v>
                </c:pt>
                <c:pt idx="5815">
                  <c:v>41017.0</c:v>
                </c:pt>
                <c:pt idx="5816">
                  <c:v>41018.0</c:v>
                </c:pt>
                <c:pt idx="5817">
                  <c:v>41019.0</c:v>
                </c:pt>
                <c:pt idx="5818">
                  <c:v>41022.0</c:v>
                </c:pt>
                <c:pt idx="5819">
                  <c:v>41023.0</c:v>
                </c:pt>
                <c:pt idx="5820">
                  <c:v>41024.0</c:v>
                </c:pt>
                <c:pt idx="5821">
                  <c:v>41025.0</c:v>
                </c:pt>
                <c:pt idx="5822">
                  <c:v>41026.0</c:v>
                </c:pt>
                <c:pt idx="5823">
                  <c:v>41029.0</c:v>
                </c:pt>
                <c:pt idx="5824">
                  <c:v>41030.0</c:v>
                </c:pt>
                <c:pt idx="5825">
                  <c:v>41031.0</c:v>
                </c:pt>
                <c:pt idx="5826">
                  <c:v>41032.0</c:v>
                </c:pt>
                <c:pt idx="5827">
                  <c:v>41033.0</c:v>
                </c:pt>
                <c:pt idx="5828">
                  <c:v>41036.0</c:v>
                </c:pt>
                <c:pt idx="5829">
                  <c:v>41037.0</c:v>
                </c:pt>
                <c:pt idx="5830">
                  <c:v>41038.0</c:v>
                </c:pt>
                <c:pt idx="5831">
                  <c:v>41039.0</c:v>
                </c:pt>
                <c:pt idx="5832">
                  <c:v>41040.0</c:v>
                </c:pt>
                <c:pt idx="5833">
                  <c:v>41043.0</c:v>
                </c:pt>
                <c:pt idx="5834">
                  <c:v>41044.0</c:v>
                </c:pt>
                <c:pt idx="5835">
                  <c:v>41045.0</c:v>
                </c:pt>
                <c:pt idx="5836">
                  <c:v>41046.0</c:v>
                </c:pt>
                <c:pt idx="5837">
                  <c:v>41047.0</c:v>
                </c:pt>
                <c:pt idx="5838">
                  <c:v>41050.0</c:v>
                </c:pt>
                <c:pt idx="5839">
                  <c:v>41051.0</c:v>
                </c:pt>
                <c:pt idx="5840">
                  <c:v>41052.0</c:v>
                </c:pt>
                <c:pt idx="5841">
                  <c:v>41053.0</c:v>
                </c:pt>
                <c:pt idx="5842">
                  <c:v>41054.0</c:v>
                </c:pt>
                <c:pt idx="5843">
                  <c:v>41057.0</c:v>
                </c:pt>
                <c:pt idx="5844">
                  <c:v>41058.0</c:v>
                </c:pt>
                <c:pt idx="5845">
                  <c:v>41059.0</c:v>
                </c:pt>
                <c:pt idx="5846">
                  <c:v>41060.0</c:v>
                </c:pt>
                <c:pt idx="5847">
                  <c:v>41061.0</c:v>
                </c:pt>
                <c:pt idx="5848">
                  <c:v>41064.0</c:v>
                </c:pt>
                <c:pt idx="5849">
                  <c:v>41065.0</c:v>
                </c:pt>
                <c:pt idx="5850">
                  <c:v>41066.0</c:v>
                </c:pt>
                <c:pt idx="5851">
                  <c:v>41067.0</c:v>
                </c:pt>
                <c:pt idx="5852">
                  <c:v>41068.0</c:v>
                </c:pt>
                <c:pt idx="5853">
                  <c:v>41071.0</c:v>
                </c:pt>
                <c:pt idx="5854">
                  <c:v>41072.0</c:v>
                </c:pt>
                <c:pt idx="5855">
                  <c:v>41073.0</c:v>
                </c:pt>
                <c:pt idx="5856">
                  <c:v>41074.0</c:v>
                </c:pt>
                <c:pt idx="5857">
                  <c:v>41075.0</c:v>
                </c:pt>
                <c:pt idx="5858">
                  <c:v>41078.0</c:v>
                </c:pt>
                <c:pt idx="5859">
                  <c:v>41079.0</c:v>
                </c:pt>
                <c:pt idx="5860">
                  <c:v>41080.0</c:v>
                </c:pt>
                <c:pt idx="5861">
                  <c:v>41081.0</c:v>
                </c:pt>
                <c:pt idx="5862">
                  <c:v>41082.0</c:v>
                </c:pt>
                <c:pt idx="5863">
                  <c:v>41085.0</c:v>
                </c:pt>
                <c:pt idx="5864">
                  <c:v>41086.0</c:v>
                </c:pt>
                <c:pt idx="5865">
                  <c:v>41087.0</c:v>
                </c:pt>
                <c:pt idx="5866">
                  <c:v>41088.0</c:v>
                </c:pt>
                <c:pt idx="5867">
                  <c:v>41089.0</c:v>
                </c:pt>
                <c:pt idx="5868">
                  <c:v>41092.0</c:v>
                </c:pt>
                <c:pt idx="5869">
                  <c:v>41093.0</c:v>
                </c:pt>
                <c:pt idx="5870">
                  <c:v>41094.0</c:v>
                </c:pt>
                <c:pt idx="5871">
                  <c:v>41095.0</c:v>
                </c:pt>
                <c:pt idx="5872">
                  <c:v>41096.0</c:v>
                </c:pt>
                <c:pt idx="5873">
                  <c:v>41099.0</c:v>
                </c:pt>
                <c:pt idx="5874">
                  <c:v>41100.0</c:v>
                </c:pt>
                <c:pt idx="5875">
                  <c:v>41101.0</c:v>
                </c:pt>
                <c:pt idx="5876">
                  <c:v>41102.0</c:v>
                </c:pt>
                <c:pt idx="5877">
                  <c:v>41103.0</c:v>
                </c:pt>
                <c:pt idx="5878">
                  <c:v>41106.0</c:v>
                </c:pt>
                <c:pt idx="5879">
                  <c:v>41107.0</c:v>
                </c:pt>
                <c:pt idx="5880">
                  <c:v>41108.0</c:v>
                </c:pt>
                <c:pt idx="5881">
                  <c:v>41109.0</c:v>
                </c:pt>
                <c:pt idx="5882">
                  <c:v>41110.0</c:v>
                </c:pt>
                <c:pt idx="5883">
                  <c:v>41113.0</c:v>
                </c:pt>
                <c:pt idx="5884">
                  <c:v>41114.0</c:v>
                </c:pt>
                <c:pt idx="5885">
                  <c:v>41115.0</c:v>
                </c:pt>
                <c:pt idx="5886">
                  <c:v>41116.0</c:v>
                </c:pt>
                <c:pt idx="5887">
                  <c:v>41117.0</c:v>
                </c:pt>
                <c:pt idx="5888">
                  <c:v>41120.0</c:v>
                </c:pt>
                <c:pt idx="5889">
                  <c:v>41121.0</c:v>
                </c:pt>
                <c:pt idx="5890">
                  <c:v>41122.0</c:v>
                </c:pt>
                <c:pt idx="5891">
                  <c:v>41123.0</c:v>
                </c:pt>
                <c:pt idx="5892">
                  <c:v>41124.0</c:v>
                </c:pt>
                <c:pt idx="5893">
                  <c:v>41127.0</c:v>
                </c:pt>
                <c:pt idx="5894">
                  <c:v>41128.0</c:v>
                </c:pt>
                <c:pt idx="5895">
                  <c:v>41129.0</c:v>
                </c:pt>
                <c:pt idx="5896">
                  <c:v>41130.0</c:v>
                </c:pt>
                <c:pt idx="5897">
                  <c:v>41131.0</c:v>
                </c:pt>
                <c:pt idx="5898">
                  <c:v>41134.0</c:v>
                </c:pt>
                <c:pt idx="5899">
                  <c:v>41135.0</c:v>
                </c:pt>
                <c:pt idx="5900">
                  <c:v>41136.0</c:v>
                </c:pt>
                <c:pt idx="5901">
                  <c:v>41137.0</c:v>
                </c:pt>
                <c:pt idx="5902">
                  <c:v>41138.0</c:v>
                </c:pt>
                <c:pt idx="5903">
                  <c:v>41141.0</c:v>
                </c:pt>
                <c:pt idx="5904">
                  <c:v>41142.0</c:v>
                </c:pt>
                <c:pt idx="5905">
                  <c:v>41143.0</c:v>
                </c:pt>
                <c:pt idx="5906">
                  <c:v>41144.0</c:v>
                </c:pt>
                <c:pt idx="5907">
                  <c:v>41145.0</c:v>
                </c:pt>
                <c:pt idx="5908">
                  <c:v>41148.0</c:v>
                </c:pt>
                <c:pt idx="5909">
                  <c:v>41149.0</c:v>
                </c:pt>
                <c:pt idx="5910">
                  <c:v>41150.0</c:v>
                </c:pt>
                <c:pt idx="5911">
                  <c:v>41151.0</c:v>
                </c:pt>
                <c:pt idx="5912">
                  <c:v>41152.0</c:v>
                </c:pt>
                <c:pt idx="5913">
                  <c:v>41155.0</c:v>
                </c:pt>
                <c:pt idx="5914">
                  <c:v>41156.0</c:v>
                </c:pt>
                <c:pt idx="5915">
                  <c:v>41157.0</c:v>
                </c:pt>
                <c:pt idx="5916">
                  <c:v>41158.0</c:v>
                </c:pt>
                <c:pt idx="5917">
                  <c:v>41159.0</c:v>
                </c:pt>
                <c:pt idx="5918">
                  <c:v>41162.0</c:v>
                </c:pt>
                <c:pt idx="5919">
                  <c:v>41163.0</c:v>
                </c:pt>
                <c:pt idx="5920">
                  <c:v>41164.0</c:v>
                </c:pt>
                <c:pt idx="5921">
                  <c:v>41165.0</c:v>
                </c:pt>
                <c:pt idx="5922">
                  <c:v>41166.0</c:v>
                </c:pt>
                <c:pt idx="5923">
                  <c:v>41169.0</c:v>
                </c:pt>
                <c:pt idx="5924">
                  <c:v>41170.0</c:v>
                </c:pt>
                <c:pt idx="5925">
                  <c:v>41171.0</c:v>
                </c:pt>
                <c:pt idx="5926">
                  <c:v>41172.0</c:v>
                </c:pt>
                <c:pt idx="5927">
                  <c:v>41173.0</c:v>
                </c:pt>
                <c:pt idx="5928">
                  <c:v>41176.0</c:v>
                </c:pt>
                <c:pt idx="5929">
                  <c:v>41177.0</c:v>
                </c:pt>
                <c:pt idx="5930">
                  <c:v>41178.0</c:v>
                </c:pt>
                <c:pt idx="5931">
                  <c:v>41179.0</c:v>
                </c:pt>
                <c:pt idx="5932">
                  <c:v>41180.0</c:v>
                </c:pt>
                <c:pt idx="5933">
                  <c:v>41183.0</c:v>
                </c:pt>
                <c:pt idx="5934">
                  <c:v>41184.0</c:v>
                </c:pt>
                <c:pt idx="5935">
                  <c:v>41185.0</c:v>
                </c:pt>
                <c:pt idx="5936">
                  <c:v>41186.0</c:v>
                </c:pt>
                <c:pt idx="5937">
                  <c:v>41187.0</c:v>
                </c:pt>
                <c:pt idx="5938">
                  <c:v>41190.0</c:v>
                </c:pt>
                <c:pt idx="5939">
                  <c:v>41191.0</c:v>
                </c:pt>
                <c:pt idx="5940">
                  <c:v>41192.0</c:v>
                </c:pt>
                <c:pt idx="5941">
                  <c:v>41193.0</c:v>
                </c:pt>
                <c:pt idx="5942">
                  <c:v>41194.0</c:v>
                </c:pt>
                <c:pt idx="5943">
                  <c:v>41197.0</c:v>
                </c:pt>
                <c:pt idx="5944">
                  <c:v>41198.0</c:v>
                </c:pt>
                <c:pt idx="5945">
                  <c:v>41199.0</c:v>
                </c:pt>
                <c:pt idx="5946">
                  <c:v>41200.0</c:v>
                </c:pt>
                <c:pt idx="5947">
                  <c:v>41201.0</c:v>
                </c:pt>
                <c:pt idx="5948">
                  <c:v>41204.0</c:v>
                </c:pt>
                <c:pt idx="5949">
                  <c:v>41205.0</c:v>
                </c:pt>
                <c:pt idx="5950">
                  <c:v>41206.0</c:v>
                </c:pt>
                <c:pt idx="5951">
                  <c:v>41207.0</c:v>
                </c:pt>
                <c:pt idx="5952">
                  <c:v>41208.0</c:v>
                </c:pt>
                <c:pt idx="5953">
                  <c:v>41211.0</c:v>
                </c:pt>
                <c:pt idx="5954">
                  <c:v>41212.0</c:v>
                </c:pt>
                <c:pt idx="5955">
                  <c:v>41213.0</c:v>
                </c:pt>
                <c:pt idx="5956">
                  <c:v>41214.0</c:v>
                </c:pt>
                <c:pt idx="5957">
                  <c:v>41215.0</c:v>
                </c:pt>
                <c:pt idx="5958">
                  <c:v>41218.0</c:v>
                </c:pt>
                <c:pt idx="5959">
                  <c:v>41219.0</c:v>
                </c:pt>
                <c:pt idx="5960">
                  <c:v>41220.0</c:v>
                </c:pt>
                <c:pt idx="5961">
                  <c:v>41221.0</c:v>
                </c:pt>
                <c:pt idx="5962">
                  <c:v>41222.0</c:v>
                </c:pt>
                <c:pt idx="5963">
                  <c:v>41225.0</c:v>
                </c:pt>
                <c:pt idx="5964">
                  <c:v>41226.0</c:v>
                </c:pt>
                <c:pt idx="5965">
                  <c:v>41227.0</c:v>
                </c:pt>
                <c:pt idx="5966">
                  <c:v>41228.0</c:v>
                </c:pt>
                <c:pt idx="5967">
                  <c:v>41229.0</c:v>
                </c:pt>
                <c:pt idx="5968">
                  <c:v>41232.0</c:v>
                </c:pt>
                <c:pt idx="5969">
                  <c:v>41233.0</c:v>
                </c:pt>
                <c:pt idx="5970">
                  <c:v>41234.0</c:v>
                </c:pt>
                <c:pt idx="5971">
                  <c:v>41235.0</c:v>
                </c:pt>
                <c:pt idx="5972">
                  <c:v>41236.0</c:v>
                </c:pt>
                <c:pt idx="5973">
                  <c:v>41239.0</c:v>
                </c:pt>
                <c:pt idx="5974">
                  <c:v>41240.0</c:v>
                </c:pt>
                <c:pt idx="5975">
                  <c:v>41241.0</c:v>
                </c:pt>
                <c:pt idx="5976">
                  <c:v>41242.0</c:v>
                </c:pt>
                <c:pt idx="5977">
                  <c:v>41243.0</c:v>
                </c:pt>
                <c:pt idx="5978">
                  <c:v>41246.0</c:v>
                </c:pt>
                <c:pt idx="5979">
                  <c:v>41247.0</c:v>
                </c:pt>
                <c:pt idx="5980">
                  <c:v>41248.0</c:v>
                </c:pt>
                <c:pt idx="5981">
                  <c:v>41249.0</c:v>
                </c:pt>
                <c:pt idx="5982">
                  <c:v>41250.0</c:v>
                </c:pt>
                <c:pt idx="5983">
                  <c:v>41253.0</c:v>
                </c:pt>
                <c:pt idx="5984">
                  <c:v>41254.0</c:v>
                </c:pt>
                <c:pt idx="5985">
                  <c:v>41255.0</c:v>
                </c:pt>
                <c:pt idx="5986">
                  <c:v>41256.0</c:v>
                </c:pt>
                <c:pt idx="5987">
                  <c:v>41257.0</c:v>
                </c:pt>
                <c:pt idx="5988">
                  <c:v>41260.0</c:v>
                </c:pt>
                <c:pt idx="5989">
                  <c:v>41261.0</c:v>
                </c:pt>
                <c:pt idx="5990">
                  <c:v>41262.0</c:v>
                </c:pt>
                <c:pt idx="5991">
                  <c:v>41263.0</c:v>
                </c:pt>
                <c:pt idx="5992">
                  <c:v>41264.0</c:v>
                </c:pt>
                <c:pt idx="5993">
                  <c:v>41267.0</c:v>
                </c:pt>
                <c:pt idx="5994">
                  <c:v>41268.0</c:v>
                </c:pt>
                <c:pt idx="5995">
                  <c:v>41269.0</c:v>
                </c:pt>
                <c:pt idx="5996">
                  <c:v>41270.0</c:v>
                </c:pt>
                <c:pt idx="5997">
                  <c:v>41271.0</c:v>
                </c:pt>
                <c:pt idx="5998">
                  <c:v>41274.0</c:v>
                </c:pt>
                <c:pt idx="5999">
                  <c:v>41275.0</c:v>
                </c:pt>
                <c:pt idx="6000">
                  <c:v>41276.0</c:v>
                </c:pt>
                <c:pt idx="6001">
                  <c:v>41277.0</c:v>
                </c:pt>
                <c:pt idx="6002">
                  <c:v>41278.0</c:v>
                </c:pt>
                <c:pt idx="6003">
                  <c:v>41281.0</c:v>
                </c:pt>
                <c:pt idx="6004">
                  <c:v>41282.0</c:v>
                </c:pt>
                <c:pt idx="6005">
                  <c:v>41283.0</c:v>
                </c:pt>
                <c:pt idx="6006">
                  <c:v>41284.0</c:v>
                </c:pt>
                <c:pt idx="6007">
                  <c:v>41285.0</c:v>
                </c:pt>
                <c:pt idx="6008">
                  <c:v>41288.0</c:v>
                </c:pt>
                <c:pt idx="6009">
                  <c:v>41289.0</c:v>
                </c:pt>
                <c:pt idx="6010">
                  <c:v>41290.0</c:v>
                </c:pt>
                <c:pt idx="6011">
                  <c:v>41291.0</c:v>
                </c:pt>
                <c:pt idx="6012">
                  <c:v>41292.0</c:v>
                </c:pt>
                <c:pt idx="6013">
                  <c:v>41295.0</c:v>
                </c:pt>
                <c:pt idx="6014">
                  <c:v>41296.0</c:v>
                </c:pt>
                <c:pt idx="6015">
                  <c:v>41297.0</c:v>
                </c:pt>
                <c:pt idx="6016">
                  <c:v>41298.0</c:v>
                </c:pt>
                <c:pt idx="6017">
                  <c:v>41299.0</c:v>
                </c:pt>
                <c:pt idx="6018">
                  <c:v>41302.0</c:v>
                </c:pt>
                <c:pt idx="6019">
                  <c:v>41303.0</c:v>
                </c:pt>
                <c:pt idx="6020">
                  <c:v>41304.0</c:v>
                </c:pt>
                <c:pt idx="6021">
                  <c:v>41305.0</c:v>
                </c:pt>
                <c:pt idx="6022">
                  <c:v>41306.0</c:v>
                </c:pt>
                <c:pt idx="6023">
                  <c:v>41309.0</c:v>
                </c:pt>
                <c:pt idx="6024">
                  <c:v>41310.0</c:v>
                </c:pt>
                <c:pt idx="6025">
                  <c:v>41311.0</c:v>
                </c:pt>
                <c:pt idx="6026">
                  <c:v>41312.0</c:v>
                </c:pt>
                <c:pt idx="6027">
                  <c:v>41313.0</c:v>
                </c:pt>
                <c:pt idx="6028">
                  <c:v>41316.0</c:v>
                </c:pt>
                <c:pt idx="6029">
                  <c:v>41317.0</c:v>
                </c:pt>
                <c:pt idx="6030">
                  <c:v>41318.0</c:v>
                </c:pt>
                <c:pt idx="6031">
                  <c:v>41319.0</c:v>
                </c:pt>
                <c:pt idx="6032">
                  <c:v>41320.0</c:v>
                </c:pt>
                <c:pt idx="6033">
                  <c:v>41323.0</c:v>
                </c:pt>
                <c:pt idx="6034">
                  <c:v>41324.0</c:v>
                </c:pt>
                <c:pt idx="6035">
                  <c:v>41325.0</c:v>
                </c:pt>
                <c:pt idx="6036">
                  <c:v>41326.0</c:v>
                </c:pt>
                <c:pt idx="6037">
                  <c:v>41327.0</c:v>
                </c:pt>
                <c:pt idx="6038">
                  <c:v>41330.0</c:v>
                </c:pt>
                <c:pt idx="6039">
                  <c:v>41331.0</c:v>
                </c:pt>
                <c:pt idx="6040">
                  <c:v>41332.0</c:v>
                </c:pt>
                <c:pt idx="6041">
                  <c:v>41333.0</c:v>
                </c:pt>
                <c:pt idx="6042">
                  <c:v>41334.0</c:v>
                </c:pt>
                <c:pt idx="6043">
                  <c:v>41337.0</c:v>
                </c:pt>
                <c:pt idx="6044">
                  <c:v>41338.0</c:v>
                </c:pt>
                <c:pt idx="6045">
                  <c:v>41339.0</c:v>
                </c:pt>
                <c:pt idx="6046">
                  <c:v>41340.0</c:v>
                </c:pt>
                <c:pt idx="6047">
                  <c:v>41341.0</c:v>
                </c:pt>
                <c:pt idx="6048">
                  <c:v>41344.0</c:v>
                </c:pt>
                <c:pt idx="6049">
                  <c:v>41345.0</c:v>
                </c:pt>
                <c:pt idx="6050">
                  <c:v>41346.0</c:v>
                </c:pt>
                <c:pt idx="6051">
                  <c:v>41347.0</c:v>
                </c:pt>
                <c:pt idx="6052">
                  <c:v>41348.0</c:v>
                </c:pt>
                <c:pt idx="6053">
                  <c:v>41351.0</c:v>
                </c:pt>
                <c:pt idx="6054">
                  <c:v>41352.0</c:v>
                </c:pt>
                <c:pt idx="6055">
                  <c:v>41353.0</c:v>
                </c:pt>
                <c:pt idx="6056">
                  <c:v>41354.0</c:v>
                </c:pt>
                <c:pt idx="6057">
                  <c:v>41355.0</c:v>
                </c:pt>
                <c:pt idx="6058">
                  <c:v>41358.0</c:v>
                </c:pt>
                <c:pt idx="6059">
                  <c:v>41359.0</c:v>
                </c:pt>
                <c:pt idx="6060">
                  <c:v>41360.0</c:v>
                </c:pt>
                <c:pt idx="6061">
                  <c:v>41361.0</c:v>
                </c:pt>
                <c:pt idx="6062">
                  <c:v>41362.0</c:v>
                </c:pt>
                <c:pt idx="6063">
                  <c:v>41365.0</c:v>
                </c:pt>
                <c:pt idx="6064">
                  <c:v>41366.0</c:v>
                </c:pt>
                <c:pt idx="6065">
                  <c:v>41367.0</c:v>
                </c:pt>
                <c:pt idx="6066">
                  <c:v>41368.0</c:v>
                </c:pt>
                <c:pt idx="6067">
                  <c:v>41369.0</c:v>
                </c:pt>
                <c:pt idx="6068">
                  <c:v>41372.0</c:v>
                </c:pt>
                <c:pt idx="6069">
                  <c:v>41373.0</c:v>
                </c:pt>
                <c:pt idx="6070">
                  <c:v>41374.0</c:v>
                </c:pt>
                <c:pt idx="6071">
                  <c:v>41375.0</c:v>
                </c:pt>
                <c:pt idx="6072">
                  <c:v>41376.0</c:v>
                </c:pt>
                <c:pt idx="6073">
                  <c:v>41379.0</c:v>
                </c:pt>
                <c:pt idx="6074">
                  <c:v>41380.0</c:v>
                </c:pt>
                <c:pt idx="6075">
                  <c:v>41381.0</c:v>
                </c:pt>
                <c:pt idx="6076">
                  <c:v>41382.0</c:v>
                </c:pt>
                <c:pt idx="6077">
                  <c:v>41383.0</c:v>
                </c:pt>
                <c:pt idx="6078">
                  <c:v>41386.0</c:v>
                </c:pt>
                <c:pt idx="6079">
                  <c:v>41387.0</c:v>
                </c:pt>
                <c:pt idx="6080">
                  <c:v>41388.0</c:v>
                </c:pt>
                <c:pt idx="6081">
                  <c:v>41389.0</c:v>
                </c:pt>
                <c:pt idx="6082">
                  <c:v>41390.0</c:v>
                </c:pt>
                <c:pt idx="6083">
                  <c:v>41393.0</c:v>
                </c:pt>
                <c:pt idx="6084">
                  <c:v>41394.0</c:v>
                </c:pt>
                <c:pt idx="6085">
                  <c:v>41395.0</c:v>
                </c:pt>
                <c:pt idx="6086">
                  <c:v>41396.0</c:v>
                </c:pt>
                <c:pt idx="6087">
                  <c:v>41397.0</c:v>
                </c:pt>
                <c:pt idx="6088">
                  <c:v>41400.0</c:v>
                </c:pt>
                <c:pt idx="6089">
                  <c:v>41401.0</c:v>
                </c:pt>
                <c:pt idx="6090">
                  <c:v>41402.0</c:v>
                </c:pt>
                <c:pt idx="6091">
                  <c:v>41403.0</c:v>
                </c:pt>
                <c:pt idx="6092">
                  <c:v>41404.0</c:v>
                </c:pt>
                <c:pt idx="6093">
                  <c:v>41407.0</c:v>
                </c:pt>
                <c:pt idx="6094">
                  <c:v>41408.0</c:v>
                </c:pt>
                <c:pt idx="6095">
                  <c:v>41409.0</c:v>
                </c:pt>
                <c:pt idx="6096">
                  <c:v>41410.0</c:v>
                </c:pt>
                <c:pt idx="6097">
                  <c:v>41411.0</c:v>
                </c:pt>
                <c:pt idx="6098">
                  <c:v>41414.0</c:v>
                </c:pt>
                <c:pt idx="6099">
                  <c:v>41415.0</c:v>
                </c:pt>
                <c:pt idx="6100">
                  <c:v>41416.0</c:v>
                </c:pt>
                <c:pt idx="6101">
                  <c:v>41417.0</c:v>
                </c:pt>
                <c:pt idx="6102">
                  <c:v>41418.0</c:v>
                </c:pt>
                <c:pt idx="6103">
                  <c:v>41421.0</c:v>
                </c:pt>
                <c:pt idx="6104">
                  <c:v>41422.0</c:v>
                </c:pt>
                <c:pt idx="6105">
                  <c:v>41423.0</c:v>
                </c:pt>
                <c:pt idx="6106">
                  <c:v>41424.0</c:v>
                </c:pt>
                <c:pt idx="6107">
                  <c:v>41425.0</c:v>
                </c:pt>
                <c:pt idx="6108">
                  <c:v>41428.0</c:v>
                </c:pt>
                <c:pt idx="6109">
                  <c:v>41429.0</c:v>
                </c:pt>
                <c:pt idx="6110">
                  <c:v>41430.0</c:v>
                </c:pt>
                <c:pt idx="6111">
                  <c:v>41431.0</c:v>
                </c:pt>
                <c:pt idx="6112">
                  <c:v>41432.0</c:v>
                </c:pt>
                <c:pt idx="6113">
                  <c:v>41435.0</c:v>
                </c:pt>
                <c:pt idx="6114">
                  <c:v>41436.0</c:v>
                </c:pt>
                <c:pt idx="6115">
                  <c:v>41437.0</c:v>
                </c:pt>
                <c:pt idx="6116">
                  <c:v>41438.0</c:v>
                </c:pt>
                <c:pt idx="6117">
                  <c:v>41439.0</c:v>
                </c:pt>
                <c:pt idx="6118">
                  <c:v>41442.0</c:v>
                </c:pt>
                <c:pt idx="6119">
                  <c:v>41443.0</c:v>
                </c:pt>
                <c:pt idx="6120">
                  <c:v>41444.0</c:v>
                </c:pt>
                <c:pt idx="6121">
                  <c:v>41445.0</c:v>
                </c:pt>
                <c:pt idx="6122">
                  <c:v>41446.0</c:v>
                </c:pt>
                <c:pt idx="6123">
                  <c:v>41449.0</c:v>
                </c:pt>
                <c:pt idx="6124">
                  <c:v>41450.0</c:v>
                </c:pt>
                <c:pt idx="6125">
                  <c:v>41451.0</c:v>
                </c:pt>
                <c:pt idx="6126">
                  <c:v>41452.0</c:v>
                </c:pt>
                <c:pt idx="6127">
                  <c:v>41453.0</c:v>
                </c:pt>
                <c:pt idx="6128">
                  <c:v>41456.0</c:v>
                </c:pt>
                <c:pt idx="6129">
                  <c:v>41457.0</c:v>
                </c:pt>
                <c:pt idx="6130">
                  <c:v>41458.0</c:v>
                </c:pt>
                <c:pt idx="6131">
                  <c:v>41459.0</c:v>
                </c:pt>
                <c:pt idx="6132">
                  <c:v>41460.0</c:v>
                </c:pt>
                <c:pt idx="6133">
                  <c:v>41463.0</c:v>
                </c:pt>
                <c:pt idx="6134">
                  <c:v>41464.0</c:v>
                </c:pt>
                <c:pt idx="6135">
                  <c:v>41465.0</c:v>
                </c:pt>
                <c:pt idx="6136">
                  <c:v>41466.0</c:v>
                </c:pt>
                <c:pt idx="6137">
                  <c:v>41467.0</c:v>
                </c:pt>
                <c:pt idx="6138">
                  <c:v>41470.0</c:v>
                </c:pt>
                <c:pt idx="6139">
                  <c:v>41471.0</c:v>
                </c:pt>
                <c:pt idx="6140">
                  <c:v>41472.0</c:v>
                </c:pt>
                <c:pt idx="6141">
                  <c:v>41473.0</c:v>
                </c:pt>
                <c:pt idx="6142">
                  <c:v>41474.0</c:v>
                </c:pt>
                <c:pt idx="6143">
                  <c:v>41477.0</c:v>
                </c:pt>
                <c:pt idx="6144">
                  <c:v>41478.0</c:v>
                </c:pt>
                <c:pt idx="6145">
                  <c:v>41479.0</c:v>
                </c:pt>
                <c:pt idx="6146">
                  <c:v>41480.0</c:v>
                </c:pt>
                <c:pt idx="6147">
                  <c:v>41481.0</c:v>
                </c:pt>
                <c:pt idx="6148">
                  <c:v>41484.0</c:v>
                </c:pt>
                <c:pt idx="6149">
                  <c:v>41485.0</c:v>
                </c:pt>
                <c:pt idx="6150">
                  <c:v>41486.0</c:v>
                </c:pt>
                <c:pt idx="6151">
                  <c:v>41487.0</c:v>
                </c:pt>
                <c:pt idx="6152">
                  <c:v>41488.0</c:v>
                </c:pt>
                <c:pt idx="6153">
                  <c:v>41491.0</c:v>
                </c:pt>
                <c:pt idx="6154">
                  <c:v>41492.0</c:v>
                </c:pt>
                <c:pt idx="6155">
                  <c:v>41493.0</c:v>
                </c:pt>
                <c:pt idx="6156">
                  <c:v>41494.0</c:v>
                </c:pt>
                <c:pt idx="6157">
                  <c:v>41495.0</c:v>
                </c:pt>
                <c:pt idx="6158">
                  <c:v>41498.0</c:v>
                </c:pt>
                <c:pt idx="6159">
                  <c:v>41499.0</c:v>
                </c:pt>
                <c:pt idx="6160">
                  <c:v>41500.0</c:v>
                </c:pt>
                <c:pt idx="6161">
                  <c:v>41501.0</c:v>
                </c:pt>
                <c:pt idx="6162">
                  <c:v>41502.0</c:v>
                </c:pt>
                <c:pt idx="6163">
                  <c:v>41505.0</c:v>
                </c:pt>
                <c:pt idx="6164">
                  <c:v>41506.0</c:v>
                </c:pt>
                <c:pt idx="6165">
                  <c:v>41507.0</c:v>
                </c:pt>
                <c:pt idx="6166">
                  <c:v>41508.0</c:v>
                </c:pt>
                <c:pt idx="6167">
                  <c:v>41509.0</c:v>
                </c:pt>
                <c:pt idx="6168">
                  <c:v>41512.0</c:v>
                </c:pt>
                <c:pt idx="6169">
                  <c:v>41513.0</c:v>
                </c:pt>
                <c:pt idx="6170">
                  <c:v>41514.0</c:v>
                </c:pt>
                <c:pt idx="6171">
                  <c:v>41515.0</c:v>
                </c:pt>
                <c:pt idx="6172">
                  <c:v>41516.0</c:v>
                </c:pt>
                <c:pt idx="6173">
                  <c:v>41519.0</c:v>
                </c:pt>
                <c:pt idx="6174">
                  <c:v>41520.0</c:v>
                </c:pt>
                <c:pt idx="6175">
                  <c:v>41521.0</c:v>
                </c:pt>
                <c:pt idx="6176">
                  <c:v>41522.0</c:v>
                </c:pt>
                <c:pt idx="6177">
                  <c:v>41523.0</c:v>
                </c:pt>
                <c:pt idx="6178">
                  <c:v>41526.0</c:v>
                </c:pt>
                <c:pt idx="6179">
                  <c:v>41527.0</c:v>
                </c:pt>
                <c:pt idx="6180">
                  <c:v>41528.0</c:v>
                </c:pt>
                <c:pt idx="6181">
                  <c:v>41529.0</c:v>
                </c:pt>
                <c:pt idx="6182">
                  <c:v>41530.0</c:v>
                </c:pt>
                <c:pt idx="6183">
                  <c:v>41533.0</c:v>
                </c:pt>
                <c:pt idx="6184">
                  <c:v>41534.0</c:v>
                </c:pt>
                <c:pt idx="6185">
                  <c:v>41535.0</c:v>
                </c:pt>
                <c:pt idx="6186">
                  <c:v>41536.0</c:v>
                </c:pt>
                <c:pt idx="6187">
                  <c:v>41537.0</c:v>
                </c:pt>
                <c:pt idx="6188">
                  <c:v>41540.0</c:v>
                </c:pt>
                <c:pt idx="6189">
                  <c:v>41541.0</c:v>
                </c:pt>
                <c:pt idx="6190">
                  <c:v>41542.0</c:v>
                </c:pt>
                <c:pt idx="6191">
                  <c:v>41543.0</c:v>
                </c:pt>
                <c:pt idx="6192">
                  <c:v>41544.0</c:v>
                </c:pt>
                <c:pt idx="6193">
                  <c:v>41547.0</c:v>
                </c:pt>
                <c:pt idx="6194">
                  <c:v>41548.0</c:v>
                </c:pt>
                <c:pt idx="6195">
                  <c:v>41549.0</c:v>
                </c:pt>
                <c:pt idx="6196">
                  <c:v>41550.0</c:v>
                </c:pt>
                <c:pt idx="6197">
                  <c:v>41551.0</c:v>
                </c:pt>
                <c:pt idx="6198">
                  <c:v>41554.0</c:v>
                </c:pt>
                <c:pt idx="6199">
                  <c:v>41555.0</c:v>
                </c:pt>
                <c:pt idx="6200">
                  <c:v>41556.0</c:v>
                </c:pt>
                <c:pt idx="6201">
                  <c:v>41557.0</c:v>
                </c:pt>
                <c:pt idx="6202">
                  <c:v>41558.0</c:v>
                </c:pt>
                <c:pt idx="6203">
                  <c:v>41561.0</c:v>
                </c:pt>
                <c:pt idx="6204">
                  <c:v>41562.0</c:v>
                </c:pt>
                <c:pt idx="6205">
                  <c:v>41563.0</c:v>
                </c:pt>
                <c:pt idx="6206">
                  <c:v>41564.0</c:v>
                </c:pt>
                <c:pt idx="6207">
                  <c:v>41565.0</c:v>
                </c:pt>
                <c:pt idx="6208">
                  <c:v>41568.0</c:v>
                </c:pt>
                <c:pt idx="6209">
                  <c:v>41569.0</c:v>
                </c:pt>
                <c:pt idx="6210">
                  <c:v>41570.0</c:v>
                </c:pt>
                <c:pt idx="6211">
                  <c:v>41571.0</c:v>
                </c:pt>
                <c:pt idx="6212">
                  <c:v>41572.0</c:v>
                </c:pt>
                <c:pt idx="6213">
                  <c:v>41575.0</c:v>
                </c:pt>
                <c:pt idx="6214">
                  <c:v>41576.0</c:v>
                </c:pt>
                <c:pt idx="6215">
                  <c:v>41577.0</c:v>
                </c:pt>
                <c:pt idx="6216">
                  <c:v>41578.0</c:v>
                </c:pt>
                <c:pt idx="6217">
                  <c:v>41579.0</c:v>
                </c:pt>
                <c:pt idx="6218">
                  <c:v>41582.0</c:v>
                </c:pt>
                <c:pt idx="6219">
                  <c:v>41583.0</c:v>
                </c:pt>
                <c:pt idx="6220">
                  <c:v>41584.0</c:v>
                </c:pt>
                <c:pt idx="6221">
                  <c:v>41585.0</c:v>
                </c:pt>
                <c:pt idx="6222">
                  <c:v>41586.0</c:v>
                </c:pt>
                <c:pt idx="6223">
                  <c:v>41589.0</c:v>
                </c:pt>
                <c:pt idx="6224">
                  <c:v>41590.0</c:v>
                </c:pt>
                <c:pt idx="6225">
                  <c:v>41591.0</c:v>
                </c:pt>
                <c:pt idx="6226">
                  <c:v>41592.0</c:v>
                </c:pt>
                <c:pt idx="6227">
                  <c:v>41593.0</c:v>
                </c:pt>
                <c:pt idx="6228">
                  <c:v>41596.0</c:v>
                </c:pt>
                <c:pt idx="6229">
                  <c:v>41597.0</c:v>
                </c:pt>
                <c:pt idx="6230">
                  <c:v>41598.0</c:v>
                </c:pt>
                <c:pt idx="6231">
                  <c:v>41599.0</c:v>
                </c:pt>
                <c:pt idx="6232">
                  <c:v>41600.0</c:v>
                </c:pt>
                <c:pt idx="6233">
                  <c:v>41603.0</c:v>
                </c:pt>
                <c:pt idx="6234">
                  <c:v>41604.0</c:v>
                </c:pt>
                <c:pt idx="6235">
                  <c:v>41605.0</c:v>
                </c:pt>
                <c:pt idx="6236">
                  <c:v>41606.0</c:v>
                </c:pt>
                <c:pt idx="6237">
                  <c:v>41607.0</c:v>
                </c:pt>
                <c:pt idx="6238">
                  <c:v>41610.0</c:v>
                </c:pt>
                <c:pt idx="6239">
                  <c:v>41611.0</c:v>
                </c:pt>
                <c:pt idx="6240">
                  <c:v>41612.0</c:v>
                </c:pt>
                <c:pt idx="6241">
                  <c:v>41613.0</c:v>
                </c:pt>
                <c:pt idx="6242">
                  <c:v>41614.0</c:v>
                </c:pt>
                <c:pt idx="6243">
                  <c:v>41617.0</c:v>
                </c:pt>
                <c:pt idx="6244">
                  <c:v>41618.0</c:v>
                </c:pt>
                <c:pt idx="6245">
                  <c:v>41619.0</c:v>
                </c:pt>
                <c:pt idx="6246">
                  <c:v>41620.0</c:v>
                </c:pt>
                <c:pt idx="6247">
                  <c:v>41621.0</c:v>
                </c:pt>
                <c:pt idx="6248">
                  <c:v>41624.0</c:v>
                </c:pt>
                <c:pt idx="6249">
                  <c:v>41625.0</c:v>
                </c:pt>
                <c:pt idx="6250">
                  <c:v>41626.0</c:v>
                </c:pt>
                <c:pt idx="6251">
                  <c:v>41627.0</c:v>
                </c:pt>
                <c:pt idx="6252">
                  <c:v>41628.0</c:v>
                </c:pt>
                <c:pt idx="6253">
                  <c:v>41631.0</c:v>
                </c:pt>
                <c:pt idx="6254">
                  <c:v>41632.0</c:v>
                </c:pt>
                <c:pt idx="6255">
                  <c:v>41633.0</c:v>
                </c:pt>
                <c:pt idx="6256">
                  <c:v>41634.0</c:v>
                </c:pt>
                <c:pt idx="6257">
                  <c:v>41635.0</c:v>
                </c:pt>
                <c:pt idx="6258">
                  <c:v>41638.0</c:v>
                </c:pt>
                <c:pt idx="6259">
                  <c:v>41639.0</c:v>
                </c:pt>
                <c:pt idx="6260">
                  <c:v>41640.0</c:v>
                </c:pt>
                <c:pt idx="6261">
                  <c:v>41641.0</c:v>
                </c:pt>
                <c:pt idx="6262">
                  <c:v>41642.0</c:v>
                </c:pt>
                <c:pt idx="6263">
                  <c:v>41645.0</c:v>
                </c:pt>
                <c:pt idx="6264">
                  <c:v>41646.0</c:v>
                </c:pt>
                <c:pt idx="6265">
                  <c:v>41647.0</c:v>
                </c:pt>
                <c:pt idx="6266">
                  <c:v>41648.0</c:v>
                </c:pt>
                <c:pt idx="6267">
                  <c:v>41649.0</c:v>
                </c:pt>
                <c:pt idx="6268">
                  <c:v>41652.0</c:v>
                </c:pt>
                <c:pt idx="6269">
                  <c:v>41653.0</c:v>
                </c:pt>
                <c:pt idx="6270">
                  <c:v>41654.0</c:v>
                </c:pt>
                <c:pt idx="6271">
                  <c:v>41655.0</c:v>
                </c:pt>
                <c:pt idx="6272">
                  <c:v>41656.0</c:v>
                </c:pt>
                <c:pt idx="6273">
                  <c:v>41659.0</c:v>
                </c:pt>
                <c:pt idx="6274">
                  <c:v>41660.0</c:v>
                </c:pt>
                <c:pt idx="6275">
                  <c:v>41661.0</c:v>
                </c:pt>
                <c:pt idx="6276">
                  <c:v>41662.0</c:v>
                </c:pt>
                <c:pt idx="6277">
                  <c:v>41663.0</c:v>
                </c:pt>
                <c:pt idx="6278">
                  <c:v>41666.0</c:v>
                </c:pt>
                <c:pt idx="6279">
                  <c:v>41667.0</c:v>
                </c:pt>
                <c:pt idx="6280">
                  <c:v>41668.0</c:v>
                </c:pt>
                <c:pt idx="6281">
                  <c:v>41669.0</c:v>
                </c:pt>
                <c:pt idx="6282">
                  <c:v>41670.0</c:v>
                </c:pt>
                <c:pt idx="6283">
                  <c:v>41673.0</c:v>
                </c:pt>
                <c:pt idx="6284">
                  <c:v>41674.0</c:v>
                </c:pt>
                <c:pt idx="6285">
                  <c:v>41675.0</c:v>
                </c:pt>
                <c:pt idx="6286">
                  <c:v>41676.0</c:v>
                </c:pt>
                <c:pt idx="6287">
                  <c:v>41677.0</c:v>
                </c:pt>
                <c:pt idx="6288">
                  <c:v>41680.0</c:v>
                </c:pt>
                <c:pt idx="6289">
                  <c:v>41681.0</c:v>
                </c:pt>
                <c:pt idx="6290">
                  <c:v>41682.0</c:v>
                </c:pt>
                <c:pt idx="6291">
                  <c:v>41683.0</c:v>
                </c:pt>
                <c:pt idx="6292">
                  <c:v>41684.0</c:v>
                </c:pt>
                <c:pt idx="6293">
                  <c:v>41687.0</c:v>
                </c:pt>
                <c:pt idx="6294">
                  <c:v>41688.0</c:v>
                </c:pt>
                <c:pt idx="6295">
                  <c:v>41689.0</c:v>
                </c:pt>
                <c:pt idx="6296">
                  <c:v>41690.0</c:v>
                </c:pt>
                <c:pt idx="6297">
                  <c:v>41691.0</c:v>
                </c:pt>
                <c:pt idx="6298">
                  <c:v>41694.0</c:v>
                </c:pt>
                <c:pt idx="6299">
                  <c:v>41695.0</c:v>
                </c:pt>
                <c:pt idx="6300">
                  <c:v>41696.0</c:v>
                </c:pt>
                <c:pt idx="6301">
                  <c:v>41697.0</c:v>
                </c:pt>
                <c:pt idx="6302">
                  <c:v>41698.0</c:v>
                </c:pt>
                <c:pt idx="6303">
                  <c:v>41701.0</c:v>
                </c:pt>
                <c:pt idx="6304">
                  <c:v>41702.0</c:v>
                </c:pt>
                <c:pt idx="6305">
                  <c:v>41703.0</c:v>
                </c:pt>
                <c:pt idx="6306">
                  <c:v>41704.0</c:v>
                </c:pt>
                <c:pt idx="6307">
                  <c:v>41705.0</c:v>
                </c:pt>
                <c:pt idx="6308">
                  <c:v>41708.0</c:v>
                </c:pt>
                <c:pt idx="6309">
                  <c:v>41709.0</c:v>
                </c:pt>
                <c:pt idx="6310">
                  <c:v>41710.0</c:v>
                </c:pt>
                <c:pt idx="6311">
                  <c:v>41711.0</c:v>
                </c:pt>
                <c:pt idx="6312">
                  <c:v>41712.0</c:v>
                </c:pt>
                <c:pt idx="6313">
                  <c:v>41715.0</c:v>
                </c:pt>
                <c:pt idx="6314">
                  <c:v>41716.0</c:v>
                </c:pt>
                <c:pt idx="6315">
                  <c:v>41717.0</c:v>
                </c:pt>
                <c:pt idx="6316">
                  <c:v>41718.0</c:v>
                </c:pt>
                <c:pt idx="6317">
                  <c:v>41719.0</c:v>
                </c:pt>
                <c:pt idx="6318">
                  <c:v>41722.0</c:v>
                </c:pt>
                <c:pt idx="6319">
                  <c:v>41723.0</c:v>
                </c:pt>
                <c:pt idx="6320">
                  <c:v>41724.0</c:v>
                </c:pt>
                <c:pt idx="6321">
                  <c:v>41725.0</c:v>
                </c:pt>
                <c:pt idx="6322">
                  <c:v>41726.0</c:v>
                </c:pt>
                <c:pt idx="6323">
                  <c:v>41729.0</c:v>
                </c:pt>
                <c:pt idx="6324">
                  <c:v>41730.0</c:v>
                </c:pt>
                <c:pt idx="6325">
                  <c:v>41731.0</c:v>
                </c:pt>
                <c:pt idx="6326">
                  <c:v>41732.0</c:v>
                </c:pt>
                <c:pt idx="6327">
                  <c:v>41733.0</c:v>
                </c:pt>
                <c:pt idx="6328">
                  <c:v>41736.0</c:v>
                </c:pt>
                <c:pt idx="6329">
                  <c:v>41737.0</c:v>
                </c:pt>
                <c:pt idx="6330">
                  <c:v>41738.0</c:v>
                </c:pt>
                <c:pt idx="6331">
                  <c:v>41739.0</c:v>
                </c:pt>
                <c:pt idx="6332">
                  <c:v>41740.0</c:v>
                </c:pt>
                <c:pt idx="6333">
                  <c:v>41743.0</c:v>
                </c:pt>
                <c:pt idx="6334">
                  <c:v>41744.0</c:v>
                </c:pt>
                <c:pt idx="6335">
                  <c:v>41745.0</c:v>
                </c:pt>
                <c:pt idx="6336">
                  <c:v>41746.0</c:v>
                </c:pt>
                <c:pt idx="6337">
                  <c:v>41747.0</c:v>
                </c:pt>
                <c:pt idx="6338">
                  <c:v>41750.0</c:v>
                </c:pt>
                <c:pt idx="6339">
                  <c:v>41751.0</c:v>
                </c:pt>
                <c:pt idx="6340">
                  <c:v>41752.0</c:v>
                </c:pt>
                <c:pt idx="6341">
                  <c:v>41753.0</c:v>
                </c:pt>
                <c:pt idx="6342">
                  <c:v>41754.0</c:v>
                </c:pt>
                <c:pt idx="6343">
                  <c:v>41757.0</c:v>
                </c:pt>
                <c:pt idx="6344">
                  <c:v>41758.0</c:v>
                </c:pt>
                <c:pt idx="6345">
                  <c:v>41759.0</c:v>
                </c:pt>
                <c:pt idx="6346">
                  <c:v>41760.0</c:v>
                </c:pt>
                <c:pt idx="6347">
                  <c:v>41761.0</c:v>
                </c:pt>
                <c:pt idx="6348">
                  <c:v>41764.0</c:v>
                </c:pt>
                <c:pt idx="6349">
                  <c:v>41765.0</c:v>
                </c:pt>
                <c:pt idx="6350">
                  <c:v>41766.0</c:v>
                </c:pt>
                <c:pt idx="6351">
                  <c:v>41767.0</c:v>
                </c:pt>
                <c:pt idx="6352">
                  <c:v>41768.0</c:v>
                </c:pt>
                <c:pt idx="6353">
                  <c:v>41771.0</c:v>
                </c:pt>
                <c:pt idx="6354">
                  <c:v>41772.0</c:v>
                </c:pt>
                <c:pt idx="6355">
                  <c:v>41773.0</c:v>
                </c:pt>
                <c:pt idx="6356">
                  <c:v>41774.0</c:v>
                </c:pt>
                <c:pt idx="6357">
                  <c:v>41775.0</c:v>
                </c:pt>
                <c:pt idx="6358">
                  <c:v>41778.0</c:v>
                </c:pt>
                <c:pt idx="6359">
                  <c:v>41779.0</c:v>
                </c:pt>
                <c:pt idx="6360">
                  <c:v>41780.0</c:v>
                </c:pt>
                <c:pt idx="6361">
                  <c:v>41781.0</c:v>
                </c:pt>
                <c:pt idx="6362">
                  <c:v>41782.0</c:v>
                </c:pt>
                <c:pt idx="6363">
                  <c:v>41785.0</c:v>
                </c:pt>
                <c:pt idx="6364">
                  <c:v>41786.0</c:v>
                </c:pt>
                <c:pt idx="6365">
                  <c:v>41787.0</c:v>
                </c:pt>
                <c:pt idx="6366">
                  <c:v>41788.0</c:v>
                </c:pt>
                <c:pt idx="6367">
                  <c:v>41789.0</c:v>
                </c:pt>
                <c:pt idx="6368">
                  <c:v>41792.0</c:v>
                </c:pt>
                <c:pt idx="6369">
                  <c:v>41793.0</c:v>
                </c:pt>
                <c:pt idx="6370">
                  <c:v>41794.0</c:v>
                </c:pt>
                <c:pt idx="6371">
                  <c:v>41795.0</c:v>
                </c:pt>
                <c:pt idx="6372">
                  <c:v>41796.0</c:v>
                </c:pt>
                <c:pt idx="6373">
                  <c:v>41799.0</c:v>
                </c:pt>
                <c:pt idx="6374">
                  <c:v>41800.0</c:v>
                </c:pt>
                <c:pt idx="6375">
                  <c:v>41801.0</c:v>
                </c:pt>
                <c:pt idx="6376">
                  <c:v>41802.0</c:v>
                </c:pt>
                <c:pt idx="6377">
                  <c:v>41803.0</c:v>
                </c:pt>
                <c:pt idx="6378">
                  <c:v>41806.0</c:v>
                </c:pt>
                <c:pt idx="6379">
                  <c:v>41807.0</c:v>
                </c:pt>
                <c:pt idx="6380">
                  <c:v>41808.0</c:v>
                </c:pt>
                <c:pt idx="6381">
                  <c:v>41809.0</c:v>
                </c:pt>
                <c:pt idx="6382">
                  <c:v>41810.0</c:v>
                </c:pt>
                <c:pt idx="6383">
                  <c:v>41813.0</c:v>
                </c:pt>
                <c:pt idx="6384">
                  <c:v>41814.0</c:v>
                </c:pt>
                <c:pt idx="6385">
                  <c:v>41815.0</c:v>
                </c:pt>
                <c:pt idx="6386">
                  <c:v>41816.0</c:v>
                </c:pt>
                <c:pt idx="6387">
                  <c:v>41817.0</c:v>
                </c:pt>
                <c:pt idx="6388">
                  <c:v>41820.0</c:v>
                </c:pt>
                <c:pt idx="6389">
                  <c:v>41821.0</c:v>
                </c:pt>
                <c:pt idx="6390">
                  <c:v>41822.0</c:v>
                </c:pt>
                <c:pt idx="6391">
                  <c:v>41823.0</c:v>
                </c:pt>
                <c:pt idx="6392">
                  <c:v>41824.0</c:v>
                </c:pt>
                <c:pt idx="6393">
                  <c:v>41827.0</c:v>
                </c:pt>
                <c:pt idx="6394">
                  <c:v>41828.0</c:v>
                </c:pt>
                <c:pt idx="6395">
                  <c:v>41829.0</c:v>
                </c:pt>
                <c:pt idx="6396">
                  <c:v>41830.0</c:v>
                </c:pt>
                <c:pt idx="6397">
                  <c:v>41831.0</c:v>
                </c:pt>
                <c:pt idx="6398">
                  <c:v>41834.0</c:v>
                </c:pt>
                <c:pt idx="6399">
                  <c:v>41835.0</c:v>
                </c:pt>
                <c:pt idx="6400">
                  <c:v>41836.0</c:v>
                </c:pt>
                <c:pt idx="6401">
                  <c:v>41837.0</c:v>
                </c:pt>
                <c:pt idx="6402">
                  <c:v>41838.0</c:v>
                </c:pt>
                <c:pt idx="6403">
                  <c:v>41841.0</c:v>
                </c:pt>
                <c:pt idx="6404">
                  <c:v>41842.0</c:v>
                </c:pt>
                <c:pt idx="6405">
                  <c:v>41843.0</c:v>
                </c:pt>
                <c:pt idx="6406">
                  <c:v>41844.0</c:v>
                </c:pt>
                <c:pt idx="6407">
                  <c:v>41845.0</c:v>
                </c:pt>
                <c:pt idx="6408">
                  <c:v>41848.0</c:v>
                </c:pt>
                <c:pt idx="6409">
                  <c:v>41849.0</c:v>
                </c:pt>
                <c:pt idx="6410">
                  <c:v>41850.0</c:v>
                </c:pt>
                <c:pt idx="6411">
                  <c:v>41851.0</c:v>
                </c:pt>
                <c:pt idx="6412">
                  <c:v>41852.0</c:v>
                </c:pt>
                <c:pt idx="6413">
                  <c:v>41855.0</c:v>
                </c:pt>
                <c:pt idx="6414">
                  <c:v>41856.0</c:v>
                </c:pt>
                <c:pt idx="6415">
                  <c:v>41857.0</c:v>
                </c:pt>
                <c:pt idx="6416">
                  <c:v>41858.0</c:v>
                </c:pt>
                <c:pt idx="6417">
                  <c:v>41859.0</c:v>
                </c:pt>
                <c:pt idx="6418">
                  <c:v>41862.0</c:v>
                </c:pt>
                <c:pt idx="6419">
                  <c:v>41863.0</c:v>
                </c:pt>
                <c:pt idx="6420">
                  <c:v>41864.0</c:v>
                </c:pt>
                <c:pt idx="6421">
                  <c:v>41865.0</c:v>
                </c:pt>
                <c:pt idx="6422">
                  <c:v>41866.0</c:v>
                </c:pt>
                <c:pt idx="6423">
                  <c:v>41869.0</c:v>
                </c:pt>
                <c:pt idx="6424">
                  <c:v>41870.0</c:v>
                </c:pt>
                <c:pt idx="6425">
                  <c:v>41871.0</c:v>
                </c:pt>
                <c:pt idx="6426">
                  <c:v>41872.0</c:v>
                </c:pt>
                <c:pt idx="6427">
                  <c:v>41873.0</c:v>
                </c:pt>
                <c:pt idx="6428">
                  <c:v>41876.0</c:v>
                </c:pt>
                <c:pt idx="6429">
                  <c:v>41877.0</c:v>
                </c:pt>
                <c:pt idx="6430">
                  <c:v>41878.0</c:v>
                </c:pt>
                <c:pt idx="6431">
                  <c:v>41879.0</c:v>
                </c:pt>
                <c:pt idx="6432">
                  <c:v>41880.0</c:v>
                </c:pt>
                <c:pt idx="6433">
                  <c:v>41883.0</c:v>
                </c:pt>
                <c:pt idx="6434">
                  <c:v>41884.0</c:v>
                </c:pt>
                <c:pt idx="6435">
                  <c:v>41885.0</c:v>
                </c:pt>
                <c:pt idx="6436">
                  <c:v>41886.0</c:v>
                </c:pt>
                <c:pt idx="6437">
                  <c:v>41887.0</c:v>
                </c:pt>
                <c:pt idx="6438">
                  <c:v>41890.0</c:v>
                </c:pt>
                <c:pt idx="6439">
                  <c:v>41891.0</c:v>
                </c:pt>
                <c:pt idx="6440">
                  <c:v>41892.0</c:v>
                </c:pt>
                <c:pt idx="6441">
                  <c:v>41893.0</c:v>
                </c:pt>
                <c:pt idx="6442">
                  <c:v>41894.0</c:v>
                </c:pt>
                <c:pt idx="6443">
                  <c:v>41897.0</c:v>
                </c:pt>
                <c:pt idx="6444">
                  <c:v>41898.0</c:v>
                </c:pt>
                <c:pt idx="6445">
                  <c:v>41899.0</c:v>
                </c:pt>
                <c:pt idx="6446">
                  <c:v>41900.0</c:v>
                </c:pt>
                <c:pt idx="6447">
                  <c:v>41901.0</c:v>
                </c:pt>
                <c:pt idx="6448">
                  <c:v>41904.0</c:v>
                </c:pt>
                <c:pt idx="6449">
                  <c:v>41905.0</c:v>
                </c:pt>
                <c:pt idx="6450">
                  <c:v>41906.0</c:v>
                </c:pt>
                <c:pt idx="6451">
                  <c:v>41907.0</c:v>
                </c:pt>
                <c:pt idx="6452">
                  <c:v>41908.0</c:v>
                </c:pt>
                <c:pt idx="6453">
                  <c:v>41911.0</c:v>
                </c:pt>
                <c:pt idx="6454">
                  <c:v>41912.0</c:v>
                </c:pt>
                <c:pt idx="6455">
                  <c:v>41913.0</c:v>
                </c:pt>
                <c:pt idx="6456">
                  <c:v>41914.0</c:v>
                </c:pt>
                <c:pt idx="6457">
                  <c:v>41915.0</c:v>
                </c:pt>
                <c:pt idx="6458">
                  <c:v>41918.0</c:v>
                </c:pt>
                <c:pt idx="6459">
                  <c:v>41919.0</c:v>
                </c:pt>
                <c:pt idx="6460">
                  <c:v>41920.0</c:v>
                </c:pt>
                <c:pt idx="6461">
                  <c:v>41921.0</c:v>
                </c:pt>
                <c:pt idx="6462">
                  <c:v>41922.0</c:v>
                </c:pt>
                <c:pt idx="6463">
                  <c:v>41925.0</c:v>
                </c:pt>
                <c:pt idx="6464">
                  <c:v>41926.0</c:v>
                </c:pt>
                <c:pt idx="6465">
                  <c:v>41927.0</c:v>
                </c:pt>
                <c:pt idx="6466">
                  <c:v>41928.0</c:v>
                </c:pt>
                <c:pt idx="6467">
                  <c:v>41929.0</c:v>
                </c:pt>
                <c:pt idx="6468">
                  <c:v>41932.0</c:v>
                </c:pt>
                <c:pt idx="6469">
                  <c:v>41933.0</c:v>
                </c:pt>
                <c:pt idx="6470">
                  <c:v>41934.0</c:v>
                </c:pt>
                <c:pt idx="6471">
                  <c:v>41935.0</c:v>
                </c:pt>
                <c:pt idx="6472">
                  <c:v>41936.0</c:v>
                </c:pt>
                <c:pt idx="6473">
                  <c:v>41939.0</c:v>
                </c:pt>
                <c:pt idx="6474">
                  <c:v>41940.0</c:v>
                </c:pt>
                <c:pt idx="6475">
                  <c:v>41941.0</c:v>
                </c:pt>
                <c:pt idx="6476">
                  <c:v>41942.0</c:v>
                </c:pt>
                <c:pt idx="6477">
                  <c:v>41943.0</c:v>
                </c:pt>
                <c:pt idx="6478">
                  <c:v>41946.0</c:v>
                </c:pt>
                <c:pt idx="6479">
                  <c:v>41947.0</c:v>
                </c:pt>
                <c:pt idx="6480">
                  <c:v>41948.0</c:v>
                </c:pt>
                <c:pt idx="6481">
                  <c:v>41949.0</c:v>
                </c:pt>
                <c:pt idx="6482">
                  <c:v>41950.0</c:v>
                </c:pt>
                <c:pt idx="6483">
                  <c:v>41953.0</c:v>
                </c:pt>
                <c:pt idx="6484">
                  <c:v>41954.0</c:v>
                </c:pt>
                <c:pt idx="6485">
                  <c:v>41955.0</c:v>
                </c:pt>
                <c:pt idx="6486">
                  <c:v>41956.0</c:v>
                </c:pt>
                <c:pt idx="6487">
                  <c:v>41957.0</c:v>
                </c:pt>
                <c:pt idx="6488">
                  <c:v>41960.0</c:v>
                </c:pt>
                <c:pt idx="6489">
                  <c:v>41961.0</c:v>
                </c:pt>
                <c:pt idx="6490">
                  <c:v>41962.0</c:v>
                </c:pt>
                <c:pt idx="6491">
                  <c:v>41963.0</c:v>
                </c:pt>
                <c:pt idx="6492">
                  <c:v>41964.0</c:v>
                </c:pt>
                <c:pt idx="6493">
                  <c:v>41967.0</c:v>
                </c:pt>
                <c:pt idx="6494">
                  <c:v>41968.0</c:v>
                </c:pt>
                <c:pt idx="6495">
                  <c:v>41969.0</c:v>
                </c:pt>
                <c:pt idx="6496">
                  <c:v>41970.0</c:v>
                </c:pt>
                <c:pt idx="6497">
                  <c:v>41971.0</c:v>
                </c:pt>
                <c:pt idx="6498">
                  <c:v>41974.0</c:v>
                </c:pt>
                <c:pt idx="6499">
                  <c:v>41975.0</c:v>
                </c:pt>
                <c:pt idx="6500">
                  <c:v>41976.0</c:v>
                </c:pt>
                <c:pt idx="6501">
                  <c:v>41977.0</c:v>
                </c:pt>
                <c:pt idx="6502">
                  <c:v>41978.0</c:v>
                </c:pt>
                <c:pt idx="6503">
                  <c:v>41981.0</c:v>
                </c:pt>
                <c:pt idx="6504">
                  <c:v>41982.0</c:v>
                </c:pt>
                <c:pt idx="6505">
                  <c:v>41983.0</c:v>
                </c:pt>
                <c:pt idx="6506">
                  <c:v>41984.0</c:v>
                </c:pt>
                <c:pt idx="6507">
                  <c:v>41985.0</c:v>
                </c:pt>
                <c:pt idx="6508">
                  <c:v>41988.0</c:v>
                </c:pt>
                <c:pt idx="6509">
                  <c:v>41989.0</c:v>
                </c:pt>
                <c:pt idx="6510">
                  <c:v>41990.0</c:v>
                </c:pt>
                <c:pt idx="6511">
                  <c:v>41991.0</c:v>
                </c:pt>
                <c:pt idx="6512">
                  <c:v>41992.0</c:v>
                </c:pt>
                <c:pt idx="6513">
                  <c:v>41995.0</c:v>
                </c:pt>
                <c:pt idx="6514">
                  <c:v>41996.0</c:v>
                </c:pt>
                <c:pt idx="6515">
                  <c:v>41997.0</c:v>
                </c:pt>
                <c:pt idx="6516">
                  <c:v>41998.0</c:v>
                </c:pt>
                <c:pt idx="6517">
                  <c:v>41999.0</c:v>
                </c:pt>
                <c:pt idx="6518">
                  <c:v>42002.0</c:v>
                </c:pt>
                <c:pt idx="6519">
                  <c:v>42003.0</c:v>
                </c:pt>
                <c:pt idx="6520">
                  <c:v>42004.0</c:v>
                </c:pt>
                <c:pt idx="6521">
                  <c:v>42005.0</c:v>
                </c:pt>
                <c:pt idx="6522">
                  <c:v>42006.0</c:v>
                </c:pt>
                <c:pt idx="6523">
                  <c:v>42009.0</c:v>
                </c:pt>
                <c:pt idx="6524">
                  <c:v>42010.0</c:v>
                </c:pt>
                <c:pt idx="6525">
                  <c:v>42011.0</c:v>
                </c:pt>
                <c:pt idx="6526">
                  <c:v>42012.0</c:v>
                </c:pt>
                <c:pt idx="6527">
                  <c:v>42013.0</c:v>
                </c:pt>
                <c:pt idx="6528">
                  <c:v>42016.0</c:v>
                </c:pt>
                <c:pt idx="6529">
                  <c:v>42017.0</c:v>
                </c:pt>
                <c:pt idx="6530">
                  <c:v>42018.0</c:v>
                </c:pt>
                <c:pt idx="6531">
                  <c:v>42019.0</c:v>
                </c:pt>
                <c:pt idx="6532">
                  <c:v>42020.0</c:v>
                </c:pt>
                <c:pt idx="6533">
                  <c:v>42023.0</c:v>
                </c:pt>
                <c:pt idx="6534">
                  <c:v>42024.0</c:v>
                </c:pt>
                <c:pt idx="6535">
                  <c:v>42025.0</c:v>
                </c:pt>
                <c:pt idx="6536">
                  <c:v>42026.0</c:v>
                </c:pt>
              </c:numCache>
            </c:numRef>
          </c:cat>
          <c:val>
            <c:numRef>
              <c:f>Sheet1!$C$2:$C$6538</c:f>
              <c:numCache>
                <c:formatCode>General</c:formatCode>
                <c:ptCount val="6537"/>
                <c:pt idx="0">
                  <c:v>0.437177198560793</c:v>
                </c:pt>
                <c:pt idx="1">
                  <c:v>0.442233828098256</c:v>
                </c:pt>
                <c:pt idx="2">
                  <c:v>0.442568776897982</c:v>
                </c:pt>
                <c:pt idx="3">
                  <c:v>0.444686721472184</c:v>
                </c:pt>
                <c:pt idx="4">
                  <c:v>0.443239321379221</c:v>
                </c:pt>
                <c:pt idx="5">
                  <c:v>0.443699618403706</c:v>
                </c:pt>
                <c:pt idx="6">
                  <c:v>0.44362686915031</c:v>
                </c:pt>
                <c:pt idx="7">
                  <c:v>0.444373610082603</c:v>
                </c:pt>
                <c:pt idx="8">
                  <c:v>0.442273003951235</c:v>
                </c:pt>
                <c:pt idx="9">
                  <c:v>0.441193831603225</c:v>
                </c:pt>
                <c:pt idx="10">
                  <c:v>0.441698776101507</c:v>
                </c:pt>
                <c:pt idx="11">
                  <c:v>0.438842697973864</c:v>
                </c:pt>
                <c:pt idx="12">
                  <c:v>0.438997130020827</c:v>
                </c:pt>
                <c:pt idx="13">
                  <c:v>0.437011748457308</c:v>
                </c:pt>
                <c:pt idx="14">
                  <c:v>0.440755003409105</c:v>
                </c:pt>
                <c:pt idx="15">
                  <c:v>0.441890227590705</c:v>
                </c:pt>
                <c:pt idx="16">
                  <c:v>0.442518719567828</c:v>
                </c:pt>
                <c:pt idx="17">
                  <c:v>0.441760191813851</c:v>
                </c:pt>
                <c:pt idx="18">
                  <c:v>0.44401381243688</c:v>
                </c:pt>
                <c:pt idx="19">
                  <c:v>0.444118814110795</c:v>
                </c:pt>
                <c:pt idx="20">
                  <c:v>0.451148547421921</c:v>
                </c:pt>
                <c:pt idx="21">
                  <c:v>0.452576765654619</c:v>
                </c:pt>
                <c:pt idx="22">
                  <c:v>0.451370233991734</c:v>
                </c:pt>
                <c:pt idx="23">
                  <c:v>0.521099740539383</c:v>
                </c:pt>
                <c:pt idx="24">
                  <c:v>0.521819245569267</c:v>
                </c:pt>
                <c:pt idx="25">
                  <c:v>0.52062743730439</c:v>
                </c:pt>
                <c:pt idx="26">
                  <c:v>0.517050018530526</c:v>
                </c:pt>
                <c:pt idx="27">
                  <c:v>0.51649137566712</c:v>
                </c:pt>
                <c:pt idx="28">
                  <c:v>0.515778811491376</c:v>
                </c:pt>
                <c:pt idx="29">
                  <c:v>0.514832361751953</c:v>
                </c:pt>
                <c:pt idx="30">
                  <c:v>0.516035870920253</c:v>
                </c:pt>
                <c:pt idx="31">
                  <c:v>0.514268458119454</c:v>
                </c:pt>
                <c:pt idx="32">
                  <c:v>0.51346659590761</c:v>
                </c:pt>
                <c:pt idx="33">
                  <c:v>0.511891537283651</c:v>
                </c:pt>
                <c:pt idx="34">
                  <c:v>0.512049565899381</c:v>
                </c:pt>
                <c:pt idx="35">
                  <c:v>0.514983509032543</c:v>
                </c:pt>
                <c:pt idx="36">
                  <c:v>0.515670093718422</c:v>
                </c:pt>
                <c:pt idx="37">
                  <c:v>0.515008403067701</c:v>
                </c:pt>
                <c:pt idx="38">
                  <c:v>0.513225992403107</c:v>
                </c:pt>
                <c:pt idx="39">
                  <c:v>0.51453708613957</c:v>
                </c:pt>
                <c:pt idx="40">
                  <c:v>0.522001621581977</c:v>
                </c:pt>
                <c:pt idx="41">
                  <c:v>0.517704408840595</c:v>
                </c:pt>
                <c:pt idx="42">
                  <c:v>0.516916982103026</c:v>
                </c:pt>
                <c:pt idx="43">
                  <c:v>0.51124157669423</c:v>
                </c:pt>
                <c:pt idx="44">
                  <c:v>0.511401779203239</c:v>
                </c:pt>
                <c:pt idx="45">
                  <c:v>0.510833308626238</c:v>
                </c:pt>
                <c:pt idx="46">
                  <c:v>0.512608637607305</c:v>
                </c:pt>
                <c:pt idx="47">
                  <c:v>0.512370780647655</c:v>
                </c:pt>
                <c:pt idx="48">
                  <c:v>0.511292588124033</c:v>
                </c:pt>
                <c:pt idx="49">
                  <c:v>0.510390606607915</c:v>
                </c:pt>
                <c:pt idx="50">
                  <c:v>0.511908425730003</c:v>
                </c:pt>
                <c:pt idx="51">
                  <c:v>0.515207900763259</c:v>
                </c:pt>
                <c:pt idx="52">
                  <c:v>0.516834081852387</c:v>
                </c:pt>
                <c:pt idx="53">
                  <c:v>0.517865555880682</c:v>
                </c:pt>
                <c:pt idx="54">
                  <c:v>0.516321746954611</c:v>
                </c:pt>
                <c:pt idx="55">
                  <c:v>0.516045759330598</c:v>
                </c:pt>
                <c:pt idx="56">
                  <c:v>0.517271783291842</c:v>
                </c:pt>
                <c:pt idx="57">
                  <c:v>0.517424677583439</c:v>
                </c:pt>
                <c:pt idx="58">
                  <c:v>0.517376943430386</c:v>
                </c:pt>
                <c:pt idx="59">
                  <c:v>0.518055497806739</c:v>
                </c:pt>
                <c:pt idx="60">
                  <c:v>0.518186892804077</c:v>
                </c:pt>
                <c:pt idx="61">
                  <c:v>0.520432939576845</c:v>
                </c:pt>
                <c:pt idx="62">
                  <c:v>0.529173277276712</c:v>
                </c:pt>
                <c:pt idx="63">
                  <c:v>0.527729612116892</c:v>
                </c:pt>
                <c:pt idx="64">
                  <c:v>0.654914474838873</c:v>
                </c:pt>
                <c:pt idx="65">
                  <c:v>0.655144404544501</c:v>
                </c:pt>
                <c:pt idx="66">
                  <c:v>0.655200767311449</c:v>
                </c:pt>
                <c:pt idx="67">
                  <c:v>0.655384726738886</c:v>
                </c:pt>
                <c:pt idx="68">
                  <c:v>0.655060897405539</c:v>
                </c:pt>
                <c:pt idx="69">
                  <c:v>0.654729820769022</c:v>
                </c:pt>
                <c:pt idx="70">
                  <c:v>0.657600751609203</c:v>
                </c:pt>
                <c:pt idx="71">
                  <c:v>0.657771097998998</c:v>
                </c:pt>
                <c:pt idx="72">
                  <c:v>0.657836420315647</c:v>
                </c:pt>
                <c:pt idx="73">
                  <c:v>0.657939069573147</c:v>
                </c:pt>
                <c:pt idx="74">
                  <c:v>0.657097539409951</c:v>
                </c:pt>
                <c:pt idx="75">
                  <c:v>0.65791827341298</c:v>
                </c:pt>
                <c:pt idx="76">
                  <c:v>0.657140182909288</c:v>
                </c:pt>
                <c:pt idx="77">
                  <c:v>0.65589099414354</c:v>
                </c:pt>
                <c:pt idx="78">
                  <c:v>0.654216378781044</c:v>
                </c:pt>
                <c:pt idx="79">
                  <c:v>0.654697631085145</c:v>
                </c:pt>
                <c:pt idx="80">
                  <c:v>0.656598167361363</c:v>
                </c:pt>
                <c:pt idx="81">
                  <c:v>0.657297013948194</c:v>
                </c:pt>
                <c:pt idx="82">
                  <c:v>0.65776666447827</c:v>
                </c:pt>
                <c:pt idx="83">
                  <c:v>0.659779810148415</c:v>
                </c:pt>
                <c:pt idx="84">
                  <c:v>0.659651597282919</c:v>
                </c:pt>
                <c:pt idx="85">
                  <c:v>0.658994200503519</c:v>
                </c:pt>
                <c:pt idx="86">
                  <c:v>0.792769292215239</c:v>
                </c:pt>
                <c:pt idx="87">
                  <c:v>0.79538285311594</c:v>
                </c:pt>
                <c:pt idx="88">
                  <c:v>0.796078846495191</c:v>
                </c:pt>
                <c:pt idx="89">
                  <c:v>0.797459251290375</c:v>
                </c:pt>
                <c:pt idx="90">
                  <c:v>0.799171810800078</c:v>
                </c:pt>
                <c:pt idx="91">
                  <c:v>0.799383103606483</c:v>
                </c:pt>
                <c:pt idx="92">
                  <c:v>0.800127613165293</c:v>
                </c:pt>
                <c:pt idx="93">
                  <c:v>0.79860830453363</c:v>
                </c:pt>
                <c:pt idx="94">
                  <c:v>0.798092944173678</c:v>
                </c:pt>
                <c:pt idx="95">
                  <c:v>0.798366772067172</c:v>
                </c:pt>
                <c:pt idx="96">
                  <c:v>0.79842514886265</c:v>
                </c:pt>
                <c:pt idx="97">
                  <c:v>0.797921710831549</c:v>
                </c:pt>
                <c:pt idx="98">
                  <c:v>0.796339426004528</c:v>
                </c:pt>
                <c:pt idx="99">
                  <c:v>0.796073686879602</c:v>
                </c:pt>
                <c:pt idx="100">
                  <c:v>0.796086677904686</c:v>
                </c:pt>
                <c:pt idx="101">
                  <c:v>0.795831591078287</c:v>
                </c:pt>
                <c:pt idx="102">
                  <c:v>0.795338064082637</c:v>
                </c:pt>
                <c:pt idx="103">
                  <c:v>0.795417342027812</c:v>
                </c:pt>
                <c:pt idx="104">
                  <c:v>0.796419757196074</c:v>
                </c:pt>
                <c:pt idx="105">
                  <c:v>0.795861396827277</c:v>
                </c:pt>
                <c:pt idx="106">
                  <c:v>0.780959426508996</c:v>
                </c:pt>
                <c:pt idx="107">
                  <c:v>0.781693646218904</c:v>
                </c:pt>
                <c:pt idx="108">
                  <c:v>0.666447669163051</c:v>
                </c:pt>
                <c:pt idx="109">
                  <c:v>0.667273645308534</c:v>
                </c:pt>
                <c:pt idx="110">
                  <c:v>0.667460343921054</c:v>
                </c:pt>
                <c:pt idx="111">
                  <c:v>0.666889377972569</c:v>
                </c:pt>
                <c:pt idx="112">
                  <c:v>0.666222046739675</c:v>
                </c:pt>
                <c:pt idx="113">
                  <c:v>0.666632380777093</c:v>
                </c:pt>
                <c:pt idx="114">
                  <c:v>0.666719196359591</c:v>
                </c:pt>
                <c:pt idx="115">
                  <c:v>0.666993551896769</c:v>
                </c:pt>
                <c:pt idx="116">
                  <c:v>0.666950250438289</c:v>
                </c:pt>
                <c:pt idx="117">
                  <c:v>0.667299886588556</c:v>
                </c:pt>
                <c:pt idx="118">
                  <c:v>0.669111084098473</c:v>
                </c:pt>
                <c:pt idx="119">
                  <c:v>0.670107683616871</c:v>
                </c:pt>
                <c:pt idx="120">
                  <c:v>0.669688033071542</c:v>
                </c:pt>
                <c:pt idx="121">
                  <c:v>0.669578180551534</c:v>
                </c:pt>
                <c:pt idx="122">
                  <c:v>0.6706006495377</c:v>
                </c:pt>
                <c:pt idx="123">
                  <c:v>0.671041070530152</c:v>
                </c:pt>
                <c:pt idx="124">
                  <c:v>0.672120444063238</c:v>
                </c:pt>
                <c:pt idx="125">
                  <c:v>0.672855144578929</c:v>
                </c:pt>
                <c:pt idx="126">
                  <c:v>0.672754404059043</c:v>
                </c:pt>
                <c:pt idx="127">
                  <c:v>0.672598756374683</c:v>
                </c:pt>
                <c:pt idx="128">
                  <c:v>0.673953481095094</c:v>
                </c:pt>
                <c:pt idx="129">
                  <c:v>0.781168293305604</c:v>
                </c:pt>
                <c:pt idx="130">
                  <c:v>0.782182928881706</c:v>
                </c:pt>
                <c:pt idx="131">
                  <c:v>0.781943814145366</c:v>
                </c:pt>
                <c:pt idx="132">
                  <c:v>0.781525644329566</c:v>
                </c:pt>
                <c:pt idx="133">
                  <c:v>0.7817555769819</c:v>
                </c:pt>
                <c:pt idx="134">
                  <c:v>0.781947148620943</c:v>
                </c:pt>
                <c:pt idx="135">
                  <c:v>0.781219400527256</c:v>
                </c:pt>
                <c:pt idx="136">
                  <c:v>0.780826150284134</c:v>
                </c:pt>
                <c:pt idx="137">
                  <c:v>0.782863069511187</c:v>
                </c:pt>
                <c:pt idx="138">
                  <c:v>0.782321953443212</c:v>
                </c:pt>
                <c:pt idx="139">
                  <c:v>0.782882605593551</c:v>
                </c:pt>
                <c:pt idx="140">
                  <c:v>0.783875326982992</c:v>
                </c:pt>
                <c:pt idx="141">
                  <c:v>0.783915542196375</c:v>
                </c:pt>
                <c:pt idx="142">
                  <c:v>0.784143507120291</c:v>
                </c:pt>
                <c:pt idx="143">
                  <c:v>0.785631981560804</c:v>
                </c:pt>
                <c:pt idx="144">
                  <c:v>0.786261458318391</c:v>
                </c:pt>
                <c:pt idx="145">
                  <c:v>0.7863682432149</c:v>
                </c:pt>
                <c:pt idx="146">
                  <c:v>0.786112244406379</c:v>
                </c:pt>
                <c:pt idx="147">
                  <c:v>0.786882138949108</c:v>
                </c:pt>
                <c:pt idx="148">
                  <c:v>0.787759936074684</c:v>
                </c:pt>
                <c:pt idx="149">
                  <c:v>0.786723021270042</c:v>
                </c:pt>
                <c:pt idx="150">
                  <c:v>0.786099223516488</c:v>
                </c:pt>
                <c:pt idx="151">
                  <c:v>0.784674111758887</c:v>
                </c:pt>
                <c:pt idx="152">
                  <c:v>0.78422223884899</c:v>
                </c:pt>
                <c:pt idx="153">
                  <c:v>0.784884572429416</c:v>
                </c:pt>
                <c:pt idx="154">
                  <c:v>0.784286795270961</c:v>
                </c:pt>
                <c:pt idx="155">
                  <c:v>0.782473742044135</c:v>
                </c:pt>
                <c:pt idx="156">
                  <c:v>0.783135660821643</c:v>
                </c:pt>
                <c:pt idx="157">
                  <c:v>0.783398408022515</c:v>
                </c:pt>
                <c:pt idx="158">
                  <c:v>0.784416917522266</c:v>
                </c:pt>
                <c:pt idx="159">
                  <c:v>0.785426276751344</c:v>
                </c:pt>
                <c:pt idx="160">
                  <c:v>0.78656466347709</c:v>
                </c:pt>
                <c:pt idx="161">
                  <c:v>0.7862037019203</c:v>
                </c:pt>
                <c:pt idx="162">
                  <c:v>0.78697337208055</c:v>
                </c:pt>
                <c:pt idx="163">
                  <c:v>0.785815791689419</c:v>
                </c:pt>
                <c:pt idx="164">
                  <c:v>0.785518596036127</c:v>
                </c:pt>
                <c:pt idx="165">
                  <c:v>0.786030748197858</c:v>
                </c:pt>
                <c:pt idx="166">
                  <c:v>0.786120087021254</c:v>
                </c:pt>
                <c:pt idx="167">
                  <c:v>0.785768651346854</c:v>
                </c:pt>
                <c:pt idx="168">
                  <c:v>0.786527613649515</c:v>
                </c:pt>
                <c:pt idx="169">
                  <c:v>0.786832936731063</c:v>
                </c:pt>
                <c:pt idx="170">
                  <c:v>0.78662754702839</c:v>
                </c:pt>
                <c:pt idx="171">
                  <c:v>0.785674002968957</c:v>
                </c:pt>
                <c:pt idx="172">
                  <c:v>0.802459292381724</c:v>
                </c:pt>
                <c:pt idx="173">
                  <c:v>0.967739431952123</c:v>
                </c:pt>
                <c:pt idx="174">
                  <c:v>0.968339252482759</c:v>
                </c:pt>
                <c:pt idx="175">
                  <c:v>0.96876510070878</c:v>
                </c:pt>
                <c:pt idx="176">
                  <c:v>0.968891077453903</c:v>
                </c:pt>
                <c:pt idx="177">
                  <c:v>0.96876454192951</c:v>
                </c:pt>
                <c:pt idx="178">
                  <c:v>0.968576361043468</c:v>
                </c:pt>
                <c:pt idx="179">
                  <c:v>0.968347768106474</c:v>
                </c:pt>
                <c:pt idx="180">
                  <c:v>0.968444083915005</c:v>
                </c:pt>
                <c:pt idx="181">
                  <c:v>0.968590399529334</c:v>
                </c:pt>
                <c:pt idx="182">
                  <c:v>0.968852853586595</c:v>
                </c:pt>
                <c:pt idx="183">
                  <c:v>0.968944345576847</c:v>
                </c:pt>
                <c:pt idx="184">
                  <c:v>0.969058905378172</c:v>
                </c:pt>
                <c:pt idx="185">
                  <c:v>0.96874245367565</c:v>
                </c:pt>
                <c:pt idx="186">
                  <c:v>0.968495296234909</c:v>
                </c:pt>
                <c:pt idx="187">
                  <c:v>0.968506555514127</c:v>
                </c:pt>
                <c:pt idx="188">
                  <c:v>0.96881556488592</c:v>
                </c:pt>
                <c:pt idx="189">
                  <c:v>0.968692493927608</c:v>
                </c:pt>
                <c:pt idx="190">
                  <c:v>0.968584058737678</c:v>
                </c:pt>
                <c:pt idx="191">
                  <c:v>0.96857104984913</c:v>
                </c:pt>
                <c:pt idx="192">
                  <c:v>0.972094368966181</c:v>
                </c:pt>
                <c:pt idx="193">
                  <c:v>0.972390281741894</c:v>
                </c:pt>
                <c:pt idx="194">
                  <c:v>0.972445204780513</c:v>
                </c:pt>
                <c:pt idx="195">
                  <c:v>0.99278931730386</c:v>
                </c:pt>
                <c:pt idx="196">
                  <c:v>0.992904325459829</c:v>
                </c:pt>
                <c:pt idx="197">
                  <c:v>0.992855172266029</c:v>
                </c:pt>
                <c:pt idx="198">
                  <c:v>0.992935569034651</c:v>
                </c:pt>
                <c:pt idx="199">
                  <c:v>0.992969232590028</c:v>
                </c:pt>
                <c:pt idx="200">
                  <c:v>0.992939274024638</c:v>
                </c:pt>
                <c:pt idx="201">
                  <c:v>0.992927515110804</c:v>
                </c:pt>
                <c:pt idx="202">
                  <c:v>0.99300201516365</c:v>
                </c:pt>
                <c:pt idx="203">
                  <c:v>0.99300003774765</c:v>
                </c:pt>
                <c:pt idx="204">
                  <c:v>0.99303470268421</c:v>
                </c:pt>
                <c:pt idx="205">
                  <c:v>0.993074655016481</c:v>
                </c:pt>
                <c:pt idx="206">
                  <c:v>0.993089208794564</c:v>
                </c:pt>
                <c:pt idx="207">
                  <c:v>0.993145751775262</c:v>
                </c:pt>
                <c:pt idx="208">
                  <c:v>0.993101281307913</c:v>
                </c:pt>
                <c:pt idx="209">
                  <c:v>0.993082383343378</c:v>
                </c:pt>
                <c:pt idx="210">
                  <c:v>0.993130952222705</c:v>
                </c:pt>
                <c:pt idx="211">
                  <c:v>0.993120563004082</c:v>
                </c:pt>
                <c:pt idx="212">
                  <c:v>0.993092756221776</c:v>
                </c:pt>
                <c:pt idx="213">
                  <c:v>0.993100748059384</c:v>
                </c:pt>
                <c:pt idx="214">
                  <c:v>0.993073107558883</c:v>
                </c:pt>
                <c:pt idx="215">
                  <c:v>0.992448523847938</c:v>
                </c:pt>
                <c:pt idx="216">
                  <c:v>0.992469540445471</c:v>
                </c:pt>
                <c:pt idx="217">
                  <c:v>0.99252467905139</c:v>
                </c:pt>
                <c:pt idx="218">
                  <c:v>0.970210000674265</c:v>
                </c:pt>
                <c:pt idx="219">
                  <c:v>0.970377302139262</c:v>
                </c:pt>
                <c:pt idx="220">
                  <c:v>0.970462345225775</c:v>
                </c:pt>
                <c:pt idx="221">
                  <c:v>0.970254952964782</c:v>
                </c:pt>
                <c:pt idx="222">
                  <c:v>0.970285712967084</c:v>
                </c:pt>
                <c:pt idx="223">
                  <c:v>0.970472173618245</c:v>
                </c:pt>
                <c:pt idx="224">
                  <c:v>0.970567363731183</c:v>
                </c:pt>
                <c:pt idx="225">
                  <c:v>0.970650873370074</c:v>
                </c:pt>
                <c:pt idx="226">
                  <c:v>0.970575756723563</c:v>
                </c:pt>
                <c:pt idx="227">
                  <c:v>0.970729865270473</c:v>
                </c:pt>
                <c:pt idx="228">
                  <c:v>0.970769912479553</c:v>
                </c:pt>
                <c:pt idx="229">
                  <c:v>0.970725652970787</c:v>
                </c:pt>
                <c:pt idx="230">
                  <c:v>0.970717844784691</c:v>
                </c:pt>
                <c:pt idx="231">
                  <c:v>0.970798629957943</c:v>
                </c:pt>
                <c:pt idx="232">
                  <c:v>0.970684097497953</c:v>
                </c:pt>
                <c:pt idx="233">
                  <c:v>0.970517082255892</c:v>
                </c:pt>
                <c:pt idx="234">
                  <c:v>0.970758604591509</c:v>
                </c:pt>
                <c:pt idx="235">
                  <c:v>0.970674886817334</c:v>
                </c:pt>
                <c:pt idx="236">
                  <c:v>0.970506625299484</c:v>
                </c:pt>
                <c:pt idx="237">
                  <c:v>0.970764148406787</c:v>
                </c:pt>
                <c:pt idx="238">
                  <c:v>0.977044474730886</c:v>
                </c:pt>
                <c:pt idx="239">
                  <c:v>0.977136103855153</c:v>
                </c:pt>
                <c:pt idx="240">
                  <c:v>0.977111858286788</c:v>
                </c:pt>
                <c:pt idx="241">
                  <c:v>0.977323695841475</c:v>
                </c:pt>
                <c:pt idx="242">
                  <c:v>0.977523813305896</c:v>
                </c:pt>
                <c:pt idx="243">
                  <c:v>0.977656173846895</c:v>
                </c:pt>
                <c:pt idx="244">
                  <c:v>0.977574363022973</c:v>
                </c:pt>
                <c:pt idx="245">
                  <c:v>0.977606452876272</c:v>
                </c:pt>
                <c:pt idx="246">
                  <c:v>0.977656699386893</c:v>
                </c:pt>
                <c:pt idx="247">
                  <c:v>0.977585802977697</c:v>
                </c:pt>
                <c:pt idx="248">
                  <c:v>0.977495190910223</c:v>
                </c:pt>
                <c:pt idx="249">
                  <c:v>0.977508260055754</c:v>
                </c:pt>
                <c:pt idx="250">
                  <c:v>0.977632813152836</c:v>
                </c:pt>
                <c:pt idx="251">
                  <c:v>0.977272264313659</c:v>
                </c:pt>
                <c:pt idx="252">
                  <c:v>0.976829579638872</c:v>
                </c:pt>
                <c:pt idx="253">
                  <c:v>0.976698973529278</c:v>
                </c:pt>
                <c:pt idx="254">
                  <c:v>0.976704024788943</c:v>
                </c:pt>
                <c:pt idx="255">
                  <c:v>0.976706754011531</c:v>
                </c:pt>
                <c:pt idx="256">
                  <c:v>0.976772964000639</c:v>
                </c:pt>
                <c:pt idx="257">
                  <c:v>0.977253088606332</c:v>
                </c:pt>
                <c:pt idx="258">
                  <c:v>0.977119110702325</c:v>
                </c:pt>
                <c:pt idx="259">
                  <c:v>0.977124140966881</c:v>
                </c:pt>
                <c:pt idx="260">
                  <c:v>0.977186355847759</c:v>
                </c:pt>
                <c:pt idx="261">
                  <c:v>0.947786166008884</c:v>
                </c:pt>
                <c:pt idx="262">
                  <c:v>0.947566207714647</c:v>
                </c:pt>
                <c:pt idx="263">
                  <c:v>0.946546849183871</c:v>
                </c:pt>
                <c:pt idx="264">
                  <c:v>0.946594505562779</c:v>
                </c:pt>
                <c:pt idx="265">
                  <c:v>0.947292799278248</c:v>
                </c:pt>
                <c:pt idx="266">
                  <c:v>0.946718569655832</c:v>
                </c:pt>
                <c:pt idx="267">
                  <c:v>0.946800924277461</c:v>
                </c:pt>
                <c:pt idx="268">
                  <c:v>0.946234214078655</c:v>
                </c:pt>
                <c:pt idx="269">
                  <c:v>0.946267772883154</c:v>
                </c:pt>
                <c:pt idx="270">
                  <c:v>0.946220247825802</c:v>
                </c:pt>
                <c:pt idx="271">
                  <c:v>0.947636740153155</c:v>
                </c:pt>
                <c:pt idx="272">
                  <c:v>0.947972672959482</c:v>
                </c:pt>
                <c:pt idx="273">
                  <c:v>0.948413827092615</c:v>
                </c:pt>
                <c:pt idx="274">
                  <c:v>0.948290838541875</c:v>
                </c:pt>
                <c:pt idx="275">
                  <c:v>0.948606610072155</c:v>
                </c:pt>
                <c:pt idx="276">
                  <c:v>0.948972800261713</c:v>
                </c:pt>
                <c:pt idx="277">
                  <c:v>0.948988293055209</c:v>
                </c:pt>
                <c:pt idx="278">
                  <c:v>0.948999440524379</c:v>
                </c:pt>
                <c:pt idx="279">
                  <c:v>0.949187101533019</c:v>
                </c:pt>
                <c:pt idx="280">
                  <c:v>0.949122859378319</c:v>
                </c:pt>
                <c:pt idx="281">
                  <c:v>0.947975571890119</c:v>
                </c:pt>
                <c:pt idx="282">
                  <c:v>0.948449391788075</c:v>
                </c:pt>
                <c:pt idx="283">
                  <c:v>0.99315188031731</c:v>
                </c:pt>
                <c:pt idx="284">
                  <c:v>0.99337588415946</c:v>
                </c:pt>
                <c:pt idx="285">
                  <c:v>0.993435238024437</c:v>
                </c:pt>
                <c:pt idx="286">
                  <c:v>0.993465617474432</c:v>
                </c:pt>
                <c:pt idx="287">
                  <c:v>0.993448171991632</c:v>
                </c:pt>
                <c:pt idx="288">
                  <c:v>0.993500432727695</c:v>
                </c:pt>
                <c:pt idx="289">
                  <c:v>0.993459485652646</c:v>
                </c:pt>
                <c:pt idx="290">
                  <c:v>0.99346094245252</c:v>
                </c:pt>
                <c:pt idx="291">
                  <c:v>0.993450080473866</c:v>
                </c:pt>
                <c:pt idx="292">
                  <c:v>0.993436324911322</c:v>
                </c:pt>
                <c:pt idx="293">
                  <c:v>0.993409794760778</c:v>
                </c:pt>
                <c:pt idx="294">
                  <c:v>0.993388737723646</c:v>
                </c:pt>
                <c:pt idx="295">
                  <c:v>0.993345807739265</c:v>
                </c:pt>
                <c:pt idx="296">
                  <c:v>0.9933615632129</c:v>
                </c:pt>
                <c:pt idx="297">
                  <c:v>0.993317772127032</c:v>
                </c:pt>
                <c:pt idx="298">
                  <c:v>0.993242972849595</c:v>
                </c:pt>
                <c:pt idx="299">
                  <c:v>0.993230481506146</c:v>
                </c:pt>
                <c:pt idx="300">
                  <c:v>0.993227551929178</c:v>
                </c:pt>
                <c:pt idx="301">
                  <c:v>0.992585040772439</c:v>
                </c:pt>
                <c:pt idx="302">
                  <c:v>0.99251793071599</c:v>
                </c:pt>
                <c:pt idx="303">
                  <c:v>0.635757753979548</c:v>
                </c:pt>
                <c:pt idx="304">
                  <c:v>0.637586403555894</c:v>
                </c:pt>
                <c:pt idx="305">
                  <c:v>0.636746941146524</c:v>
                </c:pt>
                <c:pt idx="306">
                  <c:v>0.637195662289639</c:v>
                </c:pt>
                <c:pt idx="307">
                  <c:v>0.635436469346355</c:v>
                </c:pt>
                <c:pt idx="308">
                  <c:v>0.632759903084489</c:v>
                </c:pt>
                <c:pt idx="309">
                  <c:v>0.634061265042469</c:v>
                </c:pt>
                <c:pt idx="310">
                  <c:v>0.632928173267674</c:v>
                </c:pt>
                <c:pt idx="311">
                  <c:v>0.633141003013688</c:v>
                </c:pt>
                <c:pt idx="312">
                  <c:v>0.630117184224114</c:v>
                </c:pt>
                <c:pt idx="313">
                  <c:v>0.624597473807485</c:v>
                </c:pt>
                <c:pt idx="314">
                  <c:v>0.621061196467726</c:v>
                </c:pt>
                <c:pt idx="315">
                  <c:v>0.621644959371489</c:v>
                </c:pt>
                <c:pt idx="316">
                  <c:v>0.623893481131285</c:v>
                </c:pt>
                <c:pt idx="317">
                  <c:v>0.623073694155905</c:v>
                </c:pt>
                <c:pt idx="318">
                  <c:v>0.619662213837198</c:v>
                </c:pt>
                <c:pt idx="319">
                  <c:v>0.616625816256305</c:v>
                </c:pt>
                <c:pt idx="320">
                  <c:v>0.614696054561858</c:v>
                </c:pt>
                <c:pt idx="321">
                  <c:v>0.61503116286083</c:v>
                </c:pt>
                <c:pt idx="322">
                  <c:v>0.625795188336698</c:v>
                </c:pt>
                <c:pt idx="323">
                  <c:v>0.625911153357089</c:v>
                </c:pt>
                <c:pt idx="324">
                  <c:v>0.631013465402502</c:v>
                </c:pt>
                <c:pt idx="325">
                  <c:v>0.598137252552513</c:v>
                </c:pt>
                <c:pt idx="326">
                  <c:v>0.597993636096473</c:v>
                </c:pt>
                <c:pt idx="327">
                  <c:v>0.598704397644859</c:v>
                </c:pt>
                <c:pt idx="328">
                  <c:v>0.59724978552818</c:v>
                </c:pt>
                <c:pt idx="329">
                  <c:v>0.600081773910977</c:v>
                </c:pt>
                <c:pt idx="330">
                  <c:v>0.598619740859581</c:v>
                </c:pt>
                <c:pt idx="331">
                  <c:v>0.600372457130306</c:v>
                </c:pt>
                <c:pt idx="332">
                  <c:v>0.599186417390828</c:v>
                </c:pt>
                <c:pt idx="333">
                  <c:v>0.601097050817467</c:v>
                </c:pt>
                <c:pt idx="334">
                  <c:v>0.602361029224499</c:v>
                </c:pt>
                <c:pt idx="335">
                  <c:v>0.601935354889342</c:v>
                </c:pt>
                <c:pt idx="336">
                  <c:v>0.599947757929416</c:v>
                </c:pt>
                <c:pt idx="337">
                  <c:v>0.593194763186166</c:v>
                </c:pt>
                <c:pt idx="338">
                  <c:v>0.588494486487507</c:v>
                </c:pt>
                <c:pt idx="339">
                  <c:v>0.591853493645258</c:v>
                </c:pt>
                <c:pt idx="340">
                  <c:v>0.590922399796416</c:v>
                </c:pt>
                <c:pt idx="341">
                  <c:v>0.591024050428772</c:v>
                </c:pt>
                <c:pt idx="342">
                  <c:v>0.5903873834055</c:v>
                </c:pt>
                <c:pt idx="343">
                  <c:v>0.588791953094529</c:v>
                </c:pt>
                <c:pt idx="344">
                  <c:v>0.59456622307989</c:v>
                </c:pt>
                <c:pt idx="345">
                  <c:v>0.596184058316857</c:v>
                </c:pt>
                <c:pt idx="346">
                  <c:v>0.594088967732273</c:v>
                </c:pt>
                <c:pt idx="347">
                  <c:v>0.568231890447427</c:v>
                </c:pt>
                <c:pt idx="348">
                  <c:v>0.5681180043267</c:v>
                </c:pt>
                <c:pt idx="349">
                  <c:v>0.571614357869118</c:v>
                </c:pt>
                <c:pt idx="350">
                  <c:v>0.570120401388629</c:v>
                </c:pt>
                <c:pt idx="351">
                  <c:v>0.568876822318384</c:v>
                </c:pt>
                <c:pt idx="352">
                  <c:v>0.571503069413346</c:v>
                </c:pt>
                <c:pt idx="353">
                  <c:v>0.57338157396132</c:v>
                </c:pt>
                <c:pt idx="354">
                  <c:v>0.574842326777686</c:v>
                </c:pt>
                <c:pt idx="355">
                  <c:v>0.575362060339023</c:v>
                </c:pt>
                <c:pt idx="356">
                  <c:v>0.576039285690415</c:v>
                </c:pt>
                <c:pt idx="357">
                  <c:v>0.571088397848266</c:v>
                </c:pt>
                <c:pt idx="358">
                  <c:v>0.571947856534871</c:v>
                </c:pt>
                <c:pt idx="359">
                  <c:v>0.574220083557761</c:v>
                </c:pt>
                <c:pt idx="360">
                  <c:v>0.573006673901938</c:v>
                </c:pt>
                <c:pt idx="361">
                  <c:v>0.573961071852752</c:v>
                </c:pt>
                <c:pt idx="362">
                  <c:v>0.57512725765241</c:v>
                </c:pt>
                <c:pt idx="363">
                  <c:v>0.575308488079411</c:v>
                </c:pt>
                <c:pt idx="364">
                  <c:v>0.577178187684911</c:v>
                </c:pt>
                <c:pt idx="365">
                  <c:v>0.576522928366145</c:v>
                </c:pt>
                <c:pt idx="366">
                  <c:v>0.575313461244461</c:v>
                </c:pt>
                <c:pt idx="367">
                  <c:v>0.565769827647724</c:v>
                </c:pt>
                <c:pt idx="368">
                  <c:v>0.517726999701491</c:v>
                </c:pt>
                <c:pt idx="369">
                  <c:v>0.518207153484927</c:v>
                </c:pt>
                <c:pt idx="370">
                  <c:v>0.517118180591198</c:v>
                </c:pt>
                <c:pt idx="371">
                  <c:v>0.516201669010664</c:v>
                </c:pt>
                <c:pt idx="372">
                  <c:v>0.513537901327996</c:v>
                </c:pt>
                <c:pt idx="373">
                  <c:v>0.513346126390624</c:v>
                </c:pt>
                <c:pt idx="374">
                  <c:v>0.512593058402787</c:v>
                </c:pt>
                <c:pt idx="375">
                  <c:v>0.509726253864753</c:v>
                </c:pt>
                <c:pt idx="376">
                  <c:v>0.50925055537839</c:v>
                </c:pt>
                <c:pt idx="377">
                  <c:v>0.509997805540641</c:v>
                </c:pt>
                <c:pt idx="378">
                  <c:v>0.508577968188044</c:v>
                </c:pt>
                <c:pt idx="379">
                  <c:v>0.505682400429224</c:v>
                </c:pt>
                <c:pt idx="380">
                  <c:v>0.508495845379897</c:v>
                </c:pt>
                <c:pt idx="381">
                  <c:v>0.507994871828478</c:v>
                </c:pt>
                <c:pt idx="382">
                  <c:v>0.507825527772127</c:v>
                </c:pt>
                <c:pt idx="383">
                  <c:v>0.509592701774527</c:v>
                </c:pt>
                <c:pt idx="384">
                  <c:v>0.507226298584672</c:v>
                </c:pt>
                <c:pt idx="385">
                  <c:v>0.50927386383847</c:v>
                </c:pt>
                <c:pt idx="386">
                  <c:v>0.508329645895028</c:v>
                </c:pt>
                <c:pt idx="387">
                  <c:v>0.523227358263453</c:v>
                </c:pt>
                <c:pt idx="388">
                  <c:v>0.522359442911946</c:v>
                </c:pt>
                <c:pt idx="389">
                  <c:v>0.520028914646135</c:v>
                </c:pt>
                <c:pt idx="390">
                  <c:v>0.511369688530768</c:v>
                </c:pt>
                <c:pt idx="391">
                  <c:v>0.510783324192891</c:v>
                </c:pt>
                <c:pt idx="392">
                  <c:v>0.511736053206757</c:v>
                </c:pt>
                <c:pt idx="393">
                  <c:v>0.513714000162577</c:v>
                </c:pt>
                <c:pt idx="394">
                  <c:v>0.513444257303348</c:v>
                </c:pt>
                <c:pt idx="395">
                  <c:v>0.514486809964486</c:v>
                </c:pt>
                <c:pt idx="396">
                  <c:v>0.512508249534549</c:v>
                </c:pt>
                <c:pt idx="397">
                  <c:v>0.518550336235762</c:v>
                </c:pt>
                <c:pt idx="398">
                  <c:v>0.518794872090707</c:v>
                </c:pt>
                <c:pt idx="399">
                  <c:v>0.517085738304499</c:v>
                </c:pt>
                <c:pt idx="400">
                  <c:v>0.518380063673854</c:v>
                </c:pt>
                <c:pt idx="401">
                  <c:v>0.520927441913152</c:v>
                </c:pt>
                <c:pt idx="402">
                  <c:v>0.523812305484376</c:v>
                </c:pt>
                <c:pt idx="403">
                  <c:v>0.522255673545249</c:v>
                </c:pt>
                <c:pt idx="404">
                  <c:v>0.522497230310556</c:v>
                </c:pt>
                <c:pt idx="405">
                  <c:v>0.524762074250839</c:v>
                </c:pt>
                <c:pt idx="406">
                  <c:v>0.522498930030784</c:v>
                </c:pt>
                <c:pt idx="407">
                  <c:v>0.524233864662658</c:v>
                </c:pt>
                <c:pt idx="408">
                  <c:v>0.522173376364044</c:v>
                </c:pt>
                <c:pt idx="409">
                  <c:v>0.522396377971127</c:v>
                </c:pt>
                <c:pt idx="410">
                  <c:v>0.512670414603158</c:v>
                </c:pt>
                <c:pt idx="411">
                  <c:v>0.511464070156778</c:v>
                </c:pt>
                <c:pt idx="412">
                  <c:v>0.514880239893034</c:v>
                </c:pt>
                <c:pt idx="413">
                  <c:v>0.508876926640364</c:v>
                </c:pt>
                <c:pt idx="414">
                  <c:v>0.51080807249855</c:v>
                </c:pt>
                <c:pt idx="415">
                  <c:v>0.511640342826135</c:v>
                </c:pt>
                <c:pt idx="416">
                  <c:v>0.509575203368127</c:v>
                </c:pt>
                <c:pt idx="417">
                  <c:v>0.508806452624089</c:v>
                </c:pt>
                <c:pt idx="418">
                  <c:v>0.508814758380165</c:v>
                </c:pt>
                <c:pt idx="419">
                  <c:v>0.508500015765127</c:v>
                </c:pt>
                <c:pt idx="420">
                  <c:v>0.508648336374323</c:v>
                </c:pt>
                <c:pt idx="421">
                  <c:v>0.509087537760678</c:v>
                </c:pt>
                <c:pt idx="422">
                  <c:v>0.505536863297356</c:v>
                </c:pt>
                <c:pt idx="423">
                  <c:v>0.496647044166486</c:v>
                </c:pt>
                <c:pt idx="424">
                  <c:v>0.49869743139322</c:v>
                </c:pt>
                <c:pt idx="425">
                  <c:v>0.506575373627371</c:v>
                </c:pt>
                <c:pt idx="426">
                  <c:v>0.510804208004002</c:v>
                </c:pt>
                <c:pt idx="427">
                  <c:v>0.507707904578694</c:v>
                </c:pt>
                <c:pt idx="428">
                  <c:v>0.507792471801808</c:v>
                </c:pt>
                <c:pt idx="429">
                  <c:v>0.508391542995847</c:v>
                </c:pt>
                <c:pt idx="430">
                  <c:v>0.510245625892832</c:v>
                </c:pt>
                <c:pt idx="431">
                  <c:v>0.510257940280626</c:v>
                </c:pt>
                <c:pt idx="432">
                  <c:v>0.50853315498372</c:v>
                </c:pt>
                <c:pt idx="433">
                  <c:v>0.509319915455996</c:v>
                </c:pt>
                <c:pt idx="434">
                  <c:v>0.509464378901644</c:v>
                </c:pt>
                <c:pt idx="435">
                  <c:v>0.509978405997271</c:v>
                </c:pt>
                <c:pt idx="436">
                  <c:v>0.509455192820342</c:v>
                </c:pt>
                <c:pt idx="437">
                  <c:v>0.510851096786268</c:v>
                </c:pt>
                <c:pt idx="438">
                  <c:v>0.516460358966161</c:v>
                </c:pt>
                <c:pt idx="439">
                  <c:v>0.516564061221935</c:v>
                </c:pt>
                <c:pt idx="440">
                  <c:v>0.51611136123468</c:v>
                </c:pt>
                <c:pt idx="441">
                  <c:v>0.518029523005888</c:v>
                </c:pt>
                <c:pt idx="442">
                  <c:v>0.518965766656281</c:v>
                </c:pt>
                <c:pt idx="443">
                  <c:v>0.520460715836839</c:v>
                </c:pt>
                <c:pt idx="444">
                  <c:v>0.520714543917929</c:v>
                </c:pt>
                <c:pt idx="445">
                  <c:v>0.519418814774434</c:v>
                </c:pt>
                <c:pt idx="446">
                  <c:v>0.518244414412288</c:v>
                </c:pt>
                <c:pt idx="447">
                  <c:v>0.518732253674504</c:v>
                </c:pt>
                <c:pt idx="448">
                  <c:v>0.520942620248935</c:v>
                </c:pt>
                <c:pt idx="449">
                  <c:v>0.521031725552997</c:v>
                </c:pt>
                <c:pt idx="450">
                  <c:v>0.520014724951134</c:v>
                </c:pt>
                <c:pt idx="451">
                  <c:v>0.519915786275436</c:v>
                </c:pt>
                <c:pt idx="452">
                  <c:v>0.52076695050356</c:v>
                </c:pt>
                <c:pt idx="453">
                  <c:v>0.516441295043962</c:v>
                </c:pt>
                <c:pt idx="454">
                  <c:v>0.516085088020323</c:v>
                </c:pt>
                <c:pt idx="455">
                  <c:v>0.517007452765464</c:v>
                </c:pt>
                <c:pt idx="456">
                  <c:v>0.510942446436915</c:v>
                </c:pt>
                <c:pt idx="457">
                  <c:v>0.509186175957431</c:v>
                </c:pt>
                <c:pt idx="458">
                  <c:v>0.509416095991208</c:v>
                </c:pt>
                <c:pt idx="459">
                  <c:v>0.50704126063058</c:v>
                </c:pt>
                <c:pt idx="460">
                  <c:v>0.507647354653548</c:v>
                </c:pt>
                <c:pt idx="461">
                  <c:v>0.507506374651419</c:v>
                </c:pt>
                <c:pt idx="462">
                  <c:v>0.507868566819712</c:v>
                </c:pt>
                <c:pt idx="463">
                  <c:v>0.507327014740619</c:v>
                </c:pt>
                <c:pt idx="464">
                  <c:v>0.50596543221815</c:v>
                </c:pt>
                <c:pt idx="465">
                  <c:v>0.507659131661435</c:v>
                </c:pt>
                <c:pt idx="466">
                  <c:v>0.507649018829797</c:v>
                </c:pt>
                <c:pt idx="467">
                  <c:v>0.50974358541197</c:v>
                </c:pt>
                <c:pt idx="468">
                  <c:v>0.509466992829399</c:v>
                </c:pt>
                <c:pt idx="469">
                  <c:v>0.508364514962173</c:v>
                </c:pt>
                <c:pt idx="470">
                  <c:v>0.506827638825616</c:v>
                </c:pt>
                <c:pt idx="471">
                  <c:v>0.507687764961407</c:v>
                </c:pt>
                <c:pt idx="472">
                  <c:v>0.507210873059821</c:v>
                </c:pt>
                <c:pt idx="473">
                  <c:v>0.505587837240397</c:v>
                </c:pt>
                <c:pt idx="474">
                  <c:v>0.508628033437314</c:v>
                </c:pt>
                <c:pt idx="475">
                  <c:v>0.512112892229717</c:v>
                </c:pt>
                <c:pt idx="476">
                  <c:v>0.510457312192168</c:v>
                </c:pt>
                <c:pt idx="477">
                  <c:v>0.51158814358075</c:v>
                </c:pt>
                <c:pt idx="478">
                  <c:v>0.504403802606989</c:v>
                </c:pt>
                <c:pt idx="479">
                  <c:v>0.502783670825566</c:v>
                </c:pt>
                <c:pt idx="480">
                  <c:v>0.503229411179004</c:v>
                </c:pt>
                <c:pt idx="481">
                  <c:v>0.505016410420186</c:v>
                </c:pt>
                <c:pt idx="482">
                  <c:v>0.503753913120708</c:v>
                </c:pt>
                <c:pt idx="483">
                  <c:v>0.504097176002253</c:v>
                </c:pt>
                <c:pt idx="484">
                  <c:v>0.505123094338669</c:v>
                </c:pt>
                <c:pt idx="485">
                  <c:v>0.504834085903907</c:v>
                </c:pt>
                <c:pt idx="486">
                  <c:v>0.50617855057521</c:v>
                </c:pt>
                <c:pt idx="487">
                  <c:v>0.505003246084238</c:v>
                </c:pt>
                <c:pt idx="488">
                  <c:v>0.509216723061414</c:v>
                </c:pt>
                <c:pt idx="489">
                  <c:v>0.509705132928622</c:v>
                </c:pt>
                <c:pt idx="490">
                  <c:v>0.509437995804328</c:v>
                </c:pt>
                <c:pt idx="491">
                  <c:v>0.510458892161671</c:v>
                </c:pt>
                <c:pt idx="492">
                  <c:v>0.511201001287614</c:v>
                </c:pt>
                <c:pt idx="493">
                  <c:v>0.511088518621036</c:v>
                </c:pt>
                <c:pt idx="494">
                  <c:v>0.511836899363624</c:v>
                </c:pt>
                <c:pt idx="495">
                  <c:v>0.506558215157484</c:v>
                </c:pt>
                <c:pt idx="496">
                  <c:v>0.506393688172731</c:v>
                </c:pt>
                <c:pt idx="497">
                  <c:v>0.512853062305893</c:v>
                </c:pt>
                <c:pt idx="498">
                  <c:v>0.515097171181398</c:v>
                </c:pt>
                <c:pt idx="499">
                  <c:v>0.559039026580519</c:v>
                </c:pt>
                <c:pt idx="500">
                  <c:v>0.559099370004747</c:v>
                </c:pt>
                <c:pt idx="501">
                  <c:v>0.563316812703425</c:v>
                </c:pt>
                <c:pt idx="502">
                  <c:v>0.566297963294572</c:v>
                </c:pt>
                <c:pt idx="503">
                  <c:v>0.565939593478803</c:v>
                </c:pt>
                <c:pt idx="504">
                  <c:v>0.565689487163103</c:v>
                </c:pt>
                <c:pt idx="505">
                  <c:v>0.566326363002048</c:v>
                </c:pt>
                <c:pt idx="506">
                  <c:v>0.566240664612312</c:v>
                </c:pt>
                <c:pt idx="507">
                  <c:v>0.566728065051978</c:v>
                </c:pt>
                <c:pt idx="508">
                  <c:v>0.56753195225696</c:v>
                </c:pt>
                <c:pt idx="509">
                  <c:v>0.568427150271507</c:v>
                </c:pt>
                <c:pt idx="510">
                  <c:v>0.569381840584537</c:v>
                </c:pt>
                <c:pt idx="511">
                  <c:v>0.571212078514659</c:v>
                </c:pt>
                <c:pt idx="512">
                  <c:v>0.574961193616152</c:v>
                </c:pt>
                <c:pt idx="513">
                  <c:v>0.578131466966494</c:v>
                </c:pt>
                <c:pt idx="514">
                  <c:v>0.577579991594056</c:v>
                </c:pt>
                <c:pt idx="515">
                  <c:v>0.577655452007402</c:v>
                </c:pt>
                <c:pt idx="516">
                  <c:v>0.57771698757293</c:v>
                </c:pt>
                <c:pt idx="517">
                  <c:v>0.578373806375472</c:v>
                </c:pt>
                <c:pt idx="518">
                  <c:v>0.578605809480315</c:v>
                </c:pt>
                <c:pt idx="519">
                  <c:v>0.562104197537378</c:v>
                </c:pt>
                <c:pt idx="520">
                  <c:v>0.562179951775882</c:v>
                </c:pt>
                <c:pt idx="521">
                  <c:v>0.561136685981652</c:v>
                </c:pt>
                <c:pt idx="522">
                  <c:v>0.579927516383437</c:v>
                </c:pt>
                <c:pt idx="523">
                  <c:v>0.584914375554712</c:v>
                </c:pt>
                <c:pt idx="524">
                  <c:v>0.58522111654086</c:v>
                </c:pt>
                <c:pt idx="525">
                  <c:v>0.585896675997814</c:v>
                </c:pt>
                <c:pt idx="526">
                  <c:v>0.581571111174105</c:v>
                </c:pt>
                <c:pt idx="527">
                  <c:v>0.577075010654422</c:v>
                </c:pt>
                <c:pt idx="528">
                  <c:v>0.578135781490578</c:v>
                </c:pt>
                <c:pt idx="529">
                  <c:v>0.576175272225144</c:v>
                </c:pt>
                <c:pt idx="530">
                  <c:v>0.571884241638425</c:v>
                </c:pt>
                <c:pt idx="531">
                  <c:v>0.572386783001929</c:v>
                </c:pt>
                <c:pt idx="532">
                  <c:v>0.574110086426776</c:v>
                </c:pt>
                <c:pt idx="533">
                  <c:v>0.576095243279467</c:v>
                </c:pt>
                <c:pt idx="534">
                  <c:v>0.5787286630027</c:v>
                </c:pt>
                <c:pt idx="535">
                  <c:v>0.578751146924459</c:v>
                </c:pt>
                <c:pt idx="536">
                  <c:v>0.577245612293428</c:v>
                </c:pt>
                <c:pt idx="537">
                  <c:v>0.578217212446529</c:v>
                </c:pt>
                <c:pt idx="538">
                  <c:v>0.574136287095462</c:v>
                </c:pt>
                <c:pt idx="539">
                  <c:v>0.577059462767886</c:v>
                </c:pt>
                <c:pt idx="540">
                  <c:v>0.578553335414149</c:v>
                </c:pt>
                <c:pt idx="541">
                  <c:v>0.574047307140551</c:v>
                </c:pt>
                <c:pt idx="542">
                  <c:v>0.577983269634449</c:v>
                </c:pt>
                <c:pt idx="543">
                  <c:v>0.741144627666847</c:v>
                </c:pt>
                <c:pt idx="544">
                  <c:v>0.74120572398386</c:v>
                </c:pt>
                <c:pt idx="545">
                  <c:v>0.74186343072857</c:v>
                </c:pt>
                <c:pt idx="546">
                  <c:v>0.742943354520383</c:v>
                </c:pt>
                <c:pt idx="547">
                  <c:v>0.745533776870564</c:v>
                </c:pt>
                <c:pt idx="548">
                  <c:v>0.744385163650559</c:v>
                </c:pt>
                <c:pt idx="549">
                  <c:v>0.742200761832827</c:v>
                </c:pt>
                <c:pt idx="550">
                  <c:v>0.740508922466706</c:v>
                </c:pt>
                <c:pt idx="551">
                  <c:v>0.738650411840073</c:v>
                </c:pt>
                <c:pt idx="552">
                  <c:v>0.737943392993285</c:v>
                </c:pt>
                <c:pt idx="553">
                  <c:v>0.738385782959572</c:v>
                </c:pt>
                <c:pt idx="554">
                  <c:v>0.735757609096413</c:v>
                </c:pt>
                <c:pt idx="555">
                  <c:v>0.735852401260681</c:v>
                </c:pt>
                <c:pt idx="556">
                  <c:v>0.735936407484604</c:v>
                </c:pt>
                <c:pt idx="557">
                  <c:v>0.735562468794038</c:v>
                </c:pt>
                <c:pt idx="558">
                  <c:v>0.735938959698165</c:v>
                </c:pt>
                <c:pt idx="559">
                  <c:v>0.737390656131568</c:v>
                </c:pt>
                <c:pt idx="560">
                  <c:v>0.736479086959011</c:v>
                </c:pt>
                <c:pt idx="561">
                  <c:v>0.73785867807167</c:v>
                </c:pt>
                <c:pt idx="562">
                  <c:v>0.739196873101117</c:v>
                </c:pt>
                <c:pt idx="563">
                  <c:v>0.738883006091941</c:v>
                </c:pt>
                <c:pt idx="564">
                  <c:v>0.755989375341737</c:v>
                </c:pt>
                <c:pt idx="565">
                  <c:v>0.754449159792897</c:v>
                </c:pt>
                <c:pt idx="566">
                  <c:v>0.754039978452446</c:v>
                </c:pt>
                <c:pt idx="567">
                  <c:v>0.754245304859807</c:v>
                </c:pt>
                <c:pt idx="568">
                  <c:v>0.755008517544774</c:v>
                </c:pt>
                <c:pt idx="569">
                  <c:v>0.75429652596041</c:v>
                </c:pt>
                <c:pt idx="570">
                  <c:v>0.754802789807989</c:v>
                </c:pt>
                <c:pt idx="571">
                  <c:v>0.753505750440949</c:v>
                </c:pt>
                <c:pt idx="572">
                  <c:v>0.754100207335574</c:v>
                </c:pt>
                <c:pt idx="573">
                  <c:v>0.753911209536893</c:v>
                </c:pt>
                <c:pt idx="574">
                  <c:v>0.755510326665001</c:v>
                </c:pt>
                <c:pt idx="575">
                  <c:v>0.755831685538706</c:v>
                </c:pt>
                <c:pt idx="576">
                  <c:v>0.753226218116432</c:v>
                </c:pt>
                <c:pt idx="577">
                  <c:v>0.752097718959186</c:v>
                </c:pt>
                <c:pt idx="578">
                  <c:v>0.752446190214184</c:v>
                </c:pt>
                <c:pt idx="579">
                  <c:v>0.753054678556642</c:v>
                </c:pt>
                <c:pt idx="580">
                  <c:v>0.754639975416842</c:v>
                </c:pt>
                <c:pt idx="581">
                  <c:v>0.75374142041209</c:v>
                </c:pt>
                <c:pt idx="582">
                  <c:v>0.755229018045596</c:v>
                </c:pt>
                <c:pt idx="583">
                  <c:v>0.754412780533017</c:v>
                </c:pt>
                <c:pt idx="584">
                  <c:v>0.762824077317606</c:v>
                </c:pt>
                <c:pt idx="585">
                  <c:v>0.761837360274632</c:v>
                </c:pt>
                <c:pt idx="586">
                  <c:v>0.762679457284328</c:v>
                </c:pt>
                <c:pt idx="587">
                  <c:v>0.814273954999075</c:v>
                </c:pt>
                <c:pt idx="588">
                  <c:v>0.81550354567417</c:v>
                </c:pt>
                <c:pt idx="589">
                  <c:v>0.81527282320467</c:v>
                </c:pt>
                <c:pt idx="590">
                  <c:v>0.815456444042761</c:v>
                </c:pt>
                <c:pt idx="591">
                  <c:v>0.815785390059072</c:v>
                </c:pt>
                <c:pt idx="592">
                  <c:v>0.81519475472891</c:v>
                </c:pt>
                <c:pt idx="593">
                  <c:v>0.81374924130921</c:v>
                </c:pt>
                <c:pt idx="594">
                  <c:v>0.814668634057765</c:v>
                </c:pt>
                <c:pt idx="595">
                  <c:v>0.813353801452228</c:v>
                </c:pt>
                <c:pt idx="596">
                  <c:v>0.81273190780448</c:v>
                </c:pt>
                <c:pt idx="597">
                  <c:v>0.812792288376167</c:v>
                </c:pt>
                <c:pt idx="598">
                  <c:v>0.812916846669558</c:v>
                </c:pt>
                <c:pt idx="599">
                  <c:v>0.812593664978623</c:v>
                </c:pt>
                <c:pt idx="600">
                  <c:v>0.813313402880221</c:v>
                </c:pt>
                <c:pt idx="601">
                  <c:v>0.813310759969751</c:v>
                </c:pt>
                <c:pt idx="602">
                  <c:v>0.81374846361462</c:v>
                </c:pt>
                <c:pt idx="603">
                  <c:v>0.813856271270956</c:v>
                </c:pt>
                <c:pt idx="604">
                  <c:v>0.813582837964485</c:v>
                </c:pt>
                <c:pt idx="605">
                  <c:v>0.813567781776676</c:v>
                </c:pt>
                <c:pt idx="606">
                  <c:v>0.811513942416149</c:v>
                </c:pt>
                <c:pt idx="607">
                  <c:v>0.812568175927616</c:v>
                </c:pt>
                <c:pt idx="608">
                  <c:v>0.805200008506611</c:v>
                </c:pt>
                <c:pt idx="609">
                  <c:v>0.805389473724708</c:v>
                </c:pt>
                <c:pt idx="610">
                  <c:v>0.806710809298608</c:v>
                </c:pt>
                <c:pt idx="611">
                  <c:v>0.806710465186311</c:v>
                </c:pt>
                <c:pt idx="612">
                  <c:v>0.805913460079178</c:v>
                </c:pt>
                <c:pt idx="613">
                  <c:v>0.806700401085283</c:v>
                </c:pt>
                <c:pt idx="614">
                  <c:v>0.808499490729696</c:v>
                </c:pt>
                <c:pt idx="615">
                  <c:v>0.808638901099317</c:v>
                </c:pt>
                <c:pt idx="616">
                  <c:v>0.809531265456053</c:v>
                </c:pt>
                <c:pt idx="617">
                  <c:v>0.809353668597328</c:v>
                </c:pt>
                <c:pt idx="618">
                  <c:v>0.811462847280254</c:v>
                </c:pt>
                <c:pt idx="619">
                  <c:v>0.81182731298384</c:v>
                </c:pt>
                <c:pt idx="620">
                  <c:v>0.810989116019671</c:v>
                </c:pt>
                <c:pt idx="621">
                  <c:v>0.809877188469708</c:v>
                </c:pt>
                <c:pt idx="622">
                  <c:v>0.809598780622244</c:v>
                </c:pt>
                <c:pt idx="623">
                  <c:v>0.809570578504999</c:v>
                </c:pt>
                <c:pt idx="624">
                  <c:v>0.810410940363871</c:v>
                </c:pt>
                <c:pt idx="625">
                  <c:v>0.807923842402758</c:v>
                </c:pt>
                <c:pt idx="626">
                  <c:v>0.808701716718213</c:v>
                </c:pt>
                <c:pt idx="627">
                  <c:v>0.804284952936439</c:v>
                </c:pt>
                <c:pt idx="628">
                  <c:v>0.803960223837741</c:v>
                </c:pt>
                <c:pt idx="629">
                  <c:v>0.804168103258163</c:v>
                </c:pt>
                <c:pt idx="630">
                  <c:v>0.867231726167617</c:v>
                </c:pt>
                <c:pt idx="631">
                  <c:v>0.867607294217585</c:v>
                </c:pt>
                <c:pt idx="632">
                  <c:v>0.868326017289627</c:v>
                </c:pt>
                <c:pt idx="633">
                  <c:v>0.867823150635082</c:v>
                </c:pt>
                <c:pt idx="634">
                  <c:v>0.86760001999218</c:v>
                </c:pt>
                <c:pt idx="635">
                  <c:v>0.867574650354888</c:v>
                </c:pt>
                <c:pt idx="636">
                  <c:v>0.868401948858247</c:v>
                </c:pt>
                <c:pt idx="637">
                  <c:v>0.868543884822167</c:v>
                </c:pt>
                <c:pt idx="638">
                  <c:v>0.868725942267173</c:v>
                </c:pt>
                <c:pt idx="639">
                  <c:v>0.868891699283231</c:v>
                </c:pt>
                <c:pt idx="640">
                  <c:v>0.868474780928832</c:v>
                </c:pt>
                <c:pt idx="641">
                  <c:v>0.869237145827375</c:v>
                </c:pt>
                <c:pt idx="642">
                  <c:v>0.869118913642163</c:v>
                </c:pt>
                <c:pt idx="643">
                  <c:v>0.869465052417995</c:v>
                </c:pt>
                <c:pt idx="644">
                  <c:v>0.869468036158143</c:v>
                </c:pt>
                <c:pt idx="645">
                  <c:v>0.87037814823093</c:v>
                </c:pt>
                <c:pt idx="646">
                  <c:v>0.87133070009592</c:v>
                </c:pt>
                <c:pt idx="647">
                  <c:v>0.871643424753504</c:v>
                </c:pt>
                <c:pt idx="648">
                  <c:v>0.873230163440776</c:v>
                </c:pt>
                <c:pt idx="649">
                  <c:v>0.875711870872826</c:v>
                </c:pt>
                <c:pt idx="650">
                  <c:v>0.875931462778859</c:v>
                </c:pt>
                <c:pt idx="651">
                  <c:v>0.87611268197251</c:v>
                </c:pt>
                <c:pt idx="652">
                  <c:v>0.980886590216868</c:v>
                </c:pt>
                <c:pt idx="653">
                  <c:v>0.98137705826033</c:v>
                </c:pt>
                <c:pt idx="654">
                  <c:v>0.981569878683173</c:v>
                </c:pt>
                <c:pt idx="655">
                  <c:v>0.981609501686643</c:v>
                </c:pt>
                <c:pt idx="656">
                  <c:v>0.981340957148346</c:v>
                </c:pt>
                <c:pt idx="657">
                  <c:v>0.9815882672259</c:v>
                </c:pt>
                <c:pt idx="658">
                  <c:v>0.981758618816556</c:v>
                </c:pt>
                <c:pt idx="659">
                  <c:v>0.981628390737497</c:v>
                </c:pt>
                <c:pt idx="660">
                  <c:v>0.981728085653101</c:v>
                </c:pt>
                <c:pt idx="661">
                  <c:v>0.981761854075783</c:v>
                </c:pt>
                <c:pt idx="662">
                  <c:v>0.981850642415447</c:v>
                </c:pt>
                <c:pt idx="663">
                  <c:v>0.981481259267171</c:v>
                </c:pt>
                <c:pt idx="664">
                  <c:v>0.981380609726321</c:v>
                </c:pt>
                <c:pt idx="665">
                  <c:v>0.981416187170539</c:v>
                </c:pt>
                <c:pt idx="666">
                  <c:v>0.981504093320388</c:v>
                </c:pt>
                <c:pt idx="667">
                  <c:v>0.981274585574975</c:v>
                </c:pt>
                <c:pt idx="668">
                  <c:v>0.981503021127367</c:v>
                </c:pt>
                <c:pt idx="669">
                  <c:v>0.981634344114058</c:v>
                </c:pt>
                <c:pt idx="670">
                  <c:v>0.981518835093234</c:v>
                </c:pt>
                <c:pt idx="671">
                  <c:v>0.98148766548408</c:v>
                </c:pt>
                <c:pt idx="672">
                  <c:v>0.981646427384644</c:v>
                </c:pt>
                <c:pt idx="673">
                  <c:v>0.98849724619389</c:v>
                </c:pt>
                <c:pt idx="674">
                  <c:v>0.98860458569842</c:v>
                </c:pt>
                <c:pt idx="675">
                  <c:v>0.988589805895286</c:v>
                </c:pt>
                <c:pt idx="676">
                  <c:v>0.988573103357308</c:v>
                </c:pt>
                <c:pt idx="677">
                  <c:v>0.98872544694431</c:v>
                </c:pt>
                <c:pt idx="678">
                  <c:v>0.988714084490862</c:v>
                </c:pt>
                <c:pt idx="679">
                  <c:v>0.98866354426645</c:v>
                </c:pt>
                <c:pt idx="680">
                  <c:v>0.988700357654674</c:v>
                </c:pt>
                <c:pt idx="681">
                  <c:v>0.988699979538318</c:v>
                </c:pt>
                <c:pt idx="682">
                  <c:v>0.988656604131062</c:v>
                </c:pt>
                <c:pt idx="683">
                  <c:v>0.988758730359457</c:v>
                </c:pt>
                <c:pt idx="684">
                  <c:v>0.988784349057549</c:v>
                </c:pt>
                <c:pt idx="685">
                  <c:v>0.988798947802844</c:v>
                </c:pt>
                <c:pt idx="686">
                  <c:v>0.988854568282152</c:v>
                </c:pt>
                <c:pt idx="687">
                  <c:v>0.988933093735915</c:v>
                </c:pt>
                <c:pt idx="688">
                  <c:v>0.989151097428325</c:v>
                </c:pt>
                <c:pt idx="689">
                  <c:v>0.989146559240732</c:v>
                </c:pt>
                <c:pt idx="690">
                  <c:v>0.989085993408119</c:v>
                </c:pt>
                <c:pt idx="691">
                  <c:v>0.989049686868853</c:v>
                </c:pt>
                <c:pt idx="692">
                  <c:v>0.989061173807835</c:v>
                </c:pt>
                <c:pt idx="693">
                  <c:v>0.988877350112106</c:v>
                </c:pt>
                <c:pt idx="694">
                  <c:v>0.988972729194276</c:v>
                </c:pt>
                <c:pt idx="695">
                  <c:v>0.988996317948724</c:v>
                </c:pt>
                <c:pt idx="696">
                  <c:v>0.988485826118007</c:v>
                </c:pt>
                <c:pt idx="697">
                  <c:v>0.988600742261089</c:v>
                </c:pt>
                <c:pt idx="698">
                  <c:v>0.988677310829434</c:v>
                </c:pt>
                <c:pt idx="699">
                  <c:v>0.988760718933206</c:v>
                </c:pt>
                <c:pt idx="700">
                  <c:v>0.988565775226128</c:v>
                </c:pt>
                <c:pt idx="701">
                  <c:v>0.988572431311543</c:v>
                </c:pt>
                <c:pt idx="702">
                  <c:v>0.988245258327752</c:v>
                </c:pt>
                <c:pt idx="703">
                  <c:v>0.98810403789608</c:v>
                </c:pt>
                <c:pt idx="704">
                  <c:v>0.988033818949284</c:v>
                </c:pt>
                <c:pt idx="705">
                  <c:v>0.987660575005883</c:v>
                </c:pt>
                <c:pt idx="706">
                  <c:v>0.987882709069826</c:v>
                </c:pt>
                <c:pt idx="707">
                  <c:v>0.98775961575009</c:v>
                </c:pt>
                <c:pt idx="708">
                  <c:v>0.987880025758108</c:v>
                </c:pt>
                <c:pt idx="709">
                  <c:v>0.987800305124133</c:v>
                </c:pt>
                <c:pt idx="710">
                  <c:v>0.9878542382021</c:v>
                </c:pt>
                <c:pt idx="711">
                  <c:v>0.987857183389016</c:v>
                </c:pt>
                <c:pt idx="712">
                  <c:v>0.987898951477707</c:v>
                </c:pt>
                <c:pt idx="713">
                  <c:v>0.988129743945739</c:v>
                </c:pt>
                <c:pt idx="714">
                  <c:v>0.988312901893446</c:v>
                </c:pt>
                <c:pt idx="715">
                  <c:v>0.988493014276983</c:v>
                </c:pt>
                <c:pt idx="716">
                  <c:v>0.988441774837296</c:v>
                </c:pt>
                <c:pt idx="717">
                  <c:v>0.988516591062757</c:v>
                </c:pt>
                <c:pt idx="718">
                  <c:v>0.958782019193107</c:v>
                </c:pt>
                <c:pt idx="719">
                  <c:v>0.958095862086909</c:v>
                </c:pt>
                <c:pt idx="720">
                  <c:v>0.957765833659339</c:v>
                </c:pt>
                <c:pt idx="721">
                  <c:v>0.95698308219373</c:v>
                </c:pt>
                <c:pt idx="722">
                  <c:v>0.957064173828644</c:v>
                </c:pt>
                <c:pt idx="723">
                  <c:v>0.957377474171846</c:v>
                </c:pt>
                <c:pt idx="724">
                  <c:v>0.957585797628418</c:v>
                </c:pt>
                <c:pt idx="725">
                  <c:v>0.95770514243181</c:v>
                </c:pt>
                <c:pt idx="726">
                  <c:v>0.958144943731617</c:v>
                </c:pt>
                <c:pt idx="727">
                  <c:v>0.957545317984386</c:v>
                </c:pt>
                <c:pt idx="728">
                  <c:v>0.95764922768061</c:v>
                </c:pt>
                <c:pt idx="729">
                  <c:v>0.956866544637296</c:v>
                </c:pt>
                <c:pt idx="730">
                  <c:v>0.95737448774392</c:v>
                </c:pt>
                <c:pt idx="731">
                  <c:v>0.957271281676582</c:v>
                </c:pt>
                <c:pt idx="732">
                  <c:v>0.956946774189065</c:v>
                </c:pt>
                <c:pt idx="733">
                  <c:v>0.956940110048113</c:v>
                </c:pt>
                <c:pt idx="734">
                  <c:v>0.956998744411903</c:v>
                </c:pt>
                <c:pt idx="735">
                  <c:v>0.956922166975812</c:v>
                </c:pt>
                <c:pt idx="736">
                  <c:v>0.957055394218819</c:v>
                </c:pt>
                <c:pt idx="737">
                  <c:v>0.958339293190143</c:v>
                </c:pt>
                <c:pt idx="738">
                  <c:v>0.957665842799233</c:v>
                </c:pt>
                <c:pt idx="739">
                  <c:v>0.820715672975315</c:v>
                </c:pt>
                <c:pt idx="740">
                  <c:v>0.821166578699301</c:v>
                </c:pt>
                <c:pt idx="741">
                  <c:v>0.820044088163544</c:v>
                </c:pt>
                <c:pt idx="742">
                  <c:v>0.819186016688407</c:v>
                </c:pt>
                <c:pt idx="743">
                  <c:v>0.819973935866521</c:v>
                </c:pt>
                <c:pt idx="744">
                  <c:v>0.81921792821941</c:v>
                </c:pt>
                <c:pt idx="745">
                  <c:v>0.820374863281154</c:v>
                </c:pt>
                <c:pt idx="746">
                  <c:v>0.820522853461389</c:v>
                </c:pt>
                <c:pt idx="747">
                  <c:v>0.822425282518954</c:v>
                </c:pt>
                <c:pt idx="748">
                  <c:v>0.820268937408435</c:v>
                </c:pt>
                <c:pt idx="749">
                  <c:v>0.819421145712137</c:v>
                </c:pt>
                <c:pt idx="750">
                  <c:v>0.819486276939144</c:v>
                </c:pt>
                <c:pt idx="751">
                  <c:v>0.821271876201327</c:v>
                </c:pt>
                <c:pt idx="752">
                  <c:v>0.819811911640627</c:v>
                </c:pt>
                <c:pt idx="753">
                  <c:v>0.818479338948706</c:v>
                </c:pt>
                <c:pt idx="754">
                  <c:v>0.818215856141983</c:v>
                </c:pt>
                <c:pt idx="755">
                  <c:v>0.819430241641797</c:v>
                </c:pt>
                <c:pt idx="756">
                  <c:v>0.819166238336657</c:v>
                </c:pt>
                <c:pt idx="757">
                  <c:v>0.818523521491524</c:v>
                </c:pt>
                <c:pt idx="758">
                  <c:v>0.817307917560633</c:v>
                </c:pt>
                <c:pt idx="759">
                  <c:v>0.817989405828216</c:v>
                </c:pt>
                <c:pt idx="760">
                  <c:v>0.818756456259984</c:v>
                </c:pt>
                <c:pt idx="761">
                  <c:v>0.801156728322083</c:v>
                </c:pt>
                <c:pt idx="762">
                  <c:v>0.800062114763783</c:v>
                </c:pt>
                <c:pt idx="763">
                  <c:v>0.802582081562723</c:v>
                </c:pt>
                <c:pt idx="764">
                  <c:v>0.803925131132063</c:v>
                </c:pt>
                <c:pt idx="765">
                  <c:v>0.802776661093638</c:v>
                </c:pt>
                <c:pt idx="766">
                  <c:v>0.80238050879327</c:v>
                </c:pt>
                <c:pt idx="767">
                  <c:v>0.802572434877223</c:v>
                </c:pt>
                <c:pt idx="768">
                  <c:v>0.803658047418998</c:v>
                </c:pt>
                <c:pt idx="769">
                  <c:v>0.803517608226935</c:v>
                </c:pt>
                <c:pt idx="770">
                  <c:v>0.804339399755949</c:v>
                </c:pt>
                <c:pt idx="771">
                  <c:v>0.803490991126359</c:v>
                </c:pt>
                <c:pt idx="772">
                  <c:v>0.803469811770733</c:v>
                </c:pt>
                <c:pt idx="773">
                  <c:v>0.803706707180772</c:v>
                </c:pt>
                <c:pt idx="774">
                  <c:v>0.802703749908732</c:v>
                </c:pt>
                <c:pt idx="775">
                  <c:v>0.802539125771264</c:v>
                </c:pt>
                <c:pt idx="776">
                  <c:v>0.802954718835418</c:v>
                </c:pt>
                <c:pt idx="777">
                  <c:v>0.803007627490003</c:v>
                </c:pt>
                <c:pt idx="778">
                  <c:v>0.803110306144257</c:v>
                </c:pt>
                <c:pt idx="779">
                  <c:v>0.800743430804522</c:v>
                </c:pt>
                <c:pt idx="780">
                  <c:v>0.800576867859064</c:v>
                </c:pt>
                <c:pt idx="781">
                  <c:v>0.798985873696402</c:v>
                </c:pt>
                <c:pt idx="782">
                  <c:v>0.799039477504803</c:v>
                </c:pt>
                <c:pt idx="783">
                  <c:v>0.70245038509584</c:v>
                </c:pt>
                <c:pt idx="784">
                  <c:v>0.703978402891729</c:v>
                </c:pt>
                <c:pt idx="785">
                  <c:v>0.70368784442864</c:v>
                </c:pt>
                <c:pt idx="786">
                  <c:v>0.704027249393607</c:v>
                </c:pt>
                <c:pt idx="787">
                  <c:v>0.704479208977689</c:v>
                </c:pt>
                <c:pt idx="788">
                  <c:v>0.706206086070114</c:v>
                </c:pt>
                <c:pt idx="789">
                  <c:v>0.70595942270128</c:v>
                </c:pt>
                <c:pt idx="790">
                  <c:v>0.705606605176259</c:v>
                </c:pt>
                <c:pt idx="791">
                  <c:v>0.707403118873235</c:v>
                </c:pt>
                <c:pt idx="792">
                  <c:v>0.707029967845892</c:v>
                </c:pt>
                <c:pt idx="793">
                  <c:v>0.70984479582697</c:v>
                </c:pt>
                <c:pt idx="794">
                  <c:v>0.710792588017406</c:v>
                </c:pt>
                <c:pt idx="795">
                  <c:v>0.711398739467416</c:v>
                </c:pt>
                <c:pt idx="796">
                  <c:v>0.710373804941804</c:v>
                </c:pt>
                <c:pt idx="797">
                  <c:v>0.713744574289064</c:v>
                </c:pt>
                <c:pt idx="798">
                  <c:v>0.715783603640811</c:v>
                </c:pt>
                <c:pt idx="799">
                  <c:v>0.715393952115266</c:v>
                </c:pt>
                <c:pt idx="800">
                  <c:v>0.714382756581913</c:v>
                </c:pt>
                <c:pt idx="801">
                  <c:v>0.713710352547171</c:v>
                </c:pt>
                <c:pt idx="802">
                  <c:v>0.708988451675242</c:v>
                </c:pt>
                <c:pt idx="803">
                  <c:v>0.705722176185723</c:v>
                </c:pt>
                <c:pt idx="804">
                  <c:v>0.705584330837262</c:v>
                </c:pt>
                <c:pt idx="805">
                  <c:v>0.666211568697523</c:v>
                </c:pt>
                <c:pt idx="806">
                  <c:v>0.66608382948501</c:v>
                </c:pt>
                <c:pt idx="807">
                  <c:v>0.666813462028996</c:v>
                </c:pt>
                <c:pt idx="808">
                  <c:v>0.667458124167768</c:v>
                </c:pt>
                <c:pt idx="809">
                  <c:v>0.667428401491118</c:v>
                </c:pt>
                <c:pt idx="810">
                  <c:v>0.66640247625827</c:v>
                </c:pt>
                <c:pt idx="811">
                  <c:v>0.666083573914175</c:v>
                </c:pt>
                <c:pt idx="812">
                  <c:v>0.665585207135104</c:v>
                </c:pt>
                <c:pt idx="813">
                  <c:v>0.666037071038986</c:v>
                </c:pt>
                <c:pt idx="814">
                  <c:v>0.669463602956117</c:v>
                </c:pt>
                <c:pt idx="815">
                  <c:v>0.669755230445527</c:v>
                </c:pt>
                <c:pt idx="816">
                  <c:v>0.669237906742251</c:v>
                </c:pt>
                <c:pt idx="817">
                  <c:v>0.669330327874216</c:v>
                </c:pt>
                <c:pt idx="818">
                  <c:v>0.670462363417691</c:v>
                </c:pt>
                <c:pt idx="819">
                  <c:v>0.672300830869404</c:v>
                </c:pt>
                <c:pt idx="820">
                  <c:v>0.671047602266779</c:v>
                </c:pt>
                <c:pt idx="821">
                  <c:v>0.669730677709278</c:v>
                </c:pt>
                <c:pt idx="822">
                  <c:v>0.662800950963233</c:v>
                </c:pt>
                <c:pt idx="823">
                  <c:v>0.663976243031085</c:v>
                </c:pt>
                <c:pt idx="824">
                  <c:v>0.664414296110469</c:v>
                </c:pt>
                <c:pt idx="825">
                  <c:v>0.673547857651338</c:v>
                </c:pt>
                <c:pt idx="826">
                  <c:v>0.674956183508525</c:v>
                </c:pt>
                <c:pt idx="827">
                  <c:v>0.672823619147369</c:v>
                </c:pt>
                <c:pt idx="828">
                  <c:v>0.674176900782337</c:v>
                </c:pt>
                <c:pt idx="829">
                  <c:v>0.67232639649084</c:v>
                </c:pt>
                <c:pt idx="830">
                  <c:v>0.673458555100498</c:v>
                </c:pt>
                <c:pt idx="831">
                  <c:v>0.673850542096171</c:v>
                </c:pt>
                <c:pt idx="832">
                  <c:v>0.67271037786365</c:v>
                </c:pt>
                <c:pt idx="833">
                  <c:v>0.673546550721168</c:v>
                </c:pt>
                <c:pt idx="834">
                  <c:v>0.673096332987706</c:v>
                </c:pt>
                <c:pt idx="835">
                  <c:v>0.672775820013169</c:v>
                </c:pt>
                <c:pt idx="836">
                  <c:v>0.673820728999962</c:v>
                </c:pt>
                <c:pt idx="837">
                  <c:v>0.67649069953769</c:v>
                </c:pt>
                <c:pt idx="838">
                  <c:v>0.675346722666229</c:v>
                </c:pt>
                <c:pt idx="839">
                  <c:v>0.676031141253331</c:v>
                </c:pt>
                <c:pt idx="840">
                  <c:v>0.675223008192847</c:v>
                </c:pt>
                <c:pt idx="841">
                  <c:v>0.673384118004305</c:v>
                </c:pt>
                <c:pt idx="842">
                  <c:v>0.675422162772169</c:v>
                </c:pt>
                <c:pt idx="843">
                  <c:v>0.675644337660345</c:v>
                </c:pt>
                <c:pt idx="844">
                  <c:v>0.676891553490654</c:v>
                </c:pt>
                <c:pt idx="845">
                  <c:v>0.667124980042626</c:v>
                </c:pt>
                <c:pt idx="846">
                  <c:v>0.668246163533022</c:v>
                </c:pt>
                <c:pt idx="847">
                  <c:v>0.666980785526459</c:v>
                </c:pt>
                <c:pt idx="848">
                  <c:v>0.463989972569858</c:v>
                </c:pt>
                <c:pt idx="849">
                  <c:v>0.462559092771971</c:v>
                </c:pt>
                <c:pt idx="850">
                  <c:v>0.462749809722956</c:v>
                </c:pt>
                <c:pt idx="851">
                  <c:v>0.464975253177539</c:v>
                </c:pt>
                <c:pt idx="852">
                  <c:v>0.464983640572315</c:v>
                </c:pt>
                <c:pt idx="853">
                  <c:v>0.465044647155619</c:v>
                </c:pt>
                <c:pt idx="854">
                  <c:v>0.470626827563351</c:v>
                </c:pt>
                <c:pt idx="855">
                  <c:v>0.468901645228005</c:v>
                </c:pt>
                <c:pt idx="856">
                  <c:v>0.467326092091616</c:v>
                </c:pt>
                <c:pt idx="857">
                  <c:v>0.466192614266853</c:v>
                </c:pt>
                <c:pt idx="858">
                  <c:v>0.468909212443295</c:v>
                </c:pt>
                <c:pt idx="859">
                  <c:v>0.468446654584717</c:v>
                </c:pt>
                <c:pt idx="860">
                  <c:v>0.467410327242001</c:v>
                </c:pt>
                <c:pt idx="861">
                  <c:v>0.46745476787571</c:v>
                </c:pt>
                <c:pt idx="862">
                  <c:v>0.471003915503449</c:v>
                </c:pt>
                <c:pt idx="863">
                  <c:v>0.473440078365806</c:v>
                </c:pt>
                <c:pt idx="864">
                  <c:v>0.471740817513494</c:v>
                </c:pt>
                <c:pt idx="865">
                  <c:v>0.471408242207417</c:v>
                </c:pt>
                <c:pt idx="866">
                  <c:v>0.47117488662931</c:v>
                </c:pt>
                <c:pt idx="867">
                  <c:v>0.4607662834258</c:v>
                </c:pt>
                <c:pt idx="868">
                  <c:v>0.464957061678785</c:v>
                </c:pt>
                <c:pt idx="869">
                  <c:v>0.468258666022521</c:v>
                </c:pt>
                <c:pt idx="870">
                  <c:v>0.468271457499146</c:v>
                </c:pt>
                <c:pt idx="871">
                  <c:v>0.468291655624533</c:v>
                </c:pt>
                <c:pt idx="872">
                  <c:v>0.467976266872652</c:v>
                </c:pt>
                <c:pt idx="873">
                  <c:v>0.464563441919177</c:v>
                </c:pt>
                <c:pt idx="874">
                  <c:v>0.46379328762153</c:v>
                </c:pt>
                <c:pt idx="875">
                  <c:v>0.464307714155639</c:v>
                </c:pt>
                <c:pt idx="876">
                  <c:v>0.463052863621402</c:v>
                </c:pt>
                <c:pt idx="877">
                  <c:v>0.465640025681832</c:v>
                </c:pt>
                <c:pt idx="878">
                  <c:v>0.46389351249126</c:v>
                </c:pt>
                <c:pt idx="879">
                  <c:v>0.463349888837798</c:v>
                </c:pt>
                <c:pt idx="880">
                  <c:v>0.463426077335234</c:v>
                </c:pt>
                <c:pt idx="881">
                  <c:v>0.46478902712941</c:v>
                </c:pt>
                <c:pt idx="882">
                  <c:v>0.462847187045093</c:v>
                </c:pt>
                <c:pt idx="883">
                  <c:v>0.461218821019111</c:v>
                </c:pt>
                <c:pt idx="884">
                  <c:v>0.462702937272746</c:v>
                </c:pt>
                <c:pt idx="885">
                  <c:v>0.461414429935469</c:v>
                </c:pt>
                <c:pt idx="886">
                  <c:v>0.463927667176062</c:v>
                </c:pt>
                <c:pt idx="887">
                  <c:v>0.467288043761521</c:v>
                </c:pt>
                <c:pt idx="888">
                  <c:v>0.463597780392942</c:v>
                </c:pt>
                <c:pt idx="889">
                  <c:v>0.462078977632152</c:v>
                </c:pt>
                <c:pt idx="890">
                  <c:v>0.462094944843345</c:v>
                </c:pt>
                <c:pt idx="891">
                  <c:v>0.443968612231061</c:v>
                </c:pt>
                <c:pt idx="892">
                  <c:v>0.440626651817911</c:v>
                </c:pt>
                <c:pt idx="893">
                  <c:v>0.442007490566003</c:v>
                </c:pt>
                <c:pt idx="894">
                  <c:v>0.442458668770307</c:v>
                </c:pt>
                <c:pt idx="895">
                  <c:v>0.441691392529302</c:v>
                </c:pt>
                <c:pt idx="896">
                  <c:v>0.442296108724208</c:v>
                </c:pt>
                <c:pt idx="897">
                  <c:v>0.444139704959331</c:v>
                </c:pt>
                <c:pt idx="898">
                  <c:v>0.445128900606352</c:v>
                </c:pt>
                <c:pt idx="899">
                  <c:v>0.443389320830833</c:v>
                </c:pt>
                <c:pt idx="900">
                  <c:v>0.440866028159715</c:v>
                </c:pt>
                <c:pt idx="901">
                  <c:v>0.441513390074225</c:v>
                </c:pt>
                <c:pt idx="902">
                  <c:v>0.439005776407665</c:v>
                </c:pt>
                <c:pt idx="903">
                  <c:v>0.438776064115394</c:v>
                </c:pt>
                <c:pt idx="904">
                  <c:v>0.438092388428395</c:v>
                </c:pt>
                <c:pt idx="905">
                  <c:v>0.438869725459383</c:v>
                </c:pt>
                <c:pt idx="906">
                  <c:v>0.437107545234143</c:v>
                </c:pt>
                <c:pt idx="907">
                  <c:v>0.437792325429134</c:v>
                </c:pt>
                <c:pt idx="908">
                  <c:v>0.438307810385146</c:v>
                </c:pt>
                <c:pt idx="909">
                  <c:v>0.440131914705107</c:v>
                </c:pt>
                <c:pt idx="910">
                  <c:v>0.441062338050788</c:v>
                </c:pt>
                <c:pt idx="911">
                  <c:v>0.441773256392607</c:v>
                </c:pt>
                <c:pt idx="912">
                  <c:v>0.441417078827944</c:v>
                </c:pt>
                <c:pt idx="913">
                  <c:v>0.431325907363494</c:v>
                </c:pt>
                <c:pt idx="914">
                  <c:v>0.431478917921596</c:v>
                </c:pt>
                <c:pt idx="915">
                  <c:v>0.431132370924778</c:v>
                </c:pt>
                <c:pt idx="916">
                  <c:v>0.430765552523126</c:v>
                </c:pt>
                <c:pt idx="917">
                  <c:v>0.428496473840619</c:v>
                </c:pt>
                <c:pt idx="918">
                  <c:v>0.427277478191225</c:v>
                </c:pt>
                <c:pt idx="919">
                  <c:v>0.428473823179857</c:v>
                </c:pt>
                <c:pt idx="920">
                  <c:v>0.428316962575735</c:v>
                </c:pt>
                <c:pt idx="921">
                  <c:v>0.426767072551541</c:v>
                </c:pt>
                <c:pt idx="922">
                  <c:v>0.427082832479925</c:v>
                </c:pt>
                <c:pt idx="923">
                  <c:v>0.430768680885338</c:v>
                </c:pt>
                <c:pt idx="924">
                  <c:v>0.429644769648907</c:v>
                </c:pt>
                <c:pt idx="925">
                  <c:v>0.430099288334148</c:v>
                </c:pt>
                <c:pt idx="926">
                  <c:v>0.427465488206633</c:v>
                </c:pt>
                <c:pt idx="927">
                  <c:v>0.427137336687741</c:v>
                </c:pt>
                <c:pt idx="928">
                  <c:v>0.426400495488546</c:v>
                </c:pt>
                <c:pt idx="929">
                  <c:v>0.425947636949598</c:v>
                </c:pt>
                <c:pt idx="930">
                  <c:v>0.427289998003107</c:v>
                </c:pt>
                <c:pt idx="931">
                  <c:v>0.424364620883644</c:v>
                </c:pt>
                <c:pt idx="932">
                  <c:v>0.419445223725316</c:v>
                </c:pt>
                <c:pt idx="933">
                  <c:v>0.422865595665883</c:v>
                </c:pt>
                <c:pt idx="934">
                  <c:v>0.432877629106025</c:v>
                </c:pt>
                <c:pt idx="935">
                  <c:v>0.433695767280138</c:v>
                </c:pt>
                <c:pt idx="936">
                  <c:v>0.432078804464864</c:v>
                </c:pt>
                <c:pt idx="937">
                  <c:v>0.434409041941116</c:v>
                </c:pt>
                <c:pt idx="938">
                  <c:v>0.433834371911844</c:v>
                </c:pt>
                <c:pt idx="939">
                  <c:v>0.432074810321835</c:v>
                </c:pt>
                <c:pt idx="940">
                  <c:v>0.432565077577826</c:v>
                </c:pt>
                <c:pt idx="941">
                  <c:v>0.432572667739742</c:v>
                </c:pt>
                <c:pt idx="942">
                  <c:v>0.432936690075705</c:v>
                </c:pt>
                <c:pt idx="943">
                  <c:v>0.436730652101277</c:v>
                </c:pt>
                <c:pt idx="944">
                  <c:v>0.435915829471645</c:v>
                </c:pt>
                <c:pt idx="945">
                  <c:v>0.438842107357656</c:v>
                </c:pt>
                <c:pt idx="946">
                  <c:v>0.439381297315308</c:v>
                </c:pt>
                <c:pt idx="947">
                  <c:v>0.440269415056537</c:v>
                </c:pt>
                <c:pt idx="948">
                  <c:v>0.439052254965103</c:v>
                </c:pt>
                <c:pt idx="949">
                  <c:v>0.440920727963542</c:v>
                </c:pt>
                <c:pt idx="950">
                  <c:v>0.44110230482352</c:v>
                </c:pt>
                <c:pt idx="951">
                  <c:v>0.443186647075325</c:v>
                </c:pt>
                <c:pt idx="952">
                  <c:v>0.443714498065786</c:v>
                </c:pt>
                <c:pt idx="953">
                  <c:v>0.44448755455135</c:v>
                </c:pt>
                <c:pt idx="954">
                  <c:v>0.428699285383157</c:v>
                </c:pt>
                <c:pt idx="955">
                  <c:v>0.430982729677554</c:v>
                </c:pt>
                <c:pt idx="956">
                  <c:v>0.430780639060717</c:v>
                </c:pt>
                <c:pt idx="957">
                  <c:v>0.459419701490843</c:v>
                </c:pt>
                <c:pt idx="958">
                  <c:v>0.461407945374851</c:v>
                </c:pt>
                <c:pt idx="959">
                  <c:v>0.462440023405854</c:v>
                </c:pt>
                <c:pt idx="960">
                  <c:v>0.461223545019827</c:v>
                </c:pt>
                <c:pt idx="961">
                  <c:v>0.464477844643015</c:v>
                </c:pt>
                <c:pt idx="962">
                  <c:v>0.465318392209122</c:v>
                </c:pt>
                <c:pt idx="963">
                  <c:v>0.465499866288155</c:v>
                </c:pt>
                <c:pt idx="964">
                  <c:v>0.465458818162724</c:v>
                </c:pt>
                <c:pt idx="965">
                  <c:v>0.46622339450251</c:v>
                </c:pt>
                <c:pt idx="966">
                  <c:v>0.463944120135125</c:v>
                </c:pt>
                <c:pt idx="967">
                  <c:v>0.463888660526854</c:v>
                </c:pt>
                <c:pt idx="968">
                  <c:v>0.464400629024996</c:v>
                </c:pt>
                <c:pt idx="969">
                  <c:v>0.46328525896143</c:v>
                </c:pt>
                <c:pt idx="970">
                  <c:v>0.461383125338547</c:v>
                </c:pt>
                <c:pt idx="971">
                  <c:v>0.458716525874591</c:v>
                </c:pt>
                <c:pt idx="972">
                  <c:v>0.458342953724454</c:v>
                </c:pt>
                <c:pt idx="973">
                  <c:v>0.461541569344785</c:v>
                </c:pt>
                <c:pt idx="974">
                  <c:v>0.463803511534128</c:v>
                </c:pt>
                <c:pt idx="975">
                  <c:v>0.4642985462125</c:v>
                </c:pt>
                <c:pt idx="976">
                  <c:v>0.464778161515701</c:v>
                </c:pt>
                <c:pt idx="977">
                  <c:v>0.465001125178848</c:v>
                </c:pt>
                <c:pt idx="978">
                  <c:v>0.477601013125365</c:v>
                </c:pt>
                <c:pt idx="979">
                  <c:v>0.478533497230279</c:v>
                </c:pt>
                <c:pt idx="980">
                  <c:v>0.479519471117979</c:v>
                </c:pt>
                <c:pt idx="981">
                  <c:v>0.478814298415051</c:v>
                </c:pt>
                <c:pt idx="982">
                  <c:v>0.481467283691632</c:v>
                </c:pt>
                <c:pt idx="983">
                  <c:v>0.481448208728689</c:v>
                </c:pt>
                <c:pt idx="984">
                  <c:v>0.483180936913827</c:v>
                </c:pt>
                <c:pt idx="985">
                  <c:v>0.482400140647369</c:v>
                </c:pt>
                <c:pt idx="986">
                  <c:v>0.481189613625247</c:v>
                </c:pt>
                <c:pt idx="987">
                  <c:v>0.48180099691378</c:v>
                </c:pt>
                <c:pt idx="988">
                  <c:v>0.481394205070612</c:v>
                </c:pt>
                <c:pt idx="989">
                  <c:v>0.480118246337607</c:v>
                </c:pt>
                <c:pt idx="990">
                  <c:v>0.479392571023764</c:v>
                </c:pt>
                <c:pt idx="991">
                  <c:v>0.477723494055122</c:v>
                </c:pt>
                <c:pt idx="992">
                  <c:v>0.476979611209672</c:v>
                </c:pt>
                <c:pt idx="993">
                  <c:v>0.476642786333189</c:v>
                </c:pt>
                <c:pt idx="994">
                  <c:v>0.475547846681239</c:v>
                </c:pt>
                <c:pt idx="995">
                  <c:v>0.474520072385659</c:v>
                </c:pt>
                <c:pt idx="996">
                  <c:v>0.474732470030212</c:v>
                </c:pt>
                <c:pt idx="997">
                  <c:v>0.466802644651588</c:v>
                </c:pt>
                <c:pt idx="998">
                  <c:v>0.464626474400043</c:v>
                </c:pt>
                <c:pt idx="999">
                  <c:v>0.464281677852417</c:v>
                </c:pt>
                <c:pt idx="1000">
                  <c:v>0.457149064109967</c:v>
                </c:pt>
                <c:pt idx="1001">
                  <c:v>0.456557308020894</c:v>
                </c:pt>
                <c:pt idx="1002">
                  <c:v>0.456385784766544</c:v>
                </c:pt>
                <c:pt idx="1003">
                  <c:v>0.456955736901103</c:v>
                </c:pt>
                <c:pt idx="1004">
                  <c:v>0.455681365425232</c:v>
                </c:pt>
                <c:pt idx="1005">
                  <c:v>0.456418231421222</c:v>
                </c:pt>
                <c:pt idx="1006">
                  <c:v>0.456443730901116</c:v>
                </c:pt>
                <c:pt idx="1007">
                  <c:v>0.456492848895416</c:v>
                </c:pt>
                <c:pt idx="1008">
                  <c:v>0.45690288562153</c:v>
                </c:pt>
                <c:pt idx="1009">
                  <c:v>0.456231020882153</c:v>
                </c:pt>
                <c:pt idx="1010">
                  <c:v>0.456379916052068</c:v>
                </c:pt>
                <c:pt idx="1011">
                  <c:v>0.456224903915917</c:v>
                </c:pt>
                <c:pt idx="1012">
                  <c:v>0.455357680550836</c:v>
                </c:pt>
                <c:pt idx="1013">
                  <c:v>0.455412154000294</c:v>
                </c:pt>
                <c:pt idx="1014">
                  <c:v>0.454196957771405</c:v>
                </c:pt>
                <c:pt idx="1015">
                  <c:v>0.454838890909701</c:v>
                </c:pt>
                <c:pt idx="1016">
                  <c:v>0.454235039878382</c:v>
                </c:pt>
                <c:pt idx="1017">
                  <c:v>0.45452851167236</c:v>
                </c:pt>
                <c:pt idx="1018">
                  <c:v>0.454967473360352</c:v>
                </c:pt>
                <c:pt idx="1019">
                  <c:v>0.465018732972188</c:v>
                </c:pt>
                <c:pt idx="1020">
                  <c:v>0.464894716787056</c:v>
                </c:pt>
                <c:pt idx="1021">
                  <c:v>0.464282798330768</c:v>
                </c:pt>
                <c:pt idx="1022">
                  <c:v>0.481993036582395</c:v>
                </c:pt>
                <c:pt idx="1023">
                  <c:v>0.485932948356304</c:v>
                </c:pt>
                <c:pt idx="1024">
                  <c:v>0.487272855297764</c:v>
                </c:pt>
                <c:pt idx="1025">
                  <c:v>0.488205810988992</c:v>
                </c:pt>
                <c:pt idx="1026">
                  <c:v>0.489201273999669</c:v>
                </c:pt>
                <c:pt idx="1027">
                  <c:v>0.490767723074093</c:v>
                </c:pt>
                <c:pt idx="1028">
                  <c:v>0.489666242994377</c:v>
                </c:pt>
                <c:pt idx="1029">
                  <c:v>0.488951461424237</c:v>
                </c:pt>
                <c:pt idx="1030">
                  <c:v>0.488627813429288</c:v>
                </c:pt>
                <c:pt idx="1031">
                  <c:v>0.489513606238805</c:v>
                </c:pt>
                <c:pt idx="1032">
                  <c:v>0.490212333860153</c:v>
                </c:pt>
                <c:pt idx="1033">
                  <c:v>0.490505321409634</c:v>
                </c:pt>
                <c:pt idx="1034">
                  <c:v>0.492238171530696</c:v>
                </c:pt>
                <c:pt idx="1035">
                  <c:v>0.493368535295805</c:v>
                </c:pt>
                <c:pt idx="1036">
                  <c:v>0.494970510890887</c:v>
                </c:pt>
                <c:pt idx="1037">
                  <c:v>0.494698807531627</c:v>
                </c:pt>
                <c:pt idx="1038">
                  <c:v>0.494649967105932</c:v>
                </c:pt>
                <c:pt idx="1039">
                  <c:v>0.494583013000482</c:v>
                </c:pt>
                <c:pt idx="1040">
                  <c:v>0.491846697801779</c:v>
                </c:pt>
                <c:pt idx="1041">
                  <c:v>0.490173866207368</c:v>
                </c:pt>
                <c:pt idx="1042">
                  <c:v>0.475187588731889</c:v>
                </c:pt>
                <c:pt idx="1043">
                  <c:v>0.499129185461585</c:v>
                </c:pt>
                <c:pt idx="1044">
                  <c:v>0.498289040598208</c:v>
                </c:pt>
                <c:pt idx="1045">
                  <c:v>0.497839085058648</c:v>
                </c:pt>
                <c:pt idx="1046">
                  <c:v>0.497655173078228</c:v>
                </c:pt>
                <c:pt idx="1047">
                  <c:v>0.498187585748961</c:v>
                </c:pt>
                <c:pt idx="1048">
                  <c:v>0.498372240789169</c:v>
                </c:pt>
                <c:pt idx="1049">
                  <c:v>0.497635815522606</c:v>
                </c:pt>
                <c:pt idx="1050">
                  <c:v>0.499125556660912</c:v>
                </c:pt>
                <c:pt idx="1051">
                  <c:v>0.497498083697996</c:v>
                </c:pt>
                <c:pt idx="1052">
                  <c:v>0.496972261378238</c:v>
                </c:pt>
                <c:pt idx="1053">
                  <c:v>0.496908404678179</c:v>
                </c:pt>
                <c:pt idx="1054">
                  <c:v>0.497953540014056</c:v>
                </c:pt>
                <c:pt idx="1055">
                  <c:v>0.499256956348425</c:v>
                </c:pt>
                <c:pt idx="1056">
                  <c:v>0.499983547952943</c:v>
                </c:pt>
                <c:pt idx="1057">
                  <c:v>0.498258307478882</c:v>
                </c:pt>
                <c:pt idx="1058">
                  <c:v>0.49772096422238</c:v>
                </c:pt>
                <c:pt idx="1059">
                  <c:v>0.498341217864958</c:v>
                </c:pt>
                <c:pt idx="1060">
                  <c:v>0.498623266799104</c:v>
                </c:pt>
                <c:pt idx="1061">
                  <c:v>0.499422673101096</c:v>
                </c:pt>
                <c:pt idx="1062">
                  <c:v>0.501526514345242</c:v>
                </c:pt>
                <c:pt idx="1063">
                  <c:v>0.48638179092908</c:v>
                </c:pt>
                <c:pt idx="1064">
                  <c:v>0.488796577779027</c:v>
                </c:pt>
                <c:pt idx="1065">
                  <c:v>0.487446440016313</c:v>
                </c:pt>
                <c:pt idx="1066">
                  <c:v>0.475394382911575</c:v>
                </c:pt>
                <c:pt idx="1067">
                  <c:v>0.474310610056205</c:v>
                </c:pt>
                <c:pt idx="1068">
                  <c:v>0.46982227057077</c:v>
                </c:pt>
                <c:pt idx="1069">
                  <c:v>0.469891974930246</c:v>
                </c:pt>
                <c:pt idx="1070">
                  <c:v>0.470356954078302</c:v>
                </c:pt>
                <c:pt idx="1071">
                  <c:v>0.471497196267535</c:v>
                </c:pt>
                <c:pt idx="1072">
                  <c:v>0.471443951811199</c:v>
                </c:pt>
                <c:pt idx="1073">
                  <c:v>0.472731587189671</c:v>
                </c:pt>
                <c:pt idx="1074">
                  <c:v>0.474284420835102</c:v>
                </c:pt>
                <c:pt idx="1075">
                  <c:v>0.473708205037946</c:v>
                </c:pt>
                <c:pt idx="1076">
                  <c:v>0.472535951741228</c:v>
                </c:pt>
                <c:pt idx="1077">
                  <c:v>0.474159313860937</c:v>
                </c:pt>
                <c:pt idx="1078">
                  <c:v>0.471967143125988</c:v>
                </c:pt>
                <c:pt idx="1079">
                  <c:v>0.471228302000542</c:v>
                </c:pt>
                <c:pt idx="1080">
                  <c:v>0.471731952308392</c:v>
                </c:pt>
                <c:pt idx="1081">
                  <c:v>0.470047519954963</c:v>
                </c:pt>
                <c:pt idx="1082">
                  <c:v>0.470806509146515</c:v>
                </c:pt>
                <c:pt idx="1083">
                  <c:v>0.474981792497155</c:v>
                </c:pt>
                <c:pt idx="1084">
                  <c:v>0.473034454205247</c:v>
                </c:pt>
                <c:pt idx="1085">
                  <c:v>0.469429093076318</c:v>
                </c:pt>
                <c:pt idx="1086">
                  <c:v>0.47380216194309</c:v>
                </c:pt>
                <c:pt idx="1087">
                  <c:v>0.474604169514755</c:v>
                </c:pt>
                <c:pt idx="1088">
                  <c:v>0.477845276992569</c:v>
                </c:pt>
                <c:pt idx="1089">
                  <c:v>0.477890486865323</c:v>
                </c:pt>
                <c:pt idx="1090">
                  <c:v>0.477240068011233</c:v>
                </c:pt>
                <c:pt idx="1091">
                  <c:v>0.479792567864534</c:v>
                </c:pt>
                <c:pt idx="1092">
                  <c:v>0.479797278322097</c:v>
                </c:pt>
                <c:pt idx="1093">
                  <c:v>0.480036990885052</c:v>
                </c:pt>
                <c:pt idx="1094">
                  <c:v>0.480193145970042</c:v>
                </c:pt>
                <c:pt idx="1095">
                  <c:v>0.481820797041959</c:v>
                </c:pt>
                <c:pt idx="1096">
                  <c:v>0.482652588800226</c:v>
                </c:pt>
                <c:pt idx="1097">
                  <c:v>0.477720482246215</c:v>
                </c:pt>
                <c:pt idx="1098">
                  <c:v>0.476125952173279</c:v>
                </c:pt>
                <c:pt idx="1099">
                  <c:v>0.477781211850215</c:v>
                </c:pt>
                <c:pt idx="1100">
                  <c:v>0.479182935548826</c:v>
                </c:pt>
                <c:pt idx="1101">
                  <c:v>0.479703255913819</c:v>
                </c:pt>
                <c:pt idx="1102">
                  <c:v>0.479202288770492</c:v>
                </c:pt>
                <c:pt idx="1103">
                  <c:v>0.480332000319908</c:v>
                </c:pt>
                <c:pt idx="1104">
                  <c:v>0.48141746805018</c:v>
                </c:pt>
                <c:pt idx="1105">
                  <c:v>0.48009894442342</c:v>
                </c:pt>
                <c:pt idx="1106">
                  <c:v>0.491457565738856</c:v>
                </c:pt>
                <c:pt idx="1107">
                  <c:v>0.488038089472908</c:v>
                </c:pt>
                <c:pt idx="1108">
                  <c:v>0.506422007080802</c:v>
                </c:pt>
                <c:pt idx="1109">
                  <c:v>0.504764134329584</c:v>
                </c:pt>
                <c:pt idx="1110">
                  <c:v>0.504888022754162</c:v>
                </c:pt>
                <c:pt idx="1111">
                  <c:v>0.504811121418319</c:v>
                </c:pt>
                <c:pt idx="1112">
                  <c:v>0.505564757457754</c:v>
                </c:pt>
                <c:pt idx="1113">
                  <c:v>0.507025435033434</c:v>
                </c:pt>
                <c:pt idx="1114">
                  <c:v>0.506454286475655</c:v>
                </c:pt>
                <c:pt idx="1115">
                  <c:v>0.50693442854407</c:v>
                </c:pt>
                <c:pt idx="1116">
                  <c:v>0.506569974383901</c:v>
                </c:pt>
                <c:pt idx="1117">
                  <c:v>0.505438189850383</c:v>
                </c:pt>
                <c:pt idx="1118">
                  <c:v>0.502838522898404</c:v>
                </c:pt>
                <c:pt idx="1119">
                  <c:v>0.502933731515326</c:v>
                </c:pt>
                <c:pt idx="1120">
                  <c:v>0.502477978789112</c:v>
                </c:pt>
                <c:pt idx="1121">
                  <c:v>0.503269456792564</c:v>
                </c:pt>
                <c:pt idx="1122">
                  <c:v>0.504168252882482</c:v>
                </c:pt>
                <c:pt idx="1123">
                  <c:v>0.504638126758581</c:v>
                </c:pt>
                <c:pt idx="1124">
                  <c:v>0.505008537084248</c:v>
                </c:pt>
                <c:pt idx="1125">
                  <c:v>0.507146333814778</c:v>
                </c:pt>
                <c:pt idx="1126">
                  <c:v>0.508559995344936</c:v>
                </c:pt>
                <c:pt idx="1127">
                  <c:v>0.500552506156108</c:v>
                </c:pt>
                <c:pt idx="1128">
                  <c:v>0.501826751293255</c:v>
                </c:pt>
                <c:pt idx="1129">
                  <c:v>0.514817442933802</c:v>
                </c:pt>
                <c:pt idx="1130">
                  <c:v>0.510808391673853</c:v>
                </c:pt>
                <c:pt idx="1131">
                  <c:v>0.508464227084774</c:v>
                </c:pt>
                <c:pt idx="1132">
                  <c:v>0.509227792535738</c:v>
                </c:pt>
                <c:pt idx="1133">
                  <c:v>0.510147868170588</c:v>
                </c:pt>
                <c:pt idx="1134">
                  <c:v>0.509912634854761</c:v>
                </c:pt>
                <c:pt idx="1135">
                  <c:v>0.510117746957254</c:v>
                </c:pt>
                <c:pt idx="1136">
                  <c:v>0.510590205090275</c:v>
                </c:pt>
                <c:pt idx="1137">
                  <c:v>0.511386864915806</c:v>
                </c:pt>
                <c:pt idx="1138">
                  <c:v>0.510878154408545</c:v>
                </c:pt>
                <c:pt idx="1139">
                  <c:v>0.512255431155057</c:v>
                </c:pt>
                <c:pt idx="1140">
                  <c:v>0.515112782687621</c:v>
                </c:pt>
                <c:pt idx="1141">
                  <c:v>0.516059223422147</c:v>
                </c:pt>
                <c:pt idx="1142">
                  <c:v>0.516651270568307</c:v>
                </c:pt>
                <c:pt idx="1143">
                  <c:v>0.516519391360696</c:v>
                </c:pt>
                <c:pt idx="1144">
                  <c:v>0.513583652299647</c:v>
                </c:pt>
                <c:pt idx="1145">
                  <c:v>0.512653383763307</c:v>
                </c:pt>
                <c:pt idx="1146">
                  <c:v>0.511756719181243</c:v>
                </c:pt>
                <c:pt idx="1147">
                  <c:v>0.511375149174519</c:v>
                </c:pt>
                <c:pt idx="1148">
                  <c:v>0.51035366197291</c:v>
                </c:pt>
                <c:pt idx="1149">
                  <c:v>0.510899564737312</c:v>
                </c:pt>
                <c:pt idx="1150">
                  <c:v>0.509204241969278</c:v>
                </c:pt>
                <c:pt idx="1151">
                  <c:v>0.506785051531531</c:v>
                </c:pt>
                <c:pt idx="1152">
                  <c:v>0.471526774053816</c:v>
                </c:pt>
                <c:pt idx="1153">
                  <c:v>0.472795177892262</c:v>
                </c:pt>
                <c:pt idx="1154">
                  <c:v>0.471982533333057</c:v>
                </c:pt>
                <c:pt idx="1155">
                  <c:v>0.472848374734027</c:v>
                </c:pt>
                <c:pt idx="1156">
                  <c:v>0.472971845546289</c:v>
                </c:pt>
                <c:pt idx="1157">
                  <c:v>0.4753143559022</c:v>
                </c:pt>
                <c:pt idx="1158">
                  <c:v>0.475963557311018</c:v>
                </c:pt>
                <c:pt idx="1159">
                  <c:v>0.474388586045266</c:v>
                </c:pt>
                <c:pt idx="1160">
                  <c:v>0.474928069605098</c:v>
                </c:pt>
                <c:pt idx="1161">
                  <c:v>0.472724663453058</c:v>
                </c:pt>
                <c:pt idx="1162">
                  <c:v>0.472570471016236</c:v>
                </c:pt>
                <c:pt idx="1163">
                  <c:v>0.473891325480625</c:v>
                </c:pt>
                <c:pt idx="1164">
                  <c:v>0.47337286903372</c:v>
                </c:pt>
                <c:pt idx="1165">
                  <c:v>0.475456666146708</c:v>
                </c:pt>
                <c:pt idx="1166">
                  <c:v>0.478379475691291</c:v>
                </c:pt>
                <c:pt idx="1167">
                  <c:v>0.479495719239199</c:v>
                </c:pt>
                <c:pt idx="1168">
                  <c:v>0.482637513917119</c:v>
                </c:pt>
                <c:pt idx="1169">
                  <c:v>0.483181055622809</c:v>
                </c:pt>
                <c:pt idx="1170">
                  <c:v>0.484190308913712</c:v>
                </c:pt>
                <c:pt idx="1171">
                  <c:v>0.484308058217548</c:v>
                </c:pt>
                <c:pt idx="1172">
                  <c:v>0.481524226023623</c:v>
                </c:pt>
                <c:pt idx="1173">
                  <c:v>0.438591205522431</c:v>
                </c:pt>
                <c:pt idx="1174">
                  <c:v>0.439527586924488</c:v>
                </c:pt>
                <c:pt idx="1175">
                  <c:v>0.44099205269848</c:v>
                </c:pt>
                <c:pt idx="1176">
                  <c:v>0.44007687621085</c:v>
                </c:pt>
                <c:pt idx="1177">
                  <c:v>0.440723650804338</c:v>
                </c:pt>
                <c:pt idx="1178">
                  <c:v>0.448326304111311</c:v>
                </c:pt>
                <c:pt idx="1179">
                  <c:v>0.452902667569171</c:v>
                </c:pt>
                <c:pt idx="1180">
                  <c:v>0.451462527138424</c:v>
                </c:pt>
                <c:pt idx="1181">
                  <c:v>0.450492514323459</c:v>
                </c:pt>
                <c:pt idx="1182">
                  <c:v>0.449815900842041</c:v>
                </c:pt>
                <c:pt idx="1183">
                  <c:v>0.450873018015023</c:v>
                </c:pt>
                <c:pt idx="1184">
                  <c:v>0.449871278483406</c:v>
                </c:pt>
                <c:pt idx="1185">
                  <c:v>0.44859039341833</c:v>
                </c:pt>
                <c:pt idx="1186">
                  <c:v>0.446851456484465</c:v>
                </c:pt>
                <c:pt idx="1187">
                  <c:v>0.4439667699574</c:v>
                </c:pt>
                <c:pt idx="1188">
                  <c:v>0.4456017166283</c:v>
                </c:pt>
                <c:pt idx="1189">
                  <c:v>0.445924333433551</c:v>
                </c:pt>
                <c:pt idx="1190">
                  <c:v>0.446053491413407</c:v>
                </c:pt>
                <c:pt idx="1191">
                  <c:v>0.44429454735988</c:v>
                </c:pt>
                <c:pt idx="1192">
                  <c:v>0.434895642010198</c:v>
                </c:pt>
                <c:pt idx="1193">
                  <c:v>0.437689345710382</c:v>
                </c:pt>
                <c:pt idx="1194">
                  <c:v>0.437901347359327</c:v>
                </c:pt>
                <c:pt idx="1195">
                  <c:v>0.506498678485911</c:v>
                </c:pt>
                <c:pt idx="1196">
                  <c:v>0.50560103002544</c:v>
                </c:pt>
                <c:pt idx="1197">
                  <c:v>0.505095075847818</c:v>
                </c:pt>
                <c:pt idx="1198">
                  <c:v>0.504412879469547</c:v>
                </c:pt>
                <c:pt idx="1199">
                  <c:v>0.502649354459765</c:v>
                </c:pt>
                <c:pt idx="1200">
                  <c:v>0.503045179862138</c:v>
                </c:pt>
                <c:pt idx="1201">
                  <c:v>0.500452089128139</c:v>
                </c:pt>
                <c:pt idx="1202">
                  <c:v>0.500371402253124</c:v>
                </c:pt>
                <c:pt idx="1203">
                  <c:v>0.50119156846808</c:v>
                </c:pt>
                <c:pt idx="1204">
                  <c:v>0.500555977953775</c:v>
                </c:pt>
                <c:pt idx="1205">
                  <c:v>0.500180614020674</c:v>
                </c:pt>
                <c:pt idx="1206">
                  <c:v>0.49966162417553</c:v>
                </c:pt>
                <c:pt idx="1207">
                  <c:v>0.500980551719338</c:v>
                </c:pt>
                <c:pt idx="1208">
                  <c:v>0.502309787052666</c:v>
                </c:pt>
                <c:pt idx="1209">
                  <c:v>0.501705528760779</c:v>
                </c:pt>
                <c:pt idx="1210">
                  <c:v>0.501409298985025</c:v>
                </c:pt>
                <c:pt idx="1211">
                  <c:v>0.501594977748222</c:v>
                </c:pt>
                <c:pt idx="1212">
                  <c:v>0.499297064474568</c:v>
                </c:pt>
                <c:pt idx="1213">
                  <c:v>0.496772388467463</c:v>
                </c:pt>
                <c:pt idx="1214">
                  <c:v>0.497570563176618</c:v>
                </c:pt>
                <c:pt idx="1215">
                  <c:v>0.490089826585343</c:v>
                </c:pt>
                <c:pt idx="1216">
                  <c:v>0.489608073408956</c:v>
                </c:pt>
                <c:pt idx="1217">
                  <c:v>0.491931786191053</c:v>
                </c:pt>
                <c:pt idx="1218">
                  <c:v>0.440910624028964</c:v>
                </c:pt>
                <c:pt idx="1219">
                  <c:v>0.441322972868574</c:v>
                </c:pt>
                <c:pt idx="1220">
                  <c:v>0.439749070552755</c:v>
                </c:pt>
                <c:pt idx="1221">
                  <c:v>0.439288071019701</c:v>
                </c:pt>
                <c:pt idx="1222">
                  <c:v>0.441234378296147</c:v>
                </c:pt>
                <c:pt idx="1223">
                  <c:v>0.440428987103365</c:v>
                </c:pt>
                <c:pt idx="1224">
                  <c:v>0.439840577715719</c:v>
                </c:pt>
                <c:pt idx="1225">
                  <c:v>0.441756306794212</c:v>
                </c:pt>
                <c:pt idx="1226">
                  <c:v>0.440957275108745</c:v>
                </c:pt>
                <c:pt idx="1227">
                  <c:v>0.442310155377794</c:v>
                </c:pt>
                <c:pt idx="1228">
                  <c:v>0.439434586314333</c:v>
                </c:pt>
                <c:pt idx="1229">
                  <c:v>0.439682979502248</c:v>
                </c:pt>
                <c:pt idx="1230">
                  <c:v>0.441361256109735</c:v>
                </c:pt>
                <c:pt idx="1231">
                  <c:v>0.440187992429185</c:v>
                </c:pt>
                <c:pt idx="1232">
                  <c:v>0.441934838882701</c:v>
                </c:pt>
                <c:pt idx="1233">
                  <c:v>0.441596797448355</c:v>
                </c:pt>
                <c:pt idx="1234">
                  <c:v>0.442657043075778</c:v>
                </c:pt>
                <c:pt idx="1235">
                  <c:v>0.444174251195788</c:v>
                </c:pt>
                <c:pt idx="1236">
                  <c:v>0.444743973304016</c:v>
                </c:pt>
                <c:pt idx="1237">
                  <c:v>0.450482608004939</c:v>
                </c:pt>
                <c:pt idx="1238">
                  <c:v>0.456874513403546</c:v>
                </c:pt>
                <c:pt idx="1239">
                  <c:v>0.457029694031372</c:v>
                </c:pt>
                <c:pt idx="1240">
                  <c:v>0.456527394252261</c:v>
                </c:pt>
                <c:pt idx="1241">
                  <c:v>0.456861795630768</c:v>
                </c:pt>
                <c:pt idx="1242">
                  <c:v>0.456981283491663</c:v>
                </c:pt>
                <c:pt idx="1243">
                  <c:v>0.457204732653369</c:v>
                </c:pt>
                <c:pt idx="1244">
                  <c:v>0.458537142888975</c:v>
                </c:pt>
                <c:pt idx="1245">
                  <c:v>0.45977614782638</c:v>
                </c:pt>
                <c:pt idx="1246">
                  <c:v>0.460786393092758</c:v>
                </c:pt>
                <c:pt idx="1247">
                  <c:v>0.465007832057242</c:v>
                </c:pt>
                <c:pt idx="1248">
                  <c:v>0.468802248460552</c:v>
                </c:pt>
                <c:pt idx="1249">
                  <c:v>0.469421405611113</c:v>
                </c:pt>
                <c:pt idx="1250">
                  <c:v>0.468414668284699</c:v>
                </c:pt>
                <c:pt idx="1251">
                  <c:v>0.467918434199957</c:v>
                </c:pt>
                <c:pt idx="1252">
                  <c:v>0.46719274251439</c:v>
                </c:pt>
                <c:pt idx="1253">
                  <c:v>0.466825838011253</c:v>
                </c:pt>
                <c:pt idx="1254">
                  <c:v>0.466094048841916</c:v>
                </c:pt>
                <c:pt idx="1255">
                  <c:v>0.466043049786377</c:v>
                </c:pt>
                <c:pt idx="1256">
                  <c:v>0.466210629513836</c:v>
                </c:pt>
                <c:pt idx="1257">
                  <c:v>0.464890062781687</c:v>
                </c:pt>
                <c:pt idx="1258">
                  <c:v>0.458544670234989</c:v>
                </c:pt>
                <c:pt idx="1259">
                  <c:v>0.459449888167963</c:v>
                </c:pt>
                <c:pt idx="1260">
                  <c:v>0.458553265346633</c:v>
                </c:pt>
                <c:pt idx="1261">
                  <c:v>0.5380277166935</c:v>
                </c:pt>
                <c:pt idx="1262">
                  <c:v>0.537934348026214</c:v>
                </c:pt>
                <c:pt idx="1263">
                  <c:v>0.539107367086143</c:v>
                </c:pt>
                <c:pt idx="1264">
                  <c:v>0.53980620281515</c:v>
                </c:pt>
                <c:pt idx="1265">
                  <c:v>0.538253604992921</c:v>
                </c:pt>
                <c:pt idx="1266">
                  <c:v>0.538308336527104</c:v>
                </c:pt>
                <c:pt idx="1267">
                  <c:v>0.539668920767421</c:v>
                </c:pt>
                <c:pt idx="1268">
                  <c:v>0.537156163737473</c:v>
                </c:pt>
                <c:pt idx="1269">
                  <c:v>0.537923645305531</c:v>
                </c:pt>
                <c:pt idx="1270">
                  <c:v>0.536622126247401</c:v>
                </c:pt>
                <c:pt idx="1271">
                  <c:v>0.536262525911117</c:v>
                </c:pt>
                <c:pt idx="1272">
                  <c:v>0.534918603769838</c:v>
                </c:pt>
                <c:pt idx="1273">
                  <c:v>0.534782097587139</c:v>
                </c:pt>
                <c:pt idx="1274">
                  <c:v>0.535654575164734</c:v>
                </c:pt>
                <c:pt idx="1275">
                  <c:v>0.536744182986006</c:v>
                </c:pt>
                <c:pt idx="1276">
                  <c:v>0.536674049334596</c:v>
                </c:pt>
                <c:pt idx="1277">
                  <c:v>0.537053560506117</c:v>
                </c:pt>
                <c:pt idx="1278">
                  <c:v>0.536935717563104</c:v>
                </c:pt>
                <c:pt idx="1279">
                  <c:v>0.536848663606769</c:v>
                </c:pt>
                <c:pt idx="1280">
                  <c:v>0.545886115315221</c:v>
                </c:pt>
                <c:pt idx="1281">
                  <c:v>0.546409175381311</c:v>
                </c:pt>
                <c:pt idx="1282">
                  <c:v>0.545987739095618</c:v>
                </c:pt>
                <c:pt idx="1283">
                  <c:v>0.637603801146813</c:v>
                </c:pt>
                <c:pt idx="1284">
                  <c:v>0.637110265765686</c:v>
                </c:pt>
                <c:pt idx="1285">
                  <c:v>0.637288558952313</c:v>
                </c:pt>
                <c:pt idx="1286">
                  <c:v>0.635821018749391</c:v>
                </c:pt>
                <c:pt idx="1287">
                  <c:v>0.636348759689919</c:v>
                </c:pt>
                <c:pt idx="1288">
                  <c:v>0.635487601374371</c:v>
                </c:pt>
                <c:pt idx="1289">
                  <c:v>0.63368884210884</c:v>
                </c:pt>
                <c:pt idx="1290">
                  <c:v>0.634628952234688</c:v>
                </c:pt>
                <c:pt idx="1291">
                  <c:v>0.634634299564994</c:v>
                </c:pt>
                <c:pt idx="1292">
                  <c:v>0.635259300888835</c:v>
                </c:pt>
                <c:pt idx="1293">
                  <c:v>0.634214602424147</c:v>
                </c:pt>
                <c:pt idx="1294">
                  <c:v>0.633808799483117</c:v>
                </c:pt>
                <c:pt idx="1295">
                  <c:v>0.634016984215851</c:v>
                </c:pt>
                <c:pt idx="1296">
                  <c:v>0.633247273628219</c:v>
                </c:pt>
                <c:pt idx="1297">
                  <c:v>0.633769617683473</c:v>
                </c:pt>
                <c:pt idx="1298">
                  <c:v>0.633696863344108</c:v>
                </c:pt>
                <c:pt idx="1299">
                  <c:v>0.633901812736095</c:v>
                </c:pt>
                <c:pt idx="1300">
                  <c:v>0.634323977135054</c:v>
                </c:pt>
                <c:pt idx="1301">
                  <c:v>0.635800001903001</c:v>
                </c:pt>
                <c:pt idx="1302">
                  <c:v>0.634588020363135</c:v>
                </c:pt>
                <c:pt idx="1303">
                  <c:v>0.634454684014865</c:v>
                </c:pt>
                <c:pt idx="1304">
                  <c:v>0.495020877259059</c:v>
                </c:pt>
                <c:pt idx="1305">
                  <c:v>0.49424216614774</c:v>
                </c:pt>
                <c:pt idx="1306">
                  <c:v>0.49404167126268</c:v>
                </c:pt>
                <c:pt idx="1307">
                  <c:v>0.494015237571575</c:v>
                </c:pt>
                <c:pt idx="1308">
                  <c:v>0.493970502647447</c:v>
                </c:pt>
                <c:pt idx="1309">
                  <c:v>0.49753904972761</c:v>
                </c:pt>
                <c:pt idx="1310">
                  <c:v>0.497861270609225</c:v>
                </c:pt>
                <c:pt idx="1311">
                  <c:v>0.499264790901015</c:v>
                </c:pt>
                <c:pt idx="1312">
                  <c:v>0.499811191418481</c:v>
                </c:pt>
                <c:pt idx="1313">
                  <c:v>0.501028863221266</c:v>
                </c:pt>
                <c:pt idx="1314">
                  <c:v>0.50010001812641</c:v>
                </c:pt>
                <c:pt idx="1315">
                  <c:v>0.500892681988885</c:v>
                </c:pt>
                <c:pt idx="1316">
                  <c:v>0.500806730544682</c:v>
                </c:pt>
                <c:pt idx="1317">
                  <c:v>0.504229105463779</c:v>
                </c:pt>
                <c:pt idx="1318">
                  <c:v>0.503775829770006</c:v>
                </c:pt>
                <c:pt idx="1319">
                  <c:v>0.50373201092181</c:v>
                </c:pt>
                <c:pt idx="1320">
                  <c:v>0.503383435276562</c:v>
                </c:pt>
                <c:pt idx="1321">
                  <c:v>0.504561903916177</c:v>
                </c:pt>
                <c:pt idx="1322">
                  <c:v>0.504992121099089</c:v>
                </c:pt>
                <c:pt idx="1323">
                  <c:v>0.505742501679634</c:v>
                </c:pt>
                <c:pt idx="1324">
                  <c:v>0.508686751409268</c:v>
                </c:pt>
                <c:pt idx="1325">
                  <c:v>0.508254411569636</c:v>
                </c:pt>
                <c:pt idx="1326">
                  <c:v>0.508254276731001</c:v>
                </c:pt>
                <c:pt idx="1327">
                  <c:v>0.668526450566123</c:v>
                </c:pt>
                <c:pt idx="1328">
                  <c:v>0.668637330919851</c:v>
                </c:pt>
                <c:pt idx="1329">
                  <c:v>0.668455774821342</c:v>
                </c:pt>
                <c:pt idx="1330">
                  <c:v>0.668992246877409</c:v>
                </c:pt>
                <c:pt idx="1331">
                  <c:v>0.669760785932407</c:v>
                </c:pt>
                <c:pt idx="1332">
                  <c:v>0.670018044569624</c:v>
                </c:pt>
                <c:pt idx="1333">
                  <c:v>0.670205972513806</c:v>
                </c:pt>
                <c:pt idx="1334">
                  <c:v>0.671666289157521</c:v>
                </c:pt>
                <c:pt idx="1335">
                  <c:v>0.672517357691235</c:v>
                </c:pt>
                <c:pt idx="1336">
                  <c:v>0.674729999792789</c:v>
                </c:pt>
                <c:pt idx="1337">
                  <c:v>0.674859851308913</c:v>
                </c:pt>
                <c:pt idx="1338">
                  <c:v>0.677484964851807</c:v>
                </c:pt>
                <c:pt idx="1339">
                  <c:v>0.67588403079504</c:v>
                </c:pt>
                <c:pt idx="1340">
                  <c:v>0.677285589726992</c:v>
                </c:pt>
                <c:pt idx="1341">
                  <c:v>0.677625866459463</c:v>
                </c:pt>
                <c:pt idx="1342">
                  <c:v>0.676750000918853</c:v>
                </c:pt>
                <c:pt idx="1343">
                  <c:v>0.679303540365055</c:v>
                </c:pt>
                <c:pt idx="1344">
                  <c:v>0.675121817402073</c:v>
                </c:pt>
                <c:pt idx="1345">
                  <c:v>0.675841812767964</c:v>
                </c:pt>
                <c:pt idx="1346">
                  <c:v>0.675753694397165</c:v>
                </c:pt>
                <c:pt idx="1347">
                  <c:v>0.846156943968434</c:v>
                </c:pt>
                <c:pt idx="1348">
                  <c:v>0.84913874282895</c:v>
                </c:pt>
                <c:pt idx="1349">
                  <c:v>0.849564028340764</c:v>
                </c:pt>
                <c:pt idx="1350">
                  <c:v>0.850347721753377</c:v>
                </c:pt>
                <c:pt idx="1351">
                  <c:v>0.849489977928335</c:v>
                </c:pt>
                <c:pt idx="1352">
                  <c:v>0.848133181039545</c:v>
                </c:pt>
                <c:pt idx="1353">
                  <c:v>0.849153214873131</c:v>
                </c:pt>
                <c:pt idx="1354">
                  <c:v>0.849501991514246</c:v>
                </c:pt>
                <c:pt idx="1355">
                  <c:v>0.851178223891143</c:v>
                </c:pt>
                <c:pt idx="1356">
                  <c:v>0.851812328374842</c:v>
                </c:pt>
                <c:pt idx="1357">
                  <c:v>0.852220571066209</c:v>
                </c:pt>
                <c:pt idx="1358">
                  <c:v>0.851551864469989</c:v>
                </c:pt>
                <c:pt idx="1359">
                  <c:v>0.850801624540005</c:v>
                </c:pt>
                <c:pt idx="1360">
                  <c:v>0.851026685868115</c:v>
                </c:pt>
                <c:pt idx="1361">
                  <c:v>0.851115709711933</c:v>
                </c:pt>
                <c:pt idx="1362">
                  <c:v>0.850645644696669</c:v>
                </c:pt>
                <c:pt idx="1363">
                  <c:v>0.851313747829848</c:v>
                </c:pt>
                <c:pt idx="1364">
                  <c:v>0.852042557614997</c:v>
                </c:pt>
                <c:pt idx="1365">
                  <c:v>0.853750468519309</c:v>
                </c:pt>
                <c:pt idx="1366">
                  <c:v>0.851811780035628</c:v>
                </c:pt>
                <c:pt idx="1367">
                  <c:v>0.850559657562736</c:v>
                </c:pt>
                <c:pt idx="1368">
                  <c:v>0.882356883294329</c:v>
                </c:pt>
                <c:pt idx="1369">
                  <c:v>0.882032284597492</c:v>
                </c:pt>
                <c:pt idx="1370">
                  <c:v>0.882370625042642</c:v>
                </c:pt>
                <c:pt idx="1371">
                  <c:v>0.882647513341954</c:v>
                </c:pt>
                <c:pt idx="1372">
                  <c:v>0.882523069082453</c:v>
                </c:pt>
                <c:pt idx="1373">
                  <c:v>0.880314360616052</c:v>
                </c:pt>
                <c:pt idx="1374">
                  <c:v>0.880511442265749</c:v>
                </c:pt>
                <c:pt idx="1375">
                  <c:v>0.880376083421739</c:v>
                </c:pt>
                <c:pt idx="1376">
                  <c:v>0.881687701015903</c:v>
                </c:pt>
                <c:pt idx="1377">
                  <c:v>0.881469113622296</c:v>
                </c:pt>
                <c:pt idx="1378">
                  <c:v>0.882338606792246</c:v>
                </c:pt>
                <c:pt idx="1379">
                  <c:v>0.883467450655547</c:v>
                </c:pt>
                <c:pt idx="1380">
                  <c:v>0.884070336138568</c:v>
                </c:pt>
                <c:pt idx="1381">
                  <c:v>0.882932557722318</c:v>
                </c:pt>
                <c:pt idx="1382">
                  <c:v>0.88254928809301</c:v>
                </c:pt>
                <c:pt idx="1383">
                  <c:v>0.883276627138946</c:v>
                </c:pt>
                <c:pt idx="1384">
                  <c:v>0.88356762441614</c:v>
                </c:pt>
                <c:pt idx="1385">
                  <c:v>0.882625566146053</c:v>
                </c:pt>
                <c:pt idx="1386">
                  <c:v>0.883291145540226</c:v>
                </c:pt>
                <c:pt idx="1387">
                  <c:v>0.878672020048113</c:v>
                </c:pt>
                <c:pt idx="1388">
                  <c:v>0.878194223736769</c:v>
                </c:pt>
                <c:pt idx="1389">
                  <c:v>0.879144792932664</c:v>
                </c:pt>
                <c:pt idx="1390">
                  <c:v>0.765150692536978</c:v>
                </c:pt>
                <c:pt idx="1391">
                  <c:v>0.766669453320656</c:v>
                </c:pt>
                <c:pt idx="1392">
                  <c:v>0.76763921476362</c:v>
                </c:pt>
                <c:pt idx="1393">
                  <c:v>0.768707657594757</c:v>
                </c:pt>
                <c:pt idx="1394">
                  <c:v>0.768641529550829</c:v>
                </c:pt>
                <c:pt idx="1395">
                  <c:v>0.767662033751772</c:v>
                </c:pt>
                <c:pt idx="1396">
                  <c:v>0.76420138416561</c:v>
                </c:pt>
                <c:pt idx="1397">
                  <c:v>0.759896268077388</c:v>
                </c:pt>
                <c:pt idx="1398">
                  <c:v>0.759567839509929</c:v>
                </c:pt>
                <c:pt idx="1399">
                  <c:v>0.760658977296307</c:v>
                </c:pt>
                <c:pt idx="1400">
                  <c:v>0.761219921874532</c:v>
                </c:pt>
                <c:pt idx="1401">
                  <c:v>0.758753135571251</c:v>
                </c:pt>
                <c:pt idx="1402">
                  <c:v>0.760355277848121</c:v>
                </c:pt>
                <c:pt idx="1403">
                  <c:v>0.759777672323348</c:v>
                </c:pt>
                <c:pt idx="1404">
                  <c:v>0.761708418999227</c:v>
                </c:pt>
                <c:pt idx="1405">
                  <c:v>0.762018094423204</c:v>
                </c:pt>
                <c:pt idx="1406">
                  <c:v>0.763852003967823</c:v>
                </c:pt>
                <c:pt idx="1407">
                  <c:v>0.769088761374737</c:v>
                </c:pt>
                <c:pt idx="1408">
                  <c:v>0.768270191078043</c:v>
                </c:pt>
                <c:pt idx="1409">
                  <c:v>0.769124215117317</c:v>
                </c:pt>
                <c:pt idx="1410">
                  <c:v>0.763807483897803</c:v>
                </c:pt>
                <c:pt idx="1411">
                  <c:v>0.763101458484052</c:v>
                </c:pt>
                <c:pt idx="1412">
                  <c:v>0.76596860304422</c:v>
                </c:pt>
                <c:pt idx="1413">
                  <c:v>0.844300580656908</c:v>
                </c:pt>
                <c:pt idx="1414">
                  <c:v>0.843815904724326</c:v>
                </c:pt>
                <c:pt idx="1415">
                  <c:v>0.844350153546765</c:v>
                </c:pt>
                <c:pt idx="1416">
                  <c:v>0.842866096718437</c:v>
                </c:pt>
                <c:pt idx="1417">
                  <c:v>0.844089041455196</c:v>
                </c:pt>
                <c:pt idx="1418">
                  <c:v>0.843186949687007</c:v>
                </c:pt>
                <c:pt idx="1419">
                  <c:v>0.843584962691907</c:v>
                </c:pt>
                <c:pt idx="1420">
                  <c:v>0.844168584090948</c:v>
                </c:pt>
                <c:pt idx="1421">
                  <c:v>0.842977214763031</c:v>
                </c:pt>
                <c:pt idx="1422">
                  <c:v>0.843493840279351</c:v>
                </c:pt>
                <c:pt idx="1423">
                  <c:v>0.844026266862141</c:v>
                </c:pt>
                <c:pt idx="1424">
                  <c:v>0.844986479970733</c:v>
                </c:pt>
                <c:pt idx="1425">
                  <c:v>0.845086226674158</c:v>
                </c:pt>
                <c:pt idx="1426">
                  <c:v>0.846262090504806</c:v>
                </c:pt>
                <c:pt idx="1427">
                  <c:v>0.845690562452348</c:v>
                </c:pt>
                <c:pt idx="1428">
                  <c:v>0.844762502863335</c:v>
                </c:pt>
                <c:pt idx="1429">
                  <c:v>0.845558274308787</c:v>
                </c:pt>
                <c:pt idx="1430">
                  <c:v>0.845114703094305</c:v>
                </c:pt>
                <c:pt idx="1431">
                  <c:v>0.844614284830956</c:v>
                </c:pt>
                <c:pt idx="1432">
                  <c:v>0.844622493654762</c:v>
                </c:pt>
                <c:pt idx="1433">
                  <c:v>0.766646550967956</c:v>
                </c:pt>
                <c:pt idx="1434">
                  <c:v>0.767187597350851</c:v>
                </c:pt>
                <c:pt idx="1435">
                  <c:v>0.767630574380108</c:v>
                </c:pt>
                <c:pt idx="1436">
                  <c:v>0.767068879287639</c:v>
                </c:pt>
                <c:pt idx="1437">
                  <c:v>0.767034394026725</c:v>
                </c:pt>
                <c:pt idx="1438">
                  <c:v>0.767154086958773</c:v>
                </c:pt>
                <c:pt idx="1439">
                  <c:v>0.766665145214889</c:v>
                </c:pt>
                <c:pt idx="1440">
                  <c:v>0.766357501243334</c:v>
                </c:pt>
                <c:pt idx="1441">
                  <c:v>0.767787248256803</c:v>
                </c:pt>
                <c:pt idx="1442">
                  <c:v>0.767818752067247</c:v>
                </c:pt>
                <c:pt idx="1443">
                  <c:v>0.767137568497773</c:v>
                </c:pt>
                <c:pt idx="1444">
                  <c:v>0.767448254228708</c:v>
                </c:pt>
                <c:pt idx="1445">
                  <c:v>0.767538002850178</c:v>
                </c:pt>
                <c:pt idx="1446">
                  <c:v>0.768662563853059</c:v>
                </c:pt>
                <c:pt idx="1447">
                  <c:v>0.767972451338004</c:v>
                </c:pt>
                <c:pt idx="1448">
                  <c:v>0.76909335001385</c:v>
                </c:pt>
                <c:pt idx="1449">
                  <c:v>0.768093514355125</c:v>
                </c:pt>
                <c:pt idx="1450">
                  <c:v>0.76934480745138</c:v>
                </c:pt>
                <c:pt idx="1451">
                  <c:v>0.769028540178977</c:v>
                </c:pt>
                <c:pt idx="1452">
                  <c:v>0.770187291797724</c:v>
                </c:pt>
                <c:pt idx="1453">
                  <c:v>0.760994577314436</c:v>
                </c:pt>
                <c:pt idx="1454">
                  <c:v>0.76117498504337</c:v>
                </c:pt>
                <c:pt idx="1455">
                  <c:v>0.759810132209156</c:v>
                </c:pt>
                <c:pt idx="1456">
                  <c:v>0.669338289677536</c:v>
                </c:pt>
                <c:pt idx="1457">
                  <c:v>0.67002155479103</c:v>
                </c:pt>
                <c:pt idx="1458">
                  <c:v>0.668442245959672</c:v>
                </c:pt>
                <c:pt idx="1459">
                  <c:v>0.667739078569035</c:v>
                </c:pt>
                <c:pt idx="1460">
                  <c:v>0.66775299029184</c:v>
                </c:pt>
                <c:pt idx="1461">
                  <c:v>0.665724868939778</c:v>
                </c:pt>
                <c:pt idx="1462">
                  <c:v>0.663163981102086</c:v>
                </c:pt>
                <c:pt idx="1463">
                  <c:v>0.662874622123384</c:v>
                </c:pt>
                <c:pt idx="1464">
                  <c:v>0.656211781400589</c:v>
                </c:pt>
                <c:pt idx="1465">
                  <c:v>0.656299844130195</c:v>
                </c:pt>
                <c:pt idx="1466">
                  <c:v>0.655907133374196</c:v>
                </c:pt>
                <c:pt idx="1467">
                  <c:v>0.657712953097458</c:v>
                </c:pt>
                <c:pt idx="1468">
                  <c:v>0.658031126096417</c:v>
                </c:pt>
                <c:pt idx="1469">
                  <c:v>0.656252627500366</c:v>
                </c:pt>
                <c:pt idx="1470">
                  <c:v>0.657130167003585</c:v>
                </c:pt>
                <c:pt idx="1471">
                  <c:v>0.657253913481107</c:v>
                </c:pt>
                <c:pt idx="1472">
                  <c:v>0.657699492904485</c:v>
                </c:pt>
                <c:pt idx="1473">
                  <c:v>0.659221849658431</c:v>
                </c:pt>
                <c:pt idx="1474">
                  <c:v>0.658577885096375</c:v>
                </c:pt>
                <c:pt idx="1475">
                  <c:v>0.65785658983489</c:v>
                </c:pt>
                <c:pt idx="1476">
                  <c:v>0.665708717503375</c:v>
                </c:pt>
                <c:pt idx="1477">
                  <c:v>0.667377949163164</c:v>
                </c:pt>
                <c:pt idx="1478">
                  <c:v>0.624528454280865</c:v>
                </c:pt>
                <c:pt idx="1479">
                  <c:v>0.624983844907988</c:v>
                </c:pt>
                <c:pt idx="1480">
                  <c:v>0.623205107632919</c:v>
                </c:pt>
                <c:pt idx="1481">
                  <c:v>0.623831239053867</c:v>
                </c:pt>
                <c:pt idx="1482">
                  <c:v>0.623264877147806</c:v>
                </c:pt>
                <c:pt idx="1483">
                  <c:v>0.624704072981957</c:v>
                </c:pt>
                <c:pt idx="1484">
                  <c:v>0.625320048093433</c:v>
                </c:pt>
                <c:pt idx="1485">
                  <c:v>0.623186943481338</c:v>
                </c:pt>
                <c:pt idx="1486">
                  <c:v>0.623527841056633</c:v>
                </c:pt>
                <c:pt idx="1487">
                  <c:v>0.623614810950369</c:v>
                </c:pt>
                <c:pt idx="1488">
                  <c:v>0.623703395182781</c:v>
                </c:pt>
                <c:pt idx="1489">
                  <c:v>0.623837092408823</c:v>
                </c:pt>
                <c:pt idx="1490">
                  <c:v>0.627151822807995</c:v>
                </c:pt>
                <c:pt idx="1491">
                  <c:v>0.631746254776021</c:v>
                </c:pt>
                <c:pt idx="1492">
                  <c:v>0.635005546297571</c:v>
                </c:pt>
                <c:pt idx="1493">
                  <c:v>0.632031509649574</c:v>
                </c:pt>
                <c:pt idx="1494">
                  <c:v>0.630921728759362</c:v>
                </c:pt>
                <c:pt idx="1495">
                  <c:v>0.632555495991361</c:v>
                </c:pt>
                <c:pt idx="1496">
                  <c:v>0.633707115591602</c:v>
                </c:pt>
                <c:pt idx="1497">
                  <c:v>0.628806862701569</c:v>
                </c:pt>
                <c:pt idx="1498">
                  <c:v>0.627914247699682</c:v>
                </c:pt>
                <c:pt idx="1499">
                  <c:v>0.689200679673051</c:v>
                </c:pt>
                <c:pt idx="1500">
                  <c:v>0.690128638039368</c:v>
                </c:pt>
                <c:pt idx="1501">
                  <c:v>0.692146365242539</c:v>
                </c:pt>
                <c:pt idx="1502">
                  <c:v>0.691669022391988</c:v>
                </c:pt>
                <c:pt idx="1503">
                  <c:v>0.694019531216018</c:v>
                </c:pt>
                <c:pt idx="1504">
                  <c:v>0.693474410911593</c:v>
                </c:pt>
                <c:pt idx="1505">
                  <c:v>0.692545646313881</c:v>
                </c:pt>
                <c:pt idx="1506">
                  <c:v>0.692800882394041</c:v>
                </c:pt>
                <c:pt idx="1507">
                  <c:v>0.692087063104334</c:v>
                </c:pt>
                <c:pt idx="1508">
                  <c:v>0.693178659005754</c:v>
                </c:pt>
                <c:pt idx="1509">
                  <c:v>0.693808523425689</c:v>
                </c:pt>
                <c:pt idx="1510">
                  <c:v>0.693007564680636</c:v>
                </c:pt>
                <c:pt idx="1511">
                  <c:v>0.694436934453497</c:v>
                </c:pt>
                <c:pt idx="1512">
                  <c:v>0.696659752374855</c:v>
                </c:pt>
                <c:pt idx="1513">
                  <c:v>0.698437369596295</c:v>
                </c:pt>
                <c:pt idx="1514">
                  <c:v>0.698584697970559</c:v>
                </c:pt>
                <c:pt idx="1515">
                  <c:v>0.698427154421908</c:v>
                </c:pt>
                <c:pt idx="1516">
                  <c:v>0.697705042454985</c:v>
                </c:pt>
                <c:pt idx="1517">
                  <c:v>0.698226690302069</c:v>
                </c:pt>
                <c:pt idx="1518">
                  <c:v>0.697351043467172</c:v>
                </c:pt>
                <c:pt idx="1519">
                  <c:v>0.701296827949102</c:v>
                </c:pt>
                <c:pt idx="1520">
                  <c:v>0.700174737800082</c:v>
                </c:pt>
                <c:pt idx="1521">
                  <c:v>0.700652087541777</c:v>
                </c:pt>
                <c:pt idx="1522">
                  <c:v>0.724348083075632</c:v>
                </c:pt>
                <c:pt idx="1523">
                  <c:v>0.724697454229752</c:v>
                </c:pt>
                <c:pt idx="1524">
                  <c:v>0.724261545966686</c:v>
                </c:pt>
                <c:pt idx="1525">
                  <c:v>0.725405063481891</c:v>
                </c:pt>
                <c:pt idx="1526">
                  <c:v>0.725375086327568</c:v>
                </c:pt>
                <c:pt idx="1527">
                  <c:v>0.726418090646374</c:v>
                </c:pt>
                <c:pt idx="1528">
                  <c:v>0.725472136914698</c:v>
                </c:pt>
                <c:pt idx="1529">
                  <c:v>0.725961494963876</c:v>
                </c:pt>
                <c:pt idx="1530">
                  <c:v>0.728523403525355</c:v>
                </c:pt>
                <c:pt idx="1531">
                  <c:v>0.72757400836864</c:v>
                </c:pt>
                <c:pt idx="1532">
                  <c:v>0.728123473974435</c:v>
                </c:pt>
                <c:pt idx="1533">
                  <c:v>0.726982962558871</c:v>
                </c:pt>
                <c:pt idx="1534">
                  <c:v>0.727467925468876</c:v>
                </c:pt>
                <c:pt idx="1535">
                  <c:v>0.72782308001045</c:v>
                </c:pt>
                <c:pt idx="1536">
                  <c:v>0.727422296417885</c:v>
                </c:pt>
                <c:pt idx="1537">
                  <c:v>0.72683420093546</c:v>
                </c:pt>
                <c:pt idx="1538">
                  <c:v>0.724321170582287</c:v>
                </c:pt>
                <c:pt idx="1539">
                  <c:v>0.724362809293477</c:v>
                </c:pt>
                <c:pt idx="1540">
                  <c:v>0.724323436231413</c:v>
                </c:pt>
                <c:pt idx="1541">
                  <c:v>0.719554164579038</c:v>
                </c:pt>
                <c:pt idx="1542">
                  <c:v>0.719033059916027</c:v>
                </c:pt>
                <c:pt idx="1543">
                  <c:v>0.575156506436637</c:v>
                </c:pt>
                <c:pt idx="1544">
                  <c:v>0.57644622038202</c:v>
                </c:pt>
                <c:pt idx="1545">
                  <c:v>0.575503746606709</c:v>
                </c:pt>
                <c:pt idx="1546">
                  <c:v>0.575823266004842</c:v>
                </c:pt>
                <c:pt idx="1547">
                  <c:v>0.575265629095245</c:v>
                </c:pt>
                <c:pt idx="1548">
                  <c:v>0.576354776383175</c:v>
                </c:pt>
                <c:pt idx="1549">
                  <c:v>0.576296103002347</c:v>
                </c:pt>
                <c:pt idx="1550">
                  <c:v>0.575981309095001</c:v>
                </c:pt>
                <c:pt idx="1551">
                  <c:v>0.57816678994775</c:v>
                </c:pt>
                <c:pt idx="1552">
                  <c:v>0.578100215237753</c:v>
                </c:pt>
                <c:pt idx="1553">
                  <c:v>0.579952757863716</c:v>
                </c:pt>
                <c:pt idx="1554">
                  <c:v>0.578754645882951</c:v>
                </c:pt>
                <c:pt idx="1555">
                  <c:v>0.578415819059006</c:v>
                </c:pt>
                <c:pt idx="1556">
                  <c:v>0.578920980834136</c:v>
                </c:pt>
                <c:pt idx="1557">
                  <c:v>0.57956608748442</c:v>
                </c:pt>
                <c:pt idx="1558">
                  <c:v>0.57956608748442</c:v>
                </c:pt>
                <c:pt idx="1559">
                  <c:v>0.580555134188273</c:v>
                </c:pt>
                <c:pt idx="1560">
                  <c:v>0.582357478495935</c:v>
                </c:pt>
                <c:pt idx="1561">
                  <c:v>0.581654814335006</c:v>
                </c:pt>
                <c:pt idx="1562">
                  <c:v>0.574491236536968</c:v>
                </c:pt>
                <c:pt idx="1563">
                  <c:v>0.574491236536967</c:v>
                </c:pt>
                <c:pt idx="1564">
                  <c:v>0.574612875039947</c:v>
                </c:pt>
                <c:pt idx="1565">
                  <c:v>0.520359649792984</c:v>
                </c:pt>
                <c:pt idx="1566">
                  <c:v>0.517678771905867</c:v>
                </c:pt>
                <c:pt idx="1567">
                  <c:v>0.520201420741493</c:v>
                </c:pt>
                <c:pt idx="1568">
                  <c:v>0.519289411507983</c:v>
                </c:pt>
                <c:pt idx="1569">
                  <c:v>0.518698290518121</c:v>
                </c:pt>
                <c:pt idx="1570">
                  <c:v>0.519889093060752</c:v>
                </c:pt>
                <c:pt idx="1571">
                  <c:v>0.520113909076236</c:v>
                </c:pt>
                <c:pt idx="1572">
                  <c:v>0.521256352460946</c:v>
                </c:pt>
                <c:pt idx="1573">
                  <c:v>0.521211852294104</c:v>
                </c:pt>
                <c:pt idx="1574">
                  <c:v>0.520886829251172</c:v>
                </c:pt>
                <c:pt idx="1575">
                  <c:v>0.519598771548938</c:v>
                </c:pt>
                <c:pt idx="1576">
                  <c:v>0.51989527324538</c:v>
                </c:pt>
                <c:pt idx="1577">
                  <c:v>0.519066392542709</c:v>
                </c:pt>
                <c:pt idx="1578">
                  <c:v>0.518997688155152</c:v>
                </c:pt>
                <c:pt idx="1579">
                  <c:v>0.51879627040058</c:v>
                </c:pt>
                <c:pt idx="1580">
                  <c:v>0.519273069222909</c:v>
                </c:pt>
                <c:pt idx="1581">
                  <c:v>0.519714068005049</c:v>
                </c:pt>
                <c:pt idx="1582">
                  <c:v>0.516989749128437</c:v>
                </c:pt>
                <c:pt idx="1583">
                  <c:v>0.517612049299896</c:v>
                </c:pt>
                <c:pt idx="1584">
                  <c:v>0.517137640433493</c:v>
                </c:pt>
                <c:pt idx="1585">
                  <c:v>0.511211703420893</c:v>
                </c:pt>
                <c:pt idx="1586">
                  <c:v>0.510699409406489</c:v>
                </c:pt>
                <c:pt idx="1587">
                  <c:v>0.51097291535538</c:v>
                </c:pt>
                <c:pt idx="1588">
                  <c:v>0.471506869224218</c:v>
                </c:pt>
                <c:pt idx="1589">
                  <c:v>0.471628180709451</c:v>
                </c:pt>
                <c:pt idx="1590">
                  <c:v>0.471388636478708</c:v>
                </c:pt>
                <c:pt idx="1591">
                  <c:v>0.471191139901902</c:v>
                </c:pt>
                <c:pt idx="1592">
                  <c:v>0.471232773517755</c:v>
                </c:pt>
                <c:pt idx="1593">
                  <c:v>0.471654935135314</c:v>
                </c:pt>
                <c:pt idx="1594">
                  <c:v>0.471202612966414</c:v>
                </c:pt>
                <c:pt idx="1595">
                  <c:v>0.471789369759499</c:v>
                </c:pt>
                <c:pt idx="1596">
                  <c:v>0.470711500954383</c:v>
                </c:pt>
                <c:pt idx="1597">
                  <c:v>0.472041698052005</c:v>
                </c:pt>
                <c:pt idx="1598">
                  <c:v>0.473240016860539</c:v>
                </c:pt>
                <c:pt idx="1599">
                  <c:v>0.470756637965297</c:v>
                </c:pt>
                <c:pt idx="1600">
                  <c:v>0.471778047190517</c:v>
                </c:pt>
                <c:pt idx="1601">
                  <c:v>0.472405484694832</c:v>
                </c:pt>
                <c:pt idx="1602">
                  <c:v>0.473729080793001</c:v>
                </c:pt>
                <c:pt idx="1603">
                  <c:v>0.472968622861452</c:v>
                </c:pt>
                <c:pt idx="1604">
                  <c:v>0.471598157317964</c:v>
                </c:pt>
                <c:pt idx="1605">
                  <c:v>0.471346738024539</c:v>
                </c:pt>
                <c:pt idx="1606">
                  <c:v>0.467778853890402</c:v>
                </c:pt>
                <c:pt idx="1607">
                  <c:v>0.467765503091847</c:v>
                </c:pt>
                <c:pt idx="1608">
                  <c:v>0.467973582076056</c:v>
                </c:pt>
                <c:pt idx="1609">
                  <c:v>0.46651951884383</c:v>
                </c:pt>
                <c:pt idx="1610">
                  <c:v>0.467826559439326</c:v>
                </c:pt>
                <c:pt idx="1611">
                  <c:v>0.466840845310643</c:v>
                </c:pt>
                <c:pt idx="1612">
                  <c:v>0.464176265271521</c:v>
                </c:pt>
                <c:pt idx="1613">
                  <c:v>0.464930884582933</c:v>
                </c:pt>
                <c:pt idx="1614">
                  <c:v>0.464966707515718</c:v>
                </c:pt>
                <c:pt idx="1615">
                  <c:v>0.466504149977132</c:v>
                </c:pt>
                <c:pt idx="1616">
                  <c:v>0.467322575607851</c:v>
                </c:pt>
                <c:pt idx="1617">
                  <c:v>0.465718672532515</c:v>
                </c:pt>
                <c:pt idx="1618">
                  <c:v>0.466785648926615</c:v>
                </c:pt>
                <c:pt idx="1619">
                  <c:v>0.466177042043142</c:v>
                </c:pt>
                <c:pt idx="1620">
                  <c:v>0.466785074912887</c:v>
                </c:pt>
                <c:pt idx="1621">
                  <c:v>0.466996565751066</c:v>
                </c:pt>
                <c:pt idx="1622">
                  <c:v>0.466995088574424</c:v>
                </c:pt>
                <c:pt idx="1623">
                  <c:v>0.46724430660318</c:v>
                </c:pt>
                <c:pt idx="1624">
                  <c:v>0.467131312939175</c:v>
                </c:pt>
                <c:pt idx="1625">
                  <c:v>0.465627096340141</c:v>
                </c:pt>
                <c:pt idx="1626">
                  <c:v>0.466710338529067</c:v>
                </c:pt>
                <c:pt idx="1627">
                  <c:v>0.464153857858625</c:v>
                </c:pt>
                <c:pt idx="1628">
                  <c:v>0.464112866075138</c:v>
                </c:pt>
                <c:pt idx="1629">
                  <c:v>0.46444570228706</c:v>
                </c:pt>
                <c:pt idx="1630">
                  <c:v>0.432971587577741</c:v>
                </c:pt>
                <c:pt idx="1631">
                  <c:v>0.432757073730244</c:v>
                </c:pt>
                <c:pt idx="1632">
                  <c:v>0.432307942303151</c:v>
                </c:pt>
                <c:pt idx="1633">
                  <c:v>0.433247495824883</c:v>
                </c:pt>
                <c:pt idx="1634">
                  <c:v>0.430282583070017</c:v>
                </c:pt>
                <c:pt idx="1635">
                  <c:v>0.429357182090887</c:v>
                </c:pt>
                <c:pt idx="1636">
                  <c:v>0.428492696769205</c:v>
                </c:pt>
                <c:pt idx="1637">
                  <c:v>0.428697206098903</c:v>
                </c:pt>
                <c:pt idx="1638">
                  <c:v>0.427703451191431</c:v>
                </c:pt>
                <c:pt idx="1639">
                  <c:v>0.428379434643947</c:v>
                </c:pt>
                <c:pt idx="1640">
                  <c:v>0.428027685199934</c:v>
                </c:pt>
                <c:pt idx="1641">
                  <c:v>0.428281093988326</c:v>
                </c:pt>
                <c:pt idx="1642">
                  <c:v>0.429649928423063</c:v>
                </c:pt>
                <c:pt idx="1643">
                  <c:v>0.429312581015487</c:v>
                </c:pt>
                <c:pt idx="1644">
                  <c:v>0.428877535890955</c:v>
                </c:pt>
                <c:pt idx="1645">
                  <c:v>0.42789874963398</c:v>
                </c:pt>
                <c:pt idx="1646">
                  <c:v>0.426860404831278</c:v>
                </c:pt>
                <c:pt idx="1647">
                  <c:v>0.427391220213405</c:v>
                </c:pt>
                <c:pt idx="1648">
                  <c:v>0.42783416263598</c:v>
                </c:pt>
                <c:pt idx="1649">
                  <c:v>0.421726018400176</c:v>
                </c:pt>
                <c:pt idx="1650">
                  <c:v>0.421908934732321</c:v>
                </c:pt>
                <c:pt idx="1651">
                  <c:v>0.421158618551813</c:v>
                </c:pt>
                <c:pt idx="1652">
                  <c:v>0.405650354646326</c:v>
                </c:pt>
                <c:pt idx="1653">
                  <c:v>0.406182453655326</c:v>
                </c:pt>
                <c:pt idx="1654">
                  <c:v>0.406885125116819</c:v>
                </c:pt>
                <c:pt idx="1655">
                  <c:v>0.407667694831611</c:v>
                </c:pt>
                <c:pt idx="1656">
                  <c:v>0.407945970979613</c:v>
                </c:pt>
                <c:pt idx="1657">
                  <c:v>0.407393511470087</c:v>
                </c:pt>
                <c:pt idx="1658">
                  <c:v>0.406010882280838</c:v>
                </c:pt>
                <c:pt idx="1659">
                  <c:v>0.405847591512746</c:v>
                </c:pt>
                <c:pt idx="1660">
                  <c:v>0.406469700896236</c:v>
                </c:pt>
                <c:pt idx="1661">
                  <c:v>0.405628055731294</c:v>
                </c:pt>
                <c:pt idx="1662">
                  <c:v>0.407868599107196</c:v>
                </c:pt>
                <c:pt idx="1663">
                  <c:v>0.406743341006047</c:v>
                </c:pt>
                <c:pt idx="1664">
                  <c:v>0.405711830318087</c:v>
                </c:pt>
                <c:pt idx="1665">
                  <c:v>0.40537004314658</c:v>
                </c:pt>
                <c:pt idx="1666">
                  <c:v>0.405195371248709</c:v>
                </c:pt>
                <c:pt idx="1667">
                  <c:v>0.405009161399574</c:v>
                </c:pt>
                <c:pt idx="1668">
                  <c:v>0.405092573609547</c:v>
                </c:pt>
                <c:pt idx="1669">
                  <c:v>0.404319161579897</c:v>
                </c:pt>
                <c:pt idx="1670">
                  <c:v>0.404718817912904</c:v>
                </c:pt>
                <c:pt idx="1671">
                  <c:v>0.406281857226495</c:v>
                </c:pt>
                <c:pt idx="1672">
                  <c:v>0.405345683523532</c:v>
                </c:pt>
                <c:pt idx="1673">
                  <c:v>0.372210091658206</c:v>
                </c:pt>
                <c:pt idx="1674">
                  <c:v>0.37177099622076</c:v>
                </c:pt>
                <c:pt idx="1675">
                  <c:v>0.371722194429616</c:v>
                </c:pt>
                <c:pt idx="1676">
                  <c:v>0.372065624412949</c:v>
                </c:pt>
                <c:pt idx="1677">
                  <c:v>0.370755224381951</c:v>
                </c:pt>
                <c:pt idx="1678">
                  <c:v>0.370669906151237</c:v>
                </c:pt>
                <c:pt idx="1679">
                  <c:v>0.370943099347117</c:v>
                </c:pt>
                <c:pt idx="1680">
                  <c:v>0.370766283353332</c:v>
                </c:pt>
                <c:pt idx="1681">
                  <c:v>0.370292762328982</c:v>
                </c:pt>
                <c:pt idx="1682">
                  <c:v>0.371535625563948</c:v>
                </c:pt>
                <c:pt idx="1683">
                  <c:v>0.372140576171213</c:v>
                </c:pt>
                <c:pt idx="1684">
                  <c:v>0.373197150560723</c:v>
                </c:pt>
                <c:pt idx="1685">
                  <c:v>0.372346562410535</c:v>
                </c:pt>
                <c:pt idx="1686">
                  <c:v>0.371592494616017</c:v>
                </c:pt>
                <c:pt idx="1687">
                  <c:v>0.371169437178248</c:v>
                </c:pt>
                <c:pt idx="1688">
                  <c:v>0.371127877755473</c:v>
                </c:pt>
                <c:pt idx="1689">
                  <c:v>0.371534583012069</c:v>
                </c:pt>
                <c:pt idx="1690">
                  <c:v>0.372385753794726</c:v>
                </c:pt>
                <c:pt idx="1691">
                  <c:v>0.372666865845692</c:v>
                </c:pt>
                <c:pt idx="1692">
                  <c:v>0.371588215970233</c:v>
                </c:pt>
                <c:pt idx="1693">
                  <c:v>0.371329179015425</c:v>
                </c:pt>
                <c:pt idx="1694">
                  <c:v>0.370731548733163</c:v>
                </c:pt>
                <c:pt idx="1695">
                  <c:v>0.337280053000301</c:v>
                </c:pt>
                <c:pt idx="1696">
                  <c:v>0.338279860962799</c:v>
                </c:pt>
                <c:pt idx="1697">
                  <c:v>0.337041736397406</c:v>
                </c:pt>
                <c:pt idx="1698">
                  <c:v>0.337065337571557</c:v>
                </c:pt>
                <c:pt idx="1699">
                  <c:v>0.337866472190439</c:v>
                </c:pt>
                <c:pt idx="1700">
                  <c:v>0.337890386806138</c:v>
                </c:pt>
                <c:pt idx="1701">
                  <c:v>0.338428380741228</c:v>
                </c:pt>
                <c:pt idx="1702">
                  <c:v>0.338625488124707</c:v>
                </c:pt>
                <c:pt idx="1703">
                  <c:v>0.339174556507739</c:v>
                </c:pt>
                <c:pt idx="1704">
                  <c:v>0.34331772360752</c:v>
                </c:pt>
                <c:pt idx="1705">
                  <c:v>0.34487186407608</c:v>
                </c:pt>
                <c:pt idx="1706">
                  <c:v>0.344704016023961</c:v>
                </c:pt>
                <c:pt idx="1707">
                  <c:v>0.345645220874012</c:v>
                </c:pt>
                <c:pt idx="1708">
                  <c:v>0.34604178890427</c:v>
                </c:pt>
                <c:pt idx="1709">
                  <c:v>0.345578386776155</c:v>
                </c:pt>
                <c:pt idx="1710">
                  <c:v>0.346163947970593</c:v>
                </c:pt>
                <c:pt idx="1711">
                  <c:v>0.347197380217262</c:v>
                </c:pt>
                <c:pt idx="1712">
                  <c:v>0.346457952542256</c:v>
                </c:pt>
                <c:pt idx="1713">
                  <c:v>0.346169913783752</c:v>
                </c:pt>
                <c:pt idx="1714">
                  <c:v>0.346688329625786</c:v>
                </c:pt>
                <c:pt idx="1715">
                  <c:v>0.355083848300404</c:v>
                </c:pt>
                <c:pt idx="1716">
                  <c:v>0.355557512107207</c:v>
                </c:pt>
                <c:pt idx="1717">
                  <c:v>0.35601350031602</c:v>
                </c:pt>
                <c:pt idx="1718">
                  <c:v>0.443531900366021</c:v>
                </c:pt>
                <c:pt idx="1719">
                  <c:v>0.442864601254801</c:v>
                </c:pt>
                <c:pt idx="1720">
                  <c:v>0.443137079619662</c:v>
                </c:pt>
                <c:pt idx="1721">
                  <c:v>0.442584611304474</c:v>
                </c:pt>
                <c:pt idx="1722">
                  <c:v>0.443612626477541</c:v>
                </c:pt>
                <c:pt idx="1723">
                  <c:v>0.444077671774739</c:v>
                </c:pt>
                <c:pt idx="1724">
                  <c:v>0.443962583731111</c:v>
                </c:pt>
                <c:pt idx="1725">
                  <c:v>0.442885467127725</c:v>
                </c:pt>
                <c:pt idx="1726">
                  <c:v>0.442303885182547</c:v>
                </c:pt>
                <c:pt idx="1727">
                  <c:v>0.441678823178584</c:v>
                </c:pt>
                <c:pt idx="1728">
                  <c:v>0.442274132890066</c:v>
                </c:pt>
                <c:pt idx="1729">
                  <c:v>0.442308852298655</c:v>
                </c:pt>
                <c:pt idx="1730">
                  <c:v>0.442816478083685</c:v>
                </c:pt>
                <c:pt idx="1731">
                  <c:v>0.441600932617194</c:v>
                </c:pt>
                <c:pt idx="1732">
                  <c:v>0.442611829659077</c:v>
                </c:pt>
                <c:pt idx="1733">
                  <c:v>0.443902403290684</c:v>
                </c:pt>
                <c:pt idx="1734">
                  <c:v>0.443876840404657</c:v>
                </c:pt>
                <c:pt idx="1735">
                  <c:v>0.444094280116121</c:v>
                </c:pt>
                <c:pt idx="1736">
                  <c:v>0.443749856011051</c:v>
                </c:pt>
                <c:pt idx="1737">
                  <c:v>0.441105291292885</c:v>
                </c:pt>
                <c:pt idx="1738">
                  <c:v>0.440027383308254</c:v>
                </c:pt>
                <c:pt idx="1739">
                  <c:v>0.445248760449807</c:v>
                </c:pt>
                <c:pt idx="1740">
                  <c:v>0.445615166276845</c:v>
                </c:pt>
                <c:pt idx="1741">
                  <c:v>0.44607444588363</c:v>
                </c:pt>
                <c:pt idx="1742">
                  <c:v>0.445855398430154</c:v>
                </c:pt>
                <c:pt idx="1743">
                  <c:v>0.445576696561963</c:v>
                </c:pt>
                <c:pt idx="1744">
                  <c:v>0.442979492165684</c:v>
                </c:pt>
                <c:pt idx="1745">
                  <c:v>0.442820791998657</c:v>
                </c:pt>
                <c:pt idx="1746">
                  <c:v>0.442764242577011</c:v>
                </c:pt>
                <c:pt idx="1747">
                  <c:v>0.443547387077829</c:v>
                </c:pt>
                <c:pt idx="1748">
                  <c:v>0.444623544850085</c:v>
                </c:pt>
                <c:pt idx="1749">
                  <c:v>0.444069690680961</c:v>
                </c:pt>
                <c:pt idx="1750">
                  <c:v>0.44485352226923</c:v>
                </c:pt>
                <c:pt idx="1751">
                  <c:v>0.444204365689193</c:v>
                </c:pt>
                <c:pt idx="1752">
                  <c:v>0.444392392498979</c:v>
                </c:pt>
                <c:pt idx="1753">
                  <c:v>0.443797905183345</c:v>
                </c:pt>
                <c:pt idx="1754">
                  <c:v>0.44424081523247</c:v>
                </c:pt>
                <c:pt idx="1755">
                  <c:v>0.445236852566914</c:v>
                </c:pt>
                <c:pt idx="1756">
                  <c:v>0.443969676727281</c:v>
                </c:pt>
                <c:pt idx="1757">
                  <c:v>0.444097841931676</c:v>
                </c:pt>
                <c:pt idx="1758">
                  <c:v>0.435582831340901</c:v>
                </c:pt>
                <c:pt idx="1759">
                  <c:v>0.435870281588407</c:v>
                </c:pt>
                <c:pt idx="1760">
                  <c:v>0.436438374355677</c:v>
                </c:pt>
                <c:pt idx="1761">
                  <c:v>0.429847726776855</c:v>
                </c:pt>
                <c:pt idx="1762">
                  <c:v>0.430326170798868</c:v>
                </c:pt>
                <c:pt idx="1763">
                  <c:v>0.430071753916064</c:v>
                </c:pt>
                <c:pt idx="1764">
                  <c:v>0.430810679437347</c:v>
                </c:pt>
                <c:pt idx="1765">
                  <c:v>0.4307140987034</c:v>
                </c:pt>
                <c:pt idx="1766">
                  <c:v>0.430483360095849</c:v>
                </c:pt>
                <c:pt idx="1767">
                  <c:v>0.429585440180379</c:v>
                </c:pt>
                <c:pt idx="1768">
                  <c:v>0.429640324526029</c:v>
                </c:pt>
                <c:pt idx="1769">
                  <c:v>0.428269418834432</c:v>
                </c:pt>
                <c:pt idx="1770">
                  <c:v>0.427876579507521</c:v>
                </c:pt>
                <c:pt idx="1771">
                  <c:v>0.426907806461418</c:v>
                </c:pt>
                <c:pt idx="1772">
                  <c:v>0.427428223388326</c:v>
                </c:pt>
                <c:pt idx="1773">
                  <c:v>0.42852570173507</c:v>
                </c:pt>
                <c:pt idx="1774">
                  <c:v>0.429310416612109</c:v>
                </c:pt>
                <c:pt idx="1775">
                  <c:v>0.431175364260609</c:v>
                </c:pt>
                <c:pt idx="1776">
                  <c:v>0.431019003232352</c:v>
                </c:pt>
                <c:pt idx="1777">
                  <c:v>0.431620484447003</c:v>
                </c:pt>
                <c:pt idx="1778">
                  <c:v>0.431707563942795</c:v>
                </c:pt>
                <c:pt idx="1779">
                  <c:v>0.432932140759047</c:v>
                </c:pt>
                <c:pt idx="1780">
                  <c:v>0.433243697996997</c:v>
                </c:pt>
                <c:pt idx="1781">
                  <c:v>0.431146427132833</c:v>
                </c:pt>
                <c:pt idx="1782">
                  <c:v>0.430523954516966</c:v>
                </c:pt>
                <c:pt idx="1783">
                  <c:v>0.452873970575172</c:v>
                </c:pt>
                <c:pt idx="1784">
                  <c:v>0.453452974405455</c:v>
                </c:pt>
                <c:pt idx="1785">
                  <c:v>0.454444705981333</c:v>
                </c:pt>
                <c:pt idx="1786">
                  <c:v>0.455692963194348</c:v>
                </c:pt>
                <c:pt idx="1787">
                  <c:v>0.456043328025275</c:v>
                </c:pt>
                <c:pt idx="1788">
                  <c:v>0.457408551455641</c:v>
                </c:pt>
                <c:pt idx="1789">
                  <c:v>0.458097492169895</c:v>
                </c:pt>
                <c:pt idx="1790">
                  <c:v>0.456544730893951</c:v>
                </c:pt>
                <c:pt idx="1791">
                  <c:v>0.456550473685276</c:v>
                </c:pt>
                <c:pt idx="1792">
                  <c:v>0.456628422739249</c:v>
                </c:pt>
                <c:pt idx="1793">
                  <c:v>0.457866466482406</c:v>
                </c:pt>
                <c:pt idx="1794">
                  <c:v>0.457830019336897</c:v>
                </c:pt>
                <c:pt idx="1795">
                  <c:v>0.458448139283845</c:v>
                </c:pt>
                <c:pt idx="1796">
                  <c:v>0.457951837574078</c:v>
                </c:pt>
                <c:pt idx="1797">
                  <c:v>0.457742864406637</c:v>
                </c:pt>
                <c:pt idx="1798">
                  <c:v>0.454842893843122</c:v>
                </c:pt>
                <c:pt idx="1799">
                  <c:v>0.453788913570094</c:v>
                </c:pt>
                <c:pt idx="1800">
                  <c:v>0.45418393819479</c:v>
                </c:pt>
                <c:pt idx="1801">
                  <c:v>0.453285932744596</c:v>
                </c:pt>
                <c:pt idx="1802">
                  <c:v>0.440630778815237</c:v>
                </c:pt>
                <c:pt idx="1803">
                  <c:v>0.439398990893577</c:v>
                </c:pt>
                <c:pt idx="1804">
                  <c:v>0.463716747284512</c:v>
                </c:pt>
                <c:pt idx="1805">
                  <c:v>0.464260846782266</c:v>
                </c:pt>
                <c:pt idx="1806">
                  <c:v>0.465176040964937</c:v>
                </c:pt>
                <c:pt idx="1807">
                  <c:v>0.466547790963125</c:v>
                </c:pt>
                <c:pt idx="1808">
                  <c:v>0.464579418401899</c:v>
                </c:pt>
                <c:pt idx="1809">
                  <c:v>0.465255740149885</c:v>
                </c:pt>
                <c:pt idx="1810">
                  <c:v>0.466656790558997</c:v>
                </c:pt>
                <c:pt idx="1811">
                  <c:v>0.466068665438096</c:v>
                </c:pt>
                <c:pt idx="1812">
                  <c:v>0.466298455023417</c:v>
                </c:pt>
                <c:pt idx="1813">
                  <c:v>0.465419748381521</c:v>
                </c:pt>
                <c:pt idx="1814">
                  <c:v>0.466588591860073</c:v>
                </c:pt>
                <c:pt idx="1815">
                  <c:v>0.46569806847179</c:v>
                </c:pt>
                <c:pt idx="1816">
                  <c:v>0.465150237066354</c:v>
                </c:pt>
                <c:pt idx="1817">
                  <c:v>0.46640080339156</c:v>
                </c:pt>
                <c:pt idx="1818">
                  <c:v>0.46665754579176</c:v>
                </c:pt>
                <c:pt idx="1819">
                  <c:v>0.466270529357115</c:v>
                </c:pt>
                <c:pt idx="1820">
                  <c:v>0.466270529357115</c:v>
                </c:pt>
                <c:pt idx="1821">
                  <c:v>0.466460658731522</c:v>
                </c:pt>
                <c:pt idx="1822">
                  <c:v>0.466793827771008</c:v>
                </c:pt>
                <c:pt idx="1823">
                  <c:v>0.466378771307115</c:v>
                </c:pt>
                <c:pt idx="1824">
                  <c:v>0.469956417084818</c:v>
                </c:pt>
                <c:pt idx="1825">
                  <c:v>0.469956417084818</c:v>
                </c:pt>
                <c:pt idx="1826">
                  <c:v>0.468133825358798</c:v>
                </c:pt>
                <c:pt idx="1827">
                  <c:v>0.472698169193028</c:v>
                </c:pt>
                <c:pt idx="1828">
                  <c:v>0.470894204871758</c:v>
                </c:pt>
                <c:pt idx="1829">
                  <c:v>0.471064991622772</c:v>
                </c:pt>
                <c:pt idx="1830">
                  <c:v>0.470424160020044</c:v>
                </c:pt>
                <c:pt idx="1831">
                  <c:v>0.470203650547702</c:v>
                </c:pt>
                <c:pt idx="1832">
                  <c:v>0.469286026109447</c:v>
                </c:pt>
                <c:pt idx="1833">
                  <c:v>0.470035372760455</c:v>
                </c:pt>
                <c:pt idx="1834">
                  <c:v>0.469592190428595</c:v>
                </c:pt>
                <c:pt idx="1835">
                  <c:v>0.470391799586666</c:v>
                </c:pt>
                <c:pt idx="1836">
                  <c:v>0.470108724000658</c:v>
                </c:pt>
                <c:pt idx="1837">
                  <c:v>0.467063343816343</c:v>
                </c:pt>
                <c:pt idx="1838">
                  <c:v>0.465333958241772</c:v>
                </c:pt>
                <c:pt idx="1839">
                  <c:v>0.465333572736153</c:v>
                </c:pt>
                <c:pt idx="1840">
                  <c:v>0.463032920209548</c:v>
                </c:pt>
                <c:pt idx="1841">
                  <c:v>0.463633838827036</c:v>
                </c:pt>
                <c:pt idx="1842">
                  <c:v>0.46529895831257</c:v>
                </c:pt>
                <c:pt idx="1843">
                  <c:v>0.463543480850705</c:v>
                </c:pt>
                <c:pt idx="1844">
                  <c:v>0.46148737337726</c:v>
                </c:pt>
                <c:pt idx="1845">
                  <c:v>0.462417566935147</c:v>
                </c:pt>
                <c:pt idx="1846">
                  <c:v>0.462966744194794</c:v>
                </c:pt>
                <c:pt idx="1847">
                  <c:v>0.46033513786204</c:v>
                </c:pt>
                <c:pt idx="1848">
                  <c:v>0.464000848242895</c:v>
                </c:pt>
                <c:pt idx="1849">
                  <c:v>0.464235942705437</c:v>
                </c:pt>
                <c:pt idx="1850">
                  <c:v>0.463339581621069</c:v>
                </c:pt>
                <c:pt idx="1851">
                  <c:v>0.463019774810038</c:v>
                </c:pt>
                <c:pt idx="1852">
                  <c:v>0.460436773264786</c:v>
                </c:pt>
                <c:pt idx="1853">
                  <c:v>0.46296782952511</c:v>
                </c:pt>
                <c:pt idx="1854">
                  <c:v>0.460315327245783</c:v>
                </c:pt>
                <c:pt idx="1855">
                  <c:v>0.458748955923847</c:v>
                </c:pt>
                <c:pt idx="1856">
                  <c:v>0.458293220325836</c:v>
                </c:pt>
                <c:pt idx="1857">
                  <c:v>0.459337079710366</c:v>
                </c:pt>
                <c:pt idx="1858">
                  <c:v>0.456893786943004</c:v>
                </c:pt>
                <c:pt idx="1859">
                  <c:v>0.458392721528607</c:v>
                </c:pt>
                <c:pt idx="1860">
                  <c:v>0.457879670197139</c:v>
                </c:pt>
                <c:pt idx="1861">
                  <c:v>0.45816776201717</c:v>
                </c:pt>
                <c:pt idx="1862">
                  <c:v>0.459393021357582</c:v>
                </c:pt>
                <c:pt idx="1863">
                  <c:v>0.461225229918198</c:v>
                </c:pt>
                <c:pt idx="1864">
                  <c:v>0.460082253385624</c:v>
                </c:pt>
                <c:pt idx="1865">
                  <c:v>0.457650009017612</c:v>
                </c:pt>
                <c:pt idx="1866">
                  <c:v>0.458314651691278</c:v>
                </c:pt>
                <c:pt idx="1867">
                  <c:v>0.454458864136369</c:v>
                </c:pt>
                <c:pt idx="1868">
                  <c:v>0.436422913702025</c:v>
                </c:pt>
                <c:pt idx="1869">
                  <c:v>0.434127498792383</c:v>
                </c:pt>
                <c:pt idx="1870">
                  <c:v>0.433079754349004</c:v>
                </c:pt>
                <c:pt idx="1871">
                  <c:v>0.431976632181512</c:v>
                </c:pt>
                <c:pt idx="1872">
                  <c:v>0.431913214232374</c:v>
                </c:pt>
                <c:pt idx="1873">
                  <c:v>0.434344884530818</c:v>
                </c:pt>
                <c:pt idx="1874">
                  <c:v>0.433693836001866</c:v>
                </c:pt>
                <c:pt idx="1875">
                  <c:v>0.434274180859214</c:v>
                </c:pt>
                <c:pt idx="1876">
                  <c:v>0.434351174555368</c:v>
                </c:pt>
                <c:pt idx="1877">
                  <c:v>0.43429549865621</c:v>
                </c:pt>
                <c:pt idx="1878">
                  <c:v>0.434763784860527</c:v>
                </c:pt>
                <c:pt idx="1879">
                  <c:v>0.436010925140714</c:v>
                </c:pt>
                <c:pt idx="1880">
                  <c:v>0.435624646986864</c:v>
                </c:pt>
                <c:pt idx="1881">
                  <c:v>0.434483180072006</c:v>
                </c:pt>
                <c:pt idx="1882">
                  <c:v>0.435091502812433</c:v>
                </c:pt>
                <c:pt idx="1883">
                  <c:v>0.434265450711099</c:v>
                </c:pt>
                <c:pt idx="1884">
                  <c:v>0.434172115444204</c:v>
                </c:pt>
                <c:pt idx="1885">
                  <c:v>0.434106715909212</c:v>
                </c:pt>
                <c:pt idx="1886">
                  <c:v>0.436269124537299</c:v>
                </c:pt>
                <c:pt idx="1887">
                  <c:v>0.436195188821866</c:v>
                </c:pt>
                <c:pt idx="1888">
                  <c:v>0.437164282181852</c:v>
                </c:pt>
                <c:pt idx="1889">
                  <c:v>0.436657380185915</c:v>
                </c:pt>
                <c:pt idx="1890">
                  <c:v>0.43687427482603</c:v>
                </c:pt>
                <c:pt idx="1891">
                  <c:v>0.438200314023524</c:v>
                </c:pt>
                <c:pt idx="1892">
                  <c:v>0.437472866763008</c:v>
                </c:pt>
                <c:pt idx="1893">
                  <c:v>0.433120647705462</c:v>
                </c:pt>
                <c:pt idx="1894">
                  <c:v>0.433177130130791</c:v>
                </c:pt>
                <c:pt idx="1895">
                  <c:v>0.43250752118393</c:v>
                </c:pt>
                <c:pt idx="1896">
                  <c:v>0.432380813520432</c:v>
                </c:pt>
                <c:pt idx="1897">
                  <c:v>0.431468964874314</c:v>
                </c:pt>
                <c:pt idx="1898">
                  <c:v>0.432152628272342</c:v>
                </c:pt>
                <c:pt idx="1899">
                  <c:v>0.431422003045694</c:v>
                </c:pt>
                <c:pt idx="1900">
                  <c:v>0.432172153820569</c:v>
                </c:pt>
                <c:pt idx="1901">
                  <c:v>0.432563876798336</c:v>
                </c:pt>
                <c:pt idx="1902">
                  <c:v>0.433714250927259</c:v>
                </c:pt>
                <c:pt idx="1903">
                  <c:v>0.435303978735337</c:v>
                </c:pt>
                <c:pt idx="1904">
                  <c:v>0.434053674092586</c:v>
                </c:pt>
                <c:pt idx="1905">
                  <c:v>0.434277757525245</c:v>
                </c:pt>
                <c:pt idx="1906">
                  <c:v>0.433447439318202</c:v>
                </c:pt>
                <c:pt idx="1907">
                  <c:v>0.432453424021696</c:v>
                </c:pt>
                <c:pt idx="1908">
                  <c:v>0.431696592313142</c:v>
                </c:pt>
                <c:pt idx="1909">
                  <c:v>0.432484349769177</c:v>
                </c:pt>
                <c:pt idx="1910">
                  <c:v>0.427824217758871</c:v>
                </c:pt>
                <c:pt idx="1911">
                  <c:v>0.429780025448347</c:v>
                </c:pt>
                <c:pt idx="1912">
                  <c:v>0.42872089580174</c:v>
                </c:pt>
                <c:pt idx="1913">
                  <c:v>0.36272353540976</c:v>
                </c:pt>
                <c:pt idx="1914">
                  <c:v>0.364292233242785</c:v>
                </c:pt>
                <c:pt idx="1915">
                  <c:v>0.364958345818678</c:v>
                </c:pt>
                <c:pt idx="1916">
                  <c:v>0.366924683473385</c:v>
                </c:pt>
                <c:pt idx="1917">
                  <c:v>0.369118926275046</c:v>
                </c:pt>
                <c:pt idx="1918">
                  <c:v>0.368972687123587</c:v>
                </c:pt>
                <c:pt idx="1919">
                  <c:v>0.369081641280062</c:v>
                </c:pt>
                <c:pt idx="1920">
                  <c:v>0.369126798955856</c:v>
                </c:pt>
                <c:pt idx="1921">
                  <c:v>0.369051908364723</c:v>
                </c:pt>
                <c:pt idx="1922">
                  <c:v>0.368946829436349</c:v>
                </c:pt>
                <c:pt idx="1923">
                  <c:v>0.367610290543995</c:v>
                </c:pt>
                <c:pt idx="1924">
                  <c:v>0.368971236337725</c:v>
                </c:pt>
                <c:pt idx="1925">
                  <c:v>0.368810739329182</c:v>
                </c:pt>
                <c:pt idx="1926">
                  <c:v>0.368462441289067</c:v>
                </c:pt>
                <c:pt idx="1927">
                  <c:v>0.369258848699491</c:v>
                </c:pt>
                <c:pt idx="1928">
                  <c:v>0.368783971430912</c:v>
                </c:pt>
                <c:pt idx="1929">
                  <c:v>0.367490439031144</c:v>
                </c:pt>
                <c:pt idx="1930">
                  <c:v>0.367808419652096</c:v>
                </c:pt>
                <c:pt idx="1931">
                  <c:v>0.367418915085901</c:v>
                </c:pt>
                <c:pt idx="1932">
                  <c:v>0.355149383479279</c:v>
                </c:pt>
                <c:pt idx="1933">
                  <c:v>0.352886779691338</c:v>
                </c:pt>
                <c:pt idx="1934">
                  <c:v>0.404911539997425</c:v>
                </c:pt>
                <c:pt idx="1935">
                  <c:v>0.404421760720729</c:v>
                </c:pt>
                <c:pt idx="1936">
                  <c:v>0.404802543392847</c:v>
                </c:pt>
                <c:pt idx="1937">
                  <c:v>0.405199169601688</c:v>
                </c:pt>
                <c:pt idx="1938">
                  <c:v>0.407965826254393</c:v>
                </c:pt>
                <c:pt idx="1939">
                  <c:v>0.406981352470519</c:v>
                </c:pt>
                <c:pt idx="1940">
                  <c:v>0.407514313000203</c:v>
                </c:pt>
                <c:pt idx="1941">
                  <c:v>0.406969921731392</c:v>
                </c:pt>
                <c:pt idx="1942">
                  <c:v>0.404997027278723</c:v>
                </c:pt>
                <c:pt idx="1943">
                  <c:v>0.406643326542696</c:v>
                </c:pt>
                <c:pt idx="1944">
                  <c:v>0.405303164953987</c:v>
                </c:pt>
                <c:pt idx="1945">
                  <c:v>0.406634427737398</c:v>
                </c:pt>
                <c:pt idx="1946">
                  <c:v>0.40649208203163</c:v>
                </c:pt>
                <c:pt idx="1947">
                  <c:v>0.405552618621577</c:v>
                </c:pt>
                <c:pt idx="1948">
                  <c:v>0.406731320090588</c:v>
                </c:pt>
                <c:pt idx="1949">
                  <c:v>0.407161110260632</c:v>
                </c:pt>
                <c:pt idx="1950">
                  <c:v>0.407412363499351</c:v>
                </c:pt>
                <c:pt idx="1951">
                  <c:v>0.406769290849381</c:v>
                </c:pt>
                <c:pt idx="1952">
                  <c:v>0.405407579296796</c:v>
                </c:pt>
                <c:pt idx="1953">
                  <c:v>0.391271469861889</c:v>
                </c:pt>
                <c:pt idx="1954">
                  <c:v>0.392192189046964</c:v>
                </c:pt>
                <c:pt idx="1955">
                  <c:v>0.390805231925365</c:v>
                </c:pt>
                <c:pt idx="1956">
                  <c:v>0.421441958432989</c:v>
                </c:pt>
                <c:pt idx="1957">
                  <c:v>0.420727436061959</c:v>
                </c:pt>
                <c:pt idx="1958">
                  <c:v>0.422767397895114</c:v>
                </c:pt>
                <c:pt idx="1959">
                  <c:v>0.420616574760831</c:v>
                </c:pt>
                <c:pt idx="1960">
                  <c:v>0.42015190252249</c:v>
                </c:pt>
                <c:pt idx="1961">
                  <c:v>0.421630870681861</c:v>
                </c:pt>
                <c:pt idx="1962">
                  <c:v>0.419301315618358</c:v>
                </c:pt>
                <c:pt idx="1963">
                  <c:v>0.415554594536602</c:v>
                </c:pt>
                <c:pt idx="1964">
                  <c:v>0.413426544111448</c:v>
                </c:pt>
                <c:pt idx="1965">
                  <c:v>0.414128211243661</c:v>
                </c:pt>
                <c:pt idx="1966">
                  <c:v>0.415554144695001</c:v>
                </c:pt>
                <c:pt idx="1967">
                  <c:v>0.415506694207198</c:v>
                </c:pt>
                <c:pt idx="1968">
                  <c:v>0.414719801132096</c:v>
                </c:pt>
                <c:pt idx="1969">
                  <c:v>0.412957424530333</c:v>
                </c:pt>
                <c:pt idx="1970">
                  <c:v>0.410797581486781</c:v>
                </c:pt>
                <c:pt idx="1971">
                  <c:v>0.410277740140526</c:v>
                </c:pt>
                <c:pt idx="1972">
                  <c:v>0.409345074094682</c:v>
                </c:pt>
                <c:pt idx="1973">
                  <c:v>0.408621828251463</c:v>
                </c:pt>
                <c:pt idx="1974">
                  <c:v>0.4111592574473</c:v>
                </c:pt>
                <c:pt idx="1975">
                  <c:v>0.410641956547893</c:v>
                </c:pt>
                <c:pt idx="1976">
                  <c:v>0.398809917153689</c:v>
                </c:pt>
                <c:pt idx="1977">
                  <c:v>0.395119950789933</c:v>
                </c:pt>
                <c:pt idx="1978">
                  <c:v>0.409314296402629</c:v>
                </c:pt>
                <c:pt idx="1979">
                  <c:v>0.406487688220614</c:v>
                </c:pt>
                <c:pt idx="1980">
                  <c:v>0.408260360881857</c:v>
                </c:pt>
                <c:pt idx="1981">
                  <c:v>0.408560620446887</c:v>
                </c:pt>
                <c:pt idx="1982">
                  <c:v>0.411541971192072</c:v>
                </c:pt>
                <c:pt idx="1983">
                  <c:v>0.411198012866528</c:v>
                </c:pt>
                <c:pt idx="1984">
                  <c:v>0.41089225146638</c:v>
                </c:pt>
                <c:pt idx="1985">
                  <c:v>0.414749927655403</c:v>
                </c:pt>
                <c:pt idx="1986">
                  <c:v>0.412938170332971</c:v>
                </c:pt>
                <c:pt idx="1987">
                  <c:v>0.41655326176791</c:v>
                </c:pt>
                <c:pt idx="1988">
                  <c:v>0.416317896205758</c:v>
                </c:pt>
                <c:pt idx="1989">
                  <c:v>0.414814482406449</c:v>
                </c:pt>
                <c:pt idx="1990">
                  <c:v>0.412281315987871</c:v>
                </c:pt>
                <c:pt idx="1991">
                  <c:v>0.413974439651044</c:v>
                </c:pt>
                <c:pt idx="1992">
                  <c:v>0.416505626284975</c:v>
                </c:pt>
                <c:pt idx="1993">
                  <c:v>0.416526295700245</c:v>
                </c:pt>
                <c:pt idx="1994">
                  <c:v>0.419257199430715</c:v>
                </c:pt>
                <c:pt idx="1995">
                  <c:v>0.417655840111739</c:v>
                </c:pt>
                <c:pt idx="1996">
                  <c:v>0.420183349437206</c:v>
                </c:pt>
                <c:pt idx="1997">
                  <c:v>0.43766112831044</c:v>
                </c:pt>
                <c:pt idx="1998">
                  <c:v>0.436708053250136</c:v>
                </c:pt>
                <c:pt idx="1999">
                  <c:v>0.433940221136628</c:v>
                </c:pt>
                <c:pt idx="2000">
                  <c:v>0.470025698001234</c:v>
                </c:pt>
                <c:pt idx="2001">
                  <c:v>0.47032344105068</c:v>
                </c:pt>
                <c:pt idx="2002">
                  <c:v>0.471969078468533</c:v>
                </c:pt>
                <c:pt idx="2003">
                  <c:v>0.472222738809388</c:v>
                </c:pt>
                <c:pt idx="2004">
                  <c:v>0.471948101992901</c:v>
                </c:pt>
                <c:pt idx="2005">
                  <c:v>0.473705679454759</c:v>
                </c:pt>
                <c:pt idx="2006">
                  <c:v>0.475191799594322</c:v>
                </c:pt>
                <c:pt idx="2007">
                  <c:v>0.478117793371581</c:v>
                </c:pt>
                <c:pt idx="2008">
                  <c:v>0.4800953203165</c:v>
                </c:pt>
                <c:pt idx="2009">
                  <c:v>0.479750878247937</c:v>
                </c:pt>
                <c:pt idx="2010">
                  <c:v>0.479700767996739</c:v>
                </c:pt>
                <c:pt idx="2011">
                  <c:v>0.479694880592521</c:v>
                </c:pt>
                <c:pt idx="2012">
                  <c:v>0.479525018483061</c:v>
                </c:pt>
                <c:pt idx="2013">
                  <c:v>0.476447577919987</c:v>
                </c:pt>
                <c:pt idx="2014">
                  <c:v>0.47604176150169</c:v>
                </c:pt>
                <c:pt idx="2015">
                  <c:v>0.480054384369936</c:v>
                </c:pt>
                <c:pt idx="2016">
                  <c:v>0.480498852558426</c:v>
                </c:pt>
                <c:pt idx="2017">
                  <c:v>0.481159847459224</c:v>
                </c:pt>
                <c:pt idx="2018">
                  <c:v>0.481451715521684</c:v>
                </c:pt>
                <c:pt idx="2019">
                  <c:v>0.46448331997387</c:v>
                </c:pt>
                <c:pt idx="2020">
                  <c:v>0.463412041327295</c:v>
                </c:pt>
                <c:pt idx="2021">
                  <c:v>0.464507430951217</c:v>
                </c:pt>
                <c:pt idx="2022">
                  <c:v>0.485136787214283</c:v>
                </c:pt>
                <c:pt idx="2023">
                  <c:v>0.485064389619274</c:v>
                </c:pt>
                <c:pt idx="2024">
                  <c:v>0.486139289352641</c:v>
                </c:pt>
                <c:pt idx="2025">
                  <c:v>0.485921344855634</c:v>
                </c:pt>
                <c:pt idx="2026">
                  <c:v>0.486499176123975</c:v>
                </c:pt>
                <c:pt idx="2027">
                  <c:v>0.48419126615638</c:v>
                </c:pt>
                <c:pt idx="2028">
                  <c:v>0.484566583486626</c:v>
                </c:pt>
                <c:pt idx="2029">
                  <c:v>0.484491154705406</c:v>
                </c:pt>
                <c:pt idx="2030">
                  <c:v>0.484914460629571</c:v>
                </c:pt>
                <c:pt idx="2031">
                  <c:v>0.485040231461283</c:v>
                </c:pt>
                <c:pt idx="2032">
                  <c:v>0.481041402145182</c:v>
                </c:pt>
                <c:pt idx="2033">
                  <c:v>0.480466664615315</c:v>
                </c:pt>
                <c:pt idx="2034">
                  <c:v>0.478140360473939</c:v>
                </c:pt>
                <c:pt idx="2035">
                  <c:v>0.478368747426336</c:v>
                </c:pt>
                <c:pt idx="2036">
                  <c:v>0.479902447460172</c:v>
                </c:pt>
                <c:pt idx="2037">
                  <c:v>0.479898873093236</c:v>
                </c:pt>
                <c:pt idx="2038">
                  <c:v>0.482127772349221</c:v>
                </c:pt>
                <c:pt idx="2039">
                  <c:v>0.487322524029542</c:v>
                </c:pt>
                <c:pt idx="2040">
                  <c:v>0.485108718741118</c:v>
                </c:pt>
                <c:pt idx="2041">
                  <c:v>0.488345256665874</c:v>
                </c:pt>
                <c:pt idx="2042">
                  <c:v>0.504409924953191</c:v>
                </c:pt>
                <c:pt idx="2043">
                  <c:v>0.511107397436631</c:v>
                </c:pt>
                <c:pt idx="2044">
                  <c:v>0.513326412035986</c:v>
                </c:pt>
                <c:pt idx="2045">
                  <c:v>0.51268160333657</c:v>
                </c:pt>
                <c:pt idx="2046">
                  <c:v>0.512609568937904</c:v>
                </c:pt>
                <c:pt idx="2047">
                  <c:v>0.515342319330852</c:v>
                </c:pt>
                <c:pt idx="2048">
                  <c:v>0.514652026728818</c:v>
                </c:pt>
                <c:pt idx="2049">
                  <c:v>0.514429033771316</c:v>
                </c:pt>
                <c:pt idx="2050">
                  <c:v>0.512208368060607</c:v>
                </c:pt>
                <c:pt idx="2051">
                  <c:v>0.512445833637955</c:v>
                </c:pt>
                <c:pt idx="2052">
                  <c:v>0.512164738280231</c:v>
                </c:pt>
                <c:pt idx="2053">
                  <c:v>0.511782721573671</c:v>
                </c:pt>
                <c:pt idx="2054">
                  <c:v>0.512920870789861</c:v>
                </c:pt>
                <c:pt idx="2055">
                  <c:v>0.512443250589233</c:v>
                </c:pt>
                <c:pt idx="2056">
                  <c:v>0.51283732576668</c:v>
                </c:pt>
                <c:pt idx="2057">
                  <c:v>0.510203342927012</c:v>
                </c:pt>
                <c:pt idx="2058">
                  <c:v>0.512390800164173</c:v>
                </c:pt>
                <c:pt idx="2059">
                  <c:v>0.511533329599563</c:v>
                </c:pt>
                <c:pt idx="2060">
                  <c:v>0.509510345606096</c:v>
                </c:pt>
                <c:pt idx="2061">
                  <c:v>0.50862170622664</c:v>
                </c:pt>
                <c:pt idx="2062">
                  <c:v>0.504848061679881</c:v>
                </c:pt>
                <c:pt idx="2063">
                  <c:v>0.502954840188949</c:v>
                </c:pt>
                <c:pt idx="2064">
                  <c:v>0.503726108901418</c:v>
                </c:pt>
                <c:pt idx="2065">
                  <c:v>0.499877951898876</c:v>
                </c:pt>
                <c:pt idx="2066">
                  <c:v>0.500012956462018</c:v>
                </c:pt>
                <c:pt idx="2067">
                  <c:v>0.498297013972007</c:v>
                </c:pt>
                <c:pt idx="2068">
                  <c:v>0.497666308062</c:v>
                </c:pt>
                <c:pt idx="2069">
                  <c:v>0.49720592973008</c:v>
                </c:pt>
                <c:pt idx="2070">
                  <c:v>0.498852411687613</c:v>
                </c:pt>
                <c:pt idx="2071">
                  <c:v>0.501116941084104</c:v>
                </c:pt>
                <c:pt idx="2072">
                  <c:v>0.501872151422684</c:v>
                </c:pt>
                <c:pt idx="2073">
                  <c:v>0.500691218229601</c:v>
                </c:pt>
                <c:pt idx="2074">
                  <c:v>0.500492688215612</c:v>
                </c:pt>
                <c:pt idx="2075">
                  <c:v>0.502134481472291</c:v>
                </c:pt>
                <c:pt idx="2076">
                  <c:v>0.502382227900631</c:v>
                </c:pt>
                <c:pt idx="2077">
                  <c:v>0.503237967475432</c:v>
                </c:pt>
                <c:pt idx="2078">
                  <c:v>0.501855154478342</c:v>
                </c:pt>
                <c:pt idx="2079">
                  <c:v>0.503384535233531</c:v>
                </c:pt>
                <c:pt idx="2080">
                  <c:v>0.50327843862635</c:v>
                </c:pt>
                <c:pt idx="2081">
                  <c:v>0.50327843862635</c:v>
                </c:pt>
                <c:pt idx="2082">
                  <c:v>0.503180994418263</c:v>
                </c:pt>
                <c:pt idx="2083">
                  <c:v>0.501529365937308</c:v>
                </c:pt>
                <c:pt idx="2084">
                  <c:v>0.499684545835483</c:v>
                </c:pt>
                <c:pt idx="2085">
                  <c:v>0.493889583033172</c:v>
                </c:pt>
                <c:pt idx="2086">
                  <c:v>0.493889583033172</c:v>
                </c:pt>
                <c:pt idx="2087">
                  <c:v>0.493197102445878</c:v>
                </c:pt>
                <c:pt idx="2088">
                  <c:v>0.468277853713699</c:v>
                </c:pt>
                <c:pt idx="2089">
                  <c:v>0.467216568618966</c:v>
                </c:pt>
                <c:pt idx="2090">
                  <c:v>0.467357188625894</c:v>
                </c:pt>
                <c:pt idx="2091">
                  <c:v>0.469641857966389</c:v>
                </c:pt>
                <c:pt idx="2092">
                  <c:v>0.469662087475086</c:v>
                </c:pt>
                <c:pt idx="2093">
                  <c:v>0.470404398842714</c:v>
                </c:pt>
                <c:pt idx="2094">
                  <c:v>0.469841541642879</c:v>
                </c:pt>
                <c:pt idx="2095">
                  <c:v>0.469517015674077</c:v>
                </c:pt>
                <c:pt idx="2096">
                  <c:v>0.468335217527293</c:v>
                </c:pt>
                <c:pt idx="2097">
                  <c:v>0.468572272704007</c:v>
                </c:pt>
                <c:pt idx="2098">
                  <c:v>0.467332030422357</c:v>
                </c:pt>
                <c:pt idx="2099">
                  <c:v>0.467248400765364</c:v>
                </c:pt>
                <c:pt idx="2100">
                  <c:v>0.468876004317669</c:v>
                </c:pt>
                <c:pt idx="2101">
                  <c:v>0.472564025668243</c:v>
                </c:pt>
                <c:pt idx="2102">
                  <c:v>0.475767204074305</c:v>
                </c:pt>
                <c:pt idx="2103">
                  <c:v>0.47458464395371</c:v>
                </c:pt>
                <c:pt idx="2104">
                  <c:v>0.474863349483281</c:v>
                </c:pt>
                <c:pt idx="2105">
                  <c:v>0.472054511672934</c:v>
                </c:pt>
                <c:pt idx="2106">
                  <c:v>0.469706892478531</c:v>
                </c:pt>
                <c:pt idx="2107">
                  <c:v>0.46268707382491</c:v>
                </c:pt>
                <c:pt idx="2108">
                  <c:v>0.463327472188548</c:v>
                </c:pt>
                <c:pt idx="2109">
                  <c:v>0.520809125144443</c:v>
                </c:pt>
                <c:pt idx="2110">
                  <c:v>0.522112325468801</c:v>
                </c:pt>
                <c:pt idx="2111">
                  <c:v>0.524661207819791</c:v>
                </c:pt>
                <c:pt idx="2112">
                  <c:v>0.524537723183789</c:v>
                </c:pt>
                <c:pt idx="2113">
                  <c:v>0.521457341003639</c:v>
                </c:pt>
                <c:pt idx="2114">
                  <c:v>0.522726227582899</c:v>
                </c:pt>
                <c:pt idx="2115">
                  <c:v>0.521483926475294</c:v>
                </c:pt>
                <c:pt idx="2116">
                  <c:v>0.523156495286485</c:v>
                </c:pt>
                <c:pt idx="2117">
                  <c:v>0.521006619370431</c:v>
                </c:pt>
                <c:pt idx="2118">
                  <c:v>0.521691775675152</c:v>
                </c:pt>
                <c:pt idx="2119">
                  <c:v>0.521593708297324</c:v>
                </c:pt>
                <c:pt idx="2120">
                  <c:v>0.522399856776762</c:v>
                </c:pt>
                <c:pt idx="2121">
                  <c:v>0.52164206952288</c:v>
                </c:pt>
                <c:pt idx="2122">
                  <c:v>0.521672598713555</c:v>
                </c:pt>
                <c:pt idx="2123">
                  <c:v>0.52518693796086</c:v>
                </c:pt>
                <c:pt idx="2124">
                  <c:v>0.524564981825958</c:v>
                </c:pt>
                <c:pt idx="2125">
                  <c:v>0.523402476990037</c:v>
                </c:pt>
                <c:pt idx="2126">
                  <c:v>0.523363940752539</c:v>
                </c:pt>
                <c:pt idx="2127">
                  <c:v>0.505514135549282</c:v>
                </c:pt>
                <c:pt idx="2128">
                  <c:v>0.506277164876675</c:v>
                </c:pt>
                <c:pt idx="2129">
                  <c:v>0.516020539328917</c:v>
                </c:pt>
                <c:pt idx="2130">
                  <c:v>0.513859564627678</c:v>
                </c:pt>
                <c:pt idx="2131">
                  <c:v>0.512827593378862</c:v>
                </c:pt>
                <c:pt idx="2132">
                  <c:v>0.512657715747235</c:v>
                </c:pt>
                <c:pt idx="2133">
                  <c:v>0.514230239320881</c:v>
                </c:pt>
                <c:pt idx="2134">
                  <c:v>0.513841661493673</c:v>
                </c:pt>
                <c:pt idx="2135">
                  <c:v>0.512906014784081</c:v>
                </c:pt>
                <c:pt idx="2136">
                  <c:v>0.514475034390287</c:v>
                </c:pt>
                <c:pt idx="2137">
                  <c:v>0.515604445755286</c:v>
                </c:pt>
                <c:pt idx="2138">
                  <c:v>0.515441799867333</c:v>
                </c:pt>
                <c:pt idx="2139">
                  <c:v>0.516374842361274</c:v>
                </c:pt>
                <c:pt idx="2140">
                  <c:v>0.514539192872738</c:v>
                </c:pt>
                <c:pt idx="2141">
                  <c:v>0.514076702618257</c:v>
                </c:pt>
                <c:pt idx="2142">
                  <c:v>0.513454547386004</c:v>
                </c:pt>
                <c:pt idx="2143">
                  <c:v>0.514021686766756</c:v>
                </c:pt>
                <c:pt idx="2144">
                  <c:v>0.514390226449602</c:v>
                </c:pt>
                <c:pt idx="2145">
                  <c:v>0.514671917883825</c:v>
                </c:pt>
                <c:pt idx="2146">
                  <c:v>0.515056920130044</c:v>
                </c:pt>
                <c:pt idx="2147">
                  <c:v>0.514179667953827</c:v>
                </c:pt>
                <c:pt idx="2148">
                  <c:v>0.511228396486345</c:v>
                </c:pt>
                <c:pt idx="2149">
                  <c:v>0.496573919710526</c:v>
                </c:pt>
                <c:pt idx="2150">
                  <c:v>0.496132415064036</c:v>
                </c:pt>
                <c:pt idx="2151">
                  <c:v>0.496930791084775</c:v>
                </c:pt>
                <c:pt idx="2152">
                  <c:v>0.497527244072804</c:v>
                </c:pt>
                <c:pt idx="2153">
                  <c:v>0.498084520562866</c:v>
                </c:pt>
                <c:pt idx="2154">
                  <c:v>0.498315192901294</c:v>
                </c:pt>
                <c:pt idx="2155">
                  <c:v>0.500594654117299</c:v>
                </c:pt>
                <c:pt idx="2156">
                  <c:v>0.501872799563486</c:v>
                </c:pt>
                <c:pt idx="2157">
                  <c:v>0.501897298413705</c:v>
                </c:pt>
                <c:pt idx="2158">
                  <c:v>0.501052115086589</c:v>
                </c:pt>
                <c:pt idx="2159">
                  <c:v>0.503500903580862</c:v>
                </c:pt>
                <c:pt idx="2160">
                  <c:v>0.504753144816887</c:v>
                </c:pt>
                <c:pt idx="2161">
                  <c:v>0.502658104407849</c:v>
                </c:pt>
                <c:pt idx="2162">
                  <c:v>0.50305813213233</c:v>
                </c:pt>
                <c:pt idx="2163">
                  <c:v>0.50341079620713</c:v>
                </c:pt>
                <c:pt idx="2164">
                  <c:v>0.505479685286048</c:v>
                </c:pt>
                <c:pt idx="2165">
                  <c:v>0.505232030917535</c:v>
                </c:pt>
                <c:pt idx="2166">
                  <c:v>0.504414935499095</c:v>
                </c:pt>
                <c:pt idx="2167">
                  <c:v>0.505053069288501</c:v>
                </c:pt>
                <c:pt idx="2168">
                  <c:v>0.504693739825274</c:v>
                </c:pt>
                <c:pt idx="2169">
                  <c:v>0.503987100254041</c:v>
                </c:pt>
                <c:pt idx="2170">
                  <c:v>0.5043327669359</c:v>
                </c:pt>
                <c:pt idx="2171">
                  <c:v>0.500458253811861</c:v>
                </c:pt>
                <c:pt idx="2172">
                  <c:v>0.503050819978006</c:v>
                </c:pt>
                <c:pt idx="2173">
                  <c:v>0.544640141635048</c:v>
                </c:pt>
                <c:pt idx="2174">
                  <c:v>0.546295014590007</c:v>
                </c:pt>
                <c:pt idx="2175">
                  <c:v>0.547329237375383</c:v>
                </c:pt>
                <c:pt idx="2176">
                  <c:v>0.54784603023792</c:v>
                </c:pt>
                <c:pt idx="2177">
                  <c:v>0.547573482075659</c:v>
                </c:pt>
                <c:pt idx="2178">
                  <c:v>0.546392387079122</c:v>
                </c:pt>
                <c:pt idx="2179">
                  <c:v>0.5461387040487</c:v>
                </c:pt>
                <c:pt idx="2180">
                  <c:v>0.546061273748132</c:v>
                </c:pt>
                <c:pt idx="2181">
                  <c:v>0.546045456213859</c:v>
                </c:pt>
                <c:pt idx="2182">
                  <c:v>0.545416602021685</c:v>
                </c:pt>
                <c:pt idx="2183">
                  <c:v>0.544196432287737</c:v>
                </c:pt>
                <c:pt idx="2184">
                  <c:v>0.545405743221008</c:v>
                </c:pt>
                <c:pt idx="2185">
                  <c:v>0.547844535147573</c:v>
                </c:pt>
                <c:pt idx="2186">
                  <c:v>0.550159682056904</c:v>
                </c:pt>
                <c:pt idx="2187">
                  <c:v>0.550281663728746</c:v>
                </c:pt>
                <c:pt idx="2188">
                  <c:v>0.548907347722679</c:v>
                </c:pt>
                <c:pt idx="2189">
                  <c:v>0.548499996931675</c:v>
                </c:pt>
                <c:pt idx="2190">
                  <c:v>0.547229140392709</c:v>
                </c:pt>
                <c:pt idx="2191">
                  <c:v>0.547808263746551</c:v>
                </c:pt>
                <c:pt idx="2192">
                  <c:v>0.547224707538919</c:v>
                </c:pt>
                <c:pt idx="2193">
                  <c:v>0.547386342107559</c:v>
                </c:pt>
                <c:pt idx="2194">
                  <c:v>0.547242425723064</c:v>
                </c:pt>
                <c:pt idx="2195">
                  <c:v>0.507531909358101</c:v>
                </c:pt>
                <c:pt idx="2196">
                  <c:v>0.508623336549868</c:v>
                </c:pt>
                <c:pt idx="2197">
                  <c:v>0.507415282593598</c:v>
                </c:pt>
                <c:pt idx="2198">
                  <c:v>0.506788914261701</c:v>
                </c:pt>
                <c:pt idx="2199">
                  <c:v>0.506128138090454</c:v>
                </c:pt>
                <c:pt idx="2200">
                  <c:v>0.504272706484889</c:v>
                </c:pt>
                <c:pt idx="2201">
                  <c:v>0.503468252772329</c:v>
                </c:pt>
                <c:pt idx="2202">
                  <c:v>0.50373569792247</c:v>
                </c:pt>
                <c:pt idx="2203">
                  <c:v>0.502638650091622</c:v>
                </c:pt>
                <c:pt idx="2204">
                  <c:v>0.504374102498867</c:v>
                </c:pt>
                <c:pt idx="2205">
                  <c:v>0.505156128276047</c:v>
                </c:pt>
                <c:pt idx="2206">
                  <c:v>0.504937152307419</c:v>
                </c:pt>
                <c:pt idx="2207">
                  <c:v>0.505729271222164</c:v>
                </c:pt>
                <c:pt idx="2208">
                  <c:v>0.504646447691381</c:v>
                </c:pt>
                <c:pt idx="2209">
                  <c:v>0.503828887641809</c:v>
                </c:pt>
                <c:pt idx="2210">
                  <c:v>0.503777420062334</c:v>
                </c:pt>
                <c:pt idx="2211">
                  <c:v>0.504654600017645</c:v>
                </c:pt>
                <c:pt idx="2212">
                  <c:v>0.502832277847376</c:v>
                </c:pt>
                <c:pt idx="2213">
                  <c:v>0.502134246778267</c:v>
                </c:pt>
                <c:pt idx="2214">
                  <c:v>0.499236327510919</c:v>
                </c:pt>
                <c:pt idx="2215">
                  <c:v>0.497412367477885</c:v>
                </c:pt>
                <c:pt idx="2216">
                  <c:v>0.497451706183977</c:v>
                </c:pt>
                <c:pt idx="2217">
                  <c:v>0.492943704285649</c:v>
                </c:pt>
                <c:pt idx="2218">
                  <c:v>0.494955484120042</c:v>
                </c:pt>
                <c:pt idx="2219">
                  <c:v>0.494336311968595</c:v>
                </c:pt>
                <c:pt idx="2220">
                  <c:v>0.493500602263949</c:v>
                </c:pt>
                <c:pt idx="2221">
                  <c:v>0.492076713985317</c:v>
                </c:pt>
                <c:pt idx="2222">
                  <c:v>0.493962905854191</c:v>
                </c:pt>
                <c:pt idx="2223">
                  <c:v>0.495771752662686</c:v>
                </c:pt>
                <c:pt idx="2224">
                  <c:v>0.496755479492724</c:v>
                </c:pt>
                <c:pt idx="2225">
                  <c:v>0.49594983272146</c:v>
                </c:pt>
                <c:pt idx="2226">
                  <c:v>0.497625000209387</c:v>
                </c:pt>
                <c:pt idx="2227">
                  <c:v>0.498070144351191</c:v>
                </c:pt>
                <c:pt idx="2228">
                  <c:v>0.499866536452852</c:v>
                </c:pt>
                <c:pt idx="2229">
                  <c:v>0.498786658862461</c:v>
                </c:pt>
                <c:pt idx="2230">
                  <c:v>0.498162517240776</c:v>
                </c:pt>
                <c:pt idx="2231">
                  <c:v>0.498101853047974</c:v>
                </c:pt>
                <c:pt idx="2232">
                  <c:v>0.499908920545958</c:v>
                </c:pt>
                <c:pt idx="2233">
                  <c:v>0.499602710519301</c:v>
                </c:pt>
                <c:pt idx="2234">
                  <c:v>0.500881155724663</c:v>
                </c:pt>
                <c:pt idx="2235">
                  <c:v>0.501568878335032</c:v>
                </c:pt>
                <c:pt idx="2236">
                  <c:v>0.501567034934606</c:v>
                </c:pt>
                <c:pt idx="2237">
                  <c:v>0.498396334688538</c:v>
                </c:pt>
                <c:pt idx="2238">
                  <c:v>0.450422644893377</c:v>
                </c:pt>
                <c:pt idx="2239">
                  <c:v>0.450766062899463</c:v>
                </c:pt>
                <c:pt idx="2240">
                  <c:v>0.452589409850114</c:v>
                </c:pt>
                <c:pt idx="2241">
                  <c:v>0.453302091941517</c:v>
                </c:pt>
                <c:pt idx="2242">
                  <c:v>0.453121443518696</c:v>
                </c:pt>
                <c:pt idx="2243">
                  <c:v>0.452554213527794</c:v>
                </c:pt>
                <c:pt idx="2244">
                  <c:v>0.452894379567154</c:v>
                </c:pt>
                <c:pt idx="2245">
                  <c:v>0.453431489098673</c:v>
                </c:pt>
                <c:pt idx="2246">
                  <c:v>0.452177845473923</c:v>
                </c:pt>
                <c:pt idx="2247">
                  <c:v>0.45046554842122</c:v>
                </c:pt>
                <c:pt idx="2248">
                  <c:v>0.451576551074341</c:v>
                </c:pt>
                <c:pt idx="2249">
                  <c:v>0.450967082250341</c:v>
                </c:pt>
                <c:pt idx="2250">
                  <c:v>0.450413590571757</c:v>
                </c:pt>
                <c:pt idx="2251">
                  <c:v>0.451275065439501</c:v>
                </c:pt>
                <c:pt idx="2252">
                  <c:v>0.451952268177045</c:v>
                </c:pt>
                <c:pt idx="2253">
                  <c:v>0.452453748706601</c:v>
                </c:pt>
                <c:pt idx="2254">
                  <c:v>0.452726622006605</c:v>
                </c:pt>
                <c:pt idx="2255">
                  <c:v>0.450642061049665</c:v>
                </c:pt>
                <c:pt idx="2256">
                  <c:v>0.451213169877577</c:v>
                </c:pt>
                <c:pt idx="2257">
                  <c:v>0.455715091249427</c:v>
                </c:pt>
                <c:pt idx="2258">
                  <c:v>0.495908201470088</c:v>
                </c:pt>
                <c:pt idx="2259">
                  <c:v>0.497126935690497</c:v>
                </c:pt>
                <c:pt idx="2260">
                  <c:v>0.497245268669644</c:v>
                </c:pt>
                <c:pt idx="2261">
                  <c:v>0.611561551604494</c:v>
                </c:pt>
                <c:pt idx="2262">
                  <c:v>0.610314507074156</c:v>
                </c:pt>
                <c:pt idx="2263">
                  <c:v>0.612176387356037</c:v>
                </c:pt>
                <c:pt idx="2264">
                  <c:v>0.611522552275507</c:v>
                </c:pt>
                <c:pt idx="2265">
                  <c:v>0.613472088147745</c:v>
                </c:pt>
                <c:pt idx="2266">
                  <c:v>0.619141796417166</c:v>
                </c:pt>
                <c:pt idx="2267">
                  <c:v>0.619989201881619</c:v>
                </c:pt>
                <c:pt idx="2268">
                  <c:v>0.617369229213049</c:v>
                </c:pt>
                <c:pt idx="2269">
                  <c:v>0.62018518568348</c:v>
                </c:pt>
                <c:pt idx="2270">
                  <c:v>0.619269868551175</c:v>
                </c:pt>
                <c:pt idx="2271">
                  <c:v>0.621326178161613</c:v>
                </c:pt>
                <c:pt idx="2272">
                  <c:v>0.619503120555101</c:v>
                </c:pt>
                <c:pt idx="2273">
                  <c:v>0.62171905135756</c:v>
                </c:pt>
                <c:pt idx="2274">
                  <c:v>0.620859375473112</c:v>
                </c:pt>
                <c:pt idx="2275">
                  <c:v>0.620263688247023</c:v>
                </c:pt>
                <c:pt idx="2276">
                  <c:v>0.62139649096648</c:v>
                </c:pt>
                <c:pt idx="2277">
                  <c:v>0.622449548452199</c:v>
                </c:pt>
                <c:pt idx="2278">
                  <c:v>0.620906215490979</c:v>
                </c:pt>
                <c:pt idx="2279">
                  <c:v>0.621324511221192</c:v>
                </c:pt>
                <c:pt idx="2280">
                  <c:v>0.622433010392631</c:v>
                </c:pt>
                <c:pt idx="2281">
                  <c:v>0.626811859864054</c:v>
                </c:pt>
                <c:pt idx="2282">
                  <c:v>0.628566590042016</c:v>
                </c:pt>
                <c:pt idx="2283">
                  <c:v>0.740691810249243</c:v>
                </c:pt>
                <c:pt idx="2284">
                  <c:v>0.740531722154793</c:v>
                </c:pt>
                <c:pt idx="2285">
                  <c:v>0.743461359590268</c:v>
                </c:pt>
                <c:pt idx="2286">
                  <c:v>0.741862577476927</c:v>
                </c:pt>
                <c:pt idx="2287">
                  <c:v>0.736016332344086</c:v>
                </c:pt>
                <c:pt idx="2288">
                  <c:v>0.734187515423448</c:v>
                </c:pt>
                <c:pt idx="2289">
                  <c:v>0.737450685502953</c:v>
                </c:pt>
                <c:pt idx="2290">
                  <c:v>0.737216592538835</c:v>
                </c:pt>
                <c:pt idx="2291">
                  <c:v>0.7402239561485</c:v>
                </c:pt>
                <c:pt idx="2292">
                  <c:v>0.740461888161117</c:v>
                </c:pt>
                <c:pt idx="2293">
                  <c:v>0.740055164312856</c:v>
                </c:pt>
                <c:pt idx="2294">
                  <c:v>0.737994334422805</c:v>
                </c:pt>
                <c:pt idx="2295">
                  <c:v>0.737799770088943</c:v>
                </c:pt>
                <c:pt idx="2296">
                  <c:v>0.738915019957547</c:v>
                </c:pt>
                <c:pt idx="2297">
                  <c:v>0.739322048882112</c:v>
                </c:pt>
                <c:pt idx="2298">
                  <c:v>0.737834465895549</c:v>
                </c:pt>
                <c:pt idx="2299">
                  <c:v>0.736685607976944</c:v>
                </c:pt>
                <c:pt idx="2300">
                  <c:v>0.73675516800519</c:v>
                </c:pt>
                <c:pt idx="2301">
                  <c:v>0.737791721186108</c:v>
                </c:pt>
                <c:pt idx="2302">
                  <c:v>0.720346589458772</c:v>
                </c:pt>
                <c:pt idx="2303">
                  <c:v>0.721218684530377</c:v>
                </c:pt>
                <c:pt idx="2304">
                  <c:v>0.619478156625042</c:v>
                </c:pt>
                <c:pt idx="2305">
                  <c:v>0.618005871533853</c:v>
                </c:pt>
                <c:pt idx="2306">
                  <c:v>0.619383117042099</c:v>
                </c:pt>
                <c:pt idx="2307">
                  <c:v>0.618211705903464</c:v>
                </c:pt>
                <c:pt idx="2308">
                  <c:v>0.614553022763867</c:v>
                </c:pt>
                <c:pt idx="2309">
                  <c:v>0.615141676052166</c:v>
                </c:pt>
                <c:pt idx="2310">
                  <c:v>0.616005781887529</c:v>
                </c:pt>
                <c:pt idx="2311">
                  <c:v>0.614193512691127</c:v>
                </c:pt>
                <c:pt idx="2312">
                  <c:v>0.614646112761908</c:v>
                </c:pt>
                <c:pt idx="2313">
                  <c:v>0.617596971915632</c:v>
                </c:pt>
                <c:pt idx="2314">
                  <c:v>0.617591703185584</c:v>
                </c:pt>
                <c:pt idx="2315">
                  <c:v>0.618892238030146</c:v>
                </c:pt>
                <c:pt idx="2316">
                  <c:v>0.617565441384336</c:v>
                </c:pt>
                <c:pt idx="2317">
                  <c:v>0.616541024084067</c:v>
                </c:pt>
                <c:pt idx="2318">
                  <c:v>0.614763909009423</c:v>
                </c:pt>
                <c:pt idx="2319">
                  <c:v>0.614394962500836</c:v>
                </c:pt>
                <c:pt idx="2320">
                  <c:v>0.614636092631094</c:v>
                </c:pt>
                <c:pt idx="2321">
                  <c:v>0.615252538379323</c:v>
                </c:pt>
                <c:pt idx="2322">
                  <c:v>0.615055731996847</c:v>
                </c:pt>
                <c:pt idx="2323">
                  <c:v>0.604180390888592</c:v>
                </c:pt>
                <c:pt idx="2324">
                  <c:v>0.606636270400881</c:v>
                </c:pt>
                <c:pt idx="2325">
                  <c:v>0.607439494448973</c:v>
                </c:pt>
                <c:pt idx="2326">
                  <c:v>0.619214861106639</c:v>
                </c:pt>
                <c:pt idx="2327">
                  <c:v>0.619237426523638</c:v>
                </c:pt>
                <c:pt idx="2328">
                  <c:v>0.61952894558643</c:v>
                </c:pt>
                <c:pt idx="2329">
                  <c:v>0.620522591003902</c:v>
                </c:pt>
                <c:pt idx="2330">
                  <c:v>0.621856825590856</c:v>
                </c:pt>
                <c:pt idx="2331">
                  <c:v>0.623420762641049</c:v>
                </c:pt>
                <c:pt idx="2332">
                  <c:v>0.624173627079452</c:v>
                </c:pt>
                <c:pt idx="2333">
                  <c:v>0.623819039787906</c:v>
                </c:pt>
                <c:pt idx="2334">
                  <c:v>0.62265268421881</c:v>
                </c:pt>
                <c:pt idx="2335">
                  <c:v>0.621432492170508</c:v>
                </c:pt>
                <c:pt idx="2336">
                  <c:v>0.621866385303285</c:v>
                </c:pt>
                <c:pt idx="2337">
                  <c:v>0.622507018275131</c:v>
                </c:pt>
                <c:pt idx="2338">
                  <c:v>0.620859030106744</c:v>
                </c:pt>
                <c:pt idx="2339">
                  <c:v>0.61994455975486</c:v>
                </c:pt>
                <c:pt idx="2340">
                  <c:v>0.620544540569556</c:v>
                </c:pt>
                <c:pt idx="2341">
                  <c:v>0.619563911216121</c:v>
                </c:pt>
                <c:pt idx="2342">
                  <c:v>0.619563911216121</c:v>
                </c:pt>
                <c:pt idx="2343">
                  <c:v>0.619753452124906</c:v>
                </c:pt>
                <c:pt idx="2344">
                  <c:v>0.621098741979689</c:v>
                </c:pt>
                <c:pt idx="2345">
                  <c:v>0.621685538850682</c:v>
                </c:pt>
                <c:pt idx="2346">
                  <c:v>0.611782155906971</c:v>
                </c:pt>
                <c:pt idx="2347">
                  <c:v>0.611792914573966</c:v>
                </c:pt>
                <c:pt idx="2348">
                  <c:v>0.645990959431099</c:v>
                </c:pt>
                <c:pt idx="2349">
                  <c:v>0.645860906921476</c:v>
                </c:pt>
                <c:pt idx="2350">
                  <c:v>0.644666051041159</c:v>
                </c:pt>
                <c:pt idx="2351">
                  <c:v>0.643756986070969</c:v>
                </c:pt>
                <c:pt idx="2352">
                  <c:v>0.641507406934238</c:v>
                </c:pt>
                <c:pt idx="2353">
                  <c:v>0.64083965119831</c:v>
                </c:pt>
                <c:pt idx="2354">
                  <c:v>0.641148418335861</c:v>
                </c:pt>
                <c:pt idx="2355">
                  <c:v>0.644936331318208</c:v>
                </c:pt>
                <c:pt idx="2356">
                  <c:v>0.645073073192391</c:v>
                </c:pt>
                <c:pt idx="2357">
                  <c:v>0.64288108914762</c:v>
                </c:pt>
                <c:pt idx="2358">
                  <c:v>0.643424086180325</c:v>
                </c:pt>
                <c:pt idx="2359">
                  <c:v>0.643813129930274</c:v>
                </c:pt>
                <c:pt idx="2360">
                  <c:v>0.64286724180939</c:v>
                </c:pt>
                <c:pt idx="2361">
                  <c:v>0.643483280869786</c:v>
                </c:pt>
                <c:pt idx="2362">
                  <c:v>0.643879123461881</c:v>
                </c:pt>
                <c:pt idx="2363">
                  <c:v>0.643519038110461</c:v>
                </c:pt>
                <c:pt idx="2364">
                  <c:v>0.643757296753509</c:v>
                </c:pt>
                <c:pt idx="2365">
                  <c:v>0.642395954822682</c:v>
                </c:pt>
                <c:pt idx="2366">
                  <c:v>0.640647481420092</c:v>
                </c:pt>
                <c:pt idx="2367">
                  <c:v>0.636552490219196</c:v>
                </c:pt>
                <c:pt idx="2368">
                  <c:v>0.634948801056046</c:v>
                </c:pt>
                <c:pt idx="2369">
                  <c:v>0.635835183942316</c:v>
                </c:pt>
                <c:pt idx="2370">
                  <c:v>0.651195547433875</c:v>
                </c:pt>
                <c:pt idx="2371">
                  <c:v>0.649389728986606</c:v>
                </c:pt>
                <c:pt idx="2372">
                  <c:v>0.649676346019476</c:v>
                </c:pt>
                <c:pt idx="2373">
                  <c:v>0.648362622571097</c:v>
                </c:pt>
                <c:pt idx="2374">
                  <c:v>0.649872667234419</c:v>
                </c:pt>
                <c:pt idx="2375">
                  <c:v>0.650468776167379</c:v>
                </c:pt>
                <c:pt idx="2376">
                  <c:v>0.650190787497367</c:v>
                </c:pt>
                <c:pt idx="2377">
                  <c:v>0.649246829052269</c:v>
                </c:pt>
                <c:pt idx="2378">
                  <c:v>0.64751071219967</c:v>
                </c:pt>
                <c:pt idx="2379">
                  <c:v>0.646337770230679</c:v>
                </c:pt>
                <c:pt idx="2380">
                  <c:v>0.647584464841552</c:v>
                </c:pt>
                <c:pt idx="2381">
                  <c:v>0.647260822170951</c:v>
                </c:pt>
                <c:pt idx="2382">
                  <c:v>0.645030815248446</c:v>
                </c:pt>
                <c:pt idx="2383">
                  <c:v>0.643901455346437</c:v>
                </c:pt>
                <c:pt idx="2384">
                  <c:v>0.643202840169166</c:v>
                </c:pt>
                <c:pt idx="2385">
                  <c:v>0.642433255895994</c:v>
                </c:pt>
                <c:pt idx="2386">
                  <c:v>0.643658175272102</c:v>
                </c:pt>
                <c:pt idx="2387">
                  <c:v>0.64877235547901</c:v>
                </c:pt>
                <c:pt idx="2388">
                  <c:v>0.646757801736646</c:v>
                </c:pt>
                <c:pt idx="2389">
                  <c:v>0.646745806224057</c:v>
                </c:pt>
                <c:pt idx="2390">
                  <c:v>0.61413791370338</c:v>
                </c:pt>
                <c:pt idx="2391">
                  <c:v>0.611985033918171</c:v>
                </c:pt>
                <c:pt idx="2392">
                  <c:v>0.614361769096178</c:v>
                </c:pt>
                <c:pt idx="2393">
                  <c:v>0.61463228707273</c:v>
                </c:pt>
                <c:pt idx="2394">
                  <c:v>0.614318812350019</c:v>
                </c:pt>
                <c:pt idx="2395">
                  <c:v>0.616205856729925</c:v>
                </c:pt>
                <c:pt idx="2396">
                  <c:v>0.613869914839417</c:v>
                </c:pt>
                <c:pt idx="2397">
                  <c:v>0.616652831336046</c:v>
                </c:pt>
                <c:pt idx="2398">
                  <c:v>0.616802646237656</c:v>
                </c:pt>
                <c:pt idx="2399">
                  <c:v>0.616471535644346</c:v>
                </c:pt>
                <c:pt idx="2400">
                  <c:v>0.619175265206673</c:v>
                </c:pt>
                <c:pt idx="2401">
                  <c:v>0.618948525882982</c:v>
                </c:pt>
                <c:pt idx="2402">
                  <c:v>0.617517097704033</c:v>
                </c:pt>
                <c:pt idx="2403">
                  <c:v>0.616645133730483</c:v>
                </c:pt>
                <c:pt idx="2404">
                  <c:v>0.616253307465522</c:v>
                </c:pt>
                <c:pt idx="2405">
                  <c:v>0.616914646140756</c:v>
                </c:pt>
                <c:pt idx="2406">
                  <c:v>0.61602618747017</c:v>
                </c:pt>
                <c:pt idx="2407">
                  <c:v>0.612193896246667</c:v>
                </c:pt>
                <c:pt idx="2408">
                  <c:v>0.611952793834725</c:v>
                </c:pt>
                <c:pt idx="2409">
                  <c:v>0.613194291743591</c:v>
                </c:pt>
                <c:pt idx="2410">
                  <c:v>0.606929636999135</c:v>
                </c:pt>
                <c:pt idx="2411">
                  <c:v>0.607351220250759</c:v>
                </c:pt>
                <c:pt idx="2412">
                  <c:v>0.60686623013427</c:v>
                </c:pt>
                <c:pt idx="2413">
                  <c:v>0.623595012445821</c:v>
                </c:pt>
                <c:pt idx="2414">
                  <c:v>0.625429298752887</c:v>
                </c:pt>
                <c:pt idx="2415">
                  <c:v>0.626529240375515</c:v>
                </c:pt>
                <c:pt idx="2416">
                  <c:v>0.627322900290321</c:v>
                </c:pt>
                <c:pt idx="2417">
                  <c:v>0.627003149860257</c:v>
                </c:pt>
                <c:pt idx="2418">
                  <c:v>0.628986251733109</c:v>
                </c:pt>
                <c:pt idx="2419">
                  <c:v>0.627330623648612</c:v>
                </c:pt>
                <c:pt idx="2420">
                  <c:v>0.62782363168338</c:v>
                </c:pt>
                <c:pt idx="2421">
                  <c:v>0.625600484772728</c:v>
                </c:pt>
                <c:pt idx="2422">
                  <c:v>0.625003434728087</c:v>
                </c:pt>
                <c:pt idx="2423">
                  <c:v>0.623103704418555</c:v>
                </c:pt>
                <c:pt idx="2424">
                  <c:v>0.624633043112711</c:v>
                </c:pt>
                <c:pt idx="2425">
                  <c:v>0.623727095297973</c:v>
                </c:pt>
                <c:pt idx="2426">
                  <c:v>0.623435218727525</c:v>
                </c:pt>
                <c:pt idx="2427">
                  <c:v>0.624639270376973</c:v>
                </c:pt>
                <c:pt idx="2428">
                  <c:v>0.623390430819742</c:v>
                </c:pt>
                <c:pt idx="2429">
                  <c:v>0.624765894777104</c:v>
                </c:pt>
                <c:pt idx="2430">
                  <c:v>0.624207282077814</c:v>
                </c:pt>
                <c:pt idx="2431">
                  <c:v>0.623673456503051</c:v>
                </c:pt>
                <c:pt idx="2432">
                  <c:v>0.614156747395924</c:v>
                </c:pt>
                <c:pt idx="2433">
                  <c:v>0.535132591072957</c:v>
                </c:pt>
                <c:pt idx="2434">
                  <c:v>0.535780030597851</c:v>
                </c:pt>
                <c:pt idx="2435">
                  <c:v>0.537243663756652</c:v>
                </c:pt>
                <c:pt idx="2436">
                  <c:v>0.539156975201903</c:v>
                </c:pt>
                <c:pt idx="2437">
                  <c:v>0.539602741208013</c:v>
                </c:pt>
                <c:pt idx="2438">
                  <c:v>0.539568025969882</c:v>
                </c:pt>
                <c:pt idx="2439">
                  <c:v>0.537684205108184</c:v>
                </c:pt>
                <c:pt idx="2440">
                  <c:v>0.53660806986722</c:v>
                </c:pt>
                <c:pt idx="2441">
                  <c:v>0.535641931221634</c:v>
                </c:pt>
                <c:pt idx="2442">
                  <c:v>0.536105736043393</c:v>
                </c:pt>
                <c:pt idx="2443">
                  <c:v>0.535726216740161</c:v>
                </c:pt>
                <c:pt idx="2444">
                  <c:v>0.53574614671291</c:v>
                </c:pt>
                <c:pt idx="2445">
                  <c:v>0.535338451553367</c:v>
                </c:pt>
                <c:pt idx="2446">
                  <c:v>0.534931368083113</c:v>
                </c:pt>
                <c:pt idx="2447">
                  <c:v>0.533691292341679</c:v>
                </c:pt>
                <c:pt idx="2448">
                  <c:v>0.534168217068437</c:v>
                </c:pt>
                <c:pt idx="2449">
                  <c:v>0.535181780122881</c:v>
                </c:pt>
                <c:pt idx="2450">
                  <c:v>0.532184288708873</c:v>
                </c:pt>
                <c:pt idx="2451">
                  <c:v>0.531126674304282</c:v>
                </c:pt>
                <c:pt idx="2452">
                  <c:v>0.530693637544655</c:v>
                </c:pt>
                <c:pt idx="2453">
                  <c:v>0.539586516627445</c:v>
                </c:pt>
                <c:pt idx="2454">
                  <c:v>0.539133471115035</c:v>
                </c:pt>
                <c:pt idx="2455">
                  <c:v>0.535988536268937</c:v>
                </c:pt>
                <c:pt idx="2456">
                  <c:v>0.518227559538538</c:v>
                </c:pt>
                <c:pt idx="2457">
                  <c:v>0.51686768613175</c:v>
                </c:pt>
                <c:pt idx="2458">
                  <c:v>0.517217692611148</c:v>
                </c:pt>
                <c:pt idx="2459">
                  <c:v>0.520460848202022</c:v>
                </c:pt>
                <c:pt idx="2460">
                  <c:v>0.52026830309198</c:v>
                </c:pt>
                <c:pt idx="2461">
                  <c:v>0.520193589815002</c:v>
                </c:pt>
                <c:pt idx="2462">
                  <c:v>0.520475880467375</c:v>
                </c:pt>
                <c:pt idx="2463">
                  <c:v>0.519135883412147</c:v>
                </c:pt>
                <c:pt idx="2464">
                  <c:v>0.519074399764671</c:v>
                </c:pt>
                <c:pt idx="2465">
                  <c:v>0.517111529719284</c:v>
                </c:pt>
                <c:pt idx="2466">
                  <c:v>0.517536741643476</c:v>
                </c:pt>
                <c:pt idx="2467">
                  <c:v>0.519397011589786</c:v>
                </c:pt>
                <c:pt idx="2468">
                  <c:v>0.516790817318886</c:v>
                </c:pt>
                <c:pt idx="2469">
                  <c:v>0.51575775515249</c:v>
                </c:pt>
                <c:pt idx="2470">
                  <c:v>0.514959310739316</c:v>
                </c:pt>
                <c:pt idx="2471">
                  <c:v>0.514278530370926</c:v>
                </c:pt>
                <c:pt idx="2472">
                  <c:v>0.517608381595064</c:v>
                </c:pt>
                <c:pt idx="2473">
                  <c:v>0.515462249701835</c:v>
                </c:pt>
                <c:pt idx="2474">
                  <c:v>0.514889945367566</c:v>
                </c:pt>
                <c:pt idx="2475">
                  <c:v>0.50382435575545</c:v>
                </c:pt>
                <c:pt idx="2476">
                  <c:v>0.501874364490002</c:v>
                </c:pt>
                <c:pt idx="2477">
                  <c:v>0.501056659748345</c:v>
                </c:pt>
                <c:pt idx="2478">
                  <c:v>0.512996980330126</c:v>
                </c:pt>
                <c:pt idx="2479">
                  <c:v>0.512655563302459</c:v>
                </c:pt>
                <c:pt idx="2480">
                  <c:v>0.511281410673237</c:v>
                </c:pt>
                <c:pt idx="2481">
                  <c:v>0.509717128236044</c:v>
                </c:pt>
                <c:pt idx="2482">
                  <c:v>0.510494988816594</c:v>
                </c:pt>
                <c:pt idx="2483">
                  <c:v>0.509489682792166</c:v>
                </c:pt>
                <c:pt idx="2484">
                  <c:v>0.511612660543724</c:v>
                </c:pt>
                <c:pt idx="2485">
                  <c:v>0.512351276363443</c:v>
                </c:pt>
                <c:pt idx="2486">
                  <c:v>0.511542118100486</c:v>
                </c:pt>
                <c:pt idx="2487">
                  <c:v>0.511341060955349</c:v>
                </c:pt>
                <c:pt idx="2488">
                  <c:v>0.510024728690611</c:v>
                </c:pt>
                <c:pt idx="2489">
                  <c:v>0.51674548343468</c:v>
                </c:pt>
                <c:pt idx="2490">
                  <c:v>0.51981894276342</c:v>
                </c:pt>
                <c:pt idx="2491">
                  <c:v>0.519172254116388</c:v>
                </c:pt>
                <c:pt idx="2492">
                  <c:v>0.518392166775164</c:v>
                </c:pt>
                <c:pt idx="2493">
                  <c:v>0.522894583916292</c:v>
                </c:pt>
                <c:pt idx="2494">
                  <c:v>0.522113612608751</c:v>
                </c:pt>
                <c:pt idx="2495">
                  <c:v>0.521660126058345</c:v>
                </c:pt>
                <c:pt idx="2496">
                  <c:v>0.522976326113195</c:v>
                </c:pt>
                <c:pt idx="2497">
                  <c:v>0.522886820316326</c:v>
                </c:pt>
                <c:pt idx="2498">
                  <c:v>0.520923181081119</c:v>
                </c:pt>
                <c:pt idx="2499">
                  <c:v>0.524398799691666</c:v>
                </c:pt>
                <c:pt idx="2500">
                  <c:v>0.526833386610891</c:v>
                </c:pt>
                <c:pt idx="2501">
                  <c:v>0.526720930529752</c:v>
                </c:pt>
                <c:pt idx="2502">
                  <c:v>0.525477023671528</c:v>
                </c:pt>
                <c:pt idx="2503">
                  <c:v>0.523622631877697</c:v>
                </c:pt>
                <c:pt idx="2504">
                  <c:v>0.524863441280307</c:v>
                </c:pt>
                <c:pt idx="2505">
                  <c:v>0.523392728116992</c:v>
                </c:pt>
                <c:pt idx="2506">
                  <c:v>0.523992963801762</c:v>
                </c:pt>
                <c:pt idx="2507">
                  <c:v>0.52262289830116</c:v>
                </c:pt>
                <c:pt idx="2508">
                  <c:v>0.52246855576085</c:v>
                </c:pt>
                <c:pt idx="2509">
                  <c:v>0.521582098862568</c:v>
                </c:pt>
                <c:pt idx="2510">
                  <c:v>0.522644528150182</c:v>
                </c:pt>
                <c:pt idx="2511">
                  <c:v>0.524967423342663</c:v>
                </c:pt>
                <c:pt idx="2512">
                  <c:v>0.525640376687673</c:v>
                </c:pt>
                <c:pt idx="2513">
                  <c:v>0.524368837540523</c:v>
                </c:pt>
                <c:pt idx="2514">
                  <c:v>0.522783581231341</c:v>
                </c:pt>
                <c:pt idx="2515">
                  <c:v>0.5219153336775</c:v>
                </c:pt>
                <c:pt idx="2516">
                  <c:v>0.52095420814489</c:v>
                </c:pt>
                <c:pt idx="2517">
                  <c:v>0.521167895073084</c:v>
                </c:pt>
                <c:pt idx="2518">
                  <c:v>0.52095081816781</c:v>
                </c:pt>
                <c:pt idx="2519">
                  <c:v>0.52130460368329</c:v>
                </c:pt>
                <c:pt idx="2520">
                  <c:v>0.521781517061505</c:v>
                </c:pt>
                <c:pt idx="2521">
                  <c:v>0.523418138230103</c:v>
                </c:pt>
                <c:pt idx="2522">
                  <c:v>0.520816921269199</c:v>
                </c:pt>
                <c:pt idx="2523">
                  <c:v>0.520408069752164</c:v>
                </c:pt>
                <c:pt idx="2524">
                  <c:v>0.519265539842984</c:v>
                </c:pt>
                <c:pt idx="2525">
                  <c:v>0.519797626596208</c:v>
                </c:pt>
                <c:pt idx="2526">
                  <c:v>0.518706449770825</c:v>
                </c:pt>
                <c:pt idx="2527">
                  <c:v>0.516669520729654</c:v>
                </c:pt>
                <c:pt idx="2528">
                  <c:v>0.513877701224794</c:v>
                </c:pt>
                <c:pt idx="2529">
                  <c:v>0.514794595977547</c:v>
                </c:pt>
                <c:pt idx="2530">
                  <c:v>0.513420738214485</c:v>
                </c:pt>
                <c:pt idx="2531">
                  <c:v>0.514671436531419</c:v>
                </c:pt>
                <c:pt idx="2532">
                  <c:v>0.515422005499155</c:v>
                </c:pt>
                <c:pt idx="2533">
                  <c:v>0.515226155230618</c:v>
                </c:pt>
                <c:pt idx="2534">
                  <c:v>0.516773324724457</c:v>
                </c:pt>
                <c:pt idx="2535">
                  <c:v>0.517362492955563</c:v>
                </c:pt>
                <c:pt idx="2536">
                  <c:v>0.516099108513121</c:v>
                </c:pt>
                <c:pt idx="2537">
                  <c:v>0.517954233596808</c:v>
                </c:pt>
                <c:pt idx="2538">
                  <c:v>0.516568612325164</c:v>
                </c:pt>
                <c:pt idx="2539">
                  <c:v>0.517851724294011</c:v>
                </c:pt>
                <c:pt idx="2540">
                  <c:v>0.520044261436311</c:v>
                </c:pt>
                <c:pt idx="2541">
                  <c:v>0.523590183228145</c:v>
                </c:pt>
                <c:pt idx="2542">
                  <c:v>0.523381797621122</c:v>
                </c:pt>
                <c:pt idx="2543">
                  <c:v>0.512541283229256</c:v>
                </c:pt>
                <c:pt idx="2544">
                  <c:v>0.512358544239746</c:v>
                </c:pt>
                <c:pt idx="2545">
                  <c:v>0.51264597194467</c:v>
                </c:pt>
                <c:pt idx="2546">
                  <c:v>0.513266887147483</c:v>
                </c:pt>
                <c:pt idx="2547">
                  <c:v>0.510601537270568</c:v>
                </c:pt>
                <c:pt idx="2548">
                  <c:v>0.510671253976745</c:v>
                </c:pt>
                <c:pt idx="2549">
                  <c:v>0.511732263577532</c:v>
                </c:pt>
                <c:pt idx="2550">
                  <c:v>0.512582674749791</c:v>
                </c:pt>
                <c:pt idx="2551">
                  <c:v>0.511482516536928</c:v>
                </c:pt>
                <c:pt idx="2552">
                  <c:v>0.514666022257912</c:v>
                </c:pt>
                <c:pt idx="2553">
                  <c:v>0.51390090930601</c:v>
                </c:pt>
                <c:pt idx="2554">
                  <c:v>0.512801368709906</c:v>
                </c:pt>
                <c:pt idx="2555">
                  <c:v>0.511426859710165</c:v>
                </c:pt>
                <c:pt idx="2556">
                  <c:v>0.513072955537818</c:v>
                </c:pt>
                <c:pt idx="2557">
                  <c:v>0.510348106810521</c:v>
                </c:pt>
                <c:pt idx="2558">
                  <c:v>0.509090031440141</c:v>
                </c:pt>
                <c:pt idx="2559">
                  <c:v>0.507360614783486</c:v>
                </c:pt>
                <c:pt idx="2560">
                  <c:v>0.507180519104042</c:v>
                </c:pt>
                <c:pt idx="2561">
                  <c:v>0.508042371527843</c:v>
                </c:pt>
                <c:pt idx="2562">
                  <c:v>0.497185048491307</c:v>
                </c:pt>
                <c:pt idx="2563">
                  <c:v>0.497089359497722</c:v>
                </c:pt>
                <c:pt idx="2564">
                  <c:v>0.497694941056981</c:v>
                </c:pt>
                <c:pt idx="2565">
                  <c:v>0.505099460196994</c:v>
                </c:pt>
                <c:pt idx="2566">
                  <c:v>0.505419673552913</c:v>
                </c:pt>
                <c:pt idx="2567">
                  <c:v>0.505238051235986</c:v>
                </c:pt>
                <c:pt idx="2568">
                  <c:v>0.504953827279459</c:v>
                </c:pt>
                <c:pt idx="2569">
                  <c:v>0.50567136052464</c:v>
                </c:pt>
                <c:pt idx="2570">
                  <c:v>0.505949785365371</c:v>
                </c:pt>
                <c:pt idx="2571">
                  <c:v>0.505441225737071</c:v>
                </c:pt>
                <c:pt idx="2572">
                  <c:v>0.504563951316988</c:v>
                </c:pt>
                <c:pt idx="2573">
                  <c:v>0.503772996392383</c:v>
                </c:pt>
                <c:pt idx="2574">
                  <c:v>0.504615238873513</c:v>
                </c:pt>
                <c:pt idx="2575">
                  <c:v>0.505406704715902</c:v>
                </c:pt>
                <c:pt idx="2576">
                  <c:v>0.503019223863014</c:v>
                </c:pt>
                <c:pt idx="2577">
                  <c:v>0.501896159609171</c:v>
                </c:pt>
                <c:pt idx="2578">
                  <c:v>0.502719780163196</c:v>
                </c:pt>
                <c:pt idx="2579">
                  <c:v>0.501852499635718</c:v>
                </c:pt>
                <c:pt idx="2580">
                  <c:v>0.498573515909259</c:v>
                </c:pt>
                <c:pt idx="2581">
                  <c:v>0.498615391236465</c:v>
                </c:pt>
                <c:pt idx="2582">
                  <c:v>0.495989196626064</c:v>
                </c:pt>
                <c:pt idx="2583">
                  <c:v>0.494669740361942</c:v>
                </c:pt>
                <c:pt idx="2584">
                  <c:v>0.487986974660091</c:v>
                </c:pt>
                <c:pt idx="2585">
                  <c:v>0.488804111092249</c:v>
                </c:pt>
                <c:pt idx="2586">
                  <c:v>0.486725407725483</c:v>
                </c:pt>
                <c:pt idx="2587">
                  <c:v>0.463816383867095</c:v>
                </c:pt>
                <c:pt idx="2588">
                  <c:v>0.470216926822674</c:v>
                </c:pt>
                <c:pt idx="2589">
                  <c:v>0.470786933788207</c:v>
                </c:pt>
                <c:pt idx="2590">
                  <c:v>0.470763672847457</c:v>
                </c:pt>
                <c:pt idx="2591">
                  <c:v>0.469485022676783</c:v>
                </c:pt>
                <c:pt idx="2592">
                  <c:v>0.469923811879889</c:v>
                </c:pt>
                <c:pt idx="2593">
                  <c:v>0.468353817878414</c:v>
                </c:pt>
                <c:pt idx="2594">
                  <c:v>0.466094812318301</c:v>
                </c:pt>
                <c:pt idx="2595">
                  <c:v>0.466025859364012</c:v>
                </c:pt>
                <c:pt idx="2596">
                  <c:v>0.467886283684189</c:v>
                </c:pt>
                <c:pt idx="2597">
                  <c:v>0.465132961080396</c:v>
                </c:pt>
                <c:pt idx="2598">
                  <c:v>0.464741504172576</c:v>
                </c:pt>
                <c:pt idx="2599">
                  <c:v>0.465224421067648</c:v>
                </c:pt>
                <c:pt idx="2600">
                  <c:v>0.464959387124594</c:v>
                </c:pt>
                <c:pt idx="2601">
                  <c:v>0.467078726101558</c:v>
                </c:pt>
                <c:pt idx="2602">
                  <c:v>0.467223628303915</c:v>
                </c:pt>
                <c:pt idx="2603">
                  <c:v>0.466371335228042</c:v>
                </c:pt>
                <c:pt idx="2604">
                  <c:v>0.465086941886729</c:v>
                </c:pt>
                <c:pt idx="2605">
                  <c:v>0.463768665430069</c:v>
                </c:pt>
                <c:pt idx="2606">
                  <c:v>0.462718543480141</c:v>
                </c:pt>
                <c:pt idx="2607">
                  <c:v>0.439290585673311</c:v>
                </c:pt>
                <c:pt idx="2608">
                  <c:v>0.515947161664577</c:v>
                </c:pt>
                <c:pt idx="2609">
                  <c:v>0.519622386149266</c:v>
                </c:pt>
                <c:pt idx="2610">
                  <c:v>0.520309766868899</c:v>
                </c:pt>
                <c:pt idx="2611">
                  <c:v>0.520285747051215</c:v>
                </c:pt>
                <c:pt idx="2612">
                  <c:v>0.519983895500511</c:v>
                </c:pt>
                <c:pt idx="2613">
                  <c:v>0.52004446965203</c:v>
                </c:pt>
                <c:pt idx="2614">
                  <c:v>0.519422610201793</c:v>
                </c:pt>
                <c:pt idx="2615">
                  <c:v>0.518630634936575</c:v>
                </c:pt>
                <c:pt idx="2616">
                  <c:v>0.519047250853832</c:v>
                </c:pt>
                <c:pt idx="2617">
                  <c:v>0.515234136616258</c:v>
                </c:pt>
                <c:pt idx="2618">
                  <c:v>0.513936305744457</c:v>
                </c:pt>
                <c:pt idx="2619">
                  <c:v>0.51371385763037</c:v>
                </c:pt>
                <c:pt idx="2620">
                  <c:v>0.514120208264673</c:v>
                </c:pt>
                <c:pt idx="2621">
                  <c:v>0.513968552881483</c:v>
                </c:pt>
                <c:pt idx="2622">
                  <c:v>0.513562019879978</c:v>
                </c:pt>
                <c:pt idx="2623">
                  <c:v>0.512444123623967</c:v>
                </c:pt>
                <c:pt idx="2624">
                  <c:v>0.514207160504599</c:v>
                </c:pt>
                <c:pt idx="2625">
                  <c:v>0.512847445033762</c:v>
                </c:pt>
                <c:pt idx="2626">
                  <c:v>0.508313459779309</c:v>
                </c:pt>
                <c:pt idx="2627">
                  <c:v>0.506411917014228</c:v>
                </c:pt>
                <c:pt idx="2628">
                  <c:v>0.521243322466534</c:v>
                </c:pt>
                <c:pt idx="2629">
                  <c:v>0.520676607908206</c:v>
                </c:pt>
                <c:pt idx="2630">
                  <c:v>0.520580393422299</c:v>
                </c:pt>
                <c:pt idx="2631">
                  <c:v>0.587251131151359</c:v>
                </c:pt>
                <c:pt idx="2632">
                  <c:v>0.585655150187993</c:v>
                </c:pt>
                <c:pt idx="2633">
                  <c:v>0.58492205449605</c:v>
                </c:pt>
                <c:pt idx="2634">
                  <c:v>0.587549448238681</c:v>
                </c:pt>
                <c:pt idx="2635">
                  <c:v>0.588087995913664</c:v>
                </c:pt>
                <c:pt idx="2636">
                  <c:v>0.586371922432619</c:v>
                </c:pt>
                <c:pt idx="2637">
                  <c:v>0.586328694011275</c:v>
                </c:pt>
                <c:pt idx="2638">
                  <c:v>0.585728721752832</c:v>
                </c:pt>
                <c:pt idx="2639">
                  <c:v>0.586345987519736</c:v>
                </c:pt>
                <c:pt idx="2640">
                  <c:v>0.586126186424323</c:v>
                </c:pt>
                <c:pt idx="2641">
                  <c:v>0.586565319114143</c:v>
                </c:pt>
                <c:pt idx="2642">
                  <c:v>0.586618967547838</c:v>
                </c:pt>
                <c:pt idx="2643">
                  <c:v>0.587826123079428</c:v>
                </c:pt>
                <c:pt idx="2644">
                  <c:v>0.593941229475317</c:v>
                </c:pt>
                <c:pt idx="2645">
                  <c:v>0.592810286220542</c:v>
                </c:pt>
                <c:pt idx="2646">
                  <c:v>0.591607103966943</c:v>
                </c:pt>
                <c:pt idx="2647">
                  <c:v>0.586842060214509</c:v>
                </c:pt>
                <c:pt idx="2648">
                  <c:v>0.583332960649304</c:v>
                </c:pt>
                <c:pt idx="2649">
                  <c:v>0.575157822494311</c:v>
                </c:pt>
                <c:pt idx="2650">
                  <c:v>0.576760678841012</c:v>
                </c:pt>
                <c:pt idx="2651">
                  <c:v>0.575957731604223</c:v>
                </c:pt>
                <c:pt idx="2652">
                  <c:v>0.589282254617676</c:v>
                </c:pt>
                <c:pt idx="2653">
                  <c:v>0.589246159234713</c:v>
                </c:pt>
                <c:pt idx="2654">
                  <c:v>0.588570445232308</c:v>
                </c:pt>
                <c:pt idx="2655">
                  <c:v>0.588356309103744</c:v>
                </c:pt>
                <c:pt idx="2656">
                  <c:v>0.59252636671883</c:v>
                </c:pt>
                <c:pt idx="2657">
                  <c:v>0.591003561625725</c:v>
                </c:pt>
                <c:pt idx="2658">
                  <c:v>0.592106828104933</c:v>
                </c:pt>
                <c:pt idx="2659">
                  <c:v>0.59073755449143</c:v>
                </c:pt>
                <c:pt idx="2660">
                  <c:v>0.592562520019397</c:v>
                </c:pt>
                <c:pt idx="2661">
                  <c:v>0.594578109813409</c:v>
                </c:pt>
                <c:pt idx="2662">
                  <c:v>0.59365611112234</c:v>
                </c:pt>
                <c:pt idx="2663">
                  <c:v>0.593999656105047</c:v>
                </c:pt>
                <c:pt idx="2664">
                  <c:v>0.594672863813934</c:v>
                </c:pt>
                <c:pt idx="2665">
                  <c:v>0.5919976798462</c:v>
                </c:pt>
                <c:pt idx="2666">
                  <c:v>0.59474424997077</c:v>
                </c:pt>
                <c:pt idx="2667">
                  <c:v>0.594589411557342</c:v>
                </c:pt>
                <c:pt idx="2668">
                  <c:v>0.593554587692952</c:v>
                </c:pt>
                <c:pt idx="2669">
                  <c:v>0.593213277784793</c:v>
                </c:pt>
                <c:pt idx="2670">
                  <c:v>0.589330090939231</c:v>
                </c:pt>
                <c:pt idx="2671">
                  <c:v>0.590439358560894</c:v>
                </c:pt>
                <c:pt idx="2672">
                  <c:v>0.580616126101461</c:v>
                </c:pt>
                <c:pt idx="2673">
                  <c:v>0.588102049792346</c:v>
                </c:pt>
                <c:pt idx="2674">
                  <c:v>0.587668810156985</c:v>
                </c:pt>
                <c:pt idx="2675">
                  <c:v>0.591219221015962</c:v>
                </c:pt>
                <c:pt idx="2676">
                  <c:v>0.588833938531301</c:v>
                </c:pt>
                <c:pt idx="2677">
                  <c:v>0.588896995034281</c:v>
                </c:pt>
                <c:pt idx="2678">
                  <c:v>0.589457088310516</c:v>
                </c:pt>
                <c:pt idx="2679">
                  <c:v>0.590301859173936</c:v>
                </c:pt>
                <c:pt idx="2680">
                  <c:v>0.588872416314042</c:v>
                </c:pt>
                <c:pt idx="2681">
                  <c:v>0.588023386251229</c:v>
                </c:pt>
                <c:pt idx="2682">
                  <c:v>0.587687224076844</c:v>
                </c:pt>
                <c:pt idx="2683">
                  <c:v>0.587638498981796</c:v>
                </c:pt>
                <c:pt idx="2684">
                  <c:v>0.586037438921237</c:v>
                </c:pt>
                <c:pt idx="2685">
                  <c:v>0.583615576850351</c:v>
                </c:pt>
                <c:pt idx="2686">
                  <c:v>0.58311537146187</c:v>
                </c:pt>
                <c:pt idx="2687">
                  <c:v>0.583131047949842</c:v>
                </c:pt>
                <c:pt idx="2688">
                  <c:v>0.583157166036064</c:v>
                </c:pt>
                <c:pt idx="2689">
                  <c:v>0.579701020282967</c:v>
                </c:pt>
                <c:pt idx="2690">
                  <c:v>0.579162170916696</c:v>
                </c:pt>
                <c:pt idx="2691">
                  <c:v>0.575830508703982</c:v>
                </c:pt>
                <c:pt idx="2692">
                  <c:v>0.587303036161584</c:v>
                </c:pt>
                <c:pt idx="2693">
                  <c:v>0.586569412350411</c:v>
                </c:pt>
                <c:pt idx="2694">
                  <c:v>0.585675001644004</c:v>
                </c:pt>
                <c:pt idx="2695">
                  <c:v>0.589287033973725</c:v>
                </c:pt>
                <c:pt idx="2696">
                  <c:v>0.588806875623489</c:v>
                </c:pt>
                <c:pt idx="2697">
                  <c:v>0.588955159868908</c:v>
                </c:pt>
                <c:pt idx="2698">
                  <c:v>0.589664391710923</c:v>
                </c:pt>
                <c:pt idx="2699">
                  <c:v>0.592544639528376</c:v>
                </c:pt>
                <c:pt idx="2700">
                  <c:v>0.595324427687155</c:v>
                </c:pt>
                <c:pt idx="2701">
                  <c:v>0.592102177815479</c:v>
                </c:pt>
                <c:pt idx="2702">
                  <c:v>0.59313360435346</c:v>
                </c:pt>
                <c:pt idx="2703">
                  <c:v>0.596077471995147</c:v>
                </c:pt>
                <c:pt idx="2704">
                  <c:v>0.593382979287363</c:v>
                </c:pt>
                <c:pt idx="2705">
                  <c:v>0.588386751856971</c:v>
                </c:pt>
                <c:pt idx="2706">
                  <c:v>0.5892335690906</c:v>
                </c:pt>
                <c:pt idx="2707">
                  <c:v>0.588652911848645</c:v>
                </c:pt>
                <c:pt idx="2708">
                  <c:v>0.592621834520873</c:v>
                </c:pt>
                <c:pt idx="2709">
                  <c:v>0.593985814122647</c:v>
                </c:pt>
                <c:pt idx="2710">
                  <c:v>0.594193909391557</c:v>
                </c:pt>
                <c:pt idx="2711">
                  <c:v>0.59481288343583</c:v>
                </c:pt>
                <c:pt idx="2712">
                  <c:v>0.600597878557892</c:v>
                </c:pt>
                <c:pt idx="2713">
                  <c:v>0.600583060447722</c:v>
                </c:pt>
                <c:pt idx="2714">
                  <c:v>0.601706183131671</c:v>
                </c:pt>
                <c:pt idx="2715">
                  <c:v>0.605368843302412</c:v>
                </c:pt>
                <c:pt idx="2716">
                  <c:v>0.606638214117988</c:v>
                </c:pt>
                <c:pt idx="2717">
                  <c:v>0.61091585836968</c:v>
                </c:pt>
                <c:pt idx="2718">
                  <c:v>0.579632023012895</c:v>
                </c:pt>
                <c:pt idx="2719">
                  <c:v>0.583051900253274</c:v>
                </c:pt>
                <c:pt idx="2720">
                  <c:v>0.582825904596091</c:v>
                </c:pt>
                <c:pt idx="2721">
                  <c:v>0.580784384524786</c:v>
                </c:pt>
                <c:pt idx="2722">
                  <c:v>0.580642009160459</c:v>
                </c:pt>
                <c:pt idx="2723">
                  <c:v>0.581369185889003</c:v>
                </c:pt>
                <c:pt idx="2724">
                  <c:v>0.583668814355849</c:v>
                </c:pt>
                <c:pt idx="2725">
                  <c:v>0.58279245387826</c:v>
                </c:pt>
                <c:pt idx="2726">
                  <c:v>0.581480779203325</c:v>
                </c:pt>
                <c:pt idx="2727">
                  <c:v>0.584265586971948</c:v>
                </c:pt>
                <c:pt idx="2728">
                  <c:v>0.583995989829776</c:v>
                </c:pt>
                <c:pt idx="2729">
                  <c:v>0.58274112430759</c:v>
                </c:pt>
                <c:pt idx="2730">
                  <c:v>0.579360957992166</c:v>
                </c:pt>
                <c:pt idx="2731">
                  <c:v>0.577369523912283</c:v>
                </c:pt>
                <c:pt idx="2732">
                  <c:v>0.576158013621258</c:v>
                </c:pt>
                <c:pt idx="2733">
                  <c:v>0.57653238968969</c:v>
                </c:pt>
                <c:pt idx="2734">
                  <c:v>0.578244460330308</c:v>
                </c:pt>
                <c:pt idx="2735">
                  <c:v>0.578963653403835</c:v>
                </c:pt>
                <c:pt idx="2736">
                  <c:v>0.581146947962155</c:v>
                </c:pt>
                <c:pt idx="2737">
                  <c:v>0.574984213642856</c:v>
                </c:pt>
                <c:pt idx="2738">
                  <c:v>0.571010647841997</c:v>
                </c:pt>
                <c:pt idx="2739">
                  <c:v>0.570549866640609</c:v>
                </c:pt>
                <c:pt idx="2740">
                  <c:v>0.572855090999013</c:v>
                </c:pt>
                <c:pt idx="2741">
                  <c:v>0.571835078942432</c:v>
                </c:pt>
                <c:pt idx="2742">
                  <c:v>0.570846231808287</c:v>
                </c:pt>
                <c:pt idx="2743">
                  <c:v>0.571500089868717</c:v>
                </c:pt>
                <c:pt idx="2744">
                  <c:v>0.571476804162905</c:v>
                </c:pt>
                <c:pt idx="2745">
                  <c:v>0.569477872552197</c:v>
                </c:pt>
                <c:pt idx="2746">
                  <c:v>0.567268706363034</c:v>
                </c:pt>
                <c:pt idx="2747">
                  <c:v>0.56746021899753</c:v>
                </c:pt>
                <c:pt idx="2748">
                  <c:v>0.566501690883623</c:v>
                </c:pt>
                <c:pt idx="2749">
                  <c:v>0.565819105893034</c:v>
                </c:pt>
                <c:pt idx="2750">
                  <c:v>0.564049358981764</c:v>
                </c:pt>
                <c:pt idx="2751">
                  <c:v>0.564606288186259</c:v>
                </c:pt>
                <c:pt idx="2752">
                  <c:v>0.56689111503856</c:v>
                </c:pt>
                <c:pt idx="2753">
                  <c:v>0.567105043693639</c:v>
                </c:pt>
                <c:pt idx="2754">
                  <c:v>0.569666252566224</c:v>
                </c:pt>
                <c:pt idx="2755">
                  <c:v>0.570533075972122</c:v>
                </c:pt>
                <c:pt idx="2756">
                  <c:v>0.569675761776971</c:v>
                </c:pt>
                <c:pt idx="2757">
                  <c:v>0.566283836943345</c:v>
                </c:pt>
                <c:pt idx="2758">
                  <c:v>0.573441401166751</c:v>
                </c:pt>
                <c:pt idx="2759">
                  <c:v>0.573776252002078</c:v>
                </c:pt>
                <c:pt idx="2760">
                  <c:v>0.57056816786129</c:v>
                </c:pt>
                <c:pt idx="2761">
                  <c:v>0.56998183629437</c:v>
                </c:pt>
                <c:pt idx="2762">
                  <c:v>0.571223893088784</c:v>
                </c:pt>
                <c:pt idx="2763">
                  <c:v>0.571440140669674</c:v>
                </c:pt>
                <c:pt idx="2764">
                  <c:v>0.568873727298075</c:v>
                </c:pt>
                <c:pt idx="2765">
                  <c:v>0.568546956137246</c:v>
                </c:pt>
                <c:pt idx="2766">
                  <c:v>0.571962216694874</c:v>
                </c:pt>
                <c:pt idx="2767">
                  <c:v>0.570778951464952</c:v>
                </c:pt>
                <c:pt idx="2768">
                  <c:v>0.57031442919718</c:v>
                </c:pt>
                <c:pt idx="2769">
                  <c:v>0.572523021759813</c:v>
                </c:pt>
                <c:pt idx="2770">
                  <c:v>0.571779335715045</c:v>
                </c:pt>
                <c:pt idx="2771">
                  <c:v>0.572628103513578</c:v>
                </c:pt>
                <c:pt idx="2772">
                  <c:v>0.571083717347825</c:v>
                </c:pt>
                <c:pt idx="2773">
                  <c:v>0.569202463303305</c:v>
                </c:pt>
                <c:pt idx="2774">
                  <c:v>0.567965077080981</c:v>
                </c:pt>
                <c:pt idx="2775">
                  <c:v>0.567149105350232</c:v>
                </c:pt>
                <c:pt idx="2776">
                  <c:v>0.569654846129506</c:v>
                </c:pt>
                <c:pt idx="2777">
                  <c:v>0.570090914407603</c:v>
                </c:pt>
                <c:pt idx="2778">
                  <c:v>0.568569284114957</c:v>
                </c:pt>
                <c:pt idx="2779">
                  <c:v>0.567203316305803</c:v>
                </c:pt>
                <c:pt idx="2780">
                  <c:v>0.566546347761829</c:v>
                </c:pt>
                <c:pt idx="2781">
                  <c:v>0.561932123799429</c:v>
                </c:pt>
                <c:pt idx="2782">
                  <c:v>0.566096449442991</c:v>
                </c:pt>
                <c:pt idx="2783">
                  <c:v>0.551787553063265</c:v>
                </c:pt>
                <c:pt idx="2784">
                  <c:v>0.547831931827985</c:v>
                </c:pt>
                <c:pt idx="2785">
                  <c:v>0.545346983860324</c:v>
                </c:pt>
                <c:pt idx="2786">
                  <c:v>0.543159215360407</c:v>
                </c:pt>
                <c:pt idx="2787">
                  <c:v>0.541659079832894</c:v>
                </c:pt>
                <c:pt idx="2788">
                  <c:v>0.540537114600503</c:v>
                </c:pt>
                <c:pt idx="2789">
                  <c:v>0.54009135515547</c:v>
                </c:pt>
                <c:pt idx="2790">
                  <c:v>0.541437896988227</c:v>
                </c:pt>
                <c:pt idx="2791">
                  <c:v>0.540742321593099</c:v>
                </c:pt>
                <c:pt idx="2792">
                  <c:v>0.540878645747015</c:v>
                </c:pt>
                <c:pt idx="2793">
                  <c:v>0.538073333043017</c:v>
                </c:pt>
                <c:pt idx="2794">
                  <c:v>0.538262463101632</c:v>
                </c:pt>
                <c:pt idx="2795">
                  <c:v>0.536532092735465</c:v>
                </c:pt>
                <c:pt idx="2796">
                  <c:v>0.538516721596441</c:v>
                </c:pt>
                <c:pt idx="2797">
                  <c:v>0.547307477540237</c:v>
                </c:pt>
                <c:pt idx="2798">
                  <c:v>0.544283053688346</c:v>
                </c:pt>
                <c:pt idx="2799">
                  <c:v>0.546633660001062</c:v>
                </c:pt>
                <c:pt idx="2800">
                  <c:v>0.546762508435817</c:v>
                </c:pt>
                <c:pt idx="2801">
                  <c:v>0.547468209301994</c:v>
                </c:pt>
                <c:pt idx="2802">
                  <c:v>0.561329555008196</c:v>
                </c:pt>
                <c:pt idx="2803">
                  <c:v>0.561065754235005</c:v>
                </c:pt>
                <c:pt idx="2804">
                  <c:v>0.603992506467384</c:v>
                </c:pt>
                <c:pt idx="2805">
                  <c:v>0.603047139829039</c:v>
                </c:pt>
                <c:pt idx="2806">
                  <c:v>0.60192000025071</c:v>
                </c:pt>
                <c:pt idx="2807">
                  <c:v>0.602176716701066</c:v>
                </c:pt>
                <c:pt idx="2808">
                  <c:v>0.602439508333912</c:v>
                </c:pt>
                <c:pt idx="2809">
                  <c:v>0.60221234666662</c:v>
                </c:pt>
                <c:pt idx="2810">
                  <c:v>0.604320241624177</c:v>
                </c:pt>
                <c:pt idx="2811">
                  <c:v>0.601154712258612</c:v>
                </c:pt>
                <c:pt idx="2812">
                  <c:v>0.600067196567299</c:v>
                </c:pt>
                <c:pt idx="2813">
                  <c:v>0.596960233103677</c:v>
                </c:pt>
                <c:pt idx="2814">
                  <c:v>0.597090832981298</c:v>
                </c:pt>
                <c:pt idx="2815">
                  <c:v>0.596560316261943</c:v>
                </c:pt>
                <c:pt idx="2816">
                  <c:v>0.594249855566303</c:v>
                </c:pt>
                <c:pt idx="2817">
                  <c:v>0.59368738373528</c:v>
                </c:pt>
                <c:pt idx="2818">
                  <c:v>0.593244920887593</c:v>
                </c:pt>
                <c:pt idx="2819">
                  <c:v>0.593673556697384</c:v>
                </c:pt>
                <c:pt idx="2820">
                  <c:v>0.590812200594341</c:v>
                </c:pt>
                <c:pt idx="2821">
                  <c:v>0.591164733641043</c:v>
                </c:pt>
                <c:pt idx="2822">
                  <c:v>0.595482831625714</c:v>
                </c:pt>
                <c:pt idx="2823">
                  <c:v>0.5960730585094</c:v>
                </c:pt>
                <c:pt idx="2824">
                  <c:v>0.601119417692031</c:v>
                </c:pt>
                <c:pt idx="2825">
                  <c:v>0.604025816205352</c:v>
                </c:pt>
                <c:pt idx="2826">
                  <c:v>0.604814849541275</c:v>
                </c:pt>
                <c:pt idx="2827">
                  <c:v>0.592112147060088</c:v>
                </c:pt>
                <c:pt idx="2828">
                  <c:v>0.591359484126763</c:v>
                </c:pt>
                <c:pt idx="2829">
                  <c:v>0.591079515237336</c:v>
                </c:pt>
                <c:pt idx="2830">
                  <c:v>0.589753554043007</c:v>
                </c:pt>
                <c:pt idx="2831">
                  <c:v>0.590719625854088</c:v>
                </c:pt>
                <c:pt idx="2832">
                  <c:v>0.592200907508297</c:v>
                </c:pt>
                <c:pt idx="2833">
                  <c:v>0.591616031791521</c:v>
                </c:pt>
                <c:pt idx="2834">
                  <c:v>0.591155583860839</c:v>
                </c:pt>
                <c:pt idx="2835">
                  <c:v>0.591674791243214</c:v>
                </c:pt>
                <c:pt idx="2836">
                  <c:v>0.590463953728374</c:v>
                </c:pt>
                <c:pt idx="2837">
                  <c:v>0.589984208521422</c:v>
                </c:pt>
                <c:pt idx="2838">
                  <c:v>0.589023513769537</c:v>
                </c:pt>
                <c:pt idx="2839">
                  <c:v>0.58798882572959</c:v>
                </c:pt>
                <c:pt idx="2840">
                  <c:v>0.587858291575438</c:v>
                </c:pt>
                <c:pt idx="2841">
                  <c:v>0.587572490074686</c:v>
                </c:pt>
                <c:pt idx="2842">
                  <c:v>0.586967218558589</c:v>
                </c:pt>
                <c:pt idx="2843">
                  <c:v>0.589686204535645</c:v>
                </c:pt>
                <c:pt idx="2844">
                  <c:v>0.591877017208491</c:v>
                </c:pt>
                <c:pt idx="2845">
                  <c:v>0.593558165385839</c:v>
                </c:pt>
                <c:pt idx="2846">
                  <c:v>0.610532574587195</c:v>
                </c:pt>
                <c:pt idx="2847">
                  <c:v>0.61121894841652</c:v>
                </c:pt>
                <c:pt idx="2848">
                  <c:v>0.698224200022887</c:v>
                </c:pt>
                <c:pt idx="2849">
                  <c:v>0.697567621819888</c:v>
                </c:pt>
                <c:pt idx="2850">
                  <c:v>0.697671558302689</c:v>
                </c:pt>
                <c:pt idx="2851">
                  <c:v>0.6989640355332</c:v>
                </c:pt>
                <c:pt idx="2852">
                  <c:v>0.698437842395352</c:v>
                </c:pt>
                <c:pt idx="2853">
                  <c:v>0.695903067766002</c:v>
                </c:pt>
                <c:pt idx="2854">
                  <c:v>0.695693463832513</c:v>
                </c:pt>
                <c:pt idx="2855">
                  <c:v>0.695926819959483</c:v>
                </c:pt>
                <c:pt idx="2856">
                  <c:v>0.699130977238177</c:v>
                </c:pt>
                <c:pt idx="2857">
                  <c:v>0.701976560839716</c:v>
                </c:pt>
                <c:pt idx="2858">
                  <c:v>0.701935784366721</c:v>
                </c:pt>
                <c:pt idx="2859">
                  <c:v>0.700379262668635</c:v>
                </c:pt>
                <c:pt idx="2860">
                  <c:v>0.704345931258224</c:v>
                </c:pt>
                <c:pt idx="2861">
                  <c:v>0.7060154285966</c:v>
                </c:pt>
                <c:pt idx="2862">
                  <c:v>0.708129516094597</c:v>
                </c:pt>
                <c:pt idx="2863">
                  <c:v>0.708156628548835</c:v>
                </c:pt>
                <c:pt idx="2864">
                  <c:v>0.709401630461459</c:v>
                </c:pt>
                <c:pt idx="2865">
                  <c:v>0.71014062851754</c:v>
                </c:pt>
                <c:pt idx="2866">
                  <c:v>0.7086230946815</c:v>
                </c:pt>
                <c:pt idx="2867">
                  <c:v>0.705514748901431</c:v>
                </c:pt>
                <c:pt idx="2868">
                  <c:v>0.705548794105929</c:v>
                </c:pt>
                <c:pt idx="2869">
                  <c:v>0.710431349887513</c:v>
                </c:pt>
                <c:pt idx="2870">
                  <c:v>0.950798925201722</c:v>
                </c:pt>
                <c:pt idx="2871">
                  <c:v>0.951376186395138</c:v>
                </c:pt>
                <c:pt idx="2872">
                  <c:v>0.9521693544789</c:v>
                </c:pt>
                <c:pt idx="2873">
                  <c:v>0.952280562471275</c:v>
                </c:pt>
                <c:pt idx="2874">
                  <c:v>0.952128494884825</c:v>
                </c:pt>
                <c:pt idx="2875">
                  <c:v>0.952070547298023</c:v>
                </c:pt>
                <c:pt idx="2876">
                  <c:v>0.951929773533595</c:v>
                </c:pt>
                <c:pt idx="2877">
                  <c:v>0.951566518384249</c:v>
                </c:pt>
                <c:pt idx="2878">
                  <c:v>0.951364296291422</c:v>
                </c:pt>
                <c:pt idx="2879">
                  <c:v>0.951436449127407</c:v>
                </c:pt>
                <c:pt idx="2880">
                  <c:v>0.950626462634396</c:v>
                </c:pt>
                <c:pt idx="2881">
                  <c:v>0.950866054598101</c:v>
                </c:pt>
                <c:pt idx="2882">
                  <c:v>0.950614846355609</c:v>
                </c:pt>
                <c:pt idx="2883">
                  <c:v>0.950549622454038</c:v>
                </c:pt>
                <c:pt idx="2884">
                  <c:v>0.950580582606875</c:v>
                </c:pt>
                <c:pt idx="2885">
                  <c:v>0.949843160758908</c:v>
                </c:pt>
                <c:pt idx="2886">
                  <c:v>0.949764824945058</c:v>
                </c:pt>
                <c:pt idx="2887">
                  <c:v>0.949999785019328</c:v>
                </c:pt>
                <c:pt idx="2888">
                  <c:v>0.949812959937373</c:v>
                </c:pt>
                <c:pt idx="2889">
                  <c:v>0.949942307454852</c:v>
                </c:pt>
                <c:pt idx="2890">
                  <c:v>0.950052545237753</c:v>
                </c:pt>
                <c:pt idx="2891">
                  <c:v>0.950496036732807</c:v>
                </c:pt>
                <c:pt idx="2892">
                  <c:v>0.95088592721515</c:v>
                </c:pt>
                <c:pt idx="2893">
                  <c:v>0.985041296479644</c:v>
                </c:pt>
                <c:pt idx="2894">
                  <c:v>0.985058040870516</c:v>
                </c:pt>
                <c:pt idx="2895">
                  <c:v>0.985247811182658</c:v>
                </c:pt>
                <c:pt idx="2896">
                  <c:v>0.985134289284128</c:v>
                </c:pt>
                <c:pt idx="2897">
                  <c:v>0.985389291351842</c:v>
                </c:pt>
                <c:pt idx="2898">
                  <c:v>0.985306167369939</c:v>
                </c:pt>
                <c:pt idx="2899">
                  <c:v>0.98529973124641</c:v>
                </c:pt>
                <c:pt idx="2900">
                  <c:v>0.985383071293611</c:v>
                </c:pt>
                <c:pt idx="2901">
                  <c:v>0.985069644487197</c:v>
                </c:pt>
                <c:pt idx="2902">
                  <c:v>0.985431727710621</c:v>
                </c:pt>
                <c:pt idx="2903">
                  <c:v>0.985515285363419</c:v>
                </c:pt>
                <c:pt idx="2904">
                  <c:v>0.985538417276606</c:v>
                </c:pt>
                <c:pt idx="2905">
                  <c:v>0.985758941631039</c:v>
                </c:pt>
                <c:pt idx="2906">
                  <c:v>0.985790701158822</c:v>
                </c:pt>
                <c:pt idx="2907">
                  <c:v>0.985972776407455</c:v>
                </c:pt>
                <c:pt idx="2908">
                  <c:v>0.98579879137733</c:v>
                </c:pt>
                <c:pt idx="2909">
                  <c:v>0.985935775403585</c:v>
                </c:pt>
                <c:pt idx="2910">
                  <c:v>0.986055477097306</c:v>
                </c:pt>
                <c:pt idx="2911">
                  <c:v>0.986211255352183</c:v>
                </c:pt>
                <c:pt idx="2912">
                  <c:v>0.98632934912827</c:v>
                </c:pt>
                <c:pt idx="2913">
                  <c:v>0.988172182065693</c:v>
                </c:pt>
                <c:pt idx="2914">
                  <c:v>0.988053184968996</c:v>
                </c:pt>
                <c:pt idx="2915">
                  <c:v>0.988005138240364</c:v>
                </c:pt>
                <c:pt idx="2916">
                  <c:v>0.988094601949009</c:v>
                </c:pt>
                <c:pt idx="2917">
                  <c:v>0.988261765030218</c:v>
                </c:pt>
                <c:pt idx="2918">
                  <c:v>0.988622922714702</c:v>
                </c:pt>
                <c:pt idx="2919">
                  <c:v>0.988549780155702</c:v>
                </c:pt>
                <c:pt idx="2920">
                  <c:v>0.988745741310852</c:v>
                </c:pt>
                <c:pt idx="2921">
                  <c:v>0.988590516200101</c:v>
                </c:pt>
                <c:pt idx="2922">
                  <c:v>0.988775170405109</c:v>
                </c:pt>
                <c:pt idx="2923">
                  <c:v>0.988740138237463</c:v>
                </c:pt>
                <c:pt idx="2924">
                  <c:v>0.988771434746249</c:v>
                </c:pt>
                <c:pt idx="2925">
                  <c:v>0.98891641398261</c:v>
                </c:pt>
                <c:pt idx="2926">
                  <c:v>0.98915054107207</c:v>
                </c:pt>
                <c:pt idx="2927">
                  <c:v>0.988959401250561</c:v>
                </c:pt>
                <c:pt idx="2928">
                  <c:v>0.988700708958066</c:v>
                </c:pt>
                <c:pt idx="2929">
                  <c:v>0.988483649702212</c:v>
                </c:pt>
                <c:pt idx="2930">
                  <c:v>0.988596243352116</c:v>
                </c:pt>
                <c:pt idx="2931">
                  <c:v>0.988591899586624</c:v>
                </c:pt>
                <c:pt idx="2932">
                  <c:v>0.98854803179992</c:v>
                </c:pt>
                <c:pt idx="2933">
                  <c:v>0.988616467395798</c:v>
                </c:pt>
                <c:pt idx="2934">
                  <c:v>0.99250684845693</c:v>
                </c:pt>
                <c:pt idx="2935">
                  <c:v>0.992556765327639</c:v>
                </c:pt>
                <c:pt idx="2936">
                  <c:v>0.992313937733584</c:v>
                </c:pt>
                <c:pt idx="2937">
                  <c:v>0.992413503951906</c:v>
                </c:pt>
                <c:pt idx="2938">
                  <c:v>0.992368419651159</c:v>
                </c:pt>
                <c:pt idx="2939">
                  <c:v>0.992147688243005</c:v>
                </c:pt>
                <c:pt idx="2940">
                  <c:v>0.992063821461166</c:v>
                </c:pt>
                <c:pt idx="2941">
                  <c:v>0.992042920239785</c:v>
                </c:pt>
                <c:pt idx="2942">
                  <c:v>0.992045202548901</c:v>
                </c:pt>
                <c:pt idx="2943">
                  <c:v>0.992018255053482</c:v>
                </c:pt>
                <c:pt idx="2944">
                  <c:v>0.991994397366247</c:v>
                </c:pt>
                <c:pt idx="2945">
                  <c:v>0.991678287435936</c:v>
                </c:pt>
                <c:pt idx="2946">
                  <c:v>0.991696877547459</c:v>
                </c:pt>
                <c:pt idx="2947">
                  <c:v>0.991830929264109</c:v>
                </c:pt>
                <c:pt idx="2948">
                  <c:v>0.991909954031098</c:v>
                </c:pt>
                <c:pt idx="2949">
                  <c:v>0.991889356409135</c:v>
                </c:pt>
                <c:pt idx="2950">
                  <c:v>0.991862456425494</c:v>
                </c:pt>
                <c:pt idx="2951">
                  <c:v>0.991857989583531</c:v>
                </c:pt>
                <c:pt idx="2952">
                  <c:v>0.991690330633556</c:v>
                </c:pt>
                <c:pt idx="2953">
                  <c:v>0.991585802206602</c:v>
                </c:pt>
                <c:pt idx="2954">
                  <c:v>0.991543005401323</c:v>
                </c:pt>
                <c:pt idx="2955">
                  <c:v>0.991561794192749</c:v>
                </c:pt>
                <c:pt idx="2956">
                  <c:v>0.951369428192946</c:v>
                </c:pt>
                <c:pt idx="2957">
                  <c:v>0.95133909394778</c:v>
                </c:pt>
                <c:pt idx="2958">
                  <c:v>0.951156618030152</c:v>
                </c:pt>
                <c:pt idx="2959">
                  <c:v>0.951134654596886</c:v>
                </c:pt>
                <c:pt idx="2960">
                  <c:v>0.951440329969023</c:v>
                </c:pt>
                <c:pt idx="2961">
                  <c:v>0.951070022764788</c:v>
                </c:pt>
                <c:pt idx="2962">
                  <c:v>0.950996977773405</c:v>
                </c:pt>
                <c:pt idx="2963">
                  <c:v>0.951127977042655</c:v>
                </c:pt>
                <c:pt idx="2964">
                  <c:v>0.95106050206708</c:v>
                </c:pt>
                <c:pt idx="2965">
                  <c:v>0.950890290803729</c:v>
                </c:pt>
                <c:pt idx="2966">
                  <c:v>0.950411755207512</c:v>
                </c:pt>
                <c:pt idx="2967">
                  <c:v>0.950121129459086</c:v>
                </c:pt>
                <c:pt idx="2968">
                  <c:v>0.949680858874727</c:v>
                </c:pt>
                <c:pt idx="2969">
                  <c:v>0.949220879380475</c:v>
                </c:pt>
                <c:pt idx="2970">
                  <c:v>0.949409466213052</c:v>
                </c:pt>
                <c:pt idx="2971">
                  <c:v>0.949203264350917</c:v>
                </c:pt>
                <c:pt idx="2972">
                  <c:v>0.949559482529179</c:v>
                </c:pt>
                <c:pt idx="2973">
                  <c:v>0.94965584782292</c:v>
                </c:pt>
                <c:pt idx="2974">
                  <c:v>0.949854722154256</c:v>
                </c:pt>
                <c:pt idx="2975">
                  <c:v>0.950668176515247</c:v>
                </c:pt>
                <c:pt idx="2976">
                  <c:v>0.950161388653343</c:v>
                </c:pt>
                <c:pt idx="2977">
                  <c:v>0.950352642478293</c:v>
                </c:pt>
                <c:pt idx="2978">
                  <c:v>0.970841326415939</c:v>
                </c:pt>
                <c:pt idx="2979">
                  <c:v>0.970742839242574</c:v>
                </c:pt>
                <c:pt idx="2980">
                  <c:v>0.970869920677342</c:v>
                </c:pt>
                <c:pt idx="2981">
                  <c:v>0.970861068891908</c:v>
                </c:pt>
                <c:pt idx="2982">
                  <c:v>0.97091789076808</c:v>
                </c:pt>
                <c:pt idx="2983">
                  <c:v>0.971056819319105</c:v>
                </c:pt>
                <c:pt idx="2984">
                  <c:v>0.971528825836574</c:v>
                </c:pt>
                <c:pt idx="2985">
                  <c:v>0.971542135171712</c:v>
                </c:pt>
                <c:pt idx="2986">
                  <c:v>0.972074269656473</c:v>
                </c:pt>
                <c:pt idx="2987">
                  <c:v>0.972375569892491</c:v>
                </c:pt>
                <c:pt idx="2988">
                  <c:v>0.972610376730311</c:v>
                </c:pt>
                <c:pt idx="2989">
                  <c:v>0.972443180008724</c:v>
                </c:pt>
                <c:pt idx="2990">
                  <c:v>0.972358584632588</c:v>
                </c:pt>
                <c:pt idx="2991">
                  <c:v>0.972321512154951</c:v>
                </c:pt>
                <c:pt idx="2992">
                  <c:v>0.972355436181009</c:v>
                </c:pt>
                <c:pt idx="2993">
                  <c:v>0.972539871308062</c:v>
                </c:pt>
                <c:pt idx="2994">
                  <c:v>0.972737246485362</c:v>
                </c:pt>
                <c:pt idx="2995">
                  <c:v>0.972823343359945</c:v>
                </c:pt>
                <c:pt idx="2996">
                  <c:v>0.972340844713676</c:v>
                </c:pt>
                <c:pt idx="2997">
                  <c:v>0.971977145771521</c:v>
                </c:pt>
                <c:pt idx="2998">
                  <c:v>0.971724130071641</c:v>
                </c:pt>
                <c:pt idx="2999">
                  <c:v>0.966886157731027</c:v>
                </c:pt>
                <c:pt idx="3000">
                  <c:v>0.967036679686005</c:v>
                </c:pt>
                <c:pt idx="3001">
                  <c:v>0.967169746869672</c:v>
                </c:pt>
                <c:pt idx="3002">
                  <c:v>0.968086388639528</c:v>
                </c:pt>
                <c:pt idx="3003">
                  <c:v>0.9680622889964</c:v>
                </c:pt>
                <c:pt idx="3004">
                  <c:v>0.968467930465974</c:v>
                </c:pt>
                <c:pt idx="3005">
                  <c:v>0.968887844287262</c:v>
                </c:pt>
                <c:pt idx="3006">
                  <c:v>0.968228253212169</c:v>
                </c:pt>
                <c:pt idx="3007">
                  <c:v>0.968059251780923</c:v>
                </c:pt>
                <c:pt idx="3008">
                  <c:v>0.968377691473947</c:v>
                </c:pt>
                <c:pt idx="3009">
                  <c:v>0.968364929956762</c:v>
                </c:pt>
                <c:pt idx="3010">
                  <c:v>0.969093178860887</c:v>
                </c:pt>
                <c:pt idx="3011">
                  <c:v>0.968739089617884</c:v>
                </c:pt>
                <c:pt idx="3012">
                  <c:v>0.969041683108354</c:v>
                </c:pt>
                <c:pt idx="3013">
                  <c:v>0.96913892780991</c:v>
                </c:pt>
                <c:pt idx="3014">
                  <c:v>0.96959095132837</c:v>
                </c:pt>
                <c:pt idx="3015">
                  <c:v>0.96969260204586</c:v>
                </c:pt>
                <c:pt idx="3016">
                  <c:v>0.969431513137711</c:v>
                </c:pt>
                <c:pt idx="3017">
                  <c:v>0.969168360514395</c:v>
                </c:pt>
                <c:pt idx="3018">
                  <c:v>0.969085752387185</c:v>
                </c:pt>
                <c:pt idx="3019">
                  <c:v>0.968847758386757</c:v>
                </c:pt>
                <c:pt idx="3020">
                  <c:v>0.968784644020209</c:v>
                </c:pt>
                <c:pt idx="3021">
                  <c:v>0.968728462024704</c:v>
                </c:pt>
                <c:pt idx="3022">
                  <c:v>0.996071446155572</c:v>
                </c:pt>
                <c:pt idx="3023">
                  <c:v>0.996183944061459</c:v>
                </c:pt>
                <c:pt idx="3024">
                  <c:v>0.99616736701178</c:v>
                </c:pt>
                <c:pt idx="3025">
                  <c:v>0.996216981803937</c:v>
                </c:pt>
                <c:pt idx="3026">
                  <c:v>0.996301475674218</c:v>
                </c:pt>
                <c:pt idx="3027">
                  <c:v>0.996331226889062</c:v>
                </c:pt>
                <c:pt idx="3028">
                  <c:v>0.996327169025209</c:v>
                </c:pt>
                <c:pt idx="3029">
                  <c:v>0.996294106583552</c:v>
                </c:pt>
                <c:pt idx="3030">
                  <c:v>0.996342696812102</c:v>
                </c:pt>
                <c:pt idx="3031">
                  <c:v>0.996366750024189</c:v>
                </c:pt>
                <c:pt idx="3032">
                  <c:v>0.996443551930914</c:v>
                </c:pt>
                <c:pt idx="3033">
                  <c:v>0.9964283471997</c:v>
                </c:pt>
                <c:pt idx="3034">
                  <c:v>0.996420713317701</c:v>
                </c:pt>
                <c:pt idx="3035">
                  <c:v>0.99642612584933</c:v>
                </c:pt>
                <c:pt idx="3036">
                  <c:v>0.996408539971238</c:v>
                </c:pt>
                <c:pt idx="3037">
                  <c:v>0.996347518301752</c:v>
                </c:pt>
                <c:pt idx="3038">
                  <c:v>0.996343049716101</c:v>
                </c:pt>
                <c:pt idx="3039">
                  <c:v>0.996405568794348</c:v>
                </c:pt>
                <c:pt idx="3040">
                  <c:v>0.996428313842696</c:v>
                </c:pt>
                <c:pt idx="3041">
                  <c:v>0.996500494338741</c:v>
                </c:pt>
                <c:pt idx="3042">
                  <c:v>0.996490882258032</c:v>
                </c:pt>
                <c:pt idx="3043">
                  <c:v>0.999529663984381</c:v>
                </c:pt>
                <c:pt idx="3044">
                  <c:v>0.999531057443687</c:v>
                </c:pt>
                <c:pt idx="3045">
                  <c:v>0.999535251852857</c:v>
                </c:pt>
                <c:pt idx="3046">
                  <c:v>0.999546712391221</c:v>
                </c:pt>
                <c:pt idx="3047">
                  <c:v>0.999559102419627</c:v>
                </c:pt>
                <c:pt idx="3048">
                  <c:v>0.999559421334716</c:v>
                </c:pt>
                <c:pt idx="3049">
                  <c:v>0.999576599935432</c:v>
                </c:pt>
                <c:pt idx="3050">
                  <c:v>0.999576673705981</c:v>
                </c:pt>
                <c:pt idx="3051">
                  <c:v>0.999574486531437</c:v>
                </c:pt>
                <c:pt idx="3052">
                  <c:v>0.99958955766828</c:v>
                </c:pt>
                <c:pt idx="3053">
                  <c:v>0.999592771391681</c:v>
                </c:pt>
                <c:pt idx="3054">
                  <c:v>0.999595805768396</c:v>
                </c:pt>
                <c:pt idx="3055">
                  <c:v>0.999603566490891</c:v>
                </c:pt>
                <c:pt idx="3056">
                  <c:v>0.999616129339987</c:v>
                </c:pt>
                <c:pt idx="3057">
                  <c:v>0.999622277170744</c:v>
                </c:pt>
                <c:pt idx="3058">
                  <c:v>0.999605742945302</c:v>
                </c:pt>
                <c:pt idx="3059">
                  <c:v>0.999605055610103</c:v>
                </c:pt>
                <c:pt idx="3060">
                  <c:v>0.999602876594701</c:v>
                </c:pt>
                <c:pt idx="3061">
                  <c:v>0.999599790556318</c:v>
                </c:pt>
                <c:pt idx="3062">
                  <c:v>0.999586981668888</c:v>
                </c:pt>
                <c:pt idx="3063">
                  <c:v>0.99959279758046</c:v>
                </c:pt>
                <c:pt idx="3064">
                  <c:v>0.999589674659773</c:v>
                </c:pt>
                <c:pt idx="3065">
                  <c:v>0.996911954134389</c:v>
                </c:pt>
                <c:pt idx="3066">
                  <c:v>0.9968517409424</c:v>
                </c:pt>
                <c:pt idx="3067">
                  <c:v>0.996875278305092</c:v>
                </c:pt>
                <c:pt idx="3068">
                  <c:v>0.996882407863181</c:v>
                </c:pt>
                <c:pt idx="3069">
                  <c:v>0.996886833330388</c:v>
                </c:pt>
                <c:pt idx="3070">
                  <c:v>0.996808433261577</c:v>
                </c:pt>
                <c:pt idx="3071">
                  <c:v>0.99674123245199</c:v>
                </c:pt>
                <c:pt idx="3072">
                  <c:v>0.996762788840947</c:v>
                </c:pt>
                <c:pt idx="3073">
                  <c:v>0.996814265966489</c:v>
                </c:pt>
                <c:pt idx="3074">
                  <c:v>0.996788753598834</c:v>
                </c:pt>
                <c:pt idx="3075">
                  <c:v>0.996769495777311</c:v>
                </c:pt>
                <c:pt idx="3076">
                  <c:v>0.996808491735601</c:v>
                </c:pt>
                <c:pt idx="3077">
                  <c:v>0.996818642242434</c:v>
                </c:pt>
                <c:pt idx="3078">
                  <c:v>0.99676748900059</c:v>
                </c:pt>
                <c:pt idx="3079">
                  <c:v>0.996721263437455</c:v>
                </c:pt>
                <c:pt idx="3080">
                  <c:v>0.996724810430457</c:v>
                </c:pt>
                <c:pt idx="3081">
                  <c:v>0.996761722164398</c:v>
                </c:pt>
                <c:pt idx="3082">
                  <c:v>0.996714954413361</c:v>
                </c:pt>
                <c:pt idx="3083">
                  <c:v>0.996816367780605</c:v>
                </c:pt>
                <c:pt idx="3084">
                  <c:v>0.996900947470471</c:v>
                </c:pt>
                <c:pt idx="3085">
                  <c:v>0.996866452327797</c:v>
                </c:pt>
                <c:pt idx="3086">
                  <c:v>0.996845805400619</c:v>
                </c:pt>
                <c:pt idx="3087">
                  <c:v>0.996840403998039</c:v>
                </c:pt>
                <c:pt idx="3088">
                  <c:v>0.993499368500548</c:v>
                </c:pt>
                <c:pt idx="3089">
                  <c:v>0.99347543886959</c:v>
                </c:pt>
                <c:pt idx="3090">
                  <c:v>0.993494686501793</c:v>
                </c:pt>
                <c:pt idx="3091">
                  <c:v>0.993368988094107</c:v>
                </c:pt>
                <c:pt idx="3092">
                  <c:v>0.993412107368531</c:v>
                </c:pt>
                <c:pt idx="3093">
                  <c:v>0.993504945718985</c:v>
                </c:pt>
                <c:pt idx="3094">
                  <c:v>0.993278745878973</c:v>
                </c:pt>
                <c:pt idx="3095">
                  <c:v>0.993254977852931</c:v>
                </c:pt>
                <c:pt idx="3096">
                  <c:v>0.993190605820366</c:v>
                </c:pt>
                <c:pt idx="3097">
                  <c:v>0.99317975674345</c:v>
                </c:pt>
                <c:pt idx="3098">
                  <c:v>0.993077441224375</c:v>
                </c:pt>
                <c:pt idx="3099">
                  <c:v>0.99316245206059</c:v>
                </c:pt>
                <c:pt idx="3100">
                  <c:v>0.993133670657608</c:v>
                </c:pt>
                <c:pt idx="3101">
                  <c:v>0.993108221329712</c:v>
                </c:pt>
                <c:pt idx="3102">
                  <c:v>0.993085465779546</c:v>
                </c:pt>
                <c:pt idx="3103">
                  <c:v>0.993093096271359</c:v>
                </c:pt>
                <c:pt idx="3104">
                  <c:v>0.99312002629102</c:v>
                </c:pt>
                <c:pt idx="3105">
                  <c:v>0.993264729590299</c:v>
                </c:pt>
                <c:pt idx="3106">
                  <c:v>0.993255523383235</c:v>
                </c:pt>
                <c:pt idx="3107">
                  <c:v>0.99327654234636</c:v>
                </c:pt>
                <c:pt idx="3108">
                  <c:v>0.920976964619054</c:v>
                </c:pt>
                <c:pt idx="3109">
                  <c:v>0.920532269305513</c:v>
                </c:pt>
                <c:pt idx="3110">
                  <c:v>0.917764074805856</c:v>
                </c:pt>
                <c:pt idx="3111">
                  <c:v>0.917613986552605</c:v>
                </c:pt>
                <c:pt idx="3112">
                  <c:v>0.917865491616108</c:v>
                </c:pt>
                <c:pt idx="3113">
                  <c:v>0.919175890408762</c:v>
                </c:pt>
                <c:pt idx="3114">
                  <c:v>0.919428705358921</c:v>
                </c:pt>
                <c:pt idx="3115">
                  <c:v>0.920278050004001</c:v>
                </c:pt>
                <c:pt idx="3116">
                  <c:v>0.921585028926756</c:v>
                </c:pt>
                <c:pt idx="3117">
                  <c:v>0.922124232315872</c:v>
                </c:pt>
                <c:pt idx="3118">
                  <c:v>0.920682153517278</c:v>
                </c:pt>
                <c:pt idx="3119">
                  <c:v>0.920530588673556</c:v>
                </c:pt>
                <c:pt idx="3120">
                  <c:v>0.920627800450935</c:v>
                </c:pt>
                <c:pt idx="3121">
                  <c:v>0.921023869041637</c:v>
                </c:pt>
                <c:pt idx="3122">
                  <c:v>0.919796799526862</c:v>
                </c:pt>
                <c:pt idx="3123">
                  <c:v>0.919385364204461</c:v>
                </c:pt>
                <c:pt idx="3124">
                  <c:v>0.919389417029409</c:v>
                </c:pt>
                <c:pt idx="3125">
                  <c:v>0.919320445150827</c:v>
                </c:pt>
                <c:pt idx="3126">
                  <c:v>0.918470179759786</c:v>
                </c:pt>
                <c:pt idx="3127">
                  <c:v>0.91767627624964</c:v>
                </c:pt>
                <c:pt idx="3128">
                  <c:v>0.918397997565674</c:v>
                </c:pt>
                <c:pt idx="3129">
                  <c:v>0.918397558843902</c:v>
                </c:pt>
                <c:pt idx="3130">
                  <c:v>0.919361948837984</c:v>
                </c:pt>
                <c:pt idx="3131">
                  <c:v>0.797988148864986</c:v>
                </c:pt>
                <c:pt idx="3132">
                  <c:v>0.796741059322455</c:v>
                </c:pt>
                <c:pt idx="3133">
                  <c:v>0.79869853261344</c:v>
                </c:pt>
                <c:pt idx="3134">
                  <c:v>0.799734114513967</c:v>
                </c:pt>
                <c:pt idx="3135">
                  <c:v>0.7993778184713</c:v>
                </c:pt>
                <c:pt idx="3136">
                  <c:v>0.801212460264444</c:v>
                </c:pt>
                <c:pt idx="3137">
                  <c:v>0.801206307976081</c:v>
                </c:pt>
                <c:pt idx="3138">
                  <c:v>0.804466328857024</c:v>
                </c:pt>
                <c:pt idx="3139">
                  <c:v>0.802939939296891</c:v>
                </c:pt>
                <c:pt idx="3140">
                  <c:v>0.804524237491614</c:v>
                </c:pt>
                <c:pt idx="3141">
                  <c:v>0.802185207254056</c:v>
                </c:pt>
                <c:pt idx="3142">
                  <c:v>0.802991057274658</c:v>
                </c:pt>
                <c:pt idx="3143">
                  <c:v>0.803784576402161</c:v>
                </c:pt>
                <c:pt idx="3144">
                  <c:v>0.80386017430501</c:v>
                </c:pt>
                <c:pt idx="3145">
                  <c:v>0.803291581759375</c:v>
                </c:pt>
                <c:pt idx="3146">
                  <c:v>0.800805626817048</c:v>
                </c:pt>
                <c:pt idx="3147">
                  <c:v>0.798986450323502</c:v>
                </c:pt>
                <c:pt idx="3148">
                  <c:v>0.797754701266454</c:v>
                </c:pt>
                <c:pt idx="3149">
                  <c:v>0.801040850003867</c:v>
                </c:pt>
                <c:pt idx="3150">
                  <c:v>0.801863707127045</c:v>
                </c:pt>
                <c:pt idx="3151">
                  <c:v>0.799953324741755</c:v>
                </c:pt>
                <c:pt idx="3152">
                  <c:v>0.800506746131437</c:v>
                </c:pt>
                <c:pt idx="3153">
                  <c:v>0.862924348233127</c:v>
                </c:pt>
                <c:pt idx="3154">
                  <c:v>0.864731262607362</c:v>
                </c:pt>
                <c:pt idx="3155">
                  <c:v>0.865636084524291</c:v>
                </c:pt>
                <c:pt idx="3156">
                  <c:v>0.864601234413278</c:v>
                </c:pt>
                <c:pt idx="3157">
                  <c:v>0.864369268091851</c:v>
                </c:pt>
                <c:pt idx="3158">
                  <c:v>0.863375937758182</c:v>
                </c:pt>
                <c:pt idx="3159">
                  <c:v>0.863250488737904</c:v>
                </c:pt>
                <c:pt idx="3160">
                  <c:v>0.861855895693426</c:v>
                </c:pt>
                <c:pt idx="3161">
                  <c:v>0.861070187997343</c:v>
                </c:pt>
                <c:pt idx="3162">
                  <c:v>0.86282060499915</c:v>
                </c:pt>
                <c:pt idx="3163">
                  <c:v>0.862968101755955</c:v>
                </c:pt>
                <c:pt idx="3164">
                  <c:v>0.865465685397188</c:v>
                </c:pt>
                <c:pt idx="3165">
                  <c:v>0.86500247626053</c:v>
                </c:pt>
                <c:pt idx="3166">
                  <c:v>0.86472365569934</c:v>
                </c:pt>
                <c:pt idx="3167">
                  <c:v>0.865784267716174</c:v>
                </c:pt>
                <c:pt idx="3168">
                  <c:v>0.863504379967701</c:v>
                </c:pt>
                <c:pt idx="3169">
                  <c:v>0.862928520600886</c:v>
                </c:pt>
                <c:pt idx="3170">
                  <c:v>0.861377715012523</c:v>
                </c:pt>
                <c:pt idx="3171">
                  <c:v>0.861373095074492</c:v>
                </c:pt>
                <c:pt idx="3172">
                  <c:v>0.859516958463962</c:v>
                </c:pt>
                <c:pt idx="3173">
                  <c:v>0.845503360259669</c:v>
                </c:pt>
                <c:pt idx="3174">
                  <c:v>0.845785269056003</c:v>
                </c:pt>
                <c:pt idx="3175">
                  <c:v>0.844955318647317</c:v>
                </c:pt>
                <c:pt idx="3176">
                  <c:v>0.844650632996272</c:v>
                </c:pt>
                <c:pt idx="3177">
                  <c:v>0.843590965384093</c:v>
                </c:pt>
                <c:pt idx="3178">
                  <c:v>0.843735360048666</c:v>
                </c:pt>
                <c:pt idx="3179">
                  <c:v>0.844543456896261</c:v>
                </c:pt>
                <c:pt idx="3180">
                  <c:v>0.845514766210158</c:v>
                </c:pt>
                <c:pt idx="3181">
                  <c:v>0.845592530449915</c:v>
                </c:pt>
                <c:pt idx="3182">
                  <c:v>0.844384661380062</c:v>
                </c:pt>
                <c:pt idx="3183">
                  <c:v>0.844134277581006</c:v>
                </c:pt>
                <c:pt idx="3184">
                  <c:v>0.843703809821935</c:v>
                </c:pt>
                <c:pt idx="3185">
                  <c:v>0.845456359334595</c:v>
                </c:pt>
                <c:pt idx="3186">
                  <c:v>0.845287044218755</c:v>
                </c:pt>
                <c:pt idx="3187">
                  <c:v>0.845023569729659</c:v>
                </c:pt>
                <c:pt idx="3188">
                  <c:v>0.846032013561634</c:v>
                </c:pt>
                <c:pt idx="3189">
                  <c:v>0.845783328112406</c:v>
                </c:pt>
                <c:pt idx="3190">
                  <c:v>0.845218436477833</c:v>
                </c:pt>
                <c:pt idx="3191">
                  <c:v>0.844078201335607</c:v>
                </c:pt>
                <c:pt idx="3192">
                  <c:v>0.84424703922636</c:v>
                </c:pt>
                <c:pt idx="3193">
                  <c:v>0.844876920086517</c:v>
                </c:pt>
                <c:pt idx="3194">
                  <c:v>0.845766132462084</c:v>
                </c:pt>
                <c:pt idx="3195">
                  <c:v>0.847403930255477</c:v>
                </c:pt>
                <c:pt idx="3196">
                  <c:v>0.848661105533078</c:v>
                </c:pt>
                <c:pt idx="3197">
                  <c:v>0.848653588923952</c:v>
                </c:pt>
                <c:pt idx="3198">
                  <c:v>0.849234426906686</c:v>
                </c:pt>
                <c:pt idx="3199">
                  <c:v>0.849485542412813</c:v>
                </c:pt>
                <c:pt idx="3200">
                  <c:v>0.848435778098632</c:v>
                </c:pt>
                <c:pt idx="3201">
                  <c:v>0.851250272121857</c:v>
                </c:pt>
                <c:pt idx="3202">
                  <c:v>0.850530250209461</c:v>
                </c:pt>
                <c:pt idx="3203">
                  <c:v>0.850608569635715</c:v>
                </c:pt>
                <c:pt idx="3204">
                  <c:v>0.847755408017431</c:v>
                </c:pt>
                <c:pt idx="3205">
                  <c:v>0.848022723062645</c:v>
                </c:pt>
                <c:pt idx="3206">
                  <c:v>0.84864025604504</c:v>
                </c:pt>
                <c:pt idx="3207">
                  <c:v>0.848494175584252</c:v>
                </c:pt>
                <c:pt idx="3208">
                  <c:v>0.849983657484386</c:v>
                </c:pt>
                <c:pt idx="3209">
                  <c:v>0.850309648413327</c:v>
                </c:pt>
                <c:pt idx="3210">
                  <c:v>0.851457722547595</c:v>
                </c:pt>
                <c:pt idx="3211">
                  <c:v>0.852907639446242</c:v>
                </c:pt>
                <c:pt idx="3212">
                  <c:v>0.854024330110855</c:v>
                </c:pt>
                <c:pt idx="3213">
                  <c:v>0.854730843475096</c:v>
                </c:pt>
                <c:pt idx="3214">
                  <c:v>0.853933445354532</c:v>
                </c:pt>
                <c:pt idx="3215">
                  <c:v>0.853827955739808</c:v>
                </c:pt>
                <c:pt idx="3216">
                  <c:v>0.853708365291359</c:v>
                </c:pt>
                <c:pt idx="3217">
                  <c:v>0.941823597200866</c:v>
                </c:pt>
                <c:pt idx="3218">
                  <c:v>0.942772108168042</c:v>
                </c:pt>
                <c:pt idx="3219">
                  <c:v>0.943067414260465</c:v>
                </c:pt>
                <c:pt idx="3220">
                  <c:v>0.941389404443332</c:v>
                </c:pt>
                <c:pt idx="3221">
                  <c:v>0.941756788205815</c:v>
                </c:pt>
                <c:pt idx="3222">
                  <c:v>0.942474799462175</c:v>
                </c:pt>
                <c:pt idx="3223">
                  <c:v>0.941810169763704</c:v>
                </c:pt>
                <c:pt idx="3224">
                  <c:v>0.940514557213546</c:v>
                </c:pt>
                <c:pt idx="3225">
                  <c:v>0.940586437931173</c:v>
                </c:pt>
                <c:pt idx="3226">
                  <c:v>0.940614872721012</c:v>
                </c:pt>
                <c:pt idx="3227">
                  <c:v>0.94079738376823</c:v>
                </c:pt>
                <c:pt idx="3228">
                  <c:v>0.941344874220833</c:v>
                </c:pt>
                <c:pt idx="3229">
                  <c:v>0.941701674360144</c:v>
                </c:pt>
                <c:pt idx="3230">
                  <c:v>0.942235628695285</c:v>
                </c:pt>
                <c:pt idx="3231">
                  <c:v>0.9418668456332</c:v>
                </c:pt>
                <c:pt idx="3232">
                  <c:v>0.942124272374425</c:v>
                </c:pt>
                <c:pt idx="3233">
                  <c:v>0.941879473083257</c:v>
                </c:pt>
                <c:pt idx="3234">
                  <c:v>0.9425997286088</c:v>
                </c:pt>
                <c:pt idx="3235">
                  <c:v>0.942983017369874</c:v>
                </c:pt>
                <c:pt idx="3236">
                  <c:v>0.943654641791307</c:v>
                </c:pt>
                <c:pt idx="3237">
                  <c:v>0.943342626227351</c:v>
                </c:pt>
                <c:pt idx="3238">
                  <c:v>0.832249866797302</c:v>
                </c:pt>
                <c:pt idx="3239">
                  <c:v>0.835030196585586</c:v>
                </c:pt>
                <c:pt idx="3240">
                  <c:v>0.834536800208368</c:v>
                </c:pt>
                <c:pt idx="3241">
                  <c:v>0.83623998491726</c:v>
                </c:pt>
                <c:pt idx="3242">
                  <c:v>0.837608670281499</c:v>
                </c:pt>
                <c:pt idx="3243">
                  <c:v>0.837521324406968</c:v>
                </c:pt>
                <c:pt idx="3244">
                  <c:v>0.837365880720487</c:v>
                </c:pt>
                <c:pt idx="3245">
                  <c:v>0.839262175439507</c:v>
                </c:pt>
                <c:pt idx="3246">
                  <c:v>0.841096528510146</c:v>
                </c:pt>
                <c:pt idx="3247">
                  <c:v>0.843587198504358</c:v>
                </c:pt>
                <c:pt idx="3248">
                  <c:v>0.839505216439724</c:v>
                </c:pt>
                <c:pt idx="3249">
                  <c:v>0.840046459236032</c:v>
                </c:pt>
                <c:pt idx="3250">
                  <c:v>0.843028453078452</c:v>
                </c:pt>
                <c:pt idx="3251">
                  <c:v>0.845670916047651</c:v>
                </c:pt>
                <c:pt idx="3252">
                  <c:v>0.847173752945078</c:v>
                </c:pt>
                <c:pt idx="3253">
                  <c:v>0.849588079150725</c:v>
                </c:pt>
                <c:pt idx="3254">
                  <c:v>0.84818442526994</c:v>
                </c:pt>
                <c:pt idx="3255">
                  <c:v>0.851627240157059</c:v>
                </c:pt>
                <c:pt idx="3256">
                  <c:v>0.84923352581116</c:v>
                </c:pt>
                <c:pt idx="3257">
                  <c:v>0.846760127928192</c:v>
                </c:pt>
                <c:pt idx="3258">
                  <c:v>0.847734163587646</c:v>
                </c:pt>
                <c:pt idx="3259">
                  <c:v>0.851210394222029</c:v>
                </c:pt>
                <c:pt idx="3260">
                  <c:v>0.895176396927178</c:v>
                </c:pt>
                <c:pt idx="3261">
                  <c:v>0.894136927599422</c:v>
                </c:pt>
                <c:pt idx="3262">
                  <c:v>0.890244201086353</c:v>
                </c:pt>
                <c:pt idx="3263">
                  <c:v>0.891575042687612</c:v>
                </c:pt>
                <c:pt idx="3264">
                  <c:v>0.893229235167852</c:v>
                </c:pt>
                <c:pt idx="3265">
                  <c:v>0.896207350152005</c:v>
                </c:pt>
                <c:pt idx="3266">
                  <c:v>0.898033988976827</c:v>
                </c:pt>
                <c:pt idx="3267">
                  <c:v>0.898191890140307</c:v>
                </c:pt>
                <c:pt idx="3268">
                  <c:v>0.901724293023319</c:v>
                </c:pt>
                <c:pt idx="3269">
                  <c:v>0.902474777358256</c:v>
                </c:pt>
                <c:pt idx="3270">
                  <c:v>0.900613596551424</c:v>
                </c:pt>
                <c:pt idx="3271">
                  <c:v>0.900987082403078</c:v>
                </c:pt>
                <c:pt idx="3272">
                  <c:v>0.904941477478915</c:v>
                </c:pt>
                <c:pt idx="3273">
                  <c:v>0.908013847938685</c:v>
                </c:pt>
                <c:pt idx="3274">
                  <c:v>0.909403905299368</c:v>
                </c:pt>
                <c:pt idx="3275">
                  <c:v>0.908709913248101</c:v>
                </c:pt>
                <c:pt idx="3276">
                  <c:v>0.90814421959132</c:v>
                </c:pt>
                <c:pt idx="3277">
                  <c:v>0.907039632372778</c:v>
                </c:pt>
                <c:pt idx="3278">
                  <c:v>0.901894948170727</c:v>
                </c:pt>
                <c:pt idx="3279">
                  <c:v>0.902246221879746</c:v>
                </c:pt>
                <c:pt idx="3280">
                  <c:v>0.901879517771699</c:v>
                </c:pt>
                <c:pt idx="3281">
                  <c:v>0.905002228842344</c:v>
                </c:pt>
                <c:pt idx="3282">
                  <c:v>0.906328043703597</c:v>
                </c:pt>
                <c:pt idx="3283">
                  <c:v>0.982653126547747</c:v>
                </c:pt>
                <c:pt idx="3284">
                  <c:v>0.982168950853072</c:v>
                </c:pt>
                <c:pt idx="3285">
                  <c:v>0.982181274294415</c:v>
                </c:pt>
                <c:pt idx="3286">
                  <c:v>0.981543144111182</c:v>
                </c:pt>
                <c:pt idx="3287">
                  <c:v>0.981396318720423</c:v>
                </c:pt>
                <c:pt idx="3288">
                  <c:v>0.981721563779989</c:v>
                </c:pt>
                <c:pt idx="3289">
                  <c:v>0.981829003240576</c:v>
                </c:pt>
                <c:pt idx="3290">
                  <c:v>0.981925876585115</c:v>
                </c:pt>
                <c:pt idx="3291">
                  <c:v>0.981453626659407</c:v>
                </c:pt>
                <c:pt idx="3292">
                  <c:v>0.981351027129812</c:v>
                </c:pt>
                <c:pt idx="3293">
                  <c:v>0.9808361788011</c:v>
                </c:pt>
                <c:pt idx="3294">
                  <c:v>0.98112074195972</c:v>
                </c:pt>
                <c:pt idx="3295">
                  <c:v>0.980918156517056</c:v>
                </c:pt>
                <c:pt idx="3296">
                  <c:v>0.980485492120842</c:v>
                </c:pt>
                <c:pt idx="3297">
                  <c:v>0.980835739987996</c:v>
                </c:pt>
                <c:pt idx="3298">
                  <c:v>0.980872474787758</c:v>
                </c:pt>
                <c:pt idx="3299">
                  <c:v>0.980845714924469</c:v>
                </c:pt>
                <c:pt idx="3300">
                  <c:v>0.981448232908126</c:v>
                </c:pt>
                <c:pt idx="3301">
                  <c:v>0.981677434181544</c:v>
                </c:pt>
                <c:pt idx="3302">
                  <c:v>0.981558516484826</c:v>
                </c:pt>
                <c:pt idx="3303">
                  <c:v>0.981851051714244</c:v>
                </c:pt>
                <c:pt idx="3304">
                  <c:v>0.979916859465151</c:v>
                </c:pt>
                <c:pt idx="3305">
                  <c:v>0.979756820534026</c:v>
                </c:pt>
                <c:pt idx="3306">
                  <c:v>0.979947848770547</c:v>
                </c:pt>
                <c:pt idx="3307">
                  <c:v>0.979477913576976</c:v>
                </c:pt>
                <c:pt idx="3308">
                  <c:v>0.979473185490669</c:v>
                </c:pt>
                <c:pt idx="3309">
                  <c:v>0.979021341470367</c:v>
                </c:pt>
                <c:pt idx="3310">
                  <c:v>0.978696305010716</c:v>
                </c:pt>
                <c:pt idx="3311">
                  <c:v>0.979421181946607</c:v>
                </c:pt>
                <c:pt idx="3312">
                  <c:v>0.979708842898894</c:v>
                </c:pt>
                <c:pt idx="3313">
                  <c:v>0.979760116355005</c:v>
                </c:pt>
                <c:pt idx="3314">
                  <c:v>0.979917952355261</c:v>
                </c:pt>
                <c:pt idx="3315">
                  <c:v>0.980458458237504</c:v>
                </c:pt>
                <c:pt idx="3316">
                  <c:v>0.980932581876618</c:v>
                </c:pt>
                <c:pt idx="3317">
                  <c:v>0.980955861635188</c:v>
                </c:pt>
                <c:pt idx="3318">
                  <c:v>0.981438797018105</c:v>
                </c:pt>
                <c:pt idx="3319">
                  <c:v>0.981698705509896</c:v>
                </c:pt>
                <c:pt idx="3320">
                  <c:v>0.981356641122742</c:v>
                </c:pt>
                <c:pt idx="3321">
                  <c:v>0.980709793121884</c:v>
                </c:pt>
                <c:pt idx="3322">
                  <c:v>0.980977577581191</c:v>
                </c:pt>
                <c:pt idx="3323">
                  <c:v>0.981740192438947</c:v>
                </c:pt>
                <c:pt idx="3324">
                  <c:v>0.981279730095426</c:v>
                </c:pt>
                <c:pt idx="3325">
                  <c:v>0.981134238619102</c:v>
                </c:pt>
                <c:pt idx="3326">
                  <c:v>0.995513901048148</c:v>
                </c:pt>
                <c:pt idx="3327">
                  <c:v>0.995653080207994</c:v>
                </c:pt>
                <c:pt idx="3328">
                  <c:v>0.995736587690527</c:v>
                </c:pt>
                <c:pt idx="3329">
                  <c:v>0.995731923057056</c:v>
                </c:pt>
                <c:pt idx="3330">
                  <c:v>0.995815171938953</c:v>
                </c:pt>
                <c:pt idx="3331">
                  <c:v>0.995685621906854</c:v>
                </c:pt>
                <c:pt idx="3332">
                  <c:v>0.995500373058743</c:v>
                </c:pt>
                <c:pt idx="3333">
                  <c:v>0.995506547682998</c:v>
                </c:pt>
                <c:pt idx="3334">
                  <c:v>0.995238482365772</c:v>
                </c:pt>
                <c:pt idx="3335">
                  <c:v>0.995306411066778</c:v>
                </c:pt>
                <c:pt idx="3336">
                  <c:v>0.995161306273552</c:v>
                </c:pt>
                <c:pt idx="3337">
                  <c:v>0.995146103030572</c:v>
                </c:pt>
                <c:pt idx="3338">
                  <c:v>0.995114810022748</c:v>
                </c:pt>
                <c:pt idx="3339">
                  <c:v>0.995170354838667</c:v>
                </c:pt>
                <c:pt idx="3340">
                  <c:v>0.995242773972788</c:v>
                </c:pt>
                <c:pt idx="3341">
                  <c:v>0.995199409265031</c:v>
                </c:pt>
                <c:pt idx="3342">
                  <c:v>0.995189931812898</c:v>
                </c:pt>
                <c:pt idx="3343">
                  <c:v>0.995193103142508</c:v>
                </c:pt>
                <c:pt idx="3344">
                  <c:v>0.995336067344759</c:v>
                </c:pt>
                <c:pt idx="3345">
                  <c:v>0.995235860631386</c:v>
                </c:pt>
                <c:pt idx="3346">
                  <c:v>0.995236126075697</c:v>
                </c:pt>
                <c:pt idx="3347">
                  <c:v>0.995235736055397</c:v>
                </c:pt>
                <c:pt idx="3348">
                  <c:v>0.983444885233312</c:v>
                </c:pt>
                <c:pt idx="3349">
                  <c:v>0.983392927421682</c:v>
                </c:pt>
                <c:pt idx="3350">
                  <c:v>0.983400676676674</c:v>
                </c:pt>
                <c:pt idx="3351">
                  <c:v>0.983878645418602</c:v>
                </c:pt>
                <c:pt idx="3352">
                  <c:v>0.984149047611648</c:v>
                </c:pt>
                <c:pt idx="3353">
                  <c:v>0.98436665181674</c:v>
                </c:pt>
                <c:pt idx="3354">
                  <c:v>0.984266188427566</c:v>
                </c:pt>
                <c:pt idx="3355">
                  <c:v>0.984318436653063</c:v>
                </c:pt>
                <c:pt idx="3356">
                  <c:v>0.983914590058788</c:v>
                </c:pt>
                <c:pt idx="3357">
                  <c:v>0.983849914700782</c:v>
                </c:pt>
                <c:pt idx="3358">
                  <c:v>0.983855929286243</c:v>
                </c:pt>
                <c:pt idx="3359">
                  <c:v>0.983992935973305</c:v>
                </c:pt>
                <c:pt idx="3360">
                  <c:v>0.983844322376217</c:v>
                </c:pt>
                <c:pt idx="3361">
                  <c:v>0.983323400002292</c:v>
                </c:pt>
                <c:pt idx="3362">
                  <c:v>0.983302346264525</c:v>
                </c:pt>
                <c:pt idx="3363">
                  <c:v>0.98321157354232</c:v>
                </c:pt>
                <c:pt idx="3364">
                  <c:v>0.98359011913605</c:v>
                </c:pt>
                <c:pt idx="3365">
                  <c:v>0.983119978969035</c:v>
                </c:pt>
                <c:pt idx="3366">
                  <c:v>0.983095511406358</c:v>
                </c:pt>
                <c:pt idx="3367">
                  <c:v>0.983160777641521</c:v>
                </c:pt>
                <c:pt idx="3368">
                  <c:v>0.983156393204241</c:v>
                </c:pt>
                <c:pt idx="3369">
                  <c:v>0.983630673772776</c:v>
                </c:pt>
                <c:pt idx="3370">
                  <c:v>0.983741147880138</c:v>
                </c:pt>
                <c:pt idx="3371">
                  <c:v>0.983976681547328</c:v>
                </c:pt>
                <c:pt idx="3372">
                  <c:v>0.984038755424275</c:v>
                </c:pt>
                <c:pt idx="3373">
                  <c:v>0.984391306676526</c:v>
                </c:pt>
                <c:pt idx="3374">
                  <c:v>0.984289624383145</c:v>
                </c:pt>
                <c:pt idx="3375">
                  <c:v>0.984226315220104</c:v>
                </c:pt>
                <c:pt idx="3376">
                  <c:v>0.984433430570885</c:v>
                </c:pt>
                <c:pt idx="3377">
                  <c:v>0.984691201200704</c:v>
                </c:pt>
                <c:pt idx="3378">
                  <c:v>0.984313476345679</c:v>
                </c:pt>
                <c:pt idx="3379">
                  <c:v>0.984543180701552</c:v>
                </c:pt>
                <c:pt idx="3380">
                  <c:v>0.984828029104783</c:v>
                </c:pt>
                <c:pt idx="3381">
                  <c:v>0.984889587299111</c:v>
                </c:pt>
                <c:pt idx="3382">
                  <c:v>0.984740764709131</c:v>
                </c:pt>
                <c:pt idx="3383">
                  <c:v>0.984719535770886</c:v>
                </c:pt>
                <c:pt idx="3384">
                  <c:v>0.984787477973969</c:v>
                </c:pt>
                <c:pt idx="3385">
                  <c:v>0.984790715603112</c:v>
                </c:pt>
                <c:pt idx="3386">
                  <c:v>0.984822552987781</c:v>
                </c:pt>
                <c:pt idx="3387">
                  <c:v>0.985221101967569</c:v>
                </c:pt>
                <c:pt idx="3388">
                  <c:v>0.985189097335298</c:v>
                </c:pt>
                <c:pt idx="3389">
                  <c:v>0.985174526942057</c:v>
                </c:pt>
                <c:pt idx="3390">
                  <c:v>0.985174402577442</c:v>
                </c:pt>
                <c:pt idx="3391">
                  <c:v>0.98453791839252</c:v>
                </c:pt>
                <c:pt idx="3392">
                  <c:v>0.99835413240855</c:v>
                </c:pt>
                <c:pt idx="3393">
                  <c:v>0.998393846967804</c:v>
                </c:pt>
                <c:pt idx="3394">
                  <c:v>0.998405037379029</c:v>
                </c:pt>
                <c:pt idx="3395">
                  <c:v>0.998430476607715</c:v>
                </c:pt>
                <c:pt idx="3396">
                  <c:v>0.998415788187048</c:v>
                </c:pt>
                <c:pt idx="3397">
                  <c:v>0.998420392173369</c:v>
                </c:pt>
                <c:pt idx="3398">
                  <c:v>0.998419552969389</c:v>
                </c:pt>
                <c:pt idx="3399">
                  <c:v>0.998415010042503</c:v>
                </c:pt>
                <c:pt idx="3400">
                  <c:v>0.998432303407571</c:v>
                </c:pt>
                <c:pt idx="3401">
                  <c:v>0.998434195073541</c:v>
                </c:pt>
                <c:pt idx="3402">
                  <c:v>0.998475843205083</c:v>
                </c:pt>
                <c:pt idx="3403">
                  <c:v>0.998490039217988</c:v>
                </c:pt>
                <c:pt idx="3404">
                  <c:v>0.998508565423922</c:v>
                </c:pt>
                <c:pt idx="3405">
                  <c:v>0.998531481504479</c:v>
                </c:pt>
                <c:pt idx="3406">
                  <c:v>0.9985322652192</c:v>
                </c:pt>
                <c:pt idx="3407">
                  <c:v>0.998566312044984</c:v>
                </c:pt>
                <c:pt idx="3408">
                  <c:v>0.998603139952872</c:v>
                </c:pt>
                <c:pt idx="3409">
                  <c:v>0.998595407118573</c:v>
                </c:pt>
                <c:pt idx="3410">
                  <c:v>0.998591187449999</c:v>
                </c:pt>
                <c:pt idx="3411">
                  <c:v>0.998579299881221</c:v>
                </c:pt>
                <c:pt idx="3412">
                  <c:v>0.998570163889845</c:v>
                </c:pt>
                <c:pt idx="3413">
                  <c:v>0.999864679430463</c:v>
                </c:pt>
                <c:pt idx="3414">
                  <c:v>0.999873813718789</c:v>
                </c:pt>
                <c:pt idx="3415">
                  <c:v>0.999872831142974</c:v>
                </c:pt>
                <c:pt idx="3416">
                  <c:v>0.999874607501989</c:v>
                </c:pt>
                <c:pt idx="3417">
                  <c:v>0.999876036293016</c:v>
                </c:pt>
                <c:pt idx="3418">
                  <c:v>0.999875795428607</c:v>
                </c:pt>
                <c:pt idx="3419">
                  <c:v>0.999874313243898</c:v>
                </c:pt>
                <c:pt idx="3420">
                  <c:v>0.999876584233949</c:v>
                </c:pt>
                <c:pt idx="3421">
                  <c:v>0.999877755034159</c:v>
                </c:pt>
                <c:pt idx="3422">
                  <c:v>0.999874960040678</c:v>
                </c:pt>
                <c:pt idx="3423">
                  <c:v>0.999873376348277</c:v>
                </c:pt>
                <c:pt idx="3424">
                  <c:v>0.999871230355638</c:v>
                </c:pt>
                <c:pt idx="3425">
                  <c:v>0.999873914198611</c:v>
                </c:pt>
                <c:pt idx="3426">
                  <c:v>0.999875522451332</c:v>
                </c:pt>
                <c:pt idx="3427">
                  <c:v>0.999874175425134</c:v>
                </c:pt>
                <c:pt idx="3428">
                  <c:v>0.999875866506931</c:v>
                </c:pt>
                <c:pt idx="3429">
                  <c:v>0.999877619077714</c:v>
                </c:pt>
                <c:pt idx="3430">
                  <c:v>0.999878848676346</c:v>
                </c:pt>
                <c:pt idx="3431">
                  <c:v>0.999876872902279</c:v>
                </c:pt>
                <c:pt idx="3432">
                  <c:v>0.999876188117526</c:v>
                </c:pt>
                <c:pt idx="3433">
                  <c:v>0.999994921631447</c:v>
                </c:pt>
                <c:pt idx="3434">
                  <c:v>0.999995486443402</c:v>
                </c:pt>
                <c:pt idx="3435">
                  <c:v>0.999995506628121</c:v>
                </c:pt>
                <c:pt idx="3436">
                  <c:v>0.999995555692274</c:v>
                </c:pt>
                <c:pt idx="3437">
                  <c:v>0.999995614798877</c:v>
                </c:pt>
                <c:pt idx="3438">
                  <c:v>0.999995723973496</c:v>
                </c:pt>
                <c:pt idx="3439">
                  <c:v>0.999995746252833</c:v>
                </c:pt>
                <c:pt idx="3440">
                  <c:v>0.999995794841878</c:v>
                </c:pt>
                <c:pt idx="3441">
                  <c:v>0.999995568109538</c:v>
                </c:pt>
                <c:pt idx="3442">
                  <c:v>0.999995422627944</c:v>
                </c:pt>
                <c:pt idx="3443">
                  <c:v>0.999995245363498</c:v>
                </c:pt>
                <c:pt idx="3444">
                  <c:v>0.999995218978279</c:v>
                </c:pt>
                <c:pt idx="3445">
                  <c:v>0.999995137249836</c:v>
                </c:pt>
                <c:pt idx="3446">
                  <c:v>0.999995160179154</c:v>
                </c:pt>
                <c:pt idx="3447">
                  <c:v>0.999995004761779</c:v>
                </c:pt>
                <c:pt idx="3448">
                  <c:v>0.999995223126308</c:v>
                </c:pt>
                <c:pt idx="3449">
                  <c:v>0.999995176419049</c:v>
                </c:pt>
                <c:pt idx="3450">
                  <c:v>0.999995182961839</c:v>
                </c:pt>
                <c:pt idx="3451">
                  <c:v>0.999995247048732</c:v>
                </c:pt>
                <c:pt idx="3452">
                  <c:v>0.999995277652502</c:v>
                </c:pt>
                <c:pt idx="3453">
                  <c:v>0.999995463609993</c:v>
                </c:pt>
                <c:pt idx="3454">
                  <c:v>0.999995408916403</c:v>
                </c:pt>
                <c:pt idx="3455">
                  <c:v>0.999995238096059</c:v>
                </c:pt>
                <c:pt idx="3456">
                  <c:v>0.990195044813453</c:v>
                </c:pt>
                <c:pt idx="3457">
                  <c:v>0.990140205238667</c:v>
                </c:pt>
                <c:pt idx="3458">
                  <c:v>0.989881288974064</c:v>
                </c:pt>
                <c:pt idx="3459">
                  <c:v>0.989996380843228</c:v>
                </c:pt>
                <c:pt idx="3460">
                  <c:v>0.990083917994499</c:v>
                </c:pt>
                <c:pt idx="3461">
                  <c:v>0.990253367713382</c:v>
                </c:pt>
                <c:pt idx="3462">
                  <c:v>0.990167278923424</c:v>
                </c:pt>
                <c:pt idx="3463">
                  <c:v>0.990060193291831</c:v>
                </c:pt>
                <c:pt idx="3464">
                  <c:v>0.989949308134759</c:v>
                </c:pt>
                <c:pt idx="3465">
                  <c:v>0.99007223617479</c:v>
                </c:pt>
                <c:pt idx="3466">
                  <c:v>0.990002910781308</c:v>
                </c:pt>
                <c:pt idx="3467">
                  <c:v>0.990006755678426</c:v>
                </c:pt>
                <c:pt idx="3468">
                  <c:v>0.98999488440774</c:v>
                </c:pt>
                <c:pt idx="3469">
                  <c:v>0.989948405321467</c:v>
                </c:pt>
                <c:pt idx="3470">
                  <c:v>0.989830343179109</c:v>
                </c:pt>
                <c:pt idx="3471">
                  <c:v>0.990004519607891</c:v>
                </c:pt>
                <c:pt idx="3472">
                  <c:v>0.990148997844201</c:v>
                </c:pt>
                <c:pt idx="3473">
                  <c:v>0.989942757152037</c:v>
                </c:pt>
                <c:pt idx="3474">
                  <c:v>0.98995198788729</c:v>
                </c:pt>
                <c:pt idx="3475">
                  <c:v>0.990009812081709</c:v>
                </c:pt>
                <c:pt idx="3476">
                  <c:v>0.990060837734747</c:v>
                </c:pt>
                <c:pt idx="3477">
                  <c:v>0.989979100791972</c:v>
                </c:pt>
                <c:pt idx="3478">
                  <c:v>0.870614441249424</c:v>
                </c:pt>
                <c:pt idx="3479">
                  <c:v>0.870071036618652</c:v>
                </c:pt>
                <c:pt idx="3480">
                  <c:v>0.871389198373259</c:v>
                </c:pt>
                <c:pt idx="3481">
                  <c:v>0.87386162741078</c:v>
                </c:pt>
                <c:pt idx="3482">
                  <c:v>0.87295300401708</c:v>
                </c:pt>
                <c:pt idx="3483">
                  <c:v>0.872663200553522</c:v>
                </c:pt>
                <c:pt idx="3484">
                  <c:v>0.872728915155612</c:v>
                </c:pt>
                <c:pt idx="3485">
                  <c:v>0.872609455121617</c:v>
                </c:pt>
                <c:pt idx="3486">
                  <c:v>0.871741000679238</c:v>
                </c:pt>
                <c:pt idx="3487">
                  <c:v>0.872355045446933</c:v>
                </c:pt>
                <c:pt idx="3488">
                  <c:v>0.876478097466115</c:v>
                </c:pt>
                <c:pt idx="3489">
                  <c:v>0.876245546830083</c:v>
                </c:pt>
                <c:pt idx="3490">
                  <c:v>0.876922869250397</c:v>
                </c:pt>
                <c:pt idx="3491">
                  <c:v>0.87567046970043</c:v>
                </c:pt>
                <c:pt idx="3492">
                  <c:v>0.876627992631131</c:v>
                </c:pt>
                <c:pt idx="3493">
                  <c:v>0.877134489121607</c:v>
                </c:pt>
                <c:pt idx="3494">
                  <c:v>0.875969510703804</c:v>
                </c:pt>
                <c:pt idx="3495">
                  <c:v>0.873656991069133</c:v>
                </c:pt>
                <c:pt idx="3496">
                  <c:v>0.874186630600105</c:v>
                </c:pt>
                <c:pt idx="3497">
                  <c:v>0.87308874472469</c:v>
                </c:pt>
                <c:pt idx="3498">
                  <c:v>0.871393689014624</c:v>
                </c:pt>
                <c:pt idx="3499">
                  <c:v>0.915823226692851</c:v>
                </c:pt>
                <c:pt idx="3500">
                  <c:v>0.914834059696646</c:v>
                </c:pt>
                <c:pt idx="3501">
                  <c:v>0.91575630258304</c:v>
                </c:pt>
                <c:pt idx="3502">
                  <c:v>0.914192027879922</c:v>
                </c:pt>
                <c:pt idx="3503">
                  <c:v>0.915423862725617</c:v>
                </c:pt>
                <c:pt idx="3504">
                  <c:v>0.914921575839243</c:v>
                </c:pt>
                <c:pt idx="3505">
                  <c:v>0.914409059575632</c:v>
                </c:pt>
                <c:pt idx="3506">
                  <c:v>0.913897406051308</c:v>
                </c:pt>
                <c:pt idx="3507">
                  <c:v>0.91518710364597</c:v>
                </c:pt>
                <c:pt idx="3508">
                  <c:v>0.913979493603577</c:v>
                </c:pt>
                <c:pt idx="3509">
                  <c:v>0.913109375818704</c:v>
                </c:pt>
                <c:pt idx="3510">
                  <c:v>0.911968599792852</c:v>
                </c:pt>
                <c:pt idx="3511">
                  <c:v>0.913012518866493</c:v>
                </c:pt>
                <c:pt idx="3512">
                  <c:v>0.912450228246892</c:v>
                </c:pt>
                <c:pt idx="3513">
                  <c:v>0.913395752087367</c:v>
                </c:pt>
                <c:pt idx="3514">
                  <c:v>0.913585718064542</c:v>
                </c:pt>
                <c:pt idx="3515">
                  <c:v>0.913965483026416</c:v>
                </c:pt>
                <c:pt idx="3516">
                  <c:v>0.912715155660094</c:v>
                </c:pt>
                <c:pt idx="3517">
                  <c:v>0.912581130757966</c:v>
                </c:pt>
                <c:pt idx="3518">
                  <c:v>0.913493581946879</c:v>
                </c:pt>
                <c:pt idx="3519">
                  <c:v>0.914302989341391</c:v>
                </c:pt>
                <c:pt idx="3520">
                  <c:v>0.912465140631927</c:v>
                </c:pt>
                <c:pt idx="3521">
                  <c:v>0.645404982244055</c:v>
                </c:pt>
                <c:pt idx="3522">
                  <c:v>0.646653134376285</c:v>
                </c:pt>
                <c:pt idx="3523">
                  <c:v>0.639469598988668</c:v>
                </c:pt>
                <c:pt idx="3524">
                  <c:v>0.638479913851554</c:v>
                </c:pt>
                <c:pt idx="3525">
                  <c:v>0.640172983539272</c:v>
                </c:pt>
                <c:pt idx="3526">
                  <c:v>0.643353672474661</c:v>
                </c:pt>
                <c:pt idx="3527">
                  <c:v>0.641273668896072</c:v>
                </c:pt>
                <c:pt idx="3528">
                  <c:v>0.638612782921136</c:v>
                </c:pt>
                <c:pt idx="3529">
                  <c:v>0.637988263075157</c:v>
                </c:pt>
                <c:pt idx="3530">
                  <c:v>0.638656057683602</c:v>
                </c:pt>
                <c:pt idx="3531">
                  <c:v>0.640641377318704</c:v>
                </c:pt>
                <c:pt idx="3532">
                  <c:v>0.640064969007108</c:v>
                </c:pt>
                <c:pt idx="3533">
                  <c:v>0.643480900084684</c:v>
                </c:pt>
                <c:pt idx="3534">
                  <c:v>0.642435293287243</c:v>
                </c:pt>
                <c:pt idx="3535">
                  <c:v>0.643924875246027</c:v>
                </c:pt>
                <c:pt idx="3536">
                  <c:v>0.64242575314783</c:v>
                </c:pt>
                <c:pt idx="3537">
                  <c:v>0.643237300415668</c:v>
                </c:pt>
                <c:pt idx="3538">
                  <c:v>0.639942008920612</c:v>
                </c:pt>
                <c:pt idx="3539">
                  <c:v>0.641728075791163</c:v>
                </c:pt>
                <c:pt idx="3540">
                  <c:v>0.64026057310088</c:v>
                </c:pt>
                <c:pt idx="3541">
                  <c:v>0.636279452959313</c:v>
                </c:pt>
                <c:pt idx="3542">
                  <c:v>0.637781384182403</c:v>
                </c:pt>
                <c:pt idx="3543">
                  <c:v>0.675984846694976</c:v>
                </c:pt>
                <c:pt idx="3544">
                  <c:v>0.67682982595654</c:v>
                </c:pt>
                <c:pt idx="3545">
                  <c:v>0.67908141327884</c:v>
                </c:pt>
                <c:pt idx="3546">
                  <c:v>0.67913022539876</c:v>
                </c:pt>
                <c:pt idx="3547">
                  <c:v>0.678095698210261</c:v>
                </c:pt>
                <c:pt idx="3548">
                  <c:v>0.676087015082433</c:v>
                </c:pt>
                <c:pt idx="3549">
                  <c:v>0.674363408503139</c:v>
                </c:pt>
                <c:pt idx="3550">
                  <c:v>0.673442344939142</c:v>
                </c:pt>
                <c:pt idx="3551">
                  <c:v>0.670132568172262</c:v>
                </c:pt>
                <c:pt idx="3552">
                  <c:v>0.670116527081863</c:v>
                </c:pt>
                <c:pt idx="3553">
                  <c:v>0.667429862785306</c:v>
                </c:pt>
                <c:pt idx="3554">
                  <c:v>0.665981295974952</c:v>
                </c:pt>
                <c:pt idx="3555">
                  <c:v>0.666580975485288</c:v>
                </c:pt>
                <c:pt idx="3556">
                  <c:v>0.663188560249883</c:v>
                </c:pt>
                <c:pt idx="3557">
                  <c:v>0.662617829585391</c:v>
                </c:pt>
                <c:pt idx="3558">
                  <c:v>0.664207275542778</c:v>
                </c:pt>
                <c:pt idx="3559">
                  <c:v>0.664951868398322</c:v>
                </c:pt>
                <c:pt idx="3560">
                  <c:v>0.664002927440101</c:v>
                </c:pt>
                <c:pt idx="3561">
                  <c:v>0.663328214457337</c:v>
                </c:pt>
                <c:pt idx="3562">
                  <c:v>0.663769337866856</c:v>
                </c:pt>
                <c:pt idx="3563">
                  <c:v>0.661661560647318</c:v>
                </c:pt>
                <c:pt idx="3564">
                  <c:v>0.657900449310056</c:v>
                </c:pt>
                <c:pt idx="3565">
                  <c:v>0.638131049172602</c:v>
                </c:pt>
                <c:pt idx="3566">
                  <c:v>0.639410215061676</c:v>
                </c:pt>
                <c:pt idx="3567">
                  <c:v>0.642662640344205</c:v>
                </c:pt>
                <c:pt idx="3568">
                  <c:v>0.642261341913124</c:v>
                </c:pt>
                <c:pt idx="3569">
                  <c:v>0.644730808870286</c:v>
                </c:pt>
                <c:pt idx="3570">
                  <c:v>0.648058595867682</c:v>
                </c:pt>
                <c:pt idx="3571">
                  <c:v>0.647144508031516</c:v>
                </c:pt>
                <c:pt idx="3572">
                  <c:v>0.650135231278856</c:v>
                </c:pt>
                <c:pt idx="3573">
                  <c:v>0.649922670664737</c:v>
                </c:pt>
                <c:pt idx="3574">
                  <c:v>0.645769710196631</c:v>
                </c:pt>
                <c:pt idx="3575">
                  <c:v>0.646272262756114</c:v>
                </c:pt>
                <c:pt idx="3576">
                  <c:v>0.644484069128152</c:v>
                </c:pt>
                <c:pt idx="3577">
                  <c:v>0.646902789742527</c:v>
                </c:pt>
                <c:pt idx="3578">
                  <c:v>0.65253461038292</c:v>
                </c:pt>
                <c:pt idx="3579">
                  <c:v>0.652800760062604</c:v>
                </c:pt>
                <c:pt idx="3580">
                  <c:v>0.654353714663</c:v>
                </c:pt>
                <c:pt idx="3581">
                  <c:v>0.657013343187221</c:v>
                </c:pt>
                <c:pt idx="3582">
                  <c:v>0.658350853672392</c:v>
                </c:pt>
                <c:pt idx="3583">
                  <c:v>0.658750408243055</c:v>
                </c:pt>
                <c:pt idx="3584">
                  <c:v>0.663136639012776</c:v>
                </c:pt>
                <c:pt idx="3585">
                  <c:v>0.659937735498054</c:v>
                </c:pt>
                <c:pt idx="3586">
                  <c:v>0.657399566541869</c:v>
                </c:pt>
                <c:pt idx="3587">
                  <c:v>0.625923362123177</c:v>
                </c:pt>
                <c:pt idx="3588">
                  <c:v>0.626690907245938</c:v>
                </c:pt>
                <c:pt idx="3589">
                  <c:v>0.627641008309386</c:v>
                </c:pt>
                <c:pt idx="3590">
                  <c:v>0.628774036591777</c:v>
                </c:pt>
                <c:pt idx="3591">
                  <c:v>0.624784317834659</c:v>
                </c:pt>
                <c:pt idx="3592">
                  <c:v>0.62611318209084</c:v>
                </c:pt>
                <c:pt idx="3593">
                  <c:v>0.621382851163505</c:v>
                </c:pt>
                <c:pt idx="3594">
                  <c:v>0.62150127043057</c:v>
                </c:pt>
                <c:pt idx="3595">
                  <c:v>0.619675129270646</c:v>
                </c:pt>
                <c:pt idx="3596">
                  <c:v>0.620607281609365</c:v>
                </c:pt>
                <c:pt idx="3597">
                  <c:v>0.62099721159873</c:v>
                </c:pt>
                <c:pt idx="3598">
                  <c:v>0.620848895757086</c:v>
                </c:pt>
                <c:pt idx="3599">
                  <c:v>0.621215644713683</c:v>
                </c:pt>
                <c:pt idx="3600">
                  <c:v>0.625622757795447</c:v>
                </c:pt>
                <c:pt idx="3601">
                  <c:v>0.627305374690993</c:v>
                </c:pt>
                <c:pt idx="3602">
                  <c:v>0.62824454976968</c:v>
                </c:pt>
                <c:pt idx="3603">
                  <c:v>0.625924144503446</c:v>
                </c:pt>
                <c:pt idx="3604">
                  <c:v>0.622064194210227</c:v>
                </c:pt>
                <c:pt idx="3605">
                  <c:v>0.621177387212952</c:v>
                </c:pt>
                <c:pt idx="3606">
                  <c:v>0.62000511641764</c:v>
                </c:pt>
                <c:pt idx="3607">
                  <c:v>0.619955939862097</c:v>
                </c:pt>
                <c:pt idx="3608">
                  <c:v>0.563311515695198</c:v>
                </c:pt>
                <c:pt idx="3609">
                  <c:v>0.56452151543942</c:v>
                </c:pt>
                <c:pt idx="3610">
                  <c:v>0.56523196501163</c:v>
                </c:pt>
                <c:pt idx="3611">
                  <c:v>0.563068657355783</c:v>
                </c:pt>
                <c:pt idx="3612">
                  <c:v>0.561789839522884</c:v>
                </c:pt>
                <c:pt idx="3613">
                  <c:v>0.56389572826919</c:v>
                </c:pt>
                <c:pt idx="3614">
                  <c:v>0.565512319994304</c:v>
                </c:pt>
                <c:pt idx="3615">
                  <c:v>0.565211886553302</c:v>
                </c:pt>
                <c:pt idx="3616">
                  <c:v>0.565959046361812</c:v>
                </c:pt>
                <c:pt idx="3617">
                  <c:v>0.567582215584208</c:v>
                </c:pt>
                <c:pt idx="3618">
                  <c:v>0.572405813209917</c:v>
                </c:pt>
                <c:pt idx="3619">
                  <c:v>0.574332182203353</c:v>
                </c:pt>
                <c:pt idx="3620">
                  <c:v>0.57460380480841</c:v>
                </c:pt>
                <c:pt idx="3621">
                  <c:v>0.575389964358254</c:v>
                </c:pt>
                <c:pt idx="3622">
                  <c:v>0.575408010377655</c:v>
                </c:pt>
                <c:pt idx="3623">
                  <c:v>0.569156367038692</c:v>
                </c:pt>
                <c:pt idx="3624">
                  <c:v>0.568761527777691</c:v>
                </c:pt>
                <c:pt idx="3625">
                  <c:v>0.569747649140321</c:v>
                </c:pt>
                <c:pt idx="3626">
                  <c:v>0.568288965783775</c:v>
                </c:pt>
                <c:pt idx="3627">
                  <c:v>0.569349164386461</c:v>
                </c:pt>
                <c:pt idx="3628">
                  <c:v>0.565308407451474</c:v>
                </c:pt>
                <c:pt idx="3629">
                  <c:v>0.567428173683766</c:v>
                </c:pt>
                <c:pt idx="3630">
                  <c:v>0.558175322608126</c:v>
                </c:pt>
                <c:pt idx="3631">
                  <c:v>0.55717264921018</c:v>
                </c:pt>
                <c:pt idx="3632">
                  <c:v>0.561033274510194</c:v>
                </c:pt>
                <c:pt idx="3633">
                  <c:v>0.562070603417837</c:v>
                </c:pt>
                <c:pt idx="3634">
                  <c:v>0.561626775084505</c:v>
                </c:pt>
                <c:pt idx="3635">
                  <c:v>0.563789477535018</c:v>
                </c:pt>
                <c:pt idx="3636">
                  <c:v>0.56047223929234</c:v>
                </c:pt>
                <c:pt idx="3637">
                  <c:v>0.562162629434648</c:v>
                </c:pt>
                <c:pt idx="3638">
                  <c:v>0.562009701349349</c:v>
                </c:pt>
                <c:pt idx="3639">
                  <c:v>0.562908115664756</c:v>
                </c:pt>
                <c:pt idx="3640">
                  <c:v>0.5642449113671</c:v>
                </c:pt>
                <c:pt idx="3641">
                  <c:v>0.562191624061943</c:v>
                </c:pt>
                <c:pt idx="3642">
                  <c:v>0.561005094330366</c:v>
                </c:pt>
                <c:pt idx="3643">
                  <c:v>0.561987666997616</c:v>
                </c:pt>
                <c:pt idx="3644">
                  <c:v>0.561412293769915</c:v>
                </c:pt>
                <c:pt idx="3645">
                  <c:v>0.561661433270771</c:v>
                </c:pt>
                <c:pt idx="3646">
                  <c:v>0.5616482399376</c:v>
                </c:pt>
                <c:pt idx="3647">
                  <c:v>0.56128875339775</c:v>
                </c:pt>
                <c:pt idx="3648">
                  <c:v>0.559607005394721</c:v>
                </c:pt>
                <c:pt idx="3649">
                  <c:v>0.559017441671205</c:v>
                </c:pt>
                <c:pt idx="3650">
                  <c:v>0.559288888740331</c:v>
                </c:pt>
                <c:pt idx="3651">
                  <c:v>0.559282642724153</c:v>
                </c:pt>
                <c:pt idx="3652">
                  <c:v>0.557089692646252</c:v>
                </c:pt>
                <c:pt idx="3653">
                  <c:v>0.561914489210885</c:v>
                </c:pt>
                <c:pt idx="3654">
                  <c:v>0.563244192274976</c:v>
                </c:pt>
                <c:pt idx="3655">
                  <c:v>0.563904150430345</c:v>
                </c:pt>
                <c:pt idx="3656">
                  <c:v>0.562308735601517</c:v>
                </c:pt>
                <c:pt idx="3657">
                  <c:v>0.565886944870205</c:v>
                </c:pt>
                <c:pt idx="3658">
                  <c:v>0.565479969048663</c:v>
                </c:pt>
                <c:pt idx="3659">
                  <c:v>0.56536919197368</c:v>
                </c:pt>
                <c:pt idx="3660">
                  <c:v>0.562249960057805</c:v>
                </c:pt>
                <c:pt idx="3661">
                  <c:v>0.561686608581295</c:v>
                </c:pt>
                <c:pt idx="3662">
                  <c:v>0.557456701194954</c:v>
                </c:pt>
                <c:pt idx="3663">
                  <c:v>0.556478545471585</c:v>
                </c:pt>
                <c:pt idx="3664">
                  <c:v>0.559457366067655</c:v>
                </c:pt>
                <c:pt idx="3665">
                  <c:v>0.558485452132356</c:v>
                </c:pt>
                <c:pt idx="3666">
                  <c:v>0.559328196334344</c:v>
                </c:pt>
                <c:pt idx="3667">
                  <c:v>0.559957662671851</c:v>
                </c:pt>
                <c:pt idx="3668">
                  <c:v>0.557230909061852</c:v>
                </c:pt>
                <c:pt idx="3669">
                  <c:v>0.558559697155227</c:v>
                </c:pt>
                <c:pt idx="3670">
                  <c:v>0.559405685866154</c:v>
                </c:pt>
                <c:pt idx="3671">
                  <c:v>0.55701211157973</c:v>
                </c:pt>
                <c:pt idx="3672">
                  <c:v>0.558843846016504</c:v>
                </c:pt>
                <c:pt idx="3673">
                  <c:v>0.558398905902291</c:v>
                </c:pt>
                <c:pt idx="3674">
                  <c:v>0.569704437501473</c:v>
                </c:pt>
                <c:pt idx="3675">
                  <c:v>0.571415342552572</c:v>
                </c:pt>
                <c:pt idx="3676">
                  <c:v>0.572510153478599</c:v>
                </c:pt>
                <c:pt idx="3677">
                  <c:v>0.571909220357747</c:v>
                </c:pt>
                <c:pt idx="3678">
                  <c:v>0.570301787297137</c:v>
                </c:pt>
                <c:pt idx="3679">
                  <c:v>0.569700939259213</c:v>
                </c:pt>
                <c:pt idx="3680">
                  <c:v>0.568213806458894</c:v>
                </c:pt>
                <c:pt idx="3681">
                  <c:v>0.570048911483793</c:v>
                </c:pt>
                <c:pt idx="3682">
                  <c:v>0.570972851740541</c:v>
                </c:pt>
                <c:pt idx="3683">
                  <c:v>0.570439227575874</c:v>
                </c:pt>
                <c:pt idx="3684">
                  <c:v>0.56910913180041</c:v>
                </c:pt>
                <c:pt idx="3685">
                  <c:v>0.569746223882422</c:v>
                </c:pt>
                <c:pt idx="3686">
                  <c:v>0.566864278413091</c:v>
                </c:pt>
                <c:pt idx="3687">
                  <c:v>0.567379625815049</c:v>
                </c:pt>
                <c:pt idx="3688">
                  <c:v>0.567271262321281</c:v>
                </c:pt>
                <c:pt idx="3689">
                  <c:v>0.570853754287357</c:v>
                </c:pt>
                <c:pt idx="3690">
                  <c:v>0.569209801940702</c:v>
                </c:pt>
                <c:pt idx="3691">
                  <c:v>0.567394532221721</c:v>
                </c:pt>
                <c:pt idx="3692">
                  <c:v>0.567233920028258</c:v>
                </c:pt>
                <c:pt idx="3693">
                  <c:v>0.564715913402232</c:v>
                </c:pt>
                <c:pt idx="3694">
                  <c:v>0.562739605781803</c:v>
                </c:pt>
                <c:pt idx="3695">
                  <c:v>0.541434698656416</c:v>
                </c:pt>
                <c:pt idx="3696">
                  <c:v>0.541339540051367</c:v>
                </c:pt>
                <c:pt idx="3697">
                  <c:v>0.544888080953149</c:v>
                </c:pt>
                <c:pt idx="3698">
                  <c:v>0.545595290633618</c:v>
                </c:pt>
                <c:pt idx="3699">
                  <c:v>0.548018787963187</c:v>
                </c:pt>
                <c:pt idx="3700">
                  <c:v>0.547897896041074</c:v>
                </c:pt>
                <c:pt idx="3701">
                  <c:v>0.553605360253398</c:v>
                </c:pt>
                <c:pt idx="3702">
                  <c:v>0.552011278367727</c:v>
                </c:pt>
                <c:pt idx="3703">
                  <c:v>0.55654788749202</c:v>
                </c:pt>
                <c:pt idx="3704">
                  <c:v>0.555781203727592</c:v>
                </c:pt>
                <c:pt idx="3705">
                  <c:v>0.551368433024863</c:v>
                </c:pt>
                <c:pt idx="3706">
                  <c:v>0.555045054856688</c:v>
                </c:pt>
                <c:pt idx="3707">
                  <c:v>0.555473225659518</c:v>
                </c:pt>
                <c:pt idx="3708">
                  <c:v>0.560047899687494</c:v>
                </c:pt>
                <c:pt idx="3709">
                  <c:v>0.559004204190825</c:v>
                </c:pt>
                <c:pt idx="3710">
                  <c:v>0.558844562239316</c:v>
                </c:pt>
                <c:pt idx="3711">
                  <c:v>0.554974065313658</c:v>
                </c:pt>
                <c:pt idx="3712">
                  <c:v>0.553247579510261</c:v>
                </c:pt>
                <c:pt idx="3713">
                  <c:v>0.549969306365206</c:v>
                </c:pt>
                <c:pt idx="3714">
                  <c:v>0.550099243624044</c:v>
                </c:pt>
                <c:pt idx="3715">
                  <c:v>0.551290982802471</c:v>
                </c:pt>
                <c:pt idx="3716">
                  <c:v>0.549477679553572</c:v>
                </c:pt>
                <c:pt idx="3717">
                  <c:v>0.542655318383671</c:v>
                </c:pt>
                <c:pt idx="3718">
                  <c:v>0.564567643538897</c:v>
                </c:pt>
                <c:pt idx="3719">
                  <c:v>0.566702053833876</c:v>
                </c:pt>
                <c:pt idx="3720">
                  <c:v>0.568929662457197</c:v>
                </c:pt>
                <c:pt idx="3721">
                  <c:v>0.567881786815064</c:v>
                </c:pt>
                <c:pt idx="3722">
                  <c:v>0.56815933332364</c:v>
                </c:pt>
                <c:pt idx="3723">
                  <c:v>0.56700274959359</c:v>
                </c:pt>
                <c:pt idx="3724">
                  <c:v>0.564649076949085</c:v>
                </c:pt>
                <c:pt idx="3725">
                  <c:v>0.566757178801875</c:v>
                </c:pt>
                <c:pt idx="3726">
                  <c:v>0.567573368360011</c:v>
                </c:pt>
                <c:pt idx="3727">
                  <c:v>0.568119464243841</c:v>
                </c:pt>
                <c:pt idx="3728">
                  <c:v>0.568149923092597</c:v>
                </c:pt>
                <c:pt idx="3729">
                  <c:v>0.56671530710649</c:v>
                </c:pt>
                <c:pt idx="3730">
                  <c:v>0.567139218328938</c:v>
                </c:pt>
                <c:pt idx="3731">
                  <c:v>0.565068266872328</c:v>
                </c:pt>
                <c:pt idx="3732">
                  <c:v>0.563474202273756</c:v>
                </c:pt>
                <c:pt idx="3733">
                  <c:v>0.563854107200692</c:v>
                </c:pt>
                <c:pt idx="3734">
                  <c:v>0.564580748275355</c:v>
                </c:pt>
                <c:pt idx="3735">
                  <c:v>0.567231864867004</c:v>
                </c:pt>
                <c:pt idx="3736">
                  <c:v>0.570501932649124</c:v>
                </c:pt>
                <c:pt idx="3737">
                  <c:v>0.572962052732489</c:v>
                </c:pt>
                <c:pt idx="3738">
                  <c:v>0.576525471129011</c:v>
                </c:pt>
                <c:pt idx="3739">
                  <c:v>0.577354882993145</c:v>
                </c:pt>
                <c:pt idx="3740">
                  <c:v>0.576727914936534</c:v>
                </c:pt>
                <c:pt idx="3741">
                  <c:v>0.578862112094369</c:v>
                </c:pt>
                <c:pt idx="3742">
                  <c:v>0.578209793386201</c:v>
                </c:pt>
                <c:pt idx="3743">
                  <c:v>0.583481359014324</c:v>
                </c:pt>
                <c:pt idx="3744">
                  <c:v>0.580642495692295</c:v>
                </c:pt>
                <c:pt idx="3745">
                  <c:v>0.581843717252721</c:v>
                </c:pt>
                <c:pt idx="3746">
                  <c:v>0.580384795036701</c:v>
                </c:pt>
                <c:pt idx="3747">
                  <c:v>0.581968920202677</c:v>
                </c:pt>
                <c:pt idx="3748">
                  <c:v>0.58747053329125</c:v>
                </c:pt>
                <c:pt idx="3749">
                  <c:v>0.584896710148198</c:v>
                </c:pt>
                <c:pt idx="3750">
                  <c:v>0.582057398659536</c:v>
                </c:pt>
                <c:pt idx="3751">
                  <c:v>0.582169508162671</c:v>
                </c:pt>
                <c:pt idx="3752">
                  <c:v>0.582652640502247</c:v>
                </c:pt>
                <c:pt idx="3753">
                  <c:v>0.580384661145384</c:v>
                </c:pt>
                <c:pt idx="3754">
                  <c:v>0.581498394291782</c:v>
                </c:pt>
                <c:pt idx="3755">
                  <c:v>0.58011931226351</c:v>
                </c:pt>
                <c:pt idx="3756">
                  <c:v>0.580711829998702</c:v>
                </c:pt>
                <c:pt idx="3757">
                  <c:v>0.580034526636013</c:v>
                </c:pt>
                <c:pt idx="3758">
                  <c:v>0.579717809349791</c:v>
                </c:pt>
                <c:pt idx="3759">
                  <c:v>0.580279162057443</c:v>
                </c:pt>
                <c:pt idx="3760">
                  <c:v>0.57985019776284</c:v>
                </c:pt>
                <c:pt idx="3761">
                  <c:v>0.618486293259111</c:v>
                </c:pt>
                <c:pt idx="3762">
                  <c:v>0.616716486512225</c:v>
                </c:pt>
                <c:pt idx="3763">
                  <c:v>0.614180763779644</c:v>
                </c:pt>
                <c:pt idx="3764">
                  <c:v>0.613713422810135</c:v>
                </c:pt>
                <c:pt idx="3765">
                  <c:v>0.613056578805679</c:v>
                </c:pt>
                <c:pt idx="3766">
                  <c:v>0.612147277850713</c:v>
                </c:pt>
                <c:pt idx="3767">
                  <c:v>0.611339486715544</c:v>
                </c:pt>
                <c:pt idx="3768">
                  <c:v>0.614823990329476</c:v>
                </c:pt>
                <c:pt idx="3769">
                  <c:v>0.613967888679927</c:v>
                </c:pt>
                <c:pt idx="3770">
                  <c:v>0.611820860345123</c:v>
                </c:pt>
                <c:pt idx="3771">
                  <c:v>0.611775818396463</c:v>
                </c:pt>
                <c:pt idx="3772">
                  <c:v>0.612934173015863</c:v>
                </c:pt>
                <c:pt idx="3773">
                  <c:v>0.612669063213156</c:v>
                </c:pt>
                <c:pt idx="3774">
                  <c:v>0.613447766531431</c:v>
                </c:pt>
                <c:pt idx="3775">
                  <c:v>0.612212517363125</c:v>
                </c:pt>
                <c:pt idx="3776">
                  <c:v>0.612807995884138</c:v>
                </c:pt>
                <c:pt idx="3777">
                  <c:v>0.612726333781574</c:v>
                </c:pt>
                <c:pt idx="3778">
                  <c:v>0.611751324972321</c:v>
                </c:pt>
                <c:pt idx="3779">
                  <c:v>0.611271921436748</c:v>
                </c:pt>
                <c:pt idx="3780">
                  <c:v>0.61263522041761</c:v>
                </c:pt>
                <c:pt idx="3781">
                  <c:v>0.61358403878922</c:v>
                </c:pt>
                <c:pt idx="3782">
                  <c:v>0.617156799212694</c:v>
                </c:pt>
                <c:pt idx="3783">
                  <c:v>0.589842856995946</c:v>
                </c:pt>
                <c:pt idx="3784">
                  <c:v>0.591464338568994</c:v>
                </c:pt>
                <c:pt idx="3785">
                  <c:v>0.592419886038713</c:v>
                </c:pt>
                <c:pt idx="3786">
                  <c:v>0.593543957210656</c:v>
                </c:pt>
                <c:pt idx="3787">
                  <c:v>0.592855719365175</c:v>
                </c:pt>
                <c:pt idx="3788">
                  <c:v>0.59352866069906</c:v>
                </c:pt>
                <c:pt idx="3789">
                  <c:v>0.592013127692034</c:v>
                </c:pt>
                <c:pt idx="3790">
                  <c:v>0.59368586234674</c:v>
                </c:pt>
                <c:pt idx="3791">
                  <c:v>0.595403330875883</c:v>
                </c:pt>
                <c:pt idx="3792">
                  <c:v>0.596994746974352</c:v>
                </c:pt>
                <c:pt idx="3793">
                  <c:v>0.597253706133802</c:v>
                </c:pt>
                <c:pt idx="3794">
                  <c:v>0.59596917161299</c:v>
                </c:pt>
                <c:pt idx="3795">
                  <c:v>0.593867898682392</c:v>
                </c:pt>
                <c:pt idx="3796">
                  <c:v>0.596772450412078</c:v>
                </c:pt>
                <c:pt idx="3797">
                  <c:v>0.596475420811227</c:v>
                </c:pt>
                <c:pt idx="3798">
                  <c:v>0.598122100710911</c:v>
                </c:pt>
                <c:pt idx="3799">
                  <c:v>0.595452539410837</c:v>
                </c:pt>
                <c:pt idx="3800">
                  <c:v>0.59471359292326</c:v>
                </c:pt>
                <c:pt idx="3801">
                  <c:v>0.593541063772538</c:v>
                </c:pt>
                <c:pt idx="3802">
                  <c:v>0.593069809437422</c:v>
                </c:pt>
                <c:pt idx="3803">
                  <c:v>0.593327017388559</c:v>
                </c:pt>
                <c:pt idx="3804">
                  <c:v>0.60053754828242</c:v>
                </c:pt>
                <c:pt idx="3805">
                  <c:v>0.602218150452607</c:v>
                </c:pt>
                <c:pt idx="3806">
                  <c:v>0.603733831591339</c:v>
                </c:pt>
                <c:pt idx="3807">
                  <c:v>0.610924346198387</c:v>
                </c:pt>
                <c:pt idx="3808">
                  <c:v>0.611888324055351</c:v>
                </c:pt>
                <c:pt idx="3809">
                  <c:v>0.61071565630328</c:v>
                </c:pt>
                <c:pt idx="3810">
                  <c:v>0.610244283782637</c:v>
                </c:pt>
                <c:pt idx="3811">
                  <c:v>0.612184629793314</c:v>
                </c:pt>
                <c:pt idx="3812">
                  <c:v>0.614054226193888</c:v>
                </c:pt>
                <c:pt idx="3813">
                  <c:v>0.611410370183066</c:v>
                </c:pt>
                <c:pt idx="3814">
                  <c:v>0.610706441541611</c:v>
                </c:pt>
                <c:pt idx="3815">
                  <c:v>0.608761619007641</c:v>
                </c:pt>
                <c:pt idx="3816">
                  <c:v>0.609174938559574</c:v>
                </c:pt>
                <c:pt idx="3817">
                  <c:v>0.608706840644706</c:v>
                </c:pt>
                <c:pt idx="3818">
                  <c:v>0.605501709769548</c:v>
                </c:pt>
                <c:pt idx="3819">
                  <c:v>0.604722183273936</c:v>
                </c:pt>
                <c:pt idx="3820">
                  <c:v>0.603889910022875</c:v>
                </c:pt>
                <c:pt idx="3821">
                  <c:v>0.602820305112807</c:v>
                </c:pt>
                <c:pt idx="3822">
                  <c:v>0.601175813789023</c:v>
                </c:pt>
                <c:pt idx="3823">
                  <c:v>0.602303351682416</c:v>
                </c:pt>
                <c:pt idx="3824">
                  <c:v>0.604623739382858</c:v>
                </c:pt>
                <c:pt idx="3825">
                  <c:v>0.603382945090534</c:v>
                </c:pt>
                <c:pt idx="3826">
                  <c:v>0.601321262515419</c:v>
                </c:pt>
                <c:pt idx="3827">
                  <c:v>0.613760656859112</c:v>
                </c:pt>
                <c:pt idx="3828">
                  <c:v>0.613452850679122</c:v>
                </c:pt>
                <c:pt idx="3829">
                  <c:v>0.612502513394779</c:v>
                </c:pt>
                <c:pt idx="3830">
                  <c:v>0.613561732106384</c:v>
                </c:pt>
                <c:pt idx="3831">
                  <c:v>0.615303854123479</c:v>
                </c:pt>
                <c:pt idx="3832">
                  <c:v>0.616029210784358</c:v>
                </c:pt>
                <c:pt idx="3833">
                  <c:v>0.613656022518273</c:v>
                </c:pt>
                <c:pt idx="3834">
                  <c:v>0.614167592570154</c:v>
                </c:pt>
                <c:pt idx="3835">
                  <c:v>0.614076011790425</c:v>
                </c:pt>
                <c:pt idx="3836">
                  <c:v>0.61341436954855</c:v>
                </c:pt>
                <c:pt idx="3837">
                  <c:v>0.613088633092022</c:v>
                </c:pt>
                <c:pt idx="3838">
                  <c:v>0.61389941071841</c:v>
                </c:pt>
                <c:pt idx="3839">
                  <c:v>0.613675730435775</c:v>
                </c:pt>
                <c:pt idx="3840">
                  <c:v>0.616191832215743</c:v>
                </c:pt>
                <c:pt idx="3841">
                  <c:v>0.618467661716724</c:v>
                </c:pt>
                <c:pt idx="3842">
                  <c:v>0.617743678621421</c:v>
                </c:pt>
                <c:pt idx="3843">
                  <c:v>0.619890943079579</c:v>
                </c:pt>
                <c:pt idx="3844">
                  <c:v>0.619066997982536</c:v>
                </c:pt>
                <c:pt idx="3845">
                  <c:v>0.617397926358545</c:v>
                </c:pt>
                <c:pt idx="3846">
                  <c:v>0.618922759398113</c:v>
                </c:pt>
                <c:pt idx="3847">
                  <c:v>0.614433341184586</c:v>
                </c:pt>
                <c:pt idx="3848">
                  <c:v>0.587918763467397</c:v>
                </c:pt>
                <c:pt idx="3849">
                  <c:v>0.588717895036695</c:v>
                </c:pt>
                <c:pt idx="3850">
                  <c:v>0.58811144355332</c:v>
                </c:pt>
                <c:pt idx="3851">
                  <c:v>0.588629702040668</c:v>
                </c:pt>
                <c:pt idx="3852">
                  <c:v>0.591844084934256</c:v>
                </c:pt>
                <c:pt idx="3853">
                  <c:v>0.591274006586555</c:v>
                </c:pt>
                <c:pt idx="3854">
                  <c:v>0.592799064855289</c:v>
                </c:pt>
                <c:pt idx="3855">
                  <c:v>0.592965621508608</c:v>
                </c:pt>
                <c:pt idx="3856">
                  <c:v>0.596163843232741</c:v>
                </c:pt>
                <c:pt idx="3857">
                  <c:v>0.596644113183651</c:v>
                </c:pt>
                <c:pt idx="3858">
                  <c:v>0.597100096672481</c:v>
                </c:pt>
                <c:pt idx="3859">
                  <c:v>0.596189982750423</c:v>
                </c:pt>
                <c:pt idx="3860">
                  <c:v>0.59902392597206</c:v>
                </c:pt>
                <c:pt idx="3861">
                  <c:v>0.597915215114309</c:v>
                </c:pt>
                <c:pt idx="3862">
                  <c:v>0.598930869008091</c:v>
                </c:pt>
                <c:pt idx="3863">
                  <c:v>0.60297324854388</c:v>
                </c:pt>
                <c:pt idx="3864">
                  <c:v>0.601416477619568</c:v>
                </c:pt>
                <c:pt idx="3865">
                  <c:v>0.598459044509574</c:v>
                </c:pt>
                <c:pt idx="3866">
                  <c:v>0.596007394855105</c:v>
                </c:pt>
                <c:pt idx="3867">
                  <c:v>0.596096929438604</c:v>
                </c:pt>
                <c:pt idx="3868">
                  <c:v>0.5955285100872</c:v>
                </c:pt>
                <c:pt idx="3869">
                  <c:v>0.593352755137148</c:v>
                </c:pt>
                <c:pt idx="3870">
                  <c:v>0.655393631897669</c:v>
                </c:pt>
                <c:pt idx="3871">
                  <c:v>0.655749344055742</c:v>
                </c:pt>
                <c:pt idx="3872">
                  <c:v>0.654093945372741</c:v>
                </c:pt>
                <c:pt idx="3873">
                  <c:v>0.654802811244141</c:v>
                </c:pt>
                <c:pt idx="3874">
                  <c:v>0.655037691735462</c:v>
                </c:pt>
                <c:pt idx="3875">
                  <c:v>0.654969135052945</c:v>
                </c:pt>
                <c:pt idx="3876">
                  <c:v>0.653513614260914</c:v>
                </c:pt>
                <c:pt idx="3877">
                  <c:v>0.652969940665345</c:v>
                </c:pt>
                <c:pt idx="3878">
                  <c:v>0.653002255815336</c:v>
                </c:pt>
                <c:pt idx="3879">
                  <c:v>0.654814129455718</c:v>
                </c:pt>
                <c:pt idx="3880">
                  <c:v>0.652927180565594</c:v>
                </c:pt>
                <c:pt idx="3881">
                  <c:v>0.652326870735912</c:v>
                </c:pt>
                <c:pt idx="3882">
                  <c:v>0.654715356182063</c:v>
                </c:pt>
                <c:pt idx="3883">
                  <c:v>0.655299595954611</c:v>
                </c:pt>
                <c:pt idx="3884">
                  <c:v>0.65590613720861</c:v>
                </c:pt>
                <c:pt idx="3885">
                  <c:v>0.656012806457446</c:v>
                </c:pt>
                <c:pt idx="3886">
                  <c:v>0.655954141538837</c:v>
                </c:pt>
                <c:pt idx="3887">
                  <c:v>0.656384155924836</c:v>
                </c:pt>
                <c:pt idx="3888">
                  <c:v>0.656309933510264</c:v>
                </c:pt>
                <c:pt idx="3889">
                  <c:v>0.657567369445986</c:v>
                </c:pt>
                <c:pt idx="3890">
                  <c:v>0.655471274324607</c:v>
                </c:pt>
                <c:pt idx="3891">
                  <c:v>0.653949175679181</c:v>
                </c:pt>
                <c:pt idx="3892">
                  <c:v>0.704973757076312</c:v>
                </c:pt>
                <c:pt idx="3893">
                  <c:v>0.70657814813326</c:v>
                </c:pt>
                <c:pt idx="3894">
                  <c:v>0.707614359827065</c:v>
                </c:pt>
                <c:pt idx="3895">
                  <c:v>0.706777636700223</c:v>
                </c:pt>
                <c:pt idx="3896">
                  <c:v>0.707791235429391</c:v>
                </c:pt>
                <c:pt idx="3897">
                  <c:v>0.707406371034827</c:v>
                </c:pt>
                <c:pt idx="3898">
                  <c:v>0.706471151804992</c:v>
                </c:pt>
                <c:pt idx="3899">
                  <c:v>0.705738404326681</c:v>
                </c:pt>
                <c:pt idx="3900">
                  <c:v>0.706983113208563</c:v>
                </c:pt>
                <c:pt idx="3901">
                  <c:v>0.705501605205409</c:v>
                </c:pt>
                <c:pt idx="3902">
                  <c:v>0.706124448112486</c:v>
                </c:pt>
                <c:pt idx="3903">
                  <c:v>0.706881536598735</c:v>
                </c:pt>
                <c:pt idx="3904">
                  <c:v>0.70530153273786</c:v>
                </c:pt>
                <c:pt idx="3905">
                  <c:v>0.704317761415215</c:v>
                </c:pt>
                <c:pt idx="3906">
                  <c:v>0.705313498682529</c:v>
                </c:pt>
                <c:pt idx="3907">
                  <c:v>0.705274601874493</c:v>
                </c:pt>
                <c:pt idx="3908">
                  <c:v>0.706265825058579</c:v>
                </c:pt>
                <c:pt idx="3909">
                  <c:v>0.705111722567977</c:v>
                </c:pt>
                <c:pt idx="3910">
                  <c:v>0.704238614020947</c:v>
                </c:pt>
                <c:pt idx="3911">
                  <c:v>0.704402321493965</c:v>
                </c:pt>
                <c:pt idx="3912">
                  <c:v>0.704038704283557</c:v>
                </c:pt>
                <c:pt idx="3913">
                  <c:v>0.617154596929025</c:v>
                </c:pt>
                <c:pt idx="3914">
                  <c:v>0.616808675521146</c:v>
                </c:pt>
                <c:pt idx="3915">
                  <c:v>0.618226342248293</c:v>
                </c:pt>
                <c:pt idx="3916">
                  <c:v>0.617159200883643</c:v>
                </c:pt>
                <c:pt idx="3917">
                  <c:v>0.615854629113347</c:v>
                </c:pt>
                <c:pt idx="3918">
                  <c:v>0.616092066398356</c:v>
                </c:pt>
                <c:pt idx="3919">
                  <c:v>0.617707560228288</c:v>
                </c:pt>
                <c:pt idx="3920">
                  <c:v>0.61924300309332</c:v>
                </c:pt>
                <c:pt idx="3921">
                  <c:v>0.61936005129581</c:v>
                </c:pt>
                <c:pt idx="3922">
                  <c:v>0.617480588657438</c:v>
                </c:pt>
                <c:pt idx="3923">
                  <c:v>0.616856730946193</c:v>
                </c:pt>
                <c:pt idx="3924">
                  <c:v>0.615851415949577</c:v>
                </c:pt>
                <c:pt idx="3925">
                  <c:v>0.616911870794171</c:v>
                </c:pt>
                <c:pt idx="3926">
                  <c:v>0.617085242683025</c:v>
                </c:pt>
                <c:pt idx="3927">
                  <c:v>0.618027786787862</c:v>
                </c:pt>
                <c:pt idx="3928">
                  <c:v>0.619141744969717</c:v>
                </c:pt>
                <c:pt idx="3929">
                  <c:v>0.617616330104876</c:v>
                </c:pt>
                <c:pt idx="3930">
                  <c:v>0.617500099328469</c:v>
                </c:pt>
                <c:pt idx="3931">
                  <c:v>0.616504408825937</c:v>
                </c:pt>
                <c:pt idx="3932">
                  <c:v>0.617438714273923</c:v>
                </c:pt>
                <c:pt idx="3933">
                  <c:v>0.616007968761615</c:v>
                </c:pt>
                <c:pt idx="3934">
                  <c:v>0.614347703006813</c:v>
                </c:pt>
                <c:pt idx="3935">
                  <c:v>0.61375450883157</c:v>
                </c:pt>
                <c:pt idx="3936">
                  <c:v>0.607909578580183</c:v>
                </c:pt>
                <c:pt idx="3937">
                  <c:v>0.606335640230843</c:v>
                </c:pt>
                <c:pt idx="3938">
                  <c:v>0.604950721662122</c:v>
                </c:pt>
                <c:pt idx="3939">
                  <c:v>0.604430583316894</c:v>
                </c:pt>
                <c:pt idx="3940">
                  <c:v>0.605970158173157</c:v>
                </c:pt>
                <c:pt idx="3941">
                  <c:v>0.606523963791197</c:v>
                </c:pt>
                <c:pt idx="3942">
                  <c:v>0.604213949189287</c:v>
                </c:pt>
                <c:pt idx="3943">
                  <c:v>0.604206136422472</c:v>
                </c:pt>
                <c:pt idx="3944">
                  <c:v>0.603148413929368</c:v>
                </c:pt>
                <c:pt idx="3945">
                  <c:v>0.603726153611636</c:v>
                </c:pt>
                <c:pt idx="3946">
                  <c:v>0.604670489786116</c:v>
                </c:pt>
                <c:pt idx="3947">
                  <c:v>0.603107116483163</c:v>
                </c:pt>
                <c:pt idx="3948">
                  <c:v>0.60310382598557</c:v>
                </c:pt>
                <c:pt idx="3949">
                  <c:v>0.606295306910794</c:v>
                </c:pt>
                <c:pt idx="3950">
                  <c:v>0.60678015504673</c:v>
                </c:pt>
                <c:pt idx="3951">
                  <c:v>0.605639595417294</c:v>
                </c:pt>
                <c:pt idx="3952">
                  <c:v>0.603182891368847</c:v>
                </c:pt>
                <c:pt idx="3953">
                  <c:v>0.604589649419458</c:v>
                </c:pt>
                <c:pt idx="3954">
                  <c:v>0.602254842970215</c:v>
                </c:pt>
                <c:pt idx="3955">
                  <c:v>0.601160489277946</c:v>
                </c:pt>
                <c:pt idx="3956">
                  <c:v>0.531215621267229</c:v>
                </c:pt>
                <c:pt idx="3957">
                  <c:v>0.531249805494667</c:v>
                </c:pt>
                <c:pt idx="3958">
                  <c:v>0.530672370781738</c:v>
                </c:pt>
                <c:pt idx="3959">
                  <c:v>0.532596968356368</c:v>
                </c:pt>
                <c:pt idx="3960">
                  <c:v>0.533522608287171</c:v>
                </c:pt>
                <c:pt idx="3961">
                  <c:v>0.534867333203298</c:v>
                </c:pt>
                <c:pt idx="3962">
                  <c:v>0.535726109917246</c:v>
                </c:pt>
                <c:pt idx="3963">
                  <c:v>0.534797106340551</c:v>
                </c:pt>
                <c:pt idx="3964">
                  <c:v>0.534895292414855</c:v>
                </c:pt>
                <c:pt idx="3965">
                  <c:v>0.538624740785011</c:v>
                </c:pt>
                <c:pt idx="3966">
                  <c:v>0.537795865758144</c:v>
                </c:pt>
                <c:pt idx="3967">
                  <c:v>0.536256380830648</c:v>
                </c:pt>
                <c:pt idx="3968">
                  <c:v>0.535807090610539</c:v>
                </c:pt>
                <c:pt idx="3969">
                  <c:v>0.537015854343689</c:v>
                </c:pt>
                <c:pt idx="3970">
                  <c:v>0.535690085322989</c:v>
                </c:pt>
                <c:pt idx="3971">
                  <c:v>0.535008256312751</c:v>
                </c:pt>
                <c:pt idx="3972">
                  <c:v>0.534889108506491</c:v>
                </c:pt>
                <c:pt idx="3973">
                  <c:v>0.533821900893099</c:v>
                </c:pt>
                <c:pt idx="3974">
                  <c:v>0.535250010286699</c:v>
                </c:pt>
                <c:pt idx="3975">
                  <c:v>0.535254291252428</c:v>
                </c:pt>
                <c:pt idx="3976">
                  <c:v>0.535815407428985</c:v>
                </c:pt>
                <c:pt idx="3977">
                  <c:v>0.535547542258944</c:v>
                </c:pt>
                <c:pt idx="3978">
                  <c:v>0.615438388848733</c:v>
                </c:pt>
                <c:pt idx="3979">
                  <c:v>0.614296918317026</c:v>
                </c:pt>
                <c:pt idx="3980">
                  <c:v>0.613708525456596</c:v>
                </c:pt>
                <c:pt idx="3981">
                  <c:v>0.613607367955522</c:v>
                </c:pt>
                <c:pt idx="3982">
                  <c:v>0.613157111010027</c:v>
                </c:pt>
                <c:pt idx="3983">
                  <c:v>0.614749518565689</c:v>
                </c:pt>
                <c:pt idx="3984">
                  <c:v>0.614541547633439</c:v>
                </c:pt>
                <c:pt idx="3985">
                  <c:v>0.615239591398499</c:v>
                </c:pt>
                <c:pt idx="3986">
                  <c:v>0.615844413276483</c:v>
                </c:pt>
                <c:pt idx="3987">
                  <c:v>0.621002988965425</c:v>
                </c:pt>
                <c:pt idx="3988">
                  <c:v>0.624945126198202</c:v>
                </c:pt>
                <c:pt idx="3989">
                  <c:v>0.623872702395614</c:v>
                </c:pt>
                <c:pt idx="3990">
                  <c:v>0.625513302675498</c:v>
                </c:pt>
                <c:pt idx="3991">
                  <c:v>0.624336241779565</c:v>
                </c:pt>
                <c:pt idx="3992">
                  <c:v>0.623440741593928</c:v>
                </c:pt>
                <c:pt idx="3993">
                  <c:v>0.621525433772699</c:v>
                </c:pt>
                <c:pt idx="3994">
                  <c:v>0.622501703984026</c:v>
                </c:pt>
                <c:pt idx="3995">
                  <c:v>0.624388219935951</c:v>
                </c:pt>
                <c:pt idx="3996">
                  <c:v>0.625350734531906</c:v>
                </c:pt>
                <c:pt idx="3997">
                  <c:v>0.624018215118622</c:v>
                </c:pt>
                <c:pt idx="3998">
                  <c:v>0.622211532486074</c:v>
                </c:pt>
                <c:pt idx="3999">
                  <c:v>0.623583657263893</c:v>
                </c:pt>
                <c:pt idx="4000">
                  <c:v>0.621669424211051</c:v>
                </c:pt>
                <c:pt idx="4001">
                  <c:v>0.62111755102148</c:v>
                </c:pt>
                <c:pt idx="4002">
                  <c:v>0.618898916140807</c:v>
                </c:pt>
                <c:pt idx="4003">
                  <c:v>0.619048125199738</c:v>
                </c:pt>
                <c:pt idx="4004">
                  <c:v>0.621966491162594</c:v>
                </c:pt>
                <c:pt idx="4005">
                  <c:v>0.621859789739513</c:v>
                </c:pt>
                <c:pt idx="4006">
                  <c:v>0.621168135694323</c:v>
                </c:pt>
                <c:pt idx="4007">
                  <c:v>0.621365742187845</c:v>
                </c:pt>
                <c:pt idx="4008">
                  <c:v>0.620645070370768</c:v>
                </c:pt>
                <c:pt idx="4009">
                  <c:v>0.620373118055284</c:v>
                </c:pt>
                <c:pt idx="4010">
                  <c:v>0.61808923575441</c:v>
                </c:pt>
                <c:pt idx="4011">
                  <c:v>0.616342974694903</c:v>
                </c:pt>
                <c:pt idx="4012">
                  <c:v>0.615420592067185</c:v>
                </c:pt>
                <c:pt idx="4013">
                  <c:v>0.615077013891416</c:v>
                </c:pt>
                <c:pt idx="4014">
                  <c:v>0.615454989283131</c:v>
                </c:pt>
                <c:pt idx="4015">
                  <c:v>0.616513167750344</c:v>
                </c:pt>
                <c:pt idx="4016">
                  <c:v>0.614113954534967</c:v>
                </c:pt>
                <c:pt idx="4017">
                  <c:v>0.613740752685132</c:v>
                </c:pt>
                <c:pt idx="4018">
                  <c:v>0.612201236832728</c:v>
                </c:pt>
                <c:pt idx="4019">
                  <c:v>0.612825968070514</c:v>
                </c:pt>
                <c:pt idx="4020">
                  <c:v>0.610098587860612</c:v>
                </c:pt>
                <c:pt idx="4021">
                  <c:v>0.610172929102831</c:v>
                </c:pt>
                <c:pt idx="4022">
                  <c:v>0.561313733700062</c:v>
                </c:pt>
                <c:pt idx="4023">
                  <c:v>0.561931710271859</c:v>
                </c:pt>
                <c:pt idx="4024">
                  <c:v>0.561370883625043</c:v>
                </c:pt>
                <c:pt idx="4025">
                  <c:v>0.562771866268993</c:v>
                </c:pt>
                <c:pt idx="4026">
                  <c:v>0.561173390044916</c:v>
                </c:pt>
                <c:pt idx="4027">
                  <c:v>0.559504894089336</c:v>
                </c:pt>
                <c:pt idx="4028">
                  <c:v>0.557580364057562</c:v>
                </c:pt>
                <c:pt idx="4029">
                  <c:v>0.556994537680703</c:v>
                </c:pt>
                <c:pt idx="4030">
                  <c:v>0.556588899842111</c:v>
                </c:pt>
                <c:pt idx="4031">
                  <c:v>0.554743032824894</c:v>
                </c:pt>
                <c:pt idx="4032">
                  <c:v>0.555605316938323</c:v>
                </c:pt>
                <c:pt idx="4033">
                  <c:v>0.554923409480946</c:v>
                </c:pt>
                <c:pt idx="4034">
                  <c:v>0.555662711839785</c:v>
                </c:pt>
                <c:pt idx="4035">
                  <c:v>0.556418249131362</c:v>
                </c:pt>
                <c:pt idx="4036">
                  <c:v>0.555972102512491</c:v>
                </c:pt>
                <c:pt idx="4037">
                  <c:v>0.558351849258054</c:v>
                </c:pt>
                <c:pt idx="4038">
                  <c:v>0.560927519836996</c:v>
                </c:pt>
                <c:pt idx="4039">
                  <c:v>0.557451664524718</c:v>
                </c:pt>
                <c:pt idx="4040">
                  <c:v>0.55674770114844</c:v>
                </c:pt>
                <c:pt idx="4041">
                  <c:v>0.558494562774212</c:v>
                </c:pt>
                <c:pt idx="4042">
                  <c:v>0.555663707746685</c:v>
                </c:pt>
                <c:pt idx="4043">
                  <c:v>0.546944754855969</c:v>
                </c:pt>
                <c:pt idx="4044">
                  <c:v>0.546061697481273</c:v>
                </c:pt>
                <c:pt idx="4045">
                  <c:v>0.54608445020407</c:v>
                </c:pt>
                <c:pt idx="4046">
                  <c:v>0.548888667848958</c:v>
                </c:pt>
                <c:pt idx="4047">
                  <c:v>0.545844279162894</c:v>
                </c:pt>
                <c:pt idx="4048">
                  <c:v>0.544928600550039</c:v>
                </c:pt>
                <c:pt idx="4049">
                  <c:v>0.546040610538304</c:v>
                </c:pt>
                <c:pt idx="4050">
                  <c:v>0.543936531435317</c:v>
                </c:pt>
                <c:pt idx="4051">
                  <c:v>0.542792962213055</c:v>
                </c:pt>
                <c:pt idx="4052">
                  <c:v>0.542195766977473</c:v>
                </c:pt>
                <c:pt idx="4053">
                  <c:v>0.543280312951856</c:v>
                </c:pt>
                <c:pt idx="4054">
                  <c:v>0.540723201250224</c:v>
                </c:pt>
                <c:pt idx="4055">
                  <c:v>0.540648785916493</c:v>
                </c:pt>
                <c:pt idx="4056">
                  <c:v>0.541833314663036</c:v>
                </c:pt>
                <c:pt idx="4057">
                  <c:v>0.542180469396177</c:v>
                </c:pt>
                <c:pt idx="4058">
                  <c:v>0.542206222715467</c:v>
                </c:pt>
                <c:pt idx="4059">
                  <c:v>0.541246624654555</c:v>
                </c:pt>
                <c:pt idx="4060">
                  <c:v>0.540739923890426</c:v>
                </c:pt>
                <c:pt idx="4061">
                  <c:v>0.539795692048908</c:v>
                </c:pt>
                <c:pt idx="4062">
                  <c:v>0.540913504716663</c:v>
                </c:pt>
                <c:pt idx="4063">
                  <c:v>0.540481100705108</c:v>
                </c:pt>
                <c:pt idx="4064">
                  <c:v>0.538215096164024</c:v>
                </c:pt>
                <c:pt idx="4065">
                  <c:v>0.517647437569479</c:v>
                </c:pt>
                <c:pt idx="4066">
                  <c:v>0.519873072863164</c:v>
                </c:pt>
                <c:pt idx="4067">
                  <c:v>0.520728407167941</c:v>
                </c:pt>
                <c:pt idx="4068">
                  <c:v>0.520681578667575</c:v>
                </c:pt>
                <c:pt idx="4069">
                  <c:v>0.518750480280794</c:v>
                </c:pt>
                <c:pt idx="4070">
                  <c:v>0.517661400162324</c:v>
                </c:pt>
                <c:pt idx="4071">
                  <c:v>0.517754527125147</c:v>
                </c:pt>
                <c:pt idx="4072">
                  <c:v>0.519203163193191</c:v>
                </c:pt>
                <c:pt idx="4073">
                  <c:v>0.518885199145598</c:v>
                </c:pt>
                <c:pt idx="4074">
                  <c:v>0.520512348959795</c:v>
                </c:pt>
                <c:pt idx="4075">
                  <c:v>0.520744095303358</c:v>
                </c:pt>
                <c:pt idx="4076">
                  <c:v>0.520921359380417</c:v>
                </c:pt>
                <c:pt idx="4077">
                  <c:v>0.519234006890505</c:v>
                </c:pt>
                <c:pt idx="4078">
                  <c:v>0.519252996651952</c:v>
                </c:pt>
                <c:pt idx="4079">
                  <c:v>0.520476581487165</c:v>
                </c:pt>
                <c:pt idx="4080">
                  <c:v>0.522052718813631</c:v>
                </c:pt>
                <c:pt idx="4081">
                  <c:v>0.523511479361674</c:v>
                </c:pt>
                <c:pt idx="4082">
                  <c:v>0.525238554572223</c:v>
                </c:pt>
                <c:pt idx="4083">
                  <c:v>0.52418514380742</c:v>
                </c:pt>
                <c:pt idx="4084">
                  <c:v>0.523644202801862</c:v>
                </c:pt>
                <c:pt idx="4085">
                  <c:v>0.523145802685354</c:v>
                </c:pt>
                <c:pt idx="4086">
                  <c:v>0.524078056105304</c:v>
                </c:pt>
                <c:pt idx="4087">
                  <c:v>0.52504877000907</c:v>
                </c:pt>
                <c:pt idx="4088">
                  <c:v>0.5240977561489</c:v>
                </c:pt>
                <c:pt idx="4089">
                  <c:v>0.521321691494256</c:v>
                </c:pt>
                <c:pt idx="4090">
                  <c:v>0.520110695997782</c:v>
                </c:pt>
                <c:pt idx="4091">
                  <c:v>0.520702189814491</c:v>
                </c:pt>
                <c:pt idx="4092">
                  <c:v>0.519531478966187</c:v>
                </c:pt>
                <c:pt idx="4093">
                  <c:v>0.516769260937606</c:v>
                </c:pt>
                <c:pt idx="4094">
                  <c:v>0.518752419147392</c:v>
                </c:pt>
                <c:pt idx="4095">
                  <c:v>0.518840567895363</c:v>
                </c:pt>
                <c:pt idx="4096">
                  <c:v>0.517442636932681</c:v>
                </c:pt>
                <c:pt idx="4097">
                  <c:v>0.515409785948138</c:v>
                </c:pt>
                <c:pt idx="4098">
                  <c:v>0.515807880303727</c:v>
                </c:pt>
                <c:pt idx="4099">
                  <c:v>0.516027138406594</c:v>
                </c:pt>
                <c:pt idx="4100">
                  <c:v>0.519439754143981</c:v>
                </c:pt>
                <c:pt idx="4101">
                  <c:v>0.519036073575856</c:v>
                </c:pt>
                <c:pt idx="4102">
                  <c:v>0.517270006495707</c:v>
                </c:pt>
                <c:pt idx="4103">
                  <c:v>0.513581953050799</c:v>
                </c:pt>
                <c:pt idx="4104">
                  <c:v>0.513851984465692</c:v>
                </c:pt>
                <c:pt idx="4105">
                  <c:v>0.512248919692031</c:v>
                </c:pt>
                <c:pt idx="4106">
                  <c:v>0.511112469903961</c:v>
                </c:pt>
                <c:pt idx="4107">
                  <c:v>0.510972070696987</c:v>
                </c:pt>
                <c:pt idx="4108">
                  <c:v>0.484438298350171</c:v>
                </c:pt>
                <c:pt idx="4109">
                  <c:v>0.485332737905034</c:v>
                </c:pt>
                <c:pt idx="4110">
                  <c:v>0.488786342871699</c:v>
                </c:pt>
                <c:pt idx="4111">
                  <c:v>0.493222658816543</c:v>
                </c:pt>
                <c:pt idx="4112">
                  <c:v>0.493085748534914</c:v>
                </c:pt>
                <c:pt idx="4113">
                  <c:v>0.492907718379944</c:v>
                </c:pt>
                <c:pt idx="4114">
                  <c:v>0.491465803621342</c:v>
                </c:pt>
                <c:pt idx="4115">
                  <c:v>0.493222217044001</c:v>
                </c:pt>
                <c:pt idx="4116">
                  <c:v>0.493331193574592</c:v>
                </c:pt>
                <c:pt idx="4117">
                  <c:v>0.493785936284837</c:v>
                </c:pt>
                <c:pt idx="4118">
                  <c:v>0.492890794407737</c:v>
                </c:pt>
                <c:pt idx="4119">
                  <c:v>0.493686325187951</c:v>
                </c:pt>
                <c:pt idx="4120">
                  <c:v>0.496060774333286</c:v>
                </c:pt>
                <c:pt idx="4121">
                  <c:v>0.496489017585452</c:v>
                </c:pt>
                <c:pt idx="4122">
                  <c:v>0.497983295102062</c:v>
                </c:pt>
                <c:pt idx="4123">
                  <c:v>0.494812943467363</c:v>
                </c:pt>
                <c:pt idx="4124">
                  <c:v>0.495212321676477</c:v>
                </c:pt>
                <c:pt idx="4125">
                  <c:v>0.494061073038732</c:v>
                </c:pt>
                <c:pt idx="4126">
                  <c:v>0.497067625898622</c:v>
                </c:pt>
                <c:pt idx="4127">
                  <c:v>0.495350064104373</c:v>
                </c:pt>
                <c:pt idx="4128">
                  <c:v>0.490454684063739</c:v>
                </c:pt>
                <c:pt idx="4129">
                  <c:v>0.48991097103458</c:v>
                </c:pt>
                <c:pt idx="4130">
                  <c:v>0.488736999386899</c:v>
                </c:pt>
                <c:pt idx="4131">
                  <c:v>0.52811542189206</c:v>
                </c:pt>
                <c:pt idx="4132">
                  <c:v>0.525954251893511</c:v>
                </c:pt>
                <c:pt idx="4133">
                  <c:v>0.525087924554018</c:v>
                </c:pt>
                <c:pt idx="4134">
                  <c:v>0.525468087742113</c:v>
                </c:pt>
                <c:pt idx="4135">
                  <c:v>0.524248748850689</c:v>
                </c:pt>
                <c:pt idx="4136">
                  <c:v>0.523974518204816</c:v>
                </c:pt>
                <c:pt idx="4137">
                  <c:v>0.521750552341148</c:v>
                </c:pt>
                <c:pt idx="4138">
                  <c:v>0.521901924167204</c:v>
                </c:pt>
                <c:pt idx="4139">
                  <c:v>0.522486333489946</c:v>
                </c:pt>
                <c:pt idx="4140">
                  <c:v>0.523792847540526</c:v>
                </c:pt>
                <c:pt idx="4141">
                  <c:v>0.522224514185366</c:v>
                </c:pt>
                <c:pt idx="4142">
                  <c:v>0.519096354686438</c:v>
                </c:pt>
                <c:pt idx="4143">
                  <c:v>0.519317196837686</c:v>
                </c:pt>
                <c:pt idx="4144">
                  <c:v>0.51860114461395</c:v>
                </c:pt>
                <c:pt idx="4145">
                  <c:v>0.518385030157104</c:v>
                </c:pt>
                <c:pt idx="4146">
                  <c:v>0.519641382406199</c:v>
                </c:pt>
                <c:pt idx="4147">
                  <c:v>0.518430660120122</c:v>
                </c:pt>
                <c:pt idx="4148">
                  <c:v>0.520124621054939</c:v>
                </c:pt>
                <c:pt idx="4149">
                  <c:v>0.519101353221445</c:v>
                </c:pt>
                <c:pt idx="4150">
                  <c:v>0.520780279402525</c:v>
                </c:pt>
                <c:pt idx="4151">
                  <c:v>0.51743812128764</c:v>
                </c:pt>
                <c:pt idx="4152">
                  <c:v>0.516166793941413</c:v>
                </c:pt>
                <c:pt idx="4153">
                  <c:v>0.494232173462713</c:v>
                </c:pt>
                <c:pt idx="4154">
                  <c:v>0.494145177245464</c:v>
                </c:pt>
                <c:pt idx="4155">
                  <c:v>0.493663227363329</c:v>
                </c:pt>
                <c:pt idx="4156">
                  <c:v>0.4952939741202</c:v>
                </c:pt>
                <c:pt idx="4157">
                  <c:v>0.49414471072784</c:v>
                </c:pt>
                <c:pt idx="4158">
                  <c:v>0.495045754988349</c:v>
                </c:pt>
                <c:pt idx="4159">
                  <c:v>0.494071789226291</c:v>
                </c:pt>
                <c:pt idx="4160">
                  <c:v>0.495165390858109</c:v>
                </c:pt>
                <c:pt idx="4161">
                  <c:v>0.494727125142562</c:v>
                </c:pt>
                <c:pt idx="4162">
                  <c:v>0.494831670722476</c:v>
                </c:pt>
                <c:pt idx="4163">
                  <c:v>0.495435952770053</c:v>
                </c:pt>
                <c:pt idx="4164">
                  <c:v>0.493812615604102</c:v>
                </c:pt>
                <c:pt idx="4165">
                  <c:v>0.491119244701153</c:v>
                </c:pt>
                <c:pt idx="4166">
                  <c:v>0.491414125397828</c:v>
                </c:pt>
                <c:pt idx="4167">
                  <c:v>0.491128451947635</c:v>
                </c:pt>
                <c:pt idx="4168">
                  <c:v>0.491020847281412</c:v>
                </c:pt>
                <c:pt idx="4169">
                  <c:v>0.49173321069289</c:v>
                </c:pt>
                <c:pt idx="4170">
                  <c:v>0.492925629479927</c:v>
                </c:pt>
                <c:pt idx="4171">
                  <c:v>0.4914914708764</c:v>
                </c:pt>
                <c:pt idx="4172">
                  <c:v>0.492627150746935</c:v>
                </c:pt>
                <c:pt idx="4173">
                  <c:v>0.491827191211317</c:v>
                </c:pt>
                <c:pt idx="4174">
                  <c:v>0.490410936793327</c:v>
                </c:pt>
                <c:pt idx="4175">
                  <c:v>0.490232992858356</c:v>
                </c:pt>
                <c:pt idx="4176">
                  <c:v>0.490377036647916</c:v>
                </c:pt>
                <c:pt idx="4177">
                  <c:v>0.489295100678597</c:v>
                </c:pt>
                <c:pt idx="4178">
                  <c:v>0.487847387772957</c:v>
                </c:pt>
                <c:pt idx="4179">
                  <c:v>0.488474088014039</c:v>
                </c:pt>
                <c:pt idx="4180">
                  <c:v>0.487147733835379</c:v>
                </c:pt>
                <c:pt idx="4181">
                  <c:v>0.487077636110438</c:v>
                </c:pt>
                <c:pt idx="4182">
                  <c:v>0.488434032403377</c:v>
                </c:pt>
                <c:pt idx="4183">
                  <c:v>0.488534785445717</c:v>
                </c:pt>
                <c:pt idx="4184">
                  <c:v>0.490257534151515</c:v>
                </c:pt>
                <c:pt idx="4185">
                  <c:v>0.492813266592951</c:v>
                </c:pt>
                <c:pt idx="4186">
                  <c:v>0.489832228950677</c:v>
                </c:pt>
                <c:pt idx="4187">
                  <c:v>0.49176979743179</c:v>
                </c:pt>
                <c:pt idx="4188">
                  <c:v>0.493798036358305</c:v>
                </c:pt>
                <c:pt idx="4189">
                  <c:v>0.493540877094952</c:v>
                </c:pt>
                <c:pt idx="4190">
                  <c:v>0.491419411439857</c:v>
                </c:pt>
                <c:pt idx="4191">
                  <c:v>0.488137904727604</c:v>
                </c:pt>
                <c:pt idx="4192">
                  <c:v>0.483997287139091</c:v>
                </c:pt>
                <c:pt idx="4193">
                  <c:v>0.483526383997091</c:v>
                </c:pt>
                <c:pt idx="4194">
                  <c:v>0.484115633288301</c:v>
                </c:pt>
                <c:pt idx="4195">
                  <c:v>0.481837058995819</c:v>
                </c:pt>
                <c:pt idx="4196">
                  <c:v>0.483906592623591</c:v>
                </c:pt>
                <c:pt idx="4197">
                  <c:v>0.573617992574873</c:v>
                </c:pt>
                <c:pt idx="4198">
                  <c:v>0.572903420251784</c:v>
                </c:pt>
                <c:pt idx="4199">
                  <c:v>0.573269745561174</c:v>
                </c:pt>
                <c:pt idx="4200">
                  <c:v>0.573938076874697</c:v>
                </c:pt>
                <c:pt idx="4201">
                  <c:v>0.572644535630056</c:v>
                </c:pt>
                <c:pt idx="4202">
                  <c:v>0.573046114058097</c:v>
                </c:pt>
                <c:pt idx="4203">
                  <c:v>0.572682593357436</c:v>
                </c:pt>
                <c:pt idx="4204">
                  <c:v>0.571442405489437</c:v>
                </c:pt>
                <c:pt idx="4205">
                  <c:v>0.571453730149</c:v>
                </c:pt>
                <c:pt idx="4206">
                  <c:v>0.569645355315988</c:v>
                </c:pt>
                <c:pt idx="4207">
                  <c:v>0.570588185952383</c:v>
                </c:pt>
                <c:pt idx="4208">
                  <c:v>0.570942287992582</c:v>
                </c:pt>
                <c:pt idx="4209">
                  <c:v>0.569961753646468</c:v>
                </c:pt>
                <c:pt idx="4210">
                  <c:v>0.568609987285912</c:v>
                </c:pt>
                <c:pt idx="4211">
                  <c:v>0.568016209871002</c:v>
                </c:pt>
                <c:pt idx="4212">
                  <c:v>0.566696963189086</c:v>
                </c:pt>
                <c:pt idx="4213">
                  <c:v>0.564956059995106</c:v>
                </c:pt>
                <c:pt idx="4214">
                  <c:v>0.568926579564182</c:v>
                </c:pt>
                <c:pt idx="4215">
                  <c:v>0.567127569452563</c:v>
                </c:pt>
                <c:pt idx="4216">
                  <c:v>0.567950664162881</c:v>
                </c:pt>
                <c:pt idx="4217">
                  <c:v>0.546518341716628</c:v>
                </c:pt>
                <c:pt idx="4218">
                  <c:v>0.546830401699216</c:v>
                </c:pt>
                <c:pt idx="4219">
                  <c:v>0.546778554224525</c:v>
                </c:pt>
                <c:pt idx="4220">
                  <c:v>0.547573089733625</c:v>
                </c:pt>
                <c:pt idx="4221">
                  <c:v>0.546413411934727</c:v>
                </c:pt>
                <c:pt idx="4222">
                  <c:v>0.5439003574379</c:v>
                </c:pt>
                <c:pt idx="4223">
                  <c:v>0.542630167035459</c:v>
                </c:pt>
                <c:pt idx="4224">
                  <c:v>0.542815238434369</c:v>
                </c:pt>
                <c:pt idx="4225">
                  <c:v>0.54177864391583</c:v>
                </c:pt>
                <c:pt idx="4226">
                  <c:v>0.543208201389879</c:v>
                </c:pt>
                <c:pt idx="4227">
                  <c:v>0.542355668369868</c:v>
                </c:pt>
                <c:pt idx="4228">
                  <c:v>0.542375052469927</c:v>
                </c:pt>
                <c:pt idx="4229">
                  <c:v>0.542010771413668</c:v>
                </c:pt>
                <c:pt idx="4230">
                  <c:v>0.541583993972493</c:v>
                </c:pt>
                <c:pt idx="4231">
                  <c:v>0.540664993989094</c:v>
                </c:pt>
                <c:pt idx="4232">
                  <c:v>0.540625035688238</c:v>
                </c:pt>
                <c:pt idx="4233">
                  <c:v>0.541763138677926</c:v>
                </c:pt>
                <c:pt idx="4234">
                  <c:v>0.542197132573148</c:v>
                </c:pt>
                <c:pt idx="4235">
                  <c:v>0.53992801550338</c:v>
                </c:pt>
                <c:pt idx="4236">
                  <c:v>0.539570693480524</c:v>
                </c:pt>
                <c:pt idx="4237">
                  <c:v>0.54011417804107</c:v>
                </c:pt>
                <c:pt idx="4238">
                  <c:v>0.521521620647798</c:v>
                </c:pt>
                <c:pt idx="4239">
                  <c:v>0.522779420864026</c:v>
                </c:pt>
                <c:pt idx="4240">
                  <c:v>0.521684105441461</c:v>
                </c:pt>
                <c:pt idx="4241">
                  <c:v>0.520358717676931</c:v>
                </c:pt>
                <c:pt idx="4242">
                  <c:v>0.520714293023386</c:v>
                </c:pt>
                <c:pt idx="4243">
                  <c:v>0.520143403155955</c:v>
                </c:pt>
                <c:pt idx="4244">
                  <c:v>0.523175938013373</c:v>
                </c:pt>
                <c:pt idx="4245">
                  <c:v>0.523582464019594</c:v>
                </c:pt>
                <c:pt idx="4246">
                  <c:v>0.521992905202515</c:v>
                </c:pt>
                <c:pt idx="4247">
                  <c:v>0.521897883804936</c:v>
                </c:pt>
                <c:pt idx="4248">
                  <c:v>0.523992847361721</c:v>
                </c:pt>
                <c:pt idx="4249">
                  <c:v>0.522310429017462</c:v>
                </c:pt>
                <c:pt idx="4250">
                  <c:v>0.520869905444288</c:v>
                </c:pt>
                <c:pt idx="4251">
                  <c:v>0.520023751658153</c:v>
                </c:pt>
                <c:pt idx="4252">
                  <c:v>0.519009418675223</c:v>
                </c:pt>
                <c:pt idx="4253">
                  <c:v>0.520261815753898</c:v>
                </c:pt>
                <c:pt idx="4254">
                  <c:v>0.520163824965501</c:v>
                </c:pt>
                <c:pt idx="4255">
                  <c:v>0.519725139592967</c:v>
                </c:pt>
                <c:pt idx="4256">
                  <c:v>0.521140439511896</c:v>
                </c:pt>
                <c:pt idx="4257">
                  <c:v>0.522958258510199</c:v>
                </c:pt>
                <c:pt idx="4258">
                  <c:v>0.522999656157723</c:v>
                </c:pt>
                <c:pt idx="4259">
                  <c:v>0.521218242125987</c:v>
                </c:pt>
                <c:pt idx="4260">
                  <c:v>0.515234564417503</c:v>
                </c:pt>
                <c:pt idx="4261">
                  <c:v>0.514526159638303</c:v>
                </c:pt>
                <c:pt idx="4262">
                  <c:v>0.512914211462679</c:v>
                </c:pt>
                <c:pt idx="4263">
                  <c:v>0.511789239018802</c:v>
                </c:pt>
                <c:pt idx="4264">
                  <c:v>0.511572064197727</c:v>
                </c:pt>
                <c:pt idx="4265">
                  <c:v>0.513104302495845</c:v>
                </c:pt>
                <c:pt idx="4266">
                  <c:v>0.514447943761942</c:v>
                </c:pt>
                <c:pt idx="4267">
                  <c:v>0.519253201008801</c:v>
                </c:pt>
                <c:pt idx="4268">
                  <c:v>0.521947867783205</c:v>
                </c:pt>
                <c:pt idx="4269">
                  <c:v>0.523000717038693</c:v>
                </c:pt>
                <c:pt idx="4270">
                  <c:v>0.526221095311496</c:v>
                </c:pt>
                <c:pt idx="4271">
                  <c:v>0.529377252448629</c:v>
                </c:pt>
                <c:pt idx="4272">
                  <c:v>0.528481796792167</c:v>
                </c:pt>
                <c:pt idx="4273">
                  <c:v>0.535016737113844</c:v>
                </c:pt>
                <c:pt idx="4274">
                  <c:v>0.532529857423011</c:v>
                </c:pt>
                <c:pt idx="4275">
                  <c:v>0.533945774043811</c:v>
                </c:pt>
                <c:pt idx="4276">
                  <c:v>0.531690574450995</c:v>
                </c:pt>
                <c:pt idx="4277">
                  <c:v>0.527561272571587</c:v>
                </c:pt>
                <c:pt idx="4278">
                  <c:v>0.527895845597176</c:v>
                </c:pt>
                <c:pt idx="4279">
                  <c:v>0.532770792012372</c:v>
                </c:pt>
                <c:pt idx="4280">
                  <c:v>0.530584862684039</c:v>
                </c:pt>
                <c:pt idx="4281">
                  <c:v>0.528464214208373</c:v>
                </c:pt>
                <c:pt idx="4282">
                  <c:v>0.529164670296352</c:v>
                </c:pt>
                <c:pt idx="4283">
                  <c:v>0.595459249285082</c:v>
                </c:pt>
                <c:pt idx="4284">
                  <c:v>0.59761471174443</c:v>
                </c:pt>
                <c:pt idx="4285">
                  <c:v>0.597843713928791</c:v>
                </c:pt>
                <c:pt idx="4286">
                  <c:v>0.601906928325257</c:v>
                </c:pt>
                <c:pt idx="4287">
                  <c:v>0.600104318418576</c:v>
                </c:pt>
                <c:pt idx="4288">
                  <c:v>0.602238908739301</c:v>
                </c:pt>
                <c:pt idx="4289">
                  <c:v>0.607825387653476</c:v>
                </c:pt>
                <c:pt idx="4290">
                  <c:v>0.606999822178154</c:v>
                </c:pt>
                <c:pt idx="4291">
                  <c:v>0.601098608166353</c:v>
                </c:pt>
                <c:pt idx="4292">
                  <c:v>0.601615767615853</c:v>
                </c:pt>
                <c:pt idx="4293">
                  <c:v>0.600594620668363</c:v>
                </c:pt>
                <c:pt idx="4294">
                  <c:v>0.599955305606892</c:v>
                </c:pt>
                <c:pt idx="4295">
                  <c:v>0.599256054390742</c:v>
                </c:pt>
                <c:pt idx="4296">
                  <c:v>0.597353710106365</c:v>
                </c:pt>
                <c:pt idx="4297">
                  <c:v>0.596399807421951</c:v>
                </c:pt>
                <c:pt idx="4298">
                  <c:v>0.5963433982002</c:v>
                </c:pt>
                <c:pt idx="4299">
                  <c:v>0.598352876019745</c:v>
                </c:pt>
                <c:pt idx="4300">
                  <c:v>0.597601515978902</c:v>
                </c:pt>
                <c:pt idx="4301">
                  <c:v>0.593537196608609</c:v>
                </c:pt>
                <c:pt idx="4302">
                  <c:v>0.592593340032541</c:v>
                </c:pt>
                <c:pt idx="4303">
                  <c:v>0.6193766094818</c:v>
                </c:pt>
                <c:pt idx="4304">
                  <c:v>0.619102915657168</c:v>
                </c:pt>
                <c:pt idx="4305">
                  <c:v>0.620424949301334</c:v>
                </c:pt>
                <c:pt idx="4306">
                  <c:v>0.619660665854014</c:v>
                </c:pt>
                <c:pt idx="4307">
                  <c:v>0.621574957528045</c:v>
                </c:pt>
                <c:pt idx="4308">
                  <c:v>0.619669742033599</c:v>
                </c:pt>
                <c:pt idx="4309">
                  <c:v>0.621518561465798</c:v>
                </c:pt>
                <c:pt idx="4310">
                  <c:v>0.621307909665604</c:v>
                </c:pt>
                <c:pt idx="4311">
                  <c:v>0.625477993632352</c:v>
                </c:pt>
                <c:pt idx="4312">
                  <c:v>0.628352219504289</c:v>
                </c:pt>
                <c:pt idx="4313">
                  <c:v>0.628359773949746</c:v>
                </c:pt>
                <c:pt idx="4314">
                  <c:v>0.628572963173205</c:v>
                </c:pt>
                <c:pt idx="4315">
                  <c:v>0.625084021178559</c:v>
                </c:pt>
                <c:pt idx="4316">
                  <c:v>0.625430973571475</c:v>
                </c:pt>
                <c:pt idx="4317">
                  <c:v>0.628281334301048</c:v>
                </c:pt>
                <c:pt idx="4318">
                  <c:v>0.624204138378669</c:v>
                </c:pt>
                <c:pt idx="4319">
                  <c:v>0.623019802091144</c:v>
                </c:pt>
                <c:pt idx="4320">
                  <c:v>0.622370783205326</c:v>
                </c:pt>
                <c:pt idx="4321">
                  <c:v>0.622194153518819</c:v>
                </c:pt>
                <c:pt idx="4322">
                  <c:v>0.620884824170966</c:v>
                </c:pt>
                <c:pt idx="4323">
                  <c:v>0.621261875802309</c:v>
                </c:pt>
                <c:pt idx="4324">
                  <c:v>0.622689125171223</c:v>
                </c:pt>
                <c:pt idx="4325">
                  <c:v>0.621070103477221</c:v>
                </c:pt>
                <c:pt idx="4326">
                  <c:v>0.625882640106818</c:v>
                </c:pt>
                <c:pt idx="4327">
                  <c:v>0.62622390872595</c:v>
                </c:pt>
                <c:pt idx="4328">
                  <c:v>0.628155087129358</c:v>
                </c:pt>
                <c:pt idx="4329">
                  <c:v>0.627733097000573</c:v>
                </c:pt>
                <c:pt idx="4330">
                  <c:v>0.626933293080146</c:v>
                </c:pt>
                <c:pt idx="4331">
                  <c:v>0.626731769851494</c:v>
                </c:pt>
                <c:pt idx="4332">
                  <c:v>0.626419621998002</c:v>
                </c:pt>
                <c:pt idx="4333">
                  <c:v>0.624565319628064</c:v>
                </c:pt>
                <c:pt idx="4334">
                  <c:v>0.622946731067289</c:v>
                </c:pt>
                <c:pt idx="4335">
                  <c:v>0.622117589153348</c:v>
                </c:pt>
                <c:pt idx="4336">
                  <c:v>0.621769867977102</c:v>
                </c:pt>
                <c:pt idx="4337">
                  <c:v>0.621667171427822</c:v>
                </c:pt>
                <c:pt idx="4338">
                  <c:v>0.623849179908491</c:v>
                </c:pt>
                <c:pt idx="4339">
                  <c:v>0.623041653793409</c:v>
                </c:pt>
                <c:pt idx="4340">
                  <c:v>0.623839787065612</c:v>
                </c:pt>
                <c:pt idx="4341">
                  <c:v>0.623752653370982</c:v>
                </c:pt>
                <c:pt idx="4342">
                  <c:v>0.623706854210108</c:v>
                </c:pt>
                <c:pt idx="4343">
                  <c:v>0.623269931118466</c:v>
                </c:pt>
                <c:pt idx="4344">
                  <c:v>0.621750840217358</c:v>
                </c:pt>
                <c:pt idx="4345">
                  <c:v>0.622192714416831</c:v>
                </c:pt>
                <c:pt idx="4346">
                  <c:v>0.622432106988512</c:v>
                </c:pt>
                <c:pt idx="4347">
                  <c:v>0.621656761526425</c:v>
                </c:pt>
                <c:pt idx="4348">
                  <c:v>0.628416190307121</c:v>
                </c:pt>
                <c:pt idx="4349">
                  <c:v>0.627749371966114</c:v>
                </c:pt>
                <c:pt idx="4350">
                  <c:v>0.629495461221823</c:v>
                </c:pt>
                <c:pt idx="4351">
                  <c:v>0.631193705368604</c:v>
                </c:pt>
                <c:pt idx="4352">
                  <c:v>0.630367744550573</c:v>
                </c:pt>
                <c:pt idx="4353">
                  <c:v>0.63166070641797</c:v>
                </c:pt>
                <c:pt idx="4354">
                  <c:v>0.629051741709934</c:v>
                </c:pt>
                <c:pt idx="4355">
                  <c:v>0.628509834701916</c:v>
                </c:pt>
                <c:pt idx="4356">
                  <c:v>0.629225660560503</c:v>
                </c:pt>
                <c:pt idx="4357">
                  <c:v>0.628011161476278</c:v>
                </c:pt>
                <c:pt idx="4358">
                  <c:v>0.627347567035239</c:v>
                </c:pt>
                <c:pt idx="4359">
                  <c:v>0.628972290779433</c:v>
                </c:pt>
                <c:pt idx="4360">
                  <c:v>0.627745244464826</c:v>
                </c:pt>
                <c:pt idx="4361">
                  <c:v>0.627831636563927</c:v>
                </c:pt>
                <c:pt idx="4362">
                  <c:v>0.631491639067127</c:v>
                </c:pt>
                <c:pt idx="4363">
                  <c:v>0.630792950704392</c:v>
                </c:pt>
                <c:pt idx="4364">
                  <c:v>0.628184454202104</c:v>
                </c:pt>
                <c:pt idx="4365">
                  <c:v>0.626767934222741</c:v>
                </c:pt>
                <c:pt idx="4366">
                  <c:v>0.625872838352782</c:v>
                </c:pt>
                <c:pt idx="4367">
                  <c:v>0.625588922925465</c:v>
                </c:pt>
                <c:pt idx="4368">
                  <c:v>0.626768464459393</c:v>
                </c:pt>
                <c:pt idx="4369">
                  <c:v>0.615442738536753</c:v>
                </c:pt>
                <c:pt idx="4370">
                  <c:v>0.613952934594622</c:v>
                </c:pt>
                <c:pt idx="4371">
                  <c:v>0.612058436157158</c:v>
                </c:pt>
                <c:pt idx="4372">
                  <c:v>0.611157571480615</c:v>
                </c:pt>
                <c:pt idx="4373">
                  <c:v>0.611066894093136</c:v>
                </c:pt>
                <c:pt idx="4374">
                  <c:v>0.608799027243967</c:v>
                </c:pt>
                <c:pt idx="4375">
                  <c:v>0.609231458238711</c:v>
                </c:pt>
                <c:pt idx="4376">
                  <c:v>0.607493801522977</c:v>
                </c:pt>
                <c:pt idx="4377">
                  <c:v>0.606028672269889</c:v>
                </c:pt>
                <c:pt idx="4378">
                  <c:v>0.605416335547215</c:v>
                </c:pt>
                <c:pt idx="4379">
                  <c:v>0.607937219830332</c:v>
                </c:pt>
                <c:pt idx="4380">
                  <c:v>0.60620890911757</c:v>
                </c:pt>
                <c:pt idx="4381">
                  <c:v>0.606438863802672</c:v>
                </c:pt>
                <c:pt idx="4382">
                  <c:v>0.606083764472299</c:v>
                </c:pt>
                <c:pt idx="4383">
                  <c:v>0.604035672876164</c:v>
                </c:pt>
                <c:pt idx="4384">
                  <c:v>0.603965408374719</c:v>
                </c:pt>
                <c:pt idx="4385">
                  <c:v>0.603546739335583</c:v>
                </c:pt>
                <c:pt idx="4386">
                  <c:v>0.603866553384565</c:v>
                </c:pt>
                <c:pt idx="4387">
                  <c:v>0.605983085544236</c:v>
                </c:pt>
                <c:pt idx="4388">
                  <c:v>0.606979445166416</c:v>
                </c:pt>
                <c:pt idx="4389">
                  <c:v>0.607999903952805</c:v>
                </c:pt>
                <c:pt idx="4390">
                  <c:v>0.608780876515245</c:v>
                </c:pt>
                <c:pt idx="4391">
                  <c:v>0.609022451313687</c:v>
                </c:pt>
                <c:pt idx="4392">
                  <c:v>0.572902057818768</c:v>
                </c:pt>
                <c:pt idx="4393">
                  <c:v>0.570412158188353</c:v>
                </c:pt>
                <c:pt idx="4394">
                  <c:v>0.570832465670915</c:v>
                </c:pt>
                <c:pt idx="4395">
                  <c:v>0.570262569097987</c:v>
                </c:pt>
                <c:pt idx="4396">
                  <c:v>0.571409079179775</c:v>
                </c:pt>
                <c:pt idx="4397">
                  <c:v>0.572392953462547</c:v>
                </c:pt>
                <c:pt idx="4398">
                  <c:v>0.571317954613887</c:v>
                </c:pt>
                <c:pt idx="4399">
                  <c:v>0.570789889067298</c:v>
                </c:pt>
                <c:pt idx="4400">
                  <c:v>0.569456809891659</c:v>
                </c:pt>
                <c:pt idx="4401">
                  <c:v>0.569169677179766</c:v>
                </c:pt>
                <c:pt idx="4402">
                  <c:v>0.570608302055476</c:v>
                </c:pt>
                <c:pt idx="4403">
                  <c:v>0.571068236874557</c:v>
                </c:pt>
                <c:pt idx="4404">
                  <c:v>0.570493454016064</c:v>
                </c:pt>
                <c:pt idx="4405">
                  <c:v>0.570607111506737</c:v>
                </c:pt>
                <c:pt idx="4406">
                  <c:v>0.570477003111937</c:v>
                </c:pt>
                <c:pt idx="4407">
                  <c:v>0.573791275432354</c:v>
                </c:pt>
                <c:pt idx="4408">
                  <c:v>0.576702874058985</c:v>
                </c:pt>
                <c:pt idx="4409">
                  <c:v>0.577707634134361</c:v>
                </c:pt>
                <c:pt idx="4410">
                  <c:v>0.574331312028122</c:v>
                </c:pt>
                <c:pt idx="4411">
                  <c:v>0.576068468053049</c:v>
                </c:pt>
                <c:pt idx="4412">
                  <c:v>0.578610636538619</c:v>
                </c:pt>
                <c:pt idx="4413">
                  <c:v>0.601447957800896</c:v>
                </c:pt>
                <c:pt idx="4414">
                  <c:v>0.599659368189676</c:v>
                </c:pt>
                <c:pt idx="4415">
                  <c:v>0.599510286115167</c:v>
                </c:pt>
                <c:pt idx="4416">
                  <c:v>0.598597050106091</c:v>
                </c:pt>
                <c:pt idx="4417">
                  <c:v>0.598621005326932</c:v>
                </c:pt>
                <c:pt idx="4418">
                  <c:v>0.596616394746861</c:v>
                </c:pt>
                <c:pt idx="4419">
                  <c:v>0.596759446035173</c:v>
                </c:pt>
                <c:pt idx="4420">
                  <c:v>0.595572325096314</c:v>
                </c:pt>
                <c:pt idx="4421">
                  <c:v>0.592820726897882</c:v>
                </c:pt>
                <c:pt idx="4422">
                  <c:v>0.59118130430447</c:v>
                </c:pt>
                <c:pt idx="4423">
                  <c:v>0.59096479837085</c:v>
                </c:pt>
                <c:pt idx="4424">
                  <c:v>0.592584841637739</c:v>
                </c:pt>
                <c:pt idx="4425">
                  <c:v>0.591952201988454</c:v>
                </c:pt>
                <c:pt idx="4426">
                  <c:v>0.591979009202378</c:v>
                </c:pt>
                <c:pt idx="4427">
                  <c:v>0.593092023291699</c:v>
                </c:pt>
                <c:pt idx="4428">
                  <c:v>0.593170468055157</c:v>
                </c:pt>
                <c:pt idx="4429">
                  <c:v>0.592619885888487</c:v>
                </c:pt>
                <c:pt idx="4430">
                  <c:v>0.589691820530326</c:v>
                </c:pt>
                <c:pt idx="4431">
                  <c:v>0.589471941851649</c:v>
                </c:pt>
                <c:pt idx="4432">
                  <c:v>0.590490024687772</c:v>
                </c:pt>
                <c:pt idx="4433">
                  <c:v>0.590488389204425</c:v>
                </c:pt>
                <c:pt idx="4434">
                  <c:v>0.589753811776557</c:v>
                </c:pt>
                <c:pt idx="4435">
                  <c:v>0.555338980397757</c:v>
                </c:pt>
                <c:pt idx="4436">
                  <c:v>0.555184417000271</c:v>
                </c:pt>
                <c:pt idx="4437">
                  <c:v>0.555688312049629</c:v>
                </c:pt>
                <c:pt idx="4438">
                  <c:v>0.555937403638463</c:v>
                </c:pt>
                <c:pt idx="4439">
                  <c:v>0.55532657269523</c:v>
                </c:pt>
                <c:pt idx="4440">
                  <c:v>0.556065061559851</c:v>
                </c:pt>
                <c:pt idx="4441">
                  <c:v>0.553024919287155</c:v>
                </c:pt>
                <c:pt idx="4442">
                  <c:v>0.551226088691048</c:v>
                </c:pt>
                <c:pt idx="4443">
                  <c:v>0.550385498076263</c:v>
                </c:pt>
                <c:pt idx="4444">
                  <c:v>0.551247799458969</c:v>
                </c:pt>
                <c:pt idx="4445">
                  <c:v>0.551780251243561</c:v>
                </c:pt>
                <c:pt idx="4446">
                  <c:v>0.551748337101577</c:v>
                </c:pt>
                <c:pt idx="4447">
                  <c:v>0.55066400582974</c:v>
                </c:pt>
                <c:pt idx="4448">
                  <c:v>0.552055859924564</c:v>
                </c:pt>
                <c:pt idx="4449">
                  <c:v>0.55243287827457</c:v>
                </c:pt>
                <c:pt idx="4450">
                  <c:v>0.549307303507627</c:v>
                </c:pt>
                <c:pt idx="4451">
                  <c:v>0.550480564585401</c:v>
                </c:pt>
                <c:pt idx="4452">
                  <c:v>0.550799794582893</c:v>
                </c:pt>
                <c:pt idx="4453">
                  <c:v>0.550409065630665</c:v>
                </c:pt>
                <c:pt idx="4454">
                  <c:v>0.549533574383232</c:v>
                </c:pt>
                <c:pt idx="4455">
                  <c:v>0.550138042951527</c:v>
                </c:pt>
                <c:pt idx="4456">
                  <c:v>0.548410282686895</c:v>
                </c:pt>
                <c:pt idx="4457">
                  <c:v>0.547613624873322</c:v>
                </c:pt>
                <c:pt idx="4458">
                  <c:v>0.567360492653991</c:v>
                </c:pt>
                <c:pt idx="4459">
                  <c:v>0.567021222263831</c:v>
                </c:pt>
                <c:pt idx="4460">
                  <c:v>0.567082655251391</c:v>
                </c:pt>
                <c:pt idx="4461">
                  <c:v>0.5682344086906</c:v>
                </c:pt>
                <c:pt idx="4462">
                  <c:v>0.567135817789625</c:v>
                </c:pt>
                <c:pt idx="4463">
                  <c:v>0.5679743382064</c:v>
                </c:pt>
                <c:pt idx="4464">
                  <c:v>0.566843685446133</c:v>
                </c:pt>
                <c:pt idx="4465">
                  <c:v>0.566164548530682</c:v>
                </c:pt>
                <c:pt idx="4466">
                  <c:v>0.566527415749015</c:v>
                </c:pt>
                <c:pt idx="4467">
                  <c:v>0.566428385079157</c:v>
                </c:pt>
                <c:pt idx="4468">
                  <c:v>0.5658255634561</c:v>
                </c:pt>
                <c:pt idx="4469">
                  <c:v>0.566163144054489</c:v>
                </c:pt>
                <c:pt idx="4470">
                  <c:v>0.567063521489297</c:v>
                </c:pt>
                <c:pt idx="4471">
                  <c:v>0.565820750908956</c:v>
                </c:pt>
                <c:pt idx="4472">
                  <c:v>0.566840169887405</c:v>
                </c:pt>
                <c:pt idx="4473">
                  <c:v>0.566904634509268</c:v>
                </c:pt>
                <c:pt idx="4474">
                  <c:v>0.574922108905888</c:v>
                </c:pt>
                <c:pt idx="4475">
                  <c:v>0.577185315118678</c:v>
                </c:pt>
                <c:pt idx="4476">
                  <c:v>0.578835849912435</c:v>
                </c:pt>
                <c:pt idx="4477">
                  <c:v>0.580568736301671</c:v>
                </c:pt>
                <c:pt idx="4478">
                  <c:v>0.620078317779291</c:v>
                </c:pt>
                <c:pt idx="4479">
                  <c:v>0.617297913954358</c:v>
                </c:pt>
                <c:pt idx="4480">
                  <c:v>0.616977878443712</c:v>
                </c:pt>
                <c:pt idx="4481">
                  <c:v>0.613883926182504</c:v>
                </c:pt>
                <c:pt idx="4482">
                  <c:v>0.612973526782539</c:v>
                </c:pt>
                <c:pt idx="4483">
                  <c:v>0.613791811289644</c:v>
                </c:pt>
                <c:pt idx="4484">
                  <c:v>0.617334506100049</c:v>
                </c:pt>
                <c:pt idx="4485">
                  <c:v>0.621468121500669</c:v>
                </c:pt>
                <c:pt idx="4486">
                  <c:v>0.618142442547385</c:v>
                </c:pt>
                <c:pt idx="4487">
                  <c:v>0.619050196391291</c:v>
                </c:pt>
                <c:pt idx="4488">
                  <c:v>0.615639051720959</c:v>
                </c:pt>
                <c:pt idx="4489">
                  <c:v>0.61422138907091</c:v>
                </c:pt>
                <c:pt idx="4490">
                  <c:v>0.61236215517795</c:v>
                </c:pt>
                <c:pt idx="4491">
                  <c:v>0.610010710603032</c:v>
                </c:pt>
                <c:pt idx="4492">
                  <c:v>0.608121550265285</c:v>
                </c:pt>
                <c:pt idx="4493">
                  <c:v>0.609358191977269</c:v>
                </c:pt>
                <c:pt idx="4494">
                  <c:v>0.609790316074533</c:v>
                </c:pt>
                <c:pt idx="4495">
                  <c:v>0.6114368734482</c:v>
                </c:pt>
                <c:pt idx="4496">
                  <c:v>0.609003258313588</c:v>
                </c:pt>
                <c:pt idx="4497">
                  <c:v>0.608612608638202</c:v>
                </c:pt>
                <c:pt idx="4498">
                  <c:v>0.608773986155313</c:v>
                </c:pt>
                <c:pt idx="4499">
                  <c:v>0.624601121092347</c:v>
                </c:pt>
                <c:pt idx="4500">
                  <c:v>0.624132248874685</c:v>
                </c:pt>
                <c:pt idx="4501">
                  <c:v>0.623955450381655</c:v>
                </c:pt>
                <c:pt idx="4502">
                  <c:v>0.623991402241391</c:v>
                </c:pt>
                <c:pt idx="4503">
                  <c:v>0.623152598582723</c:v>
                </c:pt>
                <c:pt idx="4504">
                  <c:v>0.622254309754446</c:v>
                </c:pt>
                <c:pt idx="4505">
                  <c:v>0.622691549653989</c:v>
                </c:pt>
                <c:pt idx="4506">
                  <c:v>0.622715625194114</c:v>
                </c:pt>
                <c:pt idx="4507">
                  <c:v>0.621168037271846</c:v>
                </c:pt>
                <c:pt idx="4508">
                  <c:v>0.619233229701571</c:v>
                </c:pt>
                <c:pt idx="4509">
                  <c:v>0.619615335151342</c:v>
                </c:pt>
                <c:pt idx="4510">
                  <c:v>0.620444438864557</c:v>
                </c:pt>
                <c:pt idx="4511">
                  <c:v>0.621196400442389</c:v>
                </c:pt>
                <c:pt idx="4512">
                  <c:v>0.618370344898267</c:v>
                </c:pt>
                <c:pt idx="4513">
                  <c:v>0.61889682569092</c:v>
                </c:pt>
                <c:pt idx="4514">
                  <c:v>0.620641311188816</c:v>
                </c:pt>
                <c:pt idx="4515">
                  <c:v>0.61919918171948</c:v>
                </c:pt>
                <c:pt idx="4516">
                  <c:v>0.618093777169981</c:v>
                </c:pt>
                <c:pt idx="4517">
                  <c:v>0.619276149916048</c:v>
                </c:pt>
                <c:pt idx="4518">
                  <c:v>0.620577393978836</c:v>
                </c:pt>
                <c:pt idx="4519">
                  <c:v>0.620155817240793</c:v>
                </c:pt>
                <c:pt idx="4520">
                  <c:v>0.617896249638946</c:v>
                </c:pt>
                <c:pt idx="4521">
                  <c:v>0.609375642296276</c:v>
                </c:pt>
                <c:pt idx="4522">
                  <c:v>0.60867482790147</c:v>
                </c:pt>
                <c:pt idx="4523">
                  <c:v>0.608167658057642</c:v>
                </c:pt>
                <c:pt idx="4524">
                  <c:v>0.608672909775696</c:v>
                </c:pt>
                <c:pt idx="4525">
                  <c:v>0.607994752591325</c:v>
                </c:pt>
                <c:pt idx="4526">
                  <c:v>0.609614668640762</c:v>
                </c:pt>
                <c:pt idx="4527">
                  <c:v>0.608665153139791</c:v>
                </c:pt>
                <c:pt idx="4528">
                  <c:v>0.608179355219503</c:v>
                </c:pt>
                <c:pt idx="4529">
                  <c:v>0.607952822378915</c:v>
                </c:pt>
                <c:pt idx="4530">
                  <c:v>0.607316864892531</c:v>
                </c:pt>
                <c:pt idx="4531">
                  <c:v>0.606218101692335</c:v>
                </c:pt>
                <c:pt idx="4532">
                  <c:v>0.604671746123794</c:v>
                </c:pt>
                <c:pt idx="4533">
                  <c:v>0.603617661014265</c:v>
                </c:pt>
                <c:pt idx="4534">
                  <c:v>0.603241227685226</c:v>
                </c:pt>
                <c:pt idx="4535">
                  <c:v>0.602237211476384</c:v>
                </c:pt>
                <c:pt idx="4536">
                  <c:v>0.603888320572396</c:v>
                </c:pt>
                <c:pt idx="4537">
                  <c:v>0.603523269953877</c:v>
                </c:pt>
                <c:pt idx="4538">
                  <c:v>0.603125510189131</c:v>
                </c:pt>
                <c:pt idx="4539">
                  <c:v>0.602788433868124</c:v>
                </c:pt>
                <c:pt idx="4540">
                  <c:v>0.602240113215741</c:v>
                </c:pt>
                <c:pt idx="4541">
                  <c:v>0.600496405196295</c:v>
                </c:pt>
                <c:pt idx="4542">
                  <c:v>0.597845581191303</c:v>
                </c:pt>
                <c:pt idx="4543">
                  <c:v>0.587368429341601</c:v>
                </c:pt>
                <c:pt idx="4544">
                  <c:v>0.588370757606126</c:v>
                </c:pt>
                <c:pt idx="4545">
                  <c:v>0.591665978073807</c:v>
                </c:pt>
                <c:pt idx="4546">
                  <c:v>0.593157170806573</c:v>
                </c:pt>
                <c:pt idx="4547">
                  <c:v>0.591677454552134</c:v>
                </c:pt>
                <c:pt idx="4548">
                  <c:v>0.590239052143287</c:v>
                </c:pt>
                <c:pt idx="4549">
                  <c:v>0.591075013690062</c:v>
                </c:pt>
                <c:pt idx="4550">
                  <c:v>0.589191357711408</c:v>
                </c:pt>
                <c:pt idx="4551">
                  <c:v>0.586365335765284</c:v>
                </c:pt>
                <c:pt idx="4552">
                  <c:v>0.584173648102475</c:v>
                </c:pt>
                <c:pt idx="4553">
                  <c:v>0.58446622569419</c:v>
                </c:pt>
                <c:pt idx="4554">
                  <c:v>0.585306022044982</c:v>
                </c:pt>
                <c:pt idx="4555">
                  <c:v>0.585746137912801</c:v>
                </c:pt>
                <c:pt idx="4556">
                  <c:v>0.586373241212349</c:v>
                </c:pt>
                <c:pt idx="4557">
                  <c:v>0.588076210069685</c:v>
                </c:pt>
                <c:pt idx="4558">
                  <c:v>0.589554317430087</c:v>
                </c:pt>
                <c:pt idx="4559">
                  <c:v>0.591169946309846</c:v>
                </c:pt>
                <c:pt idx="4560">
                  <c:v>0.591810089650654</c:v>
                </c:pt>
                <c:pt idx="4561">
                  <c:v>0.590304071495834</c:v>
                </c:pt>
                <c:pt idx="4562">
                  <c:v>0.589450190965649</c:v>
                </c:pt>
                <c:pt idx="4563">
                  <c:v>0.590441727061892</c:v>
                </c:pt>
                <c:pt idx="4564">
                  <c:v>0.604642984350887</c:v>
                </c:pt>
                <c:pt idx="4565">
                  <c:v>0.603731428745927</c:v>
                </c:pt>
                <c:pt idx="4566">
                  <c:v>0.60368207636282</c:v>
                </c:pt>
                <c:pt idx="4567">
                  <c:v>0.602415328271239</c:v>
                </c:pt>
                <c:pt idx="4568">
                  <c:v>0.601769301746759</c:v>
                </c:pt>
                <c:pt idx="4569">
                  <c:v>0.60587219442461</c:v>
                </c:pt>
                <c:pt idx="4570">
                  <c:v>0.606782262896545</c:v>
                </c:pt>
                <c:pt idx="4571">
                  <c:v>0.602996664489145</c:v>
                </c:pt>
                <c:pt idx="4572">
                  <c:v>0.601573596955553</c:v>
                </c:pt>
                <c:pt idx="4573">
                  <c:v>0.602161687744816</c:v>
                </c:pt>
                <c:pt idx="4574">
                  <c:v>0.602547206253696</c:v>
                </c:pt>
                <c:pt idx="4575">
                  <c:v>0.605186712035282</c:v>
                </c:pt>
                <c:pt idx="4576">
                  <c:v>0.603666458913494</c:v>
                </c:pt>
                <c:pt idx="4577">
                  <c:v>0.607099983601112</c:v>
                </c:pt>
                <c:pt idx="4578">
                  <c:v>0.605904000516444</c:v>
                </c:pt>
                <c:pt idx="4579">
                  <c:v>0.609395738625331</c:v>
                </c:pt>
                <c:pt idx="4580">
                  <c:v>0.609979537412499</c:v>
                </c:pt>
                <c:pt idx="4581">
                  <c:v>0.616340871346019</c:v>
                </c:pt>
                <c:pt idx="4582">
                  <c:v>0.618540318717842</c:v>
                </c:pt>
                <c:pt idx="4583">
                  <c:v>0.618075599398301</c:v>
                </c:pt>
                <c:pt idx="4584">
                  <c:v>0.616108669266998</c:v>
                </c:pt>
                <c:pt idx="4585">
                  <c:v>0.618630044383197</c:v>
                </c:pt>
                <c:pt idx="4586">
                  <c:v>0.61668713063524</c:v>
                </c:pt>
                <c:pt idx="4587">
                  <c:v>0.609167140641251</c:v>
                </c:pt>
                <c:pt idx="4588">
                  <c:v>0.609236893516317</c:v>
                </c:pt>
                <c:pt idx="4589">
                  <c:v>0.606686293715982</c:v>
                </c:pt>
                <c:pt idx="4590">
                  <c:v>0.602080491954207</c:v>
                </c:pt>
                <c:pt idx="4591">
                  <c:v>0.606172576578956</c:v>
                </c:pt>
                <c:pt idx="4592">
                  <c:v>0.610954454341795</c:v>
                </c:pt>
                <c:pt idx="4593">
                  <c:v>0.607620630324912</c:v>
                </c:pt>
                <c:pt idx="4594">
                  <c:v>0.610557581696281</c:v>
                </c:pt>
                <c:pt idx="4595">
                  <c:v>0.612395079237479</c:v>
                </c:pt>
                <c:pt idx="4596">
                  <c:v>0.617896393888766</c:v>
                </c:pt>
                <c:pt idx="4597">
                  <c:v>0.615260388688796</c:v>
                </c:pt>
                <c:pt idx="4598">
                  <c:v>0.612896978794379</c:v>
                </c:pt>
                <c:pt idx="4599">
                  <c:v>0.61288369623936</c:v>
                </c:pt>
                <c:pt idx="4600">
                  <c:v>0.609086333132722</c:v>
                </c:pt>
                <c:pt idx="4601">
                  <c:v>0.608898719399241</c:v>
                </c:pt>
                <c:pt idx="4602">
                  <c:v>0.608262837824873</c:v>
                </c:pt>
                <c:pt idx="4603">
                  <c:v>0.60839512395329</c:v>
                </c:pt>
                <c:pt idx="4604">
                  <c:v>0.612735112165615</c:v>
                </c:pt>
                <c:pt idx="4605">
                  <c:v>0.610790249699235</c:v>
                </c:pt>
                <c:pt idx="4606">
                  <c:v>0.6090636999921</c:v>
                </c:pt>
                <c:pt idx="4607">
                  <c:v>0.605614209972688</c:v>
                </c:pt>
                <c:pt idx="4608">
                  <c:v>0.638746483466424</c:v>
                </c:pt>
                <c:pt idx="4609">
                  <c:v>0.637003575609335</c:v>
                </c:pt>
                <c:pt idx="4610">
                  <c:v>0.641689728920264</c:v>
                </c:pt>
                <c:pt idx="4611">
                  <c:v>0.641120649113758</c:v>
                </c:pt>
                <c:pt idx="4612">
                  <c:v>0.646438143771107</c:v>
                </c:pt>
                <c:pt idx="4613">
                  <c:v>0.648852236773653</c:v>
                </c:pt>
                <c:pt idx="4614">
                  <c:v>0.645709386856574</c:v>
                </c:pt>
                <c:pt idx="4615">
                  <c:v>0.645300584734511</c:v>
                </c:pt>
                <c:pt idx="4616">
                  <c:v>0.643103868914603</c:v>
                </c:pt>
                <c:pt idx="4617">
                  <c:v>0.643669485724853</c:v>
                </c:pt>
                <c:pt idx="4618">
                  <c:v>0.64578723693935</c:v>
                </c:pt>
                <c:pt idx="4619">
                  <c:v>0.641423957910896</c:v>
                </c:pt>
                <c:pt idx="4620">
                  <c:v>0.63672354544226</c:v>
                </c:pt>
                <c:pt idx="4621">
                  <c:v>0.638091508972149</c:v>
                </c:pt>
                <c:pt idx="4622">
                  <c:v>0.637340902362932</c:v>
                </c:pt>
                <c:pt idx="4623">
                  <c:v>0.63744129612407</c:v>
                </c:pt>
                <c:pt idx="4624">
                  <c:v>0.639160433763729</c:v>
                </c:pt>
                <c:pt idx="4625">
                  <c:v>0.637164879644881</c:v>
                </c:pt>
                <c:pt idx="4626">
                  <c:v>0.635640553874823</c:v>
                </c:pt>
                <c:pt idx="4627">
                  <c:v>0.636963343159446</c:v>
                </c:pt>
                <c:pt idx="4628">
                  <c:v>0.635306234216721</c:v>
                </c:pt>
                <c:pt idx="4629">
                  <c:v>0.633608874561044</c:v>
                </c:pt>
                <c:pt idx="4630">
                  <c:v>0.646807468913193</c:v>
                </c:pt>
                <c:pt idx="4631">
                  <c:v>0.647417282023985</c:v>
                </c:pt>
                <c:pt idx="4632">
                  <c:v>0.644780147879306</c:v>
                </c:pt>
                <c:pt idx="4633">
                  <c:v>0.644761934069799</c:v>
                </c:pt>
                <c:pt idx="4634">
                  <c:v>0.644099494278169</c:v>
                </c:pt>
                <c:pt idx="4635">
                  <c:v>0.644148976266457</c:v>
                </c:pt>
                <c:pt idx="4636">
                  <c:v>0.643564774250467</c:v>
                </c:pt>
                <c:pt idx="4637">
                  <c:v>0.642425327386474</c:v>
                </c:pt>
                <c:pt idx="4638">
                  <c:v>0.644329283208519</c:v>
                </c:pt>
                <c:pt idx="4639">
                  <c:v>0.645460977250415</c:v>
                </c:pt>
                <c:pt idx="4640">
                  <c:v>0.64552021339662</c:v>
                </c:pt>
                <c:pt idx="4641">
                  <c:v>0.647420212349863</c:v>
                </c:pt>
                <c:pt idx="4642">
                  <c:v>0.651072502318452</c:v>
                </c:pt>
                <c:pt idx="4643">
                  <c:v>0.65276563343603</c:v>
                </c:pt>
                <c:pt idx="4644">
                  <c:v>0.651096586867232</c:v>
                </c:pt>
                <c:pt idx="4645">
                  <c:v>0.652634803073918</c:v>
                </c:pt>
                <c:pt idx="4646">
                  <c:v>0.65149474288945</c:v>
                </c:pt>
                <c:pt idx="4647">
                  <c:v>0.649198036403341</c:v>
                </c:pt>
                <c:pt idx="4648">
                  <c:v>0.647634001313924</c:v>
                </c:pt>
                <c:pt idx="4649">
                  <c:v>0.648742954878588</c:v>
                </c:pt>
                <c:pt idx="4650">
                  <c:v>0.646323789755916</c:v>
                </c:pt>
                <c:pt idx="4651">
                  <c:v>0.649966197957172</c:v>
                </c:pt>
                <c:pt idx="4652">
                  <c:v>0.651787858110755</c:v>
                </c:pt>
                <c:pt idx="4653">
                  <c:v>0.661858688490016</c:v>
                </c:pt>
                <c:pt idx="4654">
                  <c:v>0.660658994734981</c:v>
                </c:pt>
                <c:pt idx="4655">
                  <c:v>0.664327722743715</c:v>
                </c:pt>
                <c:pt idx="4656">
                  <c:v>0.666347458972521</c:v>
                </c:pt>
                <c:pt idx="4657">
                  <c:v>0.669740110455648</c:v>
                </c:pt>
                <c:pt idx="4658">
                  <c:v>0.670524302774247</c:v>
                </c:pt>
                <c:pt idx="4659">
                  <c:v>0.668562393085337</c:v>
                </c:pt>
                <c:pt idx="4660">
                  <c:v>0.667808323035105</c:v>
                </c:pt>
                <c:pt idx="4661">
                  <c:v>0.670187678942202</c:v>
                </c:pt>
                <c:pt idx="4662">
                  <c:v>0.671332660831681</c:v>
                </c:pt>
                <c:pt idx="4663">
                  <c:v>0.675809679363239</c:v>
                </c:pt>
                <c:pt idx="4664">
                  <c:v>0.674538523200651</c:v>
                </c:pt>
                <c:pt idx="4665">
                  <c:v>0.679933884836067</c:v>
                </c:pt>
                <c:pt idx="4666">
                  <c:v>0.679528968828411</c:v>
                </c:pt>
                <c:pt idx="4667">
                  <c:v>0.676116846192004</c:v>
                </c:pt>
                <c:pt idx="4668">
                  <c:v>0.677981595477837</c:v>
                </c:pt>
                <c:pt idx="4669">
                  <c:v>0.677644388446679</c:v>
                </c:pt>
                <c:pt idx="4670">
                  <c:v>0.671298344383161</c:v>
                </c:pt>
                <c:pt idx="4671">
                  <c:v>0.670551129943653</c:v>
                </c:pt>
                <c:pt idx="4672">
                  <c:v>0.667110609788758</c:v>
                </c:pt>
                <c:pt idx="4673">
                  <c:v>0.668358089726815</c:v>
                </c:pt>
                <c:pt idx="4674">
                  <c:v>0.671434304384577</c:v>
                </c:pt>
                <c:pt idx="4675">
                  <c:v>0.667427829626896</c:v>
                </c:pt>
                <c:pt idx="4676">
                  <c:v>0.665260594164375</c:v>
                </c:pt>
                <c:pt idx="4677">
                  <c:v>0.663203306237706</c:v>
                </c:pt>
                <c:pt idx="4678">
                  <c:v>0.662133895870527</c:v>
                </c:pt>
                <c:pt idx="4679">
                  <c:v>0.664262634038217</c:v>
                </c:pt>
                <c:pt idx="4680">
                  <c:v>0.662994277696398</c:v>
                </c:pt>
                <c:pt idx="4681">
                  <c:v>0.66629717940252</c:v>
                </c:pt>
                <c:pt idx="4682">
                  <c:v>0.66590478925851</c:v>
                </c:pt>
                <c:pt idx="4683">
                  <c:v>0.66983820485481</c:v>
                </c:pt>
                <c:pt idx="4684">
                  <c:v>0.669861615374138</c:v>
                </c:pt>
                <c:pt idx="4685">
                  <c:v>0.670228563864837</c:v>
                </c:pt>
                <c:pt idx="4686">
                  <c:v>0.669730953461212</c:v>
                </c:pt>
                <c:pt idx="4687">
                  <c:v>0.665999404116382</c:v>
                </c:pt>
                <c:pt idx="4688">
                  <c:v>0.665161950549204</c:v>
                </c:pt>
                <c:pt idx="4689">
                  <c:v>0.664894568308516</c:v>
                </c:pt>
                <c:pt idx="4690">
                  <c:v>0.665362584270221</c:v>
                </c:pt>
                <c:pt idx="4691">
                  <c:v>0.666301806379832</c:v>
                </c:pt>
                <c:pt idx="4692">
                  <c:v>0.66782281168853</c:v>
                </c:pt>
                <c:pt idx="4693">
                  <c:v>0.667526698772066</c:v>
                </c:pt>
                <c:pt idx="4694">
                  <c:v>0.66752113570605</c:v>
                </c:pt>
                <c:pt idx="4695">
                  <c:v>0.671905672893061</c:v>
                </c:pt>
                <c:pt idx="4696">
                  <c:v>0.694368216285956</c:v>
                </c:pt>
                <c:pt idx="4697">
                  <c:v>0.6992867570274</c:v>
                </c:pt>
                <c:pt idx="4698">
                  <c:v>0.699537903216626</c:v>
                </c:pt>
                <c:pt idx="4699">
                  <c:v>0.699466207867169</c:v>
                </c:pt>
                <c:pt idx="4700">
                  <c:v>0.700146454484534</c:v>
                </c:pt>
                <c:pt idx="4701">
                  <c:v>0.701171115654926</c:v>
                </c:pt>
                <c:pt idx="4702">
                  <c:v>0.703219780161819</c:v>
                </c:pt>
                <c:pt idx="4703">
                  <c:v>0.702904757305405</c:v>
                </c:pt>
                <c:pt idx="4704">
                  <c:v>0.708130991421442</c:v>
                </c:pt>
                <c:pt idx="4705">
                  <c:v>0.710559337729756</c:v>
                </c:pt>
                <c:pt idx="4706">
                  <c:v>0.71296225283609</c:v>
                </c:pt>
                <c:pt idx="4707">
                  <c:v>0.714317707652801</c:v>
                </c:pt>
                <c:pt idx="4708">
                  <c:v>0.722220867216004</c:v>
                </c:pt>
                <c:pt idx="4709">
                  <c:v>0.722262950947127</c:v>
                </c:pt>
                <c:pt idx="4710">
                  <c:v>0.724575529321722</c:v>
                </c:pt>
                <c:pt idx="4711">
                  <c:v>0.716927164965963</c:v>
                </c:pt>
                <c:pt idx="4712">
                  <c:v>0.716883307997787</c:v>
                </c:pt>
                <c:pt idx="4713">
                  <c:v>0.718431700192074</c:v>
                </c:pt>
                <c:pt idx="4714">
                  <c:v>0.715210085421374</c:v>
                </c:pt>
                <c:pt idx="4715">
                  <c:v>0.716585598384633</c:v>
                </c:pt>
                <c:pt idx="4716">
                  <c:v>0.716596965147154</c:v>
                </c:pt>
                <c:pt idx="4717">
                  <c:v>0.713464007141966</c:v>
                </c:pt>
                <c:pt idx="4718">
                  <c:v>0.817948857737932</c:v>
                </c:pt>
                <c:pt idx="4719">
                  <c:v>0.82281588827871</c:v>
                </c:pt>
                <c:pt idx="4720">
                  <c:v>0.823006247558356</c:v>
                </c:pt>
                <c:pt idx="4721">
                  <c:v>0.823708980650898</c:v>
                </c:pt>
                <c:pt idx="4722">
                  <c:v>0.823768738216731</c:v>
                </c:pt>
                <c:pt idx="4723">
                  <c:v>0.824341800778745</c:v>
                </c:pt>
                <c:pt idx="4724">
                  <c:v>0.820973686457306</c:v>
                </c:pt>
                <c:pt idx="4725">
                  <c:v>0.820183734742744</c:v>
                </c:pt>
                <c:pt idx="4726">
                  <c:v>0.820024987821962</c:v>
                </c:pt>
                <c:pt idx="4727">
                  <c:v>0.821974695710665</c:v>
                </c:pt>
                <c:pt idx="4728">
                  <c:v>0.819897538903928</c:v>
                </c:pt>
                <c:pt idx="4729">
                  <c:v>0.82004943244028</c:v>
                </c:pt>
                <c:pt idx="4730">
                  <c:v>0.820305677202693</c:v>
                </c:pt>
                <c:pt idx="4731">
                  <c:v>0.820520766758676</c:v>
                </c:pt>
                <c:pt idx="4732">
                  <c:v>0.821138457151271</c:v>
                </c:pt>
                <c:pt idx="4733">
                  <c:v>0.818625004304226</c:v>
                </c:pt>
                <c:pt idx="4734">
                  <c:v>0.817078237950042</c:v>
                </c:pt>
                <c:pt idx="4735">
                  <c:v>0.817738256418039</c:v>
                </c:pt>
                <c:pt idx="4736">
                  <c:v>0.820622230036512</c:v>
                </c:pt>
                <c:pt idx="4737">
                  <c:v>0.824141649826588</c:v>
                </c:pt>
                <c:pt idx="4738">
                  <c:v>0.82603005310067</c:v>
                </c:pt>
                <c:pt idx="4739">
                  <c:v>0.827639122983753</c:v>
                </c:pt>
                <c:pt idx="4740">
                  <c:v>0.825387657978717</c:v>
                </c:pt>
                <c:pt idx="4741">
                  <c:v>0.827739656902549</c:v>
                </c:pt>
                <c:pt idx="4742">
                  <c:v>0.829588855580906</c:v>
                </c:pt>
                <c:pt idx="4743">
                  <c:v>0.832182652998292</c:v>
                </c:pt>
                <c:pt idx="4744">
                  <c:v>0.82866918815138</c:v>
                </c:pt>
                <c:pt idx="4745">
                  <c:v>0.828614477354335</c:v>
                </c:pt>
                <c:pt idx="4746">
                  <c:v>0.830171904736583</c:v>
                </c:pt>
                <c:pt idx="4747">
                  <c:v>0.832018512045911</c:v>
                </c:pt>
                <c:pt idx="4748">
                  <c:v>0.837047685432206</c:v>
                </c:pt>
                <c:pt idx="4749">
                  <c:v>0.832275522705351</c:v>
                </c:pt>
                <c:pt idx="4750">
                  <c:v>0.833258821573321</c:v>
                </c:pt>
                <c:pt idx="4751">
                  <c:v>0.832024562097407</c:v>
                </c:pt>
                <c:pt idx="4752">
                  <c:v>0.83180265848215</c:v>
                </c:pt>
                <c:pt idx="4753">
                  <c:v>0.830820316157654</c:v>
                </c:pt>
                <c:pt idx="4754">
                  <c:v>0.827596680505431</c:v>
                </c:pt>
                <c:pt idx="4755">
                  <c:v>0.828659267917794</c:v>
                </c:pt>
                <c:pt idx="4756">
                  <c:v>0.828428810128168</c:v>
                </c:pt>
                <c:pt idx="4757">
                  <c:v>0.828720902027155</c:v>
                </c:pt>
                <c:pt idx="4758">
                  <c:v>0.829632898766588</c:v>
                </c:pt>
                <c:pt idx="4759">
                  <c:v>0.824383823744316</c:v>
                </c:pt>
                <c:pt idx="4760">
                  <c:v>0.822903871940239</c:v>
                </c:pt>
                <c:pt idx="4761">
                  <c:v>0.817333640061488</c:v>
                </c:pt>
                <c:pt idx="4762">
                  <c:v>0.817721137783142</c:v>
                </c:pt>
                <c:pt idx="4763">
                  <c:v>0.816280130658806</c:v>
                </c:pt>
                <c:pt idx="4764">
                  <c:v>0.817230493600776</c:v>
                </c:pt>
                <c:pt idx="4765">
                  <c:v>0.818779435350393</c:v>
                </c:pt>
                <c:pt idx="4766">
                  <c:v>0.819045198254651</c:v>
                </c:pt>
                <c:pt idx="4767">
                  <c:v>0.821458068111617</c:v>
                </c:pt>
                <c:pt idx="4768">
                  <c:v>0.822742193041312</c:v>
                </c:pt>
                <c:pt idx="4769">
                  <c:v>0.821427297322094</c:v>
                </c:pt>
                <c:pt idx="4770">
                  <c:v>0.818619686334621</c:v>
                </c:pt>
                <c:pt idx="4771">
                  <c:v>0.818280274110261</c:v>
                </c:pt>
                <c:pt idx="4772">
                  <c:v>0.814689488549214</c:v>
                </c:pt>
                <c:pt idx="4773">
                  <c:v>0.816004397305148</c:v>
                </c:pt>
                <c:pt idx="4774">
                  <c:v>0.816983638124773</c:v>
                </c:pt>
                <c:pt idx="4775">
                  <c:v>0.816075877386591</c:v>
                </c:pt>
                <c:pt idx="4776">
                  <c:v>0.814841842204069</c:v>
                </c:pt>
                <c:pt idx="4777">
                  <c:v>0.813359706533586</c:v>
                </c:pt>
                <c:pt idx="4778">
                  <c:v>0.812749617330615</c:v>
                </c:pt>
                <c:pt idx="4779">
                  <c:v>0.814032886784747</c:v>
                </c:pt>
                <c:pt idx="4780">
                  <c:v>0.81356067075617</c:v>
                </c:pt>
                <c:pt idx="4781">
                  <c:v>0.812294599107204</c:v>
                </c:pt>
                <c:pt idx="4782">
                  <c:v>0.809727697955859</c:v>
                </c:pt>
                <c:pt idx="4783">
                  <c:v>0.787389429647632</c:v>
                </c:pt>
                <c:pt idx="4784">
                  <c:v>0.788340667453991</c:v>
                </c:pt>
                <c:pt idx="4785">
                  <c:v>0.787552390606731</c:v>
                </c:pt>
                <c:pt idx="4786">
                  <c:v>0.788496496959426</c:v>
                </c:pt>
                <c:pt idx="4787">
                  <c:v>0.790565140838675</c:v>
                </c:pt>
                <c:pt idx="4788">
                  <c:v>0.789653503215095</c:v>
                </c:pt>
                <c:pt idx="4789">
                  <c:v>0.788586277900826</c:v>
                </c:pt>
                <c:pt idx="4790">
                  <c:v>0.786895886083392</c:v>
                </c:pt>
                <c:pt idx="4791">
                  <c:v>0.785414039888824</c:v>
                </c:pt>
                <c:pt idx="4792">
                  <c:v>0.785340541028648</c:v>
                </c:pt>
                <c:pt idx="4793">
                  <c:v>0.783631080361408</c:v>
                </c:pt>
                <c:pt idx="4794">
                  <c:v>0.78670386269352</c:v>
                </c:pt>
                <c:pt idx="4795">
                  <c:v>0.788428824311647</c:v>
                </c:pt>
                <c:pt idx="4796">
                  <c:v>0.787632414774041</c:v>
                </c:pt>
                <c:pt idx="4797">
                  <c:v>0.790393678057748</c:v>
                </c:pt>
                <c:pt idx="4798">
                  <c:v>0.790963420729659</c:v>
                </c:pt>
                <c:pt idx="4799">
                  <c:v>0.790319290735351</c:v>
                </c:pt>
                <c:pt idx="4800">
                  <c:v>0.788640919623869</c:v>
                </c:pt>
                <c:pt idx="4801">
                  <c:v>0.786597374112179</c:v>
                </c:pt>
                <c:pt idx="4802">
                  <c:v>0.786164993611641</c:v>
                </c:pt>
                <c:pt idx="4803">
                  <c:v>0.7879045820544</c:v>
                </c:pt>
                <c:pt idx="4804">
                  <c:v>0.794867005914362</c:v>
                </c:pt>
                <c:pt idx="4805">
                  <c:v>0.796191320784619</c:v>
                </c:pt>
                <c:pt idx="4806">
                  <c:v>0.794943033582849</c:v>
                </c:pt>
                <c:pt idx="4807">
                  <c:v>0.799294104062853</c:v>
                </c:pt>
                <c:pt idx="4808">
                  <c:v>0.799369663910731</c:v>
                </c:pt>
                <c:pt idx="4809">
                  <c:v>0.799467811684708</c:v>
                </c:pt>
                <c:pt idx="4810">
                  <c:v>0.801613674501543</c:v>
                </c:pt>
                <c:pt idx="4811">
                  <c:v>0.800532301610649</c:v>
                </c:pt>
                <c:pt idx="4812">
                  <c:v>0.798416051534822</c:v>
                </c:pt>
                <c:pt idx="4813">
                  <c:v>0.799017226663205</c:v>
                </c:pt>
                <c:pt idx="4814">
                  <c:v>0.799119527292655</c:v>
                </c:pt>
                <c:pt idx="4815">
                  <c:v>0.801025981264729</c:v>
                </c:pt>
                <c:pt idx="4816">
                  <c:v>0.801266774883755</c:v>
                </c:pt>
                <c:pt idx="4817">
                  <c:v>0.805125865529368</c:v>
                </c:pt>
                <c:pt idx="4818">
                  <c:v>0.804856209857791</c:v>
                </c:pt>
                <c:pt idx="4819">
                  <c:v>0.806289762660773</c:v>
                </c:pt>
                <c:pt idx="4820">
                  <c:v>0.804590676652076</c:v>
                </c:pt>
                <c:pt idx="4821">
                  <c:v>0.8094936462094</c:v>
                </c:pt>
                <c:pt idx="4822">
                  <c:v>0.810216764377083</c:v>
                </c:pt>
                <c:pt idx="4823">
                  <c:v>0.809045473257281</c:v>
                </c:pt>
                <c:pt idx="4824">
                  <c:v>0.810766657851921</c:v>
                </c:pt>
                <c:pt idx="4825">
                  <c:v>0.812807544245362</c:v>
                </c:pt>
                <c:pt idx="4826">
                  <c:v>0.830093222077133</c:v>
                </c:pt>
                <c:pt idx="4827">
                  <c:v>0.831564977983417</c:v>
                </c:pt>
                <c:pt idx="4828">
                  <c:v>0.831259707673978</c:v>
                </c:pt>
                <c:pt idx="4829">
                  <c:v>0.832160980652102</c:v>
                </c:pt>
                <c:pt idx="4830">
                  <c:v>0.83191102836457</c:v>
                </c:pt>
                <c:pt idx="4831">
                  <c:v>0.833311604856937</c:v>
                </c:pt>
                <c:pt idx="4832">
                  <c:v>0.835811029041208</c:v>
                </c:pt>
                <c:pt idx="4833">
                  <c:v>0.83588535197833</c:v>
                </c:pt>
                <c:pt idx="4834">
                  <c:v>0.838838979414725</c:v>
                </c:pt>
                <c:pt idx="4835">
                  <c:v>0.836457844680648</c:v>
                </c:pt>
                <c:pt idx="4836">
                  <c:v>0.833847706566519</c:v>
                </c:pt>
                <c:pt idx="4837">
                  <c:v>0.83195923764818</c:v>
                </c:pt>
                <c:pt idx="4838">
                  <c:v>0.830701883902111</c:v>
                </c:pt>
                <c:pt idx="4839">
                  <c:v>0.830387193123269</c:v>
                </c:pt>
                <c:pt idx="4840">
                  <c:v>0.828035905931405</c:v>
                </c:pt>
                <c:pt idx="4841">
                  <c:v>0.830743625723909</c:v>
                </c:pt>
                <c:pt idx="4842">
                  <c:v>0.831020521141301</c:v>
                </c:pt>
                <c:pt idx="4843">
                  <c:v>0.833474398299655</c:v>
                </c:pt>
                <c:pt idx="4844">
                  <c:v>0.832432019287818</c:v>
                </c:pt>
                <c:pt idx="4845">
                  <c:v>0.830496394669837</c:v>
                </c:pt>
                <c:pt idx="4846">
                  <c:v>0.831694241577263</c:v>
                </c:pt>
                <c:pt idx="4847">
                  <c:v>0.833134933154631</c:v>
                </c:pt>
                <c:pt idx="4848">
                  <c:v>0.832276020724592</c:v>
                </c:pt>
                <c:pt idx="4849">
                  <c:v>0.829100669574902</c:v>
                </c:pt>
                <c:pt idx="4850">
                  <c:v>0.827536401171886</c:v>
                </c:pt>
                <c:pt idx="4851">
                  <c:v>0.829106691491449</c:v>
                </c:pt>
                <c:pt idx="4852">
                  <c:v>0.826511158705375</c:v>
                </c:pt>
                <c:pt idx="4853">
                  <c:v>0.824885858736338</c:v>
                </c:pt>
                <c:pt idx="4854">
                  <c:v>0.825694745154721</c:v>
                </c:pt>
                <c:pt idx="4855">
                  <c:v>0.827704710670371</c:v>
                </c:pt>
                <c:pt idx="4856">
                  <c:v>0.82723908039308</c:v>
                </c:pt>
                <c:pt idx="4857">
                  <c:v>0.826274370090721</c:v>
                </c:pt>
                <c:pt idx="4858">
                  <c:v>0.827232254238954</c:v>
                </c:pt>
                <c:pt idx="4859">
                  <c:v>0.829804741987478</c:v>
                </c:pt>
                <c:pt idx="4860">
                  <c:v>0.82918081259744</c:v>
                </c:pt>
                <c:pt idx="4861">
                  <c:v>0.830055887794646</c:v>
                </c:pt>
                <c:pt idx="4862">
                  <c:v>0.82782782820846</c:v>
                </c:pt>
                <c:pt idx="4863">
                  <c:v>0.829072171990568</c:v>
                </c:pt>
                <c:pt idx="4864">
                  <c:v>0.828853863197607</c:v>
                </c:pt>
                <c:pt idx="4865">
                  <c:v>0.827976323226366</c:v>
                </c:pt>
                <c:pt idx="4866">
                  <c:v>0.826151295132391</c:v>
                </c:pt>
                <c:pt idx="4867">
                  <c:v>0.826255512873531</c:v>
                </c:pt>
                <c:pt idx="4868">
                  <c:v>0.826610604549804</c:v>
                </c:pt>
                <c:pt idx="4869">
                  <c:v>0.825830797729438</c:v>
                </c:pt>
                <c:pt idx="4870">
                  <c:v>0.821850120835395</c:v>
                </c:pt>
                <c:pt idx="4871">
                  <c:v>0.825768475976646</c:v>
                </c:pt>
                <c:pt idx="4872">
                  <c:v>0.827549313513841</c:v>
                </c:pt>
                <c:pt idx="4873">
                  <c:v>0.822914874705007</c:v>
                </c:pt>
                <c:pt idx="4874">
                  <c:v>0.82568639226998</c:v>
                </c:pt>
                <c:pt idx="4875">
                  <c:v>0.825452603656941</c:v>
                </c:pt>
                <c:pt idx="4876">
                  <c:v>0.82481937483938</c:v>
                </c:pt>
                <c:pt idx="4877">
                  <c:v>0.823537624339186</c:v>
                </c:pt>
                <c:pt idx="4878">
                  <c:v>0.829436280481859</c:v>
                </c:pt>
                <c:pt idx="4879">
                  <c:v>0.830929120100951</c:v>
                </c:pt>
                <c:pt idx="4880">
                  <c:v>0.834823818320674</c:v>
                </c:pt>
                <c:pt idx="4881">
                  <c:v>0.833912553132402</c:v>
                </c:pt>
                <c:pt idx="4882">
                  <c:v>0.823417273269664</c:v>
                </c:pt>
                <c:pt idx="4883">
                  <c:v>0.827041926093439</c:v>
                </c:pt>
                <c:pt idx="4884">
                  <c:v>0.82990017379475</c:v>
                </c:pt>
                <c:pt idx="4885">
                  <c:v>0.830803042270587</c:v>
                </c:pt>
                <c:pt idx="4886">
                  <c:v>0.828017493475174</c:v>
                </c:pt>
                <c:pt idx="4887">
                  <c:v>0.829701962556427</c:v>
                </c:pt>
                <c:pt idx="4888">
                  <c:v>0.838555684213947</c:v>
                </c:pt>
                <c:pt idx="4889">
                  <c:v>0.833442641297271</c:v>
                </c:pt>
                <c:pt idx="4890">
                  <c:v>0.833084199365271</c:v>
                </c:pt>
                <c:pt idx="4891">
                  <c:v>0.836446448892715</c:v>
                </c:pt>
                <c:pt idx="4892">
                  <c:v>0.836753223956454</c:v>
                </c:pt>
                <c:pt idx="4893">
                  <c:v>0.845111336013184</c:v>
                </c:pt>
                <c:pt idx="4894">
                  <c:v>0.848736933698135</c:v>
                </c:pt>
                <c:pt idx="4895">
                  <c:v>0.854444804055249</c:v>
                </c:pt>
                <c:pt idx="4896">
                  <c:v>0.857950255834055</c:v>
                </c:pt>
                <c:pt idx="4897">
                  <c:v>0.862988983134542</c:v>
                </c:pt>
                <c:pt idx="4898">
                  <c:v>0.851540426710473</c:v>
                </c:pt>
                <c:pt idx="4899">
                  <c:v>0.848205961732289</c:v>
                </c:pt>
                <c:pt idx="4900">
                  <c:v>0.856972524240793</c:v>
                </c:pt>
                <c:pt idx="4901">
                  <c:v>0.860078790577222</c:v>
                </c:pt>
                <c:pt idx="4902">
                  <c:v>0.858301624916701</c:v>
                </c:pt>
                <c:pt idx="4903">
                  <c:v>0.853022392960932</c:v>
                </c:pt>
                <c:pt idx="4904">
                  <c:v>0.854174486785644</c:v>
                </c:pt>
                <c:pt idx="4905">
                  <c:v>0.860904187769709</c:v>
                </c:pt>
                <c:pt idx="4906">
                  <c:v>0.861146085409275</c:v>
                </c:pt>
                <c:pt idx="4907">
                  <c:v>0.86583000499578</c:v>
                </c:pt>
                <c:pt idx="4908">
                  <c:v>0.868403391124806</c:v>
                </c:pt>
                <c:pt idx="4909">
                  <c:v>0.861924039071247</c:v>
                </c:pt>
                <c:pt idx="4910">
                  <c:v>0.858850246538787</c:v>
                </c:pt>
                <c:pt idx="4911">
                  <c:v>0.855531951122456</c:v>
                </c:pt>
                <c:pt idx="4912">
                  <c:v>0.851679141053983</c:v>
                </c:pt>
                <c:pt idx="4913">
                  <c:v>0.823353115269463</c:v>
                </c:pt>
                <c:pt idx="4914">
                  <c:v>0.818557809832387</c:v>
                </c:pt>
                <c:pt idx="4915">
                  <c:v>0.822828753541862</c:v>
                </c:pt>
                <c:pt idx="4916">
                  <c:v>0.830233113725542</c:v>
                </c:pt>
                <c:pt idx="4917">
                  <c:v>0.828326996467301</c:v>
                </c:pt>
                <c:pt idx="4918">
                  <c:v>0.828024746460289</c:v>
                </c:pt>
                <c:pt idx="4919">
                  <c:v>0.831757838225018</c:v>
                </c:pt>
                <c:pt idx="4920">
                  <c:v>0.836872546746381</c:v>
                </c:pt>
                <c:pt idx="4921">
                  <c:v>0.834501948077933</c:v>
                </c:pt>
                <c:pt idx="4922">
                  <c:v>0.83653835875655</c:v>
                </c:pt>
                <c:pt idx="4923">
                  <c:v>0.839886292833588</c:v>
                </c:pt>
                <c:pt idx="4924">
                  <c:v>0.839636000417676</c:v>
                </c:pt>
                <c:pt idx="4925">
                  <c:v>0.846037266624547</c:v>
                </c:pt>
                <c:pt idx="4926">
                  <c:v>0.852505983874053</c:v>
                </c:pt>
                <c:pt idx="4927">
                  <c:v>0.850626305511253</c:v>
                </c:pt>
                <c:pt idx="4928">
                  <c:v>0.843580583943908</c:v>
                </c:pt>
                <c:pt idx="4929">
                  <c:v>0.843230177110944</c:v>
                </c:pt>
                <c:pt idx="4930">
                  <c:v>0.841622621666711</c:v>
                </c:pt>
                <c:pt idx="4931">
                  <c:v>0.839443382446295</c:v>
                </c:pt>
                <c:pt idx="4932">
                  <c:v>0.837240731400728</c:v>
                </c:pt>
                <c:pt idx="4933">
                  <c:v>0.845685272942466</c:v>
                </c:pt>
                <c:pt idx="4934">
                  <c:v>0.844784138157261</c:v>
                </c:pt>
                <c:pt idx="4935">
                  <c:v>0.875374753507112</c:v>
                </c:pt>
                <c:pt idx="4936">
                  <c:v>0.876645116460338</c:v>
                </c:pt>
                <c:pt idx="4937">
                  <c:v>0.87753800128662</c:v>
                </c:pt>
                <c:pt idx="4938">
                  <c:v>0.871491905729059</c:v>
                </c:pt>
                <c:pt idx="4939">
                  <c:v>0.871056034437935</c:v>
                </c:pt>
                <c:pt idx="4940">
                  <c:v>0.87036599441819</c:v>
                </c:pt>
                <c:pt idx="4941">
                  <c:v>0.872434804256101</c:v>
                </c:pt>
                <c:pt idx="4942">
                  <c:v>0.874165879107451</c:v>
                </c:pt>
                <c:pt idx="4943">
                  <c:v>0.875635329742271</c:v>
                </c:pt>
                <c:pt idx="4944">
                  <c:v>0.873966054226044</c:v>
                </c:pt>
                <c:pt idx="4945">
                  <c:v>0.877077332865219</c:v>
                </c:pt>
                <c:pt idx="4946">
                  <c:v>0.878415465169152</c:v>
                </c:pt>
                <c:pt idx="4947">
                  <c:v>0.87658235970063</c:v>
                </c:pt>
                <c:pt idx="4948">
                  <c:v>0.878676940729416</c:v>
                </c:pt>
                <c:pt idx="4949">
                  <c:v>0.879372332928049</c:v>
                </c:pt>
                <c:pt idx="4950">
                  <c:v>0.879717575922821</c:v>
                </c:pt>
                <c:pt idx="4951">
                  <c:v>0.879636843353595</c:v>
                </c:pt>
                <c:pt idx="4952">
                  <c:v>0.879685644109369</c:v>
                </c:pt>
                <c:pt idx="4953">
                  <c:v>0.8801065268941</c:v>
                </c:pt>
                <c:pt idx="4954">
                  <c:v>0.877421067795815</c:v>
                </c:pt>
                <c:pt idx="4955">
                  <c:v>0.875766360261892</c:v>
                </c:pt>
                <c:pt idx="4956">
                  <c:v>0.875751794659207</c:v>
                </c:pt>
                <c:pt idx="4957">
                  <c:v>0.872898212299633</c:v>
                </c:pt>
                <c:pt idx="4958">
                  <c:v>0.854230478996361</c:v>
                </c:pt>
                <c:pt idx="4959">
                  <c:v>0.850939479798457</c:v>
                </c:pt>
                <c:pt idx="4960">
                  <c:v>0.854044983479897</c:v>
                </c:pt>
                <c:pt idx="4961">
                  <c:v>0.855726347975686</c:v>
                </c:pt>
                <c:pt idx="4962">
                  <c:v>0.856718446401429</c:v>
                </c:pt>
                <c:pt idx="4963">
                  <c:v>0.858200341401154</c:v>
                </c:pt>
                <c:pt idx="4964">
                  <c:v>0.85852675765754</c:v>
                </c:pt>
                <c:pt idx="4965">
                  <c:v>0.862715363920801</c:v>
                </c:pt>
                <c:pt idx="4966">
                  <c:v>0.863617782180929</c:v>
                </c:pt>
                <c:pt idx="4967">
                  <c:v>0.863030933598487</c:v>
                </c:pt>
                <c:pt idx="4968">
                  <c:v>0.863354440017424</c:v>
                </c:pt>
                <c:pt idx="4969">
                  <c:v>0.865774652773973</c:v>
                </c:pt>
                <c:pt idx="4970">
                  <c:v>0.864149374878854</c:v>
                </c:pt>
                <c:pt idx="4971">
                  <c:v>0.865232865242355</c:v>
                </c:pt>
                <c:pt idx="4972">
                  <c:v>0.864101813841577</c:v>
                </c:pt>
                <c:pt idx="4973">
                  <c:v>0.862992266284956</c:v>
                </c:pt>
                <c:pt idx="4974">
                  <c:v>0.862669635208976</c:v>
                </c:pt>
                <c:pt idx="4975">
                  <c:v>0.859823700178168</c:v>
                </c:pt>
                <c:pt idx="4976">
                  <c:v>0.861924389026732</c:v>
                </c:pt>
                <c:pt idx="4977">
                  <c:v>0.862131572655645</c:v>
                </c:pt>
                <c:pt idx="4978">
                  <c:v>0.864024336826903</c:v>
                </c:pt>
                <c:pt idx="4979">
                  <c:v>0.828152828669385</c:v>
                </c:pt>
                <c:pt idx="4980">
                  <c:v>0.826094136364394</c:v>
                </c:pt>
                <c:pt idx="4981">
                  <c:v>0.825377254718068</c:v>
                </c:pt>
                <c:pt idx="4982">
                  <c:v>0.822216401510231</c:v>
                </c:pt>
                <c:pt idx="4983">
                  <c:v>0.822955957922959</c:v>
                </c:pt>
                <c:pt idx="4984">
                  <c:v>0.827573391573184</c:v>
                </c:pt>
                <c:pt idx="4985">
                  <c:v>0.827430994365913</c:v>
                </c:pt>
                <c:pt idx="4986">
                  <c:v>0.828701144835409</c:v>
                </c:pt>
                <c:pt idx="4987">
                  <c:v>0.829030369858392</c:v>
                </c:pt>
                <c:pt idx="4988">
                  <c:v>0.829811015343963</c:v>
                </c:pt>
                <c:pt idx="4989">
                  <c:v>0.83386029998115</c:v>
                </c:pt>
                <c:pt idx="4990">
                  <c:v>0.834093659898831</c:v>
                </c:pt>
                <c:pt idx="4991">
                  <c:v>0.834716315548807</c:v>
                </c:pt>
                <c:pt idx="4992">
                  <c:v>0.838604437210688</c:v>
                </c:pt>
                <c:pt idx="4993">
                  <c:v>0.841413660469784</c:v>
                </c:pt>
                <c:pt idx="4994">
                  <c:v>0.840787443819118</c:v>
                </c:pt>
                <c:pt idx="4995">
                  <c:v>0.84105332847648</c:v>
                </c:pt>
                <c:pt idx="4996">
                  <c:v>0.839632153874872</c:v>
                </c:pt>
                <c:pt idx="4997">
                  <c:v>0.841577312620428</c:v>
                </c:pt>
                <c:pt idx="4998">
                  <c:v>0.847567177041884</c:v>
                </c:pt>
                <c:pt idx="4999">
                  <c:v>0.86504142260618</c:v>
                </c:pt>
                <c:pt idx="5000">
                  <c:v>0.86122451246681</c:v>
                </c:pt>
                <c:pt idx="5001">
                  <c:v>0.865429577932643</c:v>
                </c:pt>
                <c:pt idx="5002">
                  <c:v>0.867286971716341</c:v>
                </c:pt>
                <c:pt idx="5003">
                  <c:v>0.86785477805935</c:v>
                </c:pt>
                <c:pt idx="5004">
                  <c:v>0.862247741934329</c:v>
                </c:pt>
                <c:pt idx="5005">
                  <c:v>0.861090364911118</c:v>
                </c:pt>
                <c:pt idx="5006">
                  <c:v>0.859542250810973</c:v>
                </c:pt>
                <c:pt idx="5007">
                  <c:v>0.858621000624365</c:v>
                </c:pt>
                <c:pt idx="5008">
                  <c:v>0.856924408062705</c:v>
                </c:pt>
                <c:pt idx="5009">
                  <c:v>0.855431204517937</c:v>
                </c:pt>
                <c:pt idx="5010">
                  <c:v>0.855261276935111</c:v>
                </c:pt>
                <c:pt idx="5011">
                  <c:v>0.858205200044393</c:v>
                </c:pt>
                <c:pt idx="5012">
                  <c:v>0.85892947482828</c:v>
                </c:pt>
                <c:pt idx="5013">
                  <c:v>0.853401786424668</c:v>
                </c:pt>
                <c:pt idx="5014">
                  <c:v>0.85303805277381</c:v>
                </c:pt>
                <c:pt idx="5015">
                  <c:v>0.852283594413109</c:v>
                </c:pt>
                <c:pt idx="5016">
                  <c:v>0.850977945866068</c:v>
                </c:pt>
                <c:pt idx="5017">
                  <c:v>0.852234354560855</c:v>
                </c:pt>
                <c:pt idx="5018">
                  <c:v>0.856694121689558</c:v>
                </c:pt>
                <c:pt idx="5019">
                  <c:v>0.855079664610031</c:v>
                </c:pt>
                <c:pt idx="5020">
                  <c:v>0.852953463056767</c:v>
                </c:pt>
                <c:pt idx="5021">
                  <c:v>0.847771406524698</c:v>
                </c:pt>
                <c:pt idx="5022">
                  <c:v>0.823965319009372</c:v>
                </c:pt>
                <c:pt idx="5023">
                  <c:v>0.824912632452119</c:v>
                </c:pt>
                <c:pt idx="5024">
                  <c:v>0.826003288690019</c:v>
                </c:pt>
                <c:pt idx="5025">
                  <c:v>0.825294487002639</c:v>
                </c:pt>
                <c:pt idx="5026">
                  <c:v>0.820812717157823</c:v>
                </c:pt>
                <c:pt idx="5027">
                  <c:v>0.820683481597732</c:v>
                </c:pt>
                <c:pt idx="5028">
                  <c:v>0.820995455597025</c:v>
                </c:pt>
                <c:pt idx="5029">
                  <c:v>0.820807335116498</c:v>
                </c:pt>
                <c:pt idx="5030">
                  <c:v>0.820866661418667</c:v>
                </c:pt>
                <c:pt idx="5031">
                  <c:v>0.818791063571859</c:v>
                </c:pt>
                <c:pt idx="5032">
                  <c:v>0.81594760926929</c:v>
                </c:pt>
                <c:pt idx="5033">
                  <c:v>0.821123487132114</c:v>
                </c:pt>
                <c:pt idx="5034">
                  <c:v>0.820743935336591</c:v>
                </c:pt>
                <c:pt idx="5035">
                  <c:v>0.819888660981161</c:v>
                </c:pt>
                <c:pt idx="5036">
                  <c:v>0.819702550296757</c:v>
                </c:pt>
                <c:pt idx="5037">
                  <c:v>0.818416590428488</c:v>
                </c:pt>
                <c:pt idx="5038">
                  <c:v>0.818551490708922</c:v>
                </c:pt>
                <c:pt idx="5039">
                  <c:v>0.820412930171002</c:v>
                </c:pt>
                <c:pt idx="5040">
                  <c:v>0.818670765101627</c:v>
                </c:pt>
                <c:pt idx="5041">
                  <c:v>0.816621883080115</c:v>
                </c:pt>
                <c:pt idx="5042">
                  <c:v>0.816301988349105</c:v>
                </c:pt>
                <c:pt idx="5043">
                  <c:v>0.819287605708872</c:v>
                </c:pt>
                <c:pt idx="5044">
                  <c:v>0.819536451425556</c:v>
                </c:pt>
                <c:pt idx="5045">
                  <c:v>0.817210772325372</c:v>
                </c:pt>
                <c:pt idx="5046">
                  <c:v>0.818119180169694</c:v>
                </c:pt>
                <c:pt idx="5047">
                  <c:v>0.815637215985309</c:v>
                </c:pt>
                <c:pt idx="5048">
                  <c:v>0.818759979342795</c:v>
                </c:pt>
                <c:pt idx="5049">
                  <c:v>0.818839596862078</c:v>
                </c:pt>
                <c:pt idx="5050">
                  <c:v>0.822435298558339</c:v>
                </c:pt>
                <c:pt idx="5051">
                  <c:v>0.82232870213157</c:v>
                </c:pt>
                <c:pt idx="5052">
                  <c:v>0.821849691462222</c:v>
                </c:pt>
                <c:pt idx="5053">
                  <c:v>0.818333825329823</c:v>
                </c:pt>
                <c:pt idx="5054">
                  <c:v>0.81664382370698</c:v>
                </c:pt>
                <c:pt idx="5055">
                  <c:v>0.816729609232683</c:v>
                </c:pt>
                <c:pt idx="5056">
                  <c:v>0.819836668753747</c:v>
                </c:pt>
                <c:pt idx="5057">
                  <c:v>0.820380034286495</c:v>
                </c:pt>
                <c:pt idx="5058">
                  <c:v>0.820212911819225</c:v>
                </c:pt>
                <c:pt idx="5059">
                  <c:v>0.817943019030049</c:v>
                </c:pt>
                <c:pt idx="5060">
                  <c:v>0.817471702425683</c:v>
                </c:pt>
                <c:pt idx="5061">
                  <c:v>0.817489912098059</c:v>
                </c:pt>
                <c:pt idx="5062">
                  <c:v>0.817764653040195</c:v>
                </c:pt>
                <c:pt idx="5063">
                  <c:v>0.813324741454283</c:v>
                </c:pt>
                <c:pt idx="5064">
                  <c:v>0.814005204680081</c:v>
                </c:pt>
                <c:pt idx="5065">
                  <c:v>0.812712425546152</c:v>
                </c:pt>
                <c:pt idx="5066">
                  <c:v>0.811680081796369</c:v>
                </c:pt>
                <c:pt idx="5067">
                  <c:v>0.809759749226624</c:v>
                </c:pt>
                <c:pt idx="5068">
                  <c:v>0.810496843385927</c:v>
                </c:pt>
                <c:pt idx="5069">
                  <c:v>0.810995538116186</c:v>
                </c:pt>
                <c:pt idx="5070">
                  <c:v>0.809706878192078</c:v>
                </c:pt>
                <c:pt idx="5071">
                  <c:v>0.808756607159428</c:v>
                </c:pt>
                <c:pt idx="5072">
                  <c:v>0.809071813141334</c:v>
                </c:pt>
                <c:pt idx="5073">
                  <c:v>0.8126269112378</c:v>
                </c:pt>
                <c:pt idx="5074">
                  <c:v>0.814064175152616</c:v>
                </c:pt>
                <c:pt idx="5075">
                  <c:v>0.816090571901356</c:v>
                </c:pt>
                <c:pt idx="5076">
                  <c:v>0.815614157959459</c:v>
                </c:pt>
                <c:pt idx="5077">
                  <c:v>0.814602354999</c:v>
                </c:pt>
                <c:pt idx="5078">
                  <c:v>0.818553622257512</c:v>
                </c:pt>
                <c:pt idx="5079">
                  <c:v>0.819669848778665</c:v>
                </c:pt>
                <c:pt idx="5080">
                  <c:v>0.817440487599715</c:v>
                </c:pt>
                <c:pt idx="5081">
                  <c:v>0.816301167112481</c:v>
                </c:pt>
                <c:pt idx="5082">
                  <c:v>0.817092858270376</c:v>
                </c:pt>
                <c:pt idx="5083">
                  <c:v>0.815588796972744</c:v>
                </c:pt>
                <c:pt idx="5084">
                  <c:v>0.816652169863726</c:v>
                </c:pt>
                <c:pt idx="5085">
                  <c:v>0.815491606179061</c:v>
                </c:pt>
                <c:pt idx="5086">
                  <c:v>0.819154914543302</c:v>
                </c:pt>
                <c:pt idx="5087">
                  <c:v>0.82398826766964</c:v>
                </c:pt>
                <c:pt idx="5088">
                  <c:v>0.825143955618061</c:v>
                </c:pt>
                <c:pt idx="5089">
                  <c:v>0.826938495104298</c:v>
                </c:pt>
                <c:pt idx="5090">
                  <c:v>0.827854727929731</c:v>
                </c:pt>
                <c:pt idx="5091">
                  <c:v>0.827448020889249</c:v>
                </c:pt>
                <c:pt idx="5092">
                  <c:v>0.828621373882855</c:v>
                </c:pt>
                <c:pt idx="5093">
                  <c:v>0.826616778793077</c:v>
                </c:pt>
                <c:pt idx="5094">
                  <c:v>0.824651704719061</c:v>
                </c:pt>
                <c:pt idx="5095">
                  <c:v>0.821291522085034</c:v>
                </c:pt>
                <c:pt idx="5096">
                  <c:v>0.820682983579684</c:v>
                </c:pt>
                <c:pt idx="5097">
                  <c:v>0.819989208586555</c:v>
                </c:pt>
                <c:pt idx="5098">
                  <c:v>0.818683141890896</c:v>
                </c:pt>
                <c:pt idx="5099">
                  <c:v>0.817947850089725</c:v>
                </c:pt>
                <c:pt idx="5100">
                  <c:v>0.817812767455249</c:v>
                </c:pt>
                <c:pt idx="5101">
                  <c:v>0.814930742411447</c:v>
                </c:pt>
                <c:pt idx="5102">
                  <c:v>0.81433913485037</c:v>
                </c:pt>
                <c:pt idx="5103">
                  <c:v>0.813844842483803</c:v>
                </c:pt>
                <c:pt idx="5104">
                  <c:v>0.814882992969738</c:v>
                </c:pt>
                <c:pt idx="5105">
                  <c:v>0.814373524887229</c:v>
                </c:pt>
                <c:pt idx="5106">
                  <c:v>0.812055861669253</c:v>
                </c:pt>
                <c:pt idx="5107">
                  <c:v>0.813386009173252</c:v>
                </c:pt>
                <c:pt idx="5108">
                  <c:v>0.739651695502925</c:v>
                </c:pt>
                <c:pt idx="5109">
                  <c:v>0.73965013239993</c:v>
                </c:pt>
                <c:pt idx="5110">
                  <c:v>0.740845168668005</c:v>
                </c:pt>
                <c:pt idx="5111">
                  <c:v>0.740426618497784</c:v>
                </c:pt>
                <c:pt idx="5112">
                  <c:v>0.736763465070976</c:v>
                </c:pt>
                <c:pt idx="5113">
                  <c:v>0.737340001891346</c:v>
                </c:pt>
                <c:pt idx="5114">
                  <c:v>0.739664215246007</c:v>
                </c:pt>
                <c:pt idx="5115">
                  <c:v>0.738694237069767</c:v>
                </c:pt>
                <c:pt idx="5116">
                  <c:v>0.737574961654403</c:v>
                </c:pt>
                <c:pt idx="5117">
                  <c:v>0.739320276579875</c:v>
                </c:pt>
                <c:pt idx="5118">
                  <c:v>0.743251502484969</c:v>
                </c:pt>
                <c:pt idx="5119">
                  <c:v>0.741597149756995</c:v>
                </c:pt>
                <c:pt idx="5120">
                  <c:v>0.742494909910463</c:v>
                </c:pt>
                <c:pt idx="5121">
                  <c:v>0.740106939399423</c:v>
                </c:pt>
                <c:pt idx="5122">
                  <c:v>0.736590646337636</c:v>
                </c:pt>
                <c:pt idx="5123">
                  <c:v>0.735010212859715</c:v>
                </c:pt>
                <c:pt idx="5124">
                  <c:v>0.734834714432659</c:v>
                </c:pt>
                <c:pt idx="5125">
                  <c:v>0.734922172805802</c:v>
                </c:pt>
                <c:pt idx="5126">
                  <c:v>0.735334626958426</c:v>
                </c:pt>
                <c:pt idx="5127">
                  <c:v>0.734947783528561</c:v>
                </c:pt>
                <c:pt idx="5128">
                  <c:v>0.736515704437292</c:v>
                </c:pt>
                <c:pt idx="5129">
                  <c:v>0.739152997305449</c:v>
                </c:pt>
                <c:pt idx="5130">
                  <c:v>0.740082387154644</c:v>
                </c:pt>
                <c:pt idx="5131">
                  <c:v>0.713094750779373</c:v>
                </c:pt>
                <c:pt idx="5132">
                  <c:v>0.710688543827291</c:v>
                </c:pt>
                <c:pt idx="5133">
                  <c:v>0.709233204165644</c:v>
                </c:pt>
                <c:pt idx="5134">
                  <c:v>0.708826287938813</c:v>
                </c:pt>
                <c:pt idx="5135">
                  <c:v>0.70751005543457</c:v>
                </c:pt>
                <c:pt idx="5136">
                  <c:v>0.706844705304827</c:v>
                </c:pt>
                <c:pt idx="5137">
                  <c:v>0.707077497957536</c:v>
                </c:pt>
                <c:pt idx="5138">
                  <c:v>0.707341635024001</c:v>
                </c:pt>
                <c:pt idx="5139">
                  <c:v>0.706224495390383</c:v>
                </c:pt>
                <c:pt idx="5140">
                  <c:v>0.703678387144675</c:v>
                </c:pt>
                <c:pt idx="5141">
                  <c:v>0.703089693954862</c:v>
                </c:pt>
                <c:pt idx="5142">
                  <c:v>0.70333721066979</c:v>
                </c:pt>
                <c:pt idx="5143">
                  <c:v>0.70414681521181</c:v>
                </c:pt>
                <c:pt idx="5144">
                  <c:v>0.70362937334722</c:v>
                </c:pt>
                <c:pt idx="5145">
                  <c:v>0.704469096426038</c:v>
                </c:pt>
                <c:pt idx="5146">
                  <c:v>0.707283579420524</c:v>
                </c:pt>
                <c:pt idx="5147">
                  <c:v>0.708472813370922</c:v>
                </c:pt>
                <c:pt idx="5148">
                  <c:v>0.705321382912183</c:v>
                </c:pt>
                <c:pt idx="5149">
                  <c:v>0.704793863486302</c:v>
                </c:pt>
                <c:pt idx="5150">
                  <c:v>0.705543083657918</c:v>
                </c:pt>
                <c:pt idx="5151">
                  <c:v>0.70913335844844</c:v>
                </c:pt>
                <c:pt idx="5152">
                  <c:v>0.712734774283706</c:v>
                </c:pt>
                <c:pt idx="5153">
                  <c:v>0.710559787350521</c:v>
                </c:pt>
                <c:pt idx="5154">
                  <c:v>0.707024606074161</c:v>
                </c:pt>
                <c:pt idx="5155">
                  <c:v>0.706725036023464</c:v>
                </c:pt>
                <c:pt idx="5156">
                  <c:v>0.704971218386151</c:v>
                </c:pt>
                <c:pt idx="5157">
                  <c:v>0.703730238072532</c:v>
                </c:pt>
                <c:pt idx="5158">
                  <c:v>0.703017493786113</c:v>
                </c:pt>
                <c:pt idx="5159">
                  <c:v>0.70433482956745</c:v>
                </c:pt>
                <c:pt idx="5160">
                  <c:v>0.700593410996484</c:v>
                </c:pt>
                <c:pt idx="5161">
                  <c:v>0.699986945947667</c:v>
                </c:pt>
                <c:pt idx="5162">
                  <c:v>0.701637194445144</c:v>
                </c:pt>
                <c:pt idx="5163">
                  <c:v>0.699524990684085</c:v>
                </c:pt>
                <c:pt idx="5164">
                  <c:v>0.701188858884666</c:v>
                </c:pt>
                <c:pt idx="5165">
                  <c:v>0.701481847151868</c:v>
                </c:pt>
                <c:pt idx="5166">
                  <c:v>0.702591897733013</c:v>
                </c:pt>
                <c:pt idx="5167">
                  <c:v>0.703656039862975</c:v>
                </c:pt>
                <c:pt idx="5168">
                  <c:v>0.705629371526882</c:v>
                </c:pt>
                <c:pt idx="5169">
                  <c:v>0.706824204237956</c:v>
                </c:pt>
                <c:pt idx="5170">
                  <c:v>0.711030174325634</c:v>
                </c:pt>
                <c:pt idx="5171">
                  <c:v>0.707539811733772</c:v>
                </c:pt>
                <c:pt idx="5172">
                  <c:v>0.711874999207413</c:v>
                </c:pt>
                <c:pt idx="5173">
                  <c:v>0.711851700765368</c:v>
                </c:pt>
                <c:pt idx="5174">
                  <c:v>0.707174224936046</c:v>
                </c:pt>
                <c:pt idx="5175">
                  <c:v>0.705216303588286</c:v>
                </c:pt>
                <c:pt idx="5176">
                  <c:v>0.703411059145945</c:v>
                </c:pt>
                <c:pt idx="5177">
                  <c:v>0.702700815142409</c:v>
                </c:pt>
                <c:pt idx="5178">
                  <c:v>0.699944407791812</c:v>
                </c:pt>
                <c:pt idx="5179">
                  <c:v>0.700230231470725</c:v>
                </c:pt>
                <c:pt idx="5180">
                  <c:v>0.699185879285594</c:v>
                </c:pt>
                <c:pt idx="5181">
                  <c:v>0.69948910567694</c:v>
                </c:pt>
                <c:pt idx="5182">
                  <c:v>0.698288626946636</c:v>
                </c:pt>
                <c:pt idx="5183">
                  <c:v>0.696376605487881</c:v>
                </c:pt>
                <c:pt idx="5184">
                  <c:v>0.696644839923851</c:v>
                </c:pt>
                <c:pt idx="5185">
                  <c:v>0.697479980625802</c:v>
                </c:pt>
                <c:pt idx="5186">
                  <c:v>0.700006717549798</c:v>
                </c:pt>
                <c:pt idx="5187">
                  <c:v>0.701023899989735</c:v>
                </c:pt>
                <c:pt idx="5188">
                  <c:v>0.698375430703147</c:v>
                </c:pt>
                <c:pt idx="5189">
                  <c:v>0.699444239100245</c:v>
                </c:pt>
                <c:pt idx="5190">
                  <c:v>0.698709116150546</c:v>
                </c:pt>
                <c:pt idx="5191">
                  <c:v>0.702840812299952</c:v>
                </c:pt>
                <c:pt idx="5192">
                  <c:v>0.70337878520662</c:v>
                </c:pt>
                <c:pt idx="5193">
                  <c:v>0.704041066680941</c:v>
                </c:pt>
                <c:pt idx="5194">
                  <c:v>0.700453459396286</c:v>
                </c:pt>
                <c:pt idx="5195">
                  <c:v>0.699683363761615</c:v>
                </c:pt>
                <c:pt idx="5196">
                  <c:v>0.701590111616489</c:v>
                </c:pt>
                <c:pt idx="5197">
                  <c:v>0.6986571589017</c:v>
                </c:pt>
                <c:pt idx="5198">
                  <c:v>0.699202462188251</c:v>
                </c:pt>
                <c:pt idx="5199">
                  <c:v>0.701327890137188</c:v>
                </c:pt>
                <c:pt idx="5200">
                  <c:v>0.702287056580267</c:v>
                </c:pt>
                <c:pt idx="5201">
                  <c:v>0.70035037953335</c:v>
                </c:pt>
                <c:pt idx="5202">
                  <c:v>0.698855809965938</c:v>
                </c:pt>
                <c:pt idx="5203">
                  <c:v>0.697719790202805</c:v>
                </c:pt>
                <c:pt idx="5204">
                  <c:v>0.697041091093853</c:v>
                </c:pt>
                <c:pt idx="5205">
                  <c:v>0.696386619097926</c:v>
                </c:pt>
                <c:pt idx="5206">
                  <c:v>0.697899024018508</c:v>
                </c:pt>
                <c:pt idx="5207">
                  <c:v>0.697759098208916</c:v>
                </c:pt>
                <c:pt idx="5208">
                  <c:v>0.695390595303278</c:v>
                </c:pt>
                <c:pt idx="5209">
                  <c:v>0.693252495879973</c:v>
                </c:pt>
                <c:pt idx="5210">
                  <c:v>0.69283690297601</c:v>
                </c:pt>
                <c:pt idx="5211">
                  <c:v>0.692252329700514</c:v>
                </c:pt>
                <c:pt idx="5212">
                  <c:v>0.692313138668055</c:v>
                </c:pt>
                <c:pt idx="5213">
                  <c:v>0.691549459477968</c:v>
                </c:pt>
                <c:pt idx="5214">
                  <c:v>0.690873964530159</c:v>
                </c:pt>
                <c:pt idx="5215">
                  <c:v>0.690473327000804</c:v>
                </c:pt>
                <c:pt idx="5216">
                  <c:v>0.69112338047054</c:v>
                </c:pt>
                <c:pt idx="5217">
                  <c:v>0.69112338047054</c:v>
                </c:pt>
                <c:pt idx="5218">
                  <c:v>0.690704181666049</c:v>
                </c:pt>
                <c:pt idx="5219">
                  <c:v>0.690061378163045</c:v>
                </c:pt>
                <c:pt idx="5220">
                  <c:v>0.689351807062545</c:v>
                </c:pt>
                <c:pt idx="5221">
                  <c:v>0.689415189936149</c:v>
                </c:pt>
                <c:pt idx="5222">
                  <c:v>0.688830600289963</c:v>
                </c:pt>
                <c:pt idx="5223">
                  <c:v>0.690345934728088</c:v>
                </c:pt>
                <c:pt idx="5224">
                  <c:v>0.69226995538528</c:v>
                </c:pt>
                <c:pt idx="5225">
                  <c:v>0.691569906267169</c:v>
                </c:pt>
                <c:pt idx="5226">
                  <c:v>0.690115846514128</c:v>
                </c:pt>
                <c:pt idx="5227">
                  <c:v>0.691684321200273</c:v>
                </c:pt>
                <c:pt idx="5228">
                  <c:v>0.691247302181232</c:v>
                </c:pt>
                <c:pt idx="5229">
                  <c:v>0.688861938198349</c:v>
                </c:pt>
                <c:pt idx="5230">
                  <c:v>0.690921493694928</c:v>
                </c:pt>
                <c:pt idx="5231">
                  <c:v>0.693659568787528</c:v>
                </c:pt>
                <c:pt idx="5232">
                  <c:v>0.697061235745966</c:v>
                </c:pt>
                <c:pt idx="5233">
                  <c:v>0.698374756462083</c:v>
                </c:pt>
                <c:pt idx="5234">
                  <c:v>0.698264530483555</c:v>
                </c:pt>
                <c:pt idx="5235">
                  <c:v>0.699127006885303</c:v>
                </c:pt>
                <c:pt idx="5236">
                  <c:v>0.699793885319587</c:v>
                </c:pt>
                <c:pt idx="5237">
                  <c:v>0.699656299712522</c:v>
                </c:pt>
                <c:pt idx="5238">
                  <c:v>0.698458797676475</c:v>
                </c:pt>
                <c:pt idx="5239">
                  <c:v>0.69629191043094</c:v>
                </c:pt>
                <c:pt idx="5240">
                  <c:v>0.673570900291359</c:v>
                </c:pt>
                <c:pt idx="5241">
                  <c:v>0.678995329614418</c:v>
                </c:pt>
                <c:pt idx="5242">
                  <c:v>0.681770815381005</c:v>
                </c:pt>
                <c:pt idx="5243">
                  <c:v>0.681738538911177</c:v>
                </c:pt>
                <c:pt idx="5244">
                  <c:v>0.680900001182</c:v>
                </c:pt>
                <c:pt idx="5245">
                  <c:v>0.679725906399724</c:v>
                </c:pt>
                <c:pt idx="5246">
                  <c:v>0.67802870935236</c:v>
                </c:pt>
                <c:pt idx="5247">
                  <c:v>0.67868034145874</c:v>
                </c:pt>
                <c:pt idx="5248">
                  <c:v>0.678025865299243</c:v>
                </c:pt>
                <c:pt idx="5249">
                  <c:v>0.676076825442926</c:v>
                </c:pt>
                <c:pt idx="5250">
                  <c:v>0.673519100853963</c:v>
                </c:pt>
                <c:pt idx="5251">
                  <c:v>0.671845836178906</c:v>
                </c:pt>
                <c:pt idx="5252">
                  <c:v>0.67075011163208</c:v>
                </c:pt>
                <c:pt idx="5253">
                  <c:v>0.671358685264281</c:v>
                </c:pt>
                <c:pt idx="5254">
                  <c:v>0.674463073030539</c:v>
                </c:pt>
                <c:pt idx="5255">
                  <c:v>0.674634560357878</c:v>
                </c:pt>
                <c:pt idx="5256">
                  <c:v>0.676121051233957</c:v>
                </c:pt>
                <c:pt idx="5257">
                  <c:v>0.675399858165569</c:v>
                </c:pt>
                <c:pt idx="5258">
                  <c:v>0.671470407512891</c:v>
                </c:pt>
                <c:pt idx="5259">
                  <c:v>0.670469280284089</c:v>
                </c:pt>
                <c:pt idx="5260">
                  <c:v>0.672525397570669</c:v>
                </c:pt>
                <c:pt idx="5261">
                  <c:v>0.672015223656209</c:v>
                </c:pt>
                <c:pt idx="5262">
                  <c:v>0.668692564048679</c:v>
                </c:pt>
                <c:pt idx="5263">
                  <c:v>0.668571030762072</c:v>
                </c:pt>
                <c:pt idx="5264">
                  <c:v>0.66802812360207</c:v>
                </c:pt>
                <c:pt idx="5265">
                  <c:v>0.66736348719429</c:v>
                </c:pt>
                <c:pt idx="5266">
                  <c:v>0.667252919334762</c:v>
                </c:pt>
                <c:pt idx="5267">
                  <c:v>0.667656380848948</c:v>
                </c:pt>
                <c:pt idx="5268">
                  <c:v>0.667996898137331</c:v>
                </c:pt>
                <c:pt idx="5269">
                  <c:v>0.667223424058531</c:v>
                </c:pt>
                <c:pt idx="5270">
                  <c:v>0.665510888790579</c:v>
                </c:pt>
                <c:pt idx="5271">
                  <c:v>0.664728103584619</c:v>
                </c:pt>
                <c:pt idx="5272">
                  <c:v>0.664863366028275</c:v>
                </c:pt>
                <c:pt idx="5273">
                  <c:v>0.665182874200196</c:v>
                </c:pt>
                <c:pt idx="5274">
                  <c:v>0.664057055480394</c:v>
                </c:pt>
                <c:pt idx="5275">
                  <c:v>0.663092759231589</c:v>
                </c:pt>
                <c:pt idx="5276">
                  <c:v>0.661657032211333</c:v>
                </c:pt>
                <c:pt idx="5277">
                  <c:v>0.662149131643466</c:v>
                </c:pt>
                <c:pt idx="5278">
                  <c:v>0.661942083308563</c:v>
                </c:pt>
                <c:pt idx="5279">
                  <c:v>0.661619535316049</c:v>
                </c:pt>
                <c:pt idx="5280">
                  <c:v>0.663303930871306</c:v>
                </c:pt>
                <c:pt idx="5281">
                  <c:v>0.660944345026344</c:v>
                </c:pt>
                <c:pt idx="5282">
                  <c:v>0.660849407452989</c:v>
                </c:pt>
                <c:pt idx="5283">
                  <c:v>0.643401041336081</c:v>
                </c:pt>
                <c:pt idx="5284">
                  <c:v>0.640671482762561</c:v>
                </c:pt>
                <c:pt idx="5285">
                  <c:v>0.641114910447789</c:v>
                </c:pt>
                <c:pt idx="5286">
                  <c:v>0.642602407326583</c:v>
                </c:pt>
                <c:pt idx="5287">
                  <c:v>0.640566928667601</c:v>
                </c:pt>
                <c:pt idx="5288">
                  <c:v>0.641768397044649</c:v>
                </c:pt>
                <c:pt idx="5289">
                  <c:v>0.642287933365669</c:v>
                </c:pt>
                <c:pt idx="5290">
                  <c:v>0.640805229146293</c:v>
                </c:pt>
                <c:pt idx="5291">
                  <c:v>0.639790964437801</c:v>
                </c:pt>
                <c:pt idx="5292">
                  <c:v>0.643234890954877</c:v>
                </c:pt>
                <c:pt idx="5293">
                  <c:v>0.643913199864288</c:v>
                </c:pt>
                <c:pt idx="5294">
                  <c:v>0.64108944427357</c:v>
                </c:pt>
                <c:pt idx="5295">
                  <c:v>0.641041105395532</c:v>
                </c:pt>
                <c:pt idx="5296">
                  <c:v>0.641362779629078</c:v>
                </c:pt>
                <c:pt idx="5297">
                  <c:v>0.64038526350215</c:v>
                </c:pt>
                <c:pt idx="5298">
                  <c:v>0.63834437816701</c:v>
                </c:pt>
                <c:pt idx="5299">
                  <c:v>0.643878859500038</c:v>
                </c:pt>
                <c:pt idx="5300">
                  <c:v>0.644469213124438</c:v>
                </c:pt>
                <c:pt idx="5301">
                  <c:v>0.642595447425118</c:v>
                </c:pt>
                <c:pt idx="5302">
                  <c:v>0.644832642836201</c:v>
                </c:pt>
                <c:pt idx="5303">
                  <c:v>0.652648489411161</c:v>
                </c:pt>
                <c:pt idx="5304">
                  <c:v>0.657422052794229</c:v>
                </c:pt>
                <c:pt idx="5305">
                  <c:v>0.658048177317306</c:v>
                </c:pt>
                <c:pt idx="5306">
                  <c:v>0.661070343273726</c:v>
                </c:pt>
                <c:pt idx="5307">
                  <c:v>0.665202872358106</c:v>
                </c:pt>
                <c:pt idx="5308">
                  <c:v>0.657085131230327</c:v>
                </c:pt>
                <c:pt idx="5309">
                  <c:v>0.656830042601613</c:v>
                </c:pt>
                <c:pt idx="5310">
                  <c:v>0.654168268711755</c:v>
                </c:pt>
                <c:pt idx="5311">
                  <c:v>0.653670140783562</c:v>
                </c:pt>
                <c:pt idx="5312">
                  <c:v>0.658704222561137</c:v>
                </c:pt>
                <c:pt idx="5313">
                  <c:v>0.658860278112134</c:v>
                </c:pt>
                <c:pt idx="5314">
                  <c:v>0.65898359825126</c:v>
                </c:pt>
                <c:pt idx="5315">
                  <c:v>0.663131849039034</c:v>
                </c:pt>
                <c:pt idx="5316">
                  <c:v>0.669327850992134</c:v>
                </c:pt>
                <c:pt idx="5317">
                  <c:v>0.670537126413542</c:v>
                </c:pt>
                <c:pt idx="5318">
                  <c:v>0.669591462984512</c:v>
                </c:pt>
                <c:pt idx="5319">
                  <c:v>0.672666595758104</c:v>
                </c:pt>
                <c:pt idx="5320">
                  <c:v>0.669122176532432</c:v>
                </c:pt>
                <c:pt idx="5321">
                  <c:v>0.662495565896141</c:v>
                </c:pt>
                <c:pt idx="5322">
                  <c:v>0.663935759156331</c:v>
                </c:pt>
                <c:pt idx="5323">
                  <c:v>0.663090118674297</c:v>
                </c:pt>
                <c:pt idx="5324">
                  <c:v>0.664916808634826</c:v>
                </c:pt>
                <c:pt idx="5325">
                  <c:v>0.662052248197162</c:v>
                </c:pt>
                <c:pt idx="5326">
                  <c:v>0.694771038675591</c:v>
                </c:pt>
                <c:pt idx="5327">
                  <c:v>0.698750168855521</c:v>
                </c:pt>
                <c:pt idx="5328">
                  <c:v>0.700344278726023</c:v>
                </c:pt>
                <c:pt idx="5329">
                  <c:v>0.700640457629917</c:v>
                </c:pt>
                <c:pt idx="5330">
                  <c:v>0.700194244189928</c:v>
                </c:pt>
                <c:pt idx="5331">
                  <c:v>0.696571792055907</c:v>
                </c:pt>
                <c:pt idx="5332">
                  <c:v>0.695583152332871</c:v>
                </c:pt>
                <c:pt idx="5333">
                  <c:v>0.694341102800787</c:v>
                </c:pt>
                <c:pt idx="5334">
                  <c:v>0.691750924159948</c:v>
                </c:pt>
                <c:pt idx="5335">
                  <c:v>0.691255002771492</c:v>
                </c:pt>
                <c:pt idx="5336">
                  <c:v>0.691458834513705</c:v>
                </c:pt>
                <c:pt idx="5337">
                  <c:v>0.691087464902273</c:v>
                </c:pt>
                <c:pt idx="5338">
                  <c:v>0.689304658141506</c:v>
                </c:pt>
                <c:pt idx="5339">
                  <c:v>0.690915937518393</c:v>
                </c:pt>
                <c:pt idx="5340">
                  <c:v>0.692512911882549</c:v>
                </c:pt>
                <c:pt idx="5341">
                  <c:v>0.696920109667531</c:v>
                </c:pt>
                <c:pt idx="5342">
                  <c:v>0.697062551585502</c:v>
                </c:pt>
                <c:pt idx="5343">
                  <c:v>0.69623863445488</c:v>
                </c:pt>
                <c:pt idx="5344">
                  <c:v>0.701699015745098</c:v>
                </c:pt>
                <c:pt idx="5345">
                  <c:v>0.703455955488747</c:v>
                </c:pt>
                <c:pt idx="5346">
                  <c:v>0.708175071538816</c:v>
                </c:pt>
                <c:pt idx="5347">
                  <c:v>0.709744742520857</c:v>
                </c:pt>
                <c:pt idx="5348">
                  <c:v>0.710123439045017</c:v>
                </c:pt>
                <c:pt idx="5349">
                  <c:v>0.706940803382066</c:v>
                </c:pt>
                <c:pt idx="5350">
                  <c:v>0.703219240028832</c:v>
                </c:pt>
                <c:pt idx="5351">
                  <c:v>0.701353810584847</c:v>
                </c:pt>
                <c:pt idx="5352">
                  <c:v>0.699599076783919</c:v>
                </c:pt>
                <c:pt idx="5353">
                  <c:v>0.699309301438316</c:v>
                </c:pt>
                <c:pt idx="5354">
                  <c:v>0.696685368991373</c:v>
                </c:pt>
                <c:pt idx="5355">
                  <c:v>0.696258283999856</c:v>
                </c:pt>
                <c:pt idx="5356">
                  <c:v>0.699088954369863</c:v>
                </c:pt>
                <c:pt idx="5357">
                  <c:v>0.704251560643079</c:v>
                </c:pt>
                <c:pt idx="5358">
                  <c:v>0.704678693487189</c:v>
                </c:pt>
                <c:pt idx="5359">
                  <c:v>0.70369735175808</c:v>
                </c:pt>
                <c:pt idx="5360">
                  <c:v>0.703055747287155</c:v>
                </c:pt>
                <c:pt idx="5361">
                  <c:v>0.699649846397052</c:v>
                </c:pt>
                <c:pt idx="5362">
                  <c:v>0.697334634191711</c:v>
                </c:pt>
                <c:pt idx="5363">
                  <c:v>0.696530616264967</c:v>
                </c:pt>
                <c:pt idx="5364">
                  <c:v>0.696832810628565</c:v>
                </c:pt>
                <c:pt idx="5365">
                  <c:v>0.697573993616723</c:v>
                </c:pt>
                <c:pt idx="5366">
                  <c:v>0.698844161383226</c:v>
                </c:pt>
                <c:pt idx="5367">
                  <c:v>0.699324282556492</c:v>
                </c:pt>
                <c:pt idx="5368">
                  <c:v>0.696005052906887</c:v>
                </c:pt>
                <c:pt idx="5369">
                  <c:v>0.70141957158896</c:v>
                </c:pt>
                <c:pt idx="5370">
                  <c:v>0.70069692195112</c:v>
                </c:pt>
                <c:pt idx="5371">
                  <c:v>0.701245783625811</c:v>
                </c:pt>
                <c:pt idx="5372">
                  <c:v>0.70424711048382</c:v>
                </c:pt>
                <c:pt idx="5373">
                  <c:v>0.702066758089914</c:v>
                </c:pt>
                <c:pt idx="5374">
                  <c:v>0.702165795828213</c:v>
                </c:pt>
                <c:pt idx="5375">
                  <c:v>0.706566324095768</c:v>
                </c:pt>
                <c:pt idx="5376">
                  <c:v>0.706831467458269</c:v>
                </c:pt>
                <c:pt idx="5377">
                  <c:v>0.706158558105405</c:v>
                </c:pt>
                <c:pt idx="5378">
                  <c:v>0.707315807004024</c:v>
                </c:pt>
                <c:pt idx="5379">
                  <c:v>0.705157947546611</c:v>
                </c:pt>
                <c:pt idx="5380">
                  <c:v>0.705639228657145</c:v>
                </c:pt>
                <c:pt idx="5381">
                  <c:v>0.708358239874791</c:v>
                </c:pt>
                <c:pt idx="5382">
                  <c:v>0.709075591255514</c:v>
                </c:pt>
                <c:pt idx="5383">
                  <c:v>0.708507092770288</c:v>
                </c:pt>
                <c:pt idx="5384">
                  <c:v>0.712530035010126</c:v>
                </c:pt>
                <c:pt idx="5385">
                  <c:v>0.713421847389622</c:v>
                </c:pt>
                <c:pt idx="5386">
                  <c:v>0.713634081647091</c:v>
                </c:pt>
                <c:pt idx="5387">
                  <c:v>0.711034213860937</c:v>
                </c:pt>
                <c:pt idx="5388">
                  <c:v>0.711608294891519</c:v>
                </c:pt>
                <c:pt idx="5389">
                  <c:v>0.712464198642127</c:v>
                </c:pt>
                <c:pt idx="5390">
                  <c:v>0.707174347089536</c:v>
                </c:pt>
                <c:pt idx="5391">
                  <c:v>0.705944824263248</c:v>
                </c:pt>
                <c:pt idx="5392">
                  <c:v>0.710287265343298</c:v>
                </c:pt>
                <c:pt idx="5393">
                  <c:v>0.709660171130761</c:v>
                </c:pt>
                <c:pt idx="5394">
                  <c:v>0.710619233497607</c:v>
                </c:pt>
                <c:pt idx="5395">
                  <c:v>0.709477987947842</c:v>
                </c:pt>
                <c:pt idx="5396">
                  <c:v>0.707421508209249</c:v>
                </c:pt>
                <c:pt idx="5397">
                  <c:v>0.706211431922556</c:v>
                </c:pt>
                <c:pt idx="5398">
                  <c:v>0.704975137379326</c:v>
                </c:pt>
                <c:pt idx="5399">
                  <c:v>0.706043970806065</c:v>
                </c:pt>
                <c:pt idx="5400">
                  <c:v>0.706348476572303</c:v>
                </c:pt>
                <c:pt idx="5401">
                  <c:v>0.706954049429151</c:v>
                </c:pt>
                <c:pt idx="5402">
                  <c:v>0.706935951059349</c:v>
                </c:pt>
                <c:pt idx="5403">
                  <c:v>0.704144219054707</c:v>
                </c:pt>
                <c:pt idx="5404">
                  <c:v>0.705357800278173</c:v>
                </c:pt>
                <c:pt idx="5405">
                  <c:v>0.709969180649936</c:v>
                </c:pt>
                <c:pt idx="5406">
                  <c:v>0.710607560635922</c:v>
                </c:pt>
                <c:pt idx="5407">
                  <c:v>0.708255856727376</c:v>
                </c:pt>
                <c:pt idx="5408">
                  <c:v>0.70910797894921</c:v>
                </c:pt>
                <c:pt idx="5409">
                  <c:v>0.70941326707163</c:v>
                </c:pt>
                <c:pt idx="5410">
                  <c:v>0.71002086840974</c:v>
                </c:pt>
                <c:pt idx="5411">
                  <c:v>0.711100324946525</c:v>
                </c:pt>
                <c:pt idx="5412">
                  <c:v>0.711775229998879</c:v>
                </c:pt>
                <c:pt idx="5413">
                  <c:v>0.704461008698247</c:v>
                </c:pt>
                <c:pt idx="5414">
                  <c:v>0.702295854653512</c:v>
                </c:pt>
                <c:pt idx="5415">
                  <c:v>0.702124555309775</c:v>
                </c:pt>
                <c:pt idx="5416">
                  <c:v>0.702078444461816</c:v>
                </c:pt>
                <c:pt idx="5417">
                  <c:v>0.702087181326504</c:v>
                </c:pt>
                <c:pt idx="5418">
                  <c:v>0.701370505157433</c:v>
                </c:pt>
                <c:pt idx="5419">
                  <c:v>0.701679643605781</c:v>
                </c:pt>
                <c:pt idx="5420">
                  <c:v>0.699621749712709</c:v>
                </c:pt>
                <c:pt idx="5421">
                  <c:v>0.700448079982412</c:v>
                </c:pt>
                <c:pt idx="5422">
                  <c:v>0.699550306279056</c:v>
                </c:pt>
                <c:pt idx="5423">
                  <c:v>0.698440315987038</c:v>
                </c:pt>
                <c:pt idx="5424">
                  <c:v>0.698727843782697</c:v>
                </c:pt>
                <c:pt idx="5425">
                  <c:v>0.698644349561478</c:v>
                </c:pt>
                <c:pt idx="5426">
                  <c:v>0.697393223131529</c:v>
                </c:pt>
                <c:pt idx="5427">
                  <c:v>0.697011624631145</c:v>
                </c:pt>
                <c:pt idx="5428">
                  <c:v>0.697016444351487</c:v>
                </c:pt>
                <c:pt idx="5429">
                  <c:v>0.696483406685288</c:v>
                </c:pt>
                <c:pt idx="5430">
                  <c:v>0.696623154264005</c:v>
                </c:pt>
                <c:pt idx="5431">
                  <c:v>0.696713202602901</c:v>
                </c:pt>
                <c:pt idx="5432">
                  <c:v>0.696811100552925</c:v>
                </c:pt>
                <c:pt idx="5433">
                  <c:v>0.696757107810352</c:v>
                </c:pt>
                <c:pt idx="5434">
                  <c:v>0.696454933138125</c:v>
                </c:pt>
                <c:pt idx="5435">
                  <c:v>0.677841231955549</c:v>
                </c:pt>
                <c:pt idx="5436">
                  <c:v>0.675486659640768</c:v>
                </c:pt>
                <c:pt idx="5437">
                  <c:v>0.673153260544405</c:v>
                </c:pt>
                <c:pt idx="5438">
                  <c:v>0.671795634446822</c:v>
                </c:pt>
                <c:pt idx="5439">
                  <c:v>0.671422808874482</c:v>
                </c:pt>
                <c:pt idx="5440">
                  <c:v>0.670376835133927</c:v>
                </c:pt>
                <c:pt idx="5441">
                  <c:v>0.670282164850776</c:v>
                </c:pt>
                <c:pt idx="5442">
                  <c:v>0.672054068946675</c:v>
                </c:pt>
                <c:pt idx="5443">
                  <c:v>0.670230528553666</c:v>
                </c:pt>
                <c:pt idx="5444">
                  <c:v>0.673084956802843</c:v>
                </c:pt>
                <c:pt idx="5445">
                  <c:v>0.672711884252613</c:v>
                </c:pt>
                <c:pt idx="5446">
                  <c:v>0.668827682213933</c:v>
                </c:pt>
                <c:pt idx="5447">
                  <c:v>0.669506318710953</c:v>
                </c:pt>
                <c:pt idx="5448">
                  <c:v>0.670554817988575</c:v>
                </c:pt>
                <c:pt idx="5449">
                  <c:v>0.673069561260588</c:v>
                </c:pt>
                <c:pt idx="5450">
                  <c:v>0.669388911662151</c:v>
                </c:pt>
                <c:pt idx="5451">
                  <c:v>0.668172162624983</c:v>
                </c:pt>
                <c:pt idx="5452">
                  <c:v>0.668497465186379</c:v>
                </c:pt>
                <c:pt idx="5453">
                  <c:v>0.668392664346017</c:v>
                </c:pt>
                <c:pt idx="5454">
                  <c:v>0.669059854671722</c:v>
                </c:pt>
                <c:pt idx="5455">
                  <c:v>0.664787255898409</c:v>
                </c:pt>
                <c:pt idx="5456">
                  <c:v>0.662667097089544</c:v>
                </c:pt>
                <c:pt idx="5457">
                  <c:v>0.648130446203</c:v>
                </c:pt>
                <c:pt idx="5458">
                  <c:v>0.647378912708254</c:v>
                </c:pt>
                <c:pt idx="5459">
                  <c:v>0.645927368638066</c:v>
                </c:pt>
                <c:pt idx="5460">
                  <c:v>0.643983742177809</c:v>
                </c:pt>
                <c:pt idx="5461">
                  <c:v>0.643151208523479</c:v>
                </c:pt>
                <c:pt idx="5462">
                  <c:v>0.64289052625066</c:v>
                </c:pt>
                <c:pt idx="5463">
                  <c:v>0.642977392441602</c:v>
                </c:pt>
                <c:pt idx="5464">
                  <c:v>0.641879581624253</c:v>
                </c:pt>
                <c:pt idx="5465">
                  <c:v>0.642936528415319</c:v>
                </c:pt>
                <c:pt idx="5466">
                  <c:v>0.640879247899697</c:v>
                </c:pt>
                <c:pt idx="5467">
                  <c:v>0.641126654484962</c:v>
                </c:pt>
                <c:pt idx="5468">
                  <c:v>0.640758587653061</c:v>
                </c:pt>
                <c:pt idx="5469">
                  <c:v>0.638482575991205</c:v>
                </c:pt>
                <c:pt idx="5470">
                  <c:v>0.638275503213027</c:v>
                </c:pt>
                <c:pt idx="5471">
                  <c:v>0.63779898635259</c:v>
                </c:pt>
                <c:pt idx="5472">
                  <c:v>0.638443951206929</c:v>
                </c:pt>
                <c:pt idx="5473">
                  <c:v>0.63976681362589</c:v>
                </c:pt>
                <c:pt idx="5474">
                  <c:v>0.639397482572824</c:v>
                </c:pt>
                <c:pt idx="5475">
                  <c:v>0.638003954201786</c:v>
                </c:pt>
                <c:pt idx="5476">
                  <c:v>0.641098029213564</c:v>
                </c:pt>
                <c:pt idx="5477">
                  <c:v>0.642585705906457</c:v>
                </c:pt>
                <c:pt idx="5478">
                  <c:v>0.628621105797668</c:v>
                </c:pt>
                <c:pt idx="5479">
                  <c:v>0.628823404067372</c:v>
                </c:pt>
                <c:pt idx="5480">
                  <c:v>0.626832026223134</c:v>
                </c:pt>
                <c:pt idx="5481">
                  <c:v>0.625183378971746</c:v>
                </c:pt>
                <c:pt idx="5482">
                  <c:v>0.625453808727439</c:v>
                </c:pt>
                <c:pt idx="5483">
                  <c:v>0.626600410017132</c:v>
                </c:pt>
                <c:pt idx="5484">
                  <c:v>0.624490198738412</c:v>
                </c:pt>
                <c:pt idx="5485">
                  <c:v>0.621764336267237</c:v>
                </c:pt>
                <c:pt idx="5486">
                  <c:v>0.624432227277835</c:v>
                </c:pt>
                <c:pt idx="5487">
                  <c:v>0.624485250740144</c:v>
                </c:pt>
                <c:pt idx="5488">
                  <c:v>0.623749030887215</c:v>
                </c:pt>
                <c:pt idx="5489">
                  <c:v>0.622385926615528</c:v>
                </c:pt>
                <c:pt idx="5490">
                  <c:v>0.625586951945799</c:v>
                </c:pt>
                <c:pt idx="5491">
                  <c:v>0.62604763824394</c:v>
                </c:pt>
                <c:pt idx="5492">
                  <c:v>0.627154428073055</c:v>
                </c:pt>
                <c:pt idx="5493">
                  <c:v>0.627328011962893</c:v>
                </c:pt>
                <c:pt idx="5494">
                  <c:v>0.627543793627776</c:v>
                </c:pt>
                <c:pt idx="5495">
                  <c:v>0.625653889721162</c:v>
                </c:pt>
                <c:pt idx="5496">
                  <c:v>0.62486071161617</c:v>
                </c:pt>
                <c:pt idx="5497">
                  <c:v>0.627070216263546</c:v>
                </c:pt>
                <c:pt idx="5498">
                  <c:v>0.627904949098626</c:v>
                </c:pt>
                <c:pt idx="5499">
                  <c:v>0.625146808331596</c:v>
                </c:pt>
                <c:pt idx="5500">
                  <c:v>0.625351299854122</c:v>
                </c:pt>
                <c:pt idx="5501">
                  <c:v>0.646725355617467</c:v>
                </c:pt>
                <c:pt idx="5502">
                  <c:v>0.645133281695818</c:v>
                </c:pt>
                <c:pt idx="5503">
                  <c:v>0.643578691931002</c:v>
                </c:pt>
                <c:pt idx="5504">
                  <c:v>0.643565814251174</c:v>
                </c:pt>
                <c:pt idx="5505">
                  <c:v>0.644471637122829</c:v>
                </c:pt>
                <c:pt idx="5506">
                  <c:v>0.644254154300475</c:v>
                </c:pt>
                <c:pt idx="5507">
                  <c:v>0.643610219397772</c:v>
                </c:pt>
                <c:pt idx="5508">
                  <c:v>0.641498466105442</c:v>
                </c:pt>
                <c:pt idx="5509">
                  <c:v>0.642162798367377</c:v>
                </c:pt>
                <c:pt idx="5510">
                  <c:v>0.641367736480635</c:v>
                </c:pt>
                <c:pt idx="5511">
                  <c:v>0.641833066938585</c:v>
                </c:pt>
                <c:pt idx="5512">
                  <c:v>0.64130937812909</c:v>
                </c:pt>
                <c:pt idx="5513">
                  <c:v>0.643883866689724</c:v>
                </c:pt>
                <c:pt idx="5514">
                  <c:v>0.647129777280391</c:v>
                </c:pt>
                <c:pt idx="5515">
                  <c:v>0.649616138089957</c:v>
                </c:pt>
                <c:pt idx="5516">
                  <c:v>0.650583860335388</c:v>
                </c:pt>
                <c:pt idx="5517">
                  <c:v>0.647386429516871</c:v>
                </c:pt>
                <c:pt idx="5518">
                  <c:v>0.646264418929879</c:v>
                </c:pt>
                <c:pt idx="5519">
                  <c:v>0.647957218503829</c:v>
                </c:pt>
                <c:pt idx="5520">
                  <c:v>0.649231260072179</c:v>
                </c:pt>
                <c:pt idx="5521">
                  <c:v>0.658718490197692</c:v>
                </c:pt>
                <c:pt idx="5522">
                  <c:v>0.660122536012067</c:v>
                </c:pt>
                <c:pt idx="5523">
                  <c:v>0.661590471042429</c:v>
                </c:pt>
                <c:pt idx="5524">
                  <c:v>0.659312146955132</c:v>
                </c:pt>
                <c:pt idx="5525">
                  <c:v>0.659865851655504</c:v>
                </c:pt>
                <c:pt idx="5526">
                  <c:v>0.662677776475383</c:v>
                </c:pt>
                <c:pt idx="5527">
                  <c:v>0.664407798012759</c:v>
                </c:pt>
                <c:pt idx="5528">
                  <c:v>0.668185217866383</c:v>
                </c:pt>
                <c:pt idx="5529">
                  <c:v>0.674052619889051</c:v>
                </c:pt>
                <c:pt idx="5530">
                  <c:v>0.676620135067922</c:v>
                </c:pt>
                <c:pt idx="5531">
                  <c:v>0.673292427543753</c:v>
                </c:pt>
                <c:pt idx="5532">
                  <c:v>0.673406178620441</c:v>
                </c:pt>
                <c:pt idx="5533">
                  <c:v>0.669759596539155</c:v>
                </c:pt>
                <c:pt idx="5534">
                  <c:v>0.669436078830929</c:v>
                </c:pt>
                <c:pt idx="5535">
                  <c:v>0.66821816109481</c:v>
                </c:pt>
                <c:pt idx="5536">
                  <c:v>0.666497151775895</c:v>
                </c:pt>
                <c:pt idx="5537">
                  <c:v>0.665377886657492</c:v>
                </c:pt>
                <c:pt idx="5538">
                  <c:v>0.665027806816705</c:v>
                </c:pt>
                <c:pt idx="5539">
                  <c:v>0.663986243642719</c:v>
                </c:pt>
                <c:pt idx="5540">
                  <c:v>0.662227332918664</c:v>
                </c:pt>
                <c:pt idx="5541">
                  <c:v>0.663273622747568</c:v>
                </c:pt>
                <c:pt idx="5542">
                  <c:v>0.660555553830366</c:v>
                </c:pt>
                <c:pt idx="5543">
                  <c:v>0.666149573421192</c:v>
                </c:pt>
                <c:pt idx="5544">
                  <c:v>0.665891659826414</c:v>
                </c:pt>
                <c:pt idx="5545">
                  <c:v>0.666471380601455</c:v>
                </c:pt>
                <c:pt idx="5546">
                  <c:v>0.666559354075503</c:v>
                </c:pt>
                <c:pt idx="5547">
                  <c:v>0.666480936361989</c:v>
                </c:pt>
                <c:pt idx="5548">
                  <c:v>0.667393888956433</c:v>
                </c:pt>
                <c:pt idx="5549">
                  <c:v>0.671366870766547</c:v>
                </c:pt>
                <c:pt idx="5550">
                  <c:v>0.670177335895098</c:v>
                </c:pt>
                <c:pt idx="5551">
                  <c:v>0.67041444768554</c:v>
                </c:pt>
                <c:pt idx="5552">
                  <c:v>0.669823183486357</c:v>
                </c:pt>
                <c:pt idx="5553">
                  <c:v>0.672113626502451</c:v>
                </c:pt>
                <c:pt idx="5554">
                  <c:v>0.671956635016011</c:v>
                </c:pt>
                <c:pt idx="5555">
                  <c:v>0.669346865656658</c:v>
                </c:pt>
                <c:pt idx="5556">
                  <c:v>0.668570229290166</c:v>
                </c:pt>
                <c:pt idx="5557">
                  <c:v>0.66856171369732</c:v>
                </c:pt>
                <c:pt idx="5558">
                  <c:v>0.668841790104992</c:v>
                </c:pt>
                <c:pt idx="5559">
                  <c:v>0.668202290667898</c:v>
                </c:pt>
                <c:pt idx="5560">
                  <c:v>0.666941115091762</c:v>
                </c:pt>
                <c:pt idx="5561">
                  <c:v>0.667799184157226</c:v>
                </c:pt>
                <c:pt idx="5562">
                  <c:v>0.667281331063706</c:v>
                </c:pt>
                <c:pt idx="5563">
                  <c:v>0.667318635305687</c:v>
                </c:pt>
                <c:pt idx="5564">
                  <c:v>0.667630097471112</c:v>
                </c:pt>
                <c:pt idx="5565">
                  <c:v>0.670163715273337</c:v>
                </c:pt>
                <c:pt idx="5566">
                  <c:v>0.669974590702579</c:v>
                </c:pt>
                <c:pt idx="5567">
                  <c:v>0.667847437899388</c:v>
                </c:pt>
                <c:pt idx="5568">
                  <c:v>0.667001575109653</c:v>
                </c:pt>
                <c:pt idx="5569">
                  <c:v>0.665857658669307</c:v>
                </c:pt>
                <c:pt idx="5570">
                  <c:v>0.665914626319775</c:v>
                </c:pt>
                <c:pt idx="5571">
                  <c:v>0.666742840085246</c:v>
                </c:pt>
                <c:pt idx="5572">
                  <c:v>0.667886403229172</c:v>
                </c:pt>
                <c:pt idx="5573">
                  <c:v>0.669001860615412</c:v>
                </c:pt>
                <c:pt idx="5574">
                  <c:v>0.670020588287517</c:v>
                </c:pt>
                <c:pt idx="5575">
                  <c:v>0.668892986184051</c:v>
                </c:pt>
                <c:pt idx="5576">
                  <c:v>0.66779090260448</c:v>
                </c:pt>
                <c:pt idx="5577">
                  <c:v>0.668474812174803</c:v>
                </c:pt>
                <c:pt idx="5578">
                  <c:v>0.671085758130803</c:v>
                </c:pt>
                <c:pt idx="5579">
                  <c:v>0.671064327059035</c:v>
                </c:pt>
                <c:pt idx="5580">
                  <c:v>0.670581597024028</c:v>
                </c:pt>
                <c:pt idx="5581">
                  <c:v>0.670763036722671</c:v>
                </c:pt>
                <c:pt idx="5582">
                  <c:v>0.670649596753067</c:v>
                </c:pt>
                <c:pt idx="5583">
                  <c:v>0.670869486104668</c:v>
                </c:pt>
                <c:pt idx="5584">
                  <c:v>0.668656725102221</c:v>
                </c:pt>
                <c:pt idx="5585">
                  <c:v>0.67202951913782</c:v>
                </c:pt>
                <c:pt idx="5586">
                  <c:v>0.674459762617755</c:v>
                </c:pt>
                <c:pt idx="5587">
                  <c:v>0.681230704672597</c:v>
                </c:pt>
                <c:pt idx="5588">
                  <c:v>0.683192594797988</c:v>
                </c:pt>
                <c:pt idx="5589">
                  <c:v>0.682959527752444</c:v>
                </c:pt>
                <c:pt idx="5590">
                  <c:v>0.684058631550214</c:v>
                </c:pt>
                <c:pt idx="5591">
                  <c:v>0.681833078597905</c:v>
                </c:pt>
                <c:pt idx="5592">
                  <c:v>0.683938978495223</c:v>
                </c:pt>
                <c:pt idx="5593">
                  <c:v>0.684079954781807</c:v>
                </c:pt>
                <c:pt idx="5594">
                  <c:v>0.68188855448637</c:v>
                </c:pt>
                <c:pt idx="5595">
                  <c:v>0.683303053472231</c:v>
                </c:pt>
                <c:pt idx="5596">
                  <c:v>0.683330322682205</c:v>
                </c:pt>
                <c:pt idx="5597">
                  <c:v>0.683661961246858</c:v>
                </c:pt>
                <c:pt idx="5598">
                  <c:v>0.68396379773983</c:v>
                </c:pt>
                <c:pt idx="5599">
                  <c:v>0.68101313283729</c:v>
                </c:pt>
                <c:pt idx="5600">
                  <c:v>0.682029091775146</c:v>
                </c:pt>
                <c:pt idx="5601">
                  <c:v>0.682835608602513</c:v>
                </c:pt>
                <c:pt idx="5602">
                  <c:v>0.683528341781467</c:v>
                </c:pt>
                <c:pt idx="5603">
                  <c:v>0.683515145292782</c:v>
                </c:pt>
                <c:pt idx="5604">
                  <c:v>0.682024531077794</c:v>
                </c:pt>
                <c:pt idx="5605">
                  <c:v>0.678877845142779</c:v>
                </c:pt>
                <c:pt idx="5606">
                  <c:v>0.677172362265</c:v>
                </c:pt>
                <c:pt idx="5607">
                  <c:v>0.675282099317028</c:v>
                </c:pt>
                <c:pt idx="5608">
                  <c:v>0.675840903416564</c:v>
                </c:pt>
                <c:pt idx="5609">
                  <c:v>0.675895989825208</c:v>
                </c:pt>
                <c:pt idx="5610">
                  <c:v>0.674922909406059</c:v>
                </c:pt>
                <c:pt idx="5611">
                  <c:v>0.673583367635184</c:v>
                </c:pt>
                <c:pt idx="5612">
                  <c:v>0.675201494501398</c:v>
                </c:pt>
                <c:pt idx="5613">
                  <c:v>0.676961259824072</c:v>
                </c:pt>
                <c:pt idx="5614">
                  <c:v>0.678402226821702</c:v>
                </c:pt>
                <c:pt idx="5615">
                  <c:v>0.677645984691666</c:v>
                </c:pt>
                <c:pt idx="5616">
                  <c:v>0.678966972905806</c:v>
                </c:pt>
                <c:pt idx="5617">
                  <c:v>0.678703009750791</c:v>
                </c:pt>
                <c:pt idx="5618">
                  <c:v>0.68018325037146</c:v>
                </c:pt>
                <c:pt idx="5619">
                  <c:v>0.679626084855629</c:v>
                </c:pt>
                <c:pt idx="5620">
                  <c:v>0.677740374141219</c:v>
                </c:pt>
                <c:pt idx="5621">
                  <c:v>0.676755230099725</c:v>
                </c:pt>
                <c:pt idx="5622">
                  <c:v>0.67638565183442</c:v>
                </c:pt>
                <c:pt idx="5623">
                  <c:v>0.676819427824012</c:v>
                </c:pt>
                <c:pt idx="5624">
                  <c:v>0.67860443068943</c:v>
                </c:pt>
                <c:pt idx="5625">
                  <c:v>0.681613832118966</c:v>
                </c:pt>
                <c:pt idx="5626">
                  <c:v>0.681481728121667</c:v>
                </c:pt>
                <c:pt idx="5627">
                  <c:v>0.683841471423924</c:v>
                </c:pt>
                <c:pt idx="5628">
                  <c:v>0.684642379185836</c:v>
                </c:pt>
                <c:pt idx="5629">
                  <c:v>0.689341756713995</c:v>
                </c:pt>
                <c:pt idx="5630">
                  <c:v>0.700399300452759</c:v>
                </c:pt>
                <c:pt idx="5631">
                  <c:v>0.70784065985077</c:v>
                </c:pt>
                <c:pt idx="5632">
                  <c:v>0.711465822923288</c:v>
                </c:pt>
                <c:pt idx="5633">
                  <c:v>0.723815923328252</c:v>
                </c:pt>
                <c:pt idx="5634">
                  <c:v>0.720127458756196</c:v>
                </c:pt>
                <c:pt idx="5635">
                  <c:v>0.727247256385498</c:v>
                </c:pt>
                <c:pt idx="5636">
                  <c:v>0.721505930060067</c:v>
                </c:pt>
                <c:pt idx="5637">
                  <c:v>0.717174944667366</c:v>
                </c:pt>
                <c:pt idx="5638">
                  <c:v>0.71625831772079</c:v>
                </c:pt>
                <c:pt idx="5639">
                  <c:v>0.716969929175633</c:v>
                </c:pt>
                <c:pt idx="5640">
                  <c:v>0.717671707315333</c:v>
                </c:pt>
                <c:pt idx="5641">
                  <c:v>0.726639276523928</c:v>
                </c:pt>
                <c:pt idx="5642">
                  <c:v>0.730667016158169</c:v>
                </c:pt>
                <c:pt idx="5643">
                  <c:v>0.729700562097726</c:v>
                </c:pt>
                <c:pt idx="5644">
                  <c:v>0.72611755501338</c:v>
                </c:pt>
                <c:pt idx="5645">
                  <c:v>0.723348633121882</c:v>
                </c:pt>
                <c:pt idx="5646">
                  <c:v>0.725238310019393</c:v>
                </c:pt>
                <c:pt idx="5647">
                  <c:v>0.725054913549583</c:v>
                </c:pt>
                <c:pt idx="5648">
                  <c:v>0.721847529157367</c:v>
                </c:pt>
                <c:pt idx="5649">
                  <c:v>0.720200436667862</c:v>
                </c:pt>
                <c:pt idx="5650">
                  <c:v>0.715572154106594</c:v>
                </c:pt>
                <c:pt idx="5651">
                  <c:v>0.715185300815833</c:v>
                </c:pt>
                <c:pt idx="5652">
                  <c:v>0.72038768615251</c:v>
                </c:pt>
                <c:pt idx="5653">
                  <c:v>0.777118863804859</c:v>
                </c:pt>
                <c:pt idx="5654">
                  <c:v>0.778210864133981</c:v>
                </c:pt>
                <c:pt idx="5655">
                  <c:v>0.7734733120111</c:v>
                </c:pt>
                <c:pt idx="5656">
                  <c:v>0.773462542806305</c:v>
                </c:pt>
                <c:pt idx="5657">
                  <c:v>0.776766706275737</c:v>
                </c:pt>
                <c:pt idx="5658">
                  <c:v>0.778202757015638</c:v>
                </c:pt>
                <c:pt idx="5659">
                  <c:v>0.776333517840368</c:v>
                </c:pt>
                <c:pt idx="5660">
                  <c:v>0.774007041840458</c:v>
                </c:pt>
                <c:pt idx="5661">
                  <c:v>0.77137284469599</c:v>
                </c:pt>
                <c:pt idx="5662">
                  <c:v>0.770969274848978</c:v>
                </c:pt>
                <c:pt idx="5663">
                  <c:v>0.772933188288905</c:v>
                </c:pt>
                <c:pt idx="5664">
                  <c:v>0.772004882156653</c:v>
                </c:pt>
                <c:pt idx="5665">
                  <c:v>0.775253015102027</c:v>
                </c:pt>
                <c:pt idx="5666">
                  <c:v>0.781830190872068</c:v>
                </c:pt>
                <c:pt idx="5667">
                  <c:v>0.781592171973942</c:v>
                </c:pt>
                <c:pt idx="5668">
                  <c:v>0.778480071779149</c:v>
                </c:pt>
                <c:pt idx="5669">
                  <c:v>0.77329869415907</c:v>
                </c:pt>
                <c:pt idx="5670">
                  <c:v>0.774784412038916</c:v>
                </c:pt>
                <c:pt idx="5671">
                  <c:v>0.773785939483719</c:v>
                </c:pt>
                <c:pt idx="5672">
                  <c:v>0.775852194339607</c:v>
                </c:pt>
                <c:pt idx="5673">
                  <c:v>0.768990283601871</c:v>
                </c:pt>
                <c:pt idx="5674">
                  <c:v>0.770823973743464</c:v>
                </c:pt>
                <c:pt idx="5675">
                  <c:v>0.766042896492162</c:v>
                </c:pt>
                <c:pt idx="5676">
                  <c:v>0.761443823592425</c:v>
                </c:pt>
                <c:pt idx="5677">
                  <c:v>0.761280272805648</c:v>
                </c:pt>
                <c:pt idx="5678">
                  <c:v>0.757999284436378</c:v>
                </c:pt>
                <c:pt idx="5679">
                  <c:v>0.757443251182483</c:v>
                </c:pt>
                <c:pt idx="5680">
                  <c:v>0.755033286295181</c:v>
                </c:pt>
                <c:pt idx="5681">
                  <c:v>0.75563782875545</c:v>
                </c:pt>
                <c:pt idx="5682">
                  <c:v>0.754054944747353</c:v>
                </c:pt>
                <c:pt idx="5683">
                  <c:v>0.756040950142655</c:v>
                </c:pt>
                <c:pt idx="5684">
                  <c:v>0.755021632288242</c:v>
                </c:pt>
                <c:pt idx="5685">
                  <c:v>0.755539789515332</c:v>
                </c:pt>
                <c:pt idx="5686">
                  <c:v>0.756982612799221</c:v>
                </c:pt>
                <c:pt idx="5687">
                  <c:v>0.754269073202552</c:v>
                </c:pt>
                <c:pt idx="5688">
                  <c:v>0.751130187959444</c:v>
                </c:pt>
                <c:pt idx="5689">
                  <c:v>0.753959248734347</c:v>
                </c:pt>
                <c:pt idx="5690">
                  <c:v>0.753541451426599</c:v>
                </c:pt>
                <c:pt idx="5691">
                  <c:v>0.747862921847431</c:v>
                </c:pt>
                <c:pt idx="5692">
                  <c:v>0.7474316295125</c:v>
                </c:pt>
                <c:pt idx="5693">
                  <c:v>0.751246505105905</c:v>
                </c:pt>
                <c:pt idx="5694">
                  <c:v>0.756749176091321</c:v>
                </c:pt>
                <c:pt idx="5695">
                  <c:v>0.755191792774607</c:v>
                </c:pt>
                <c:pt idx="5696">
                  <c:v>0.762859661322587</c:v>
                </c:pt>
                <c:pt idx="5697">
                  <c:v>0.764173563656427</c:v>
                </c:pt>
                <c:pt idx="5698">
                  <c:v>0.763493868657139</c:v>
                </c:pt>
                <c:pt idx="5699">
                  <c:v>0.762510229554749</c:v>
                </c:pt>
                <c:pt idx="5700">
                  <c:v>0.764053611827704</c:v>
                </c:pt>
                <c:pt idx="5701">
                  <c:v>0.764436172945442</c:v>
                </c:pt>
                <c:pt idx="5702">
                  <c:v>0.761722914836288</c:v>
                </c:pt>
                <c:pt idx="5703">
                  <c:v>0.762110457007004</c:v>
                </c:pt>
                <c:pt idx="5704">
                  <c:v>0.760853868211511</c:v>
                </c:pt>
                <c:pt idx="5705">
                  <c:v>0.761832434337894</c:v>
                </c:pt>
                <c:pt idx="5706">
                  <c:v>0.763893613855267</c:v>
                </c:pt>
                <c:pt idx="5707">
                  <c:v>0.76544431475898</c:v>
                </c:pt>
                <c:pt idx="5708">
                  <c:v>0.769705138918522</c:v>
                </c:pt>
                <c:pt idx="5709">
                  <c:v>0.770218611025386</c:v>
                </c:pt>
                <c:pt idx="5710">
                  <c:v>0.771069806321602</c:v>
                </c:pt>
                <c:pt idx="5711">
                  <c:v>0.770296410391754</c:v>
                </c:pt>
                <c:pt idx="5712">
                  <c:v>0.769123583864312</c:v>
                </c:pt>
                <c:pt idx="5713">
                  <c:v>0.764171547411572</c:v>
                </c:pt>
                <c:pt idx="5714">
                  <c:v>0.763049742621704</c:v>
                </c:pt>
                <c:pt idx="5715">
                  <c:v>0.758608555295288</c:v>
                </c:pt>
                <c:pt idx="5716">
                  <c:v>0.760613058673499</c:v>
                </c:pt>
                <c:pt idx="5717">
                  <c:v>0.759569973089203</c:v>
                </c:pt>
                <c:pt idx="5718">
                  <c:v>0.752606083435883</c:v>
                </c:pt>
                <c:pt idx="5719">
                  <c:v>0.752799449503487</c:v>
                </c:pt>
                <c:pt idx="5720">
                  <c:v>0.752726506508119</c:v>
                </c:pt>
                <c:pt idx="5721">
                  <c:v>0.754782390356253</c:v>
                </c:pt>
                <c:pt idx="5722">
                  <c:v>0.753121908929191</c:v>
                </c:pt>
                <c:pt idx="5723">
                  <c:v>0.755470632196998</c:v>
                </c:pt>
                <c:pt idx="5724">
                  <c:v>0.755659630472001</c:v>
                </c:pt>
                <c:pt idx="5725">
                  <c:v>0.758441500556997</c:v>
                </c:pt>
                <c:pt idx="5726">
                  <c:v>0.758855486821225</c:v>
                </c:pt>
                <c:pt idx="5727">
                  <c:v>0.759729723770824</c:v>
                </c:pt>
                <c:pt idx="5728">
                  <c:v>0.760910526060002</c:v>
                </c:pt>
                <c:pt idx="5729">
                  <c:v>0.7574529333421</c:v>
                </c:pt>
                <c:pt idx="5730">
                  <c:v>0.756728994451747</c:v>
                </c:pt>
                <c:pt idx="5731">
                  <c:v>0.755276054240715</c:v>
                </c:pt>
                <c:pt idx="5732">
                  <c:v>0.753613639330864</c:v>
                </c:pt>
                <c:pt idx="5733">
                  <c:v>0.753556371560459</c:v>
                </c:pt>
                <c:pt idx="5734">
                  <c:v>0.753928977609612</c:v>
                </c:pt>
                <c:pt idx="5735">
                  <c:v>0.755725436963131</c:v>
                </c:pt>
                <c:pt idx="5736">
                  <c:v>0.753932470972992</c:v>
                </c:pt>
                <c:pt idx="5737">
                  <c:v>0.75358790868149</c:v>
                </c:pt>
                <c:pt idx="5738">
                  <c:v>0.751983587675368</c:v>
                </c:pt>
                <c:pt idx="5739">
                  <c:v>0.756240951095521</c:v>
                </c:pt>
                <c:pt idx="5740">
                  <c:v>0.755484008323316</c:v>
                </c:pt>
                <c:pt idx="5741">
                  <c:v>0.755425773127192</c:v>
                </c:pt>
                <c:pt idx="5742">
                  <c:v>0.755005116743012</c:v>
                </c:pt>
                <c:pt idx="5743">
                  <c:v>0.755638684672693</c:v>
                </c:pt>
                <c:pt idx="5744">
                  <c:v>0.753090398211842</c:v>
                </c:pt>
                <c:pt idx="5745">
                  <c:v>0.753457737904195</c:v>
                </c:pt>
                <c:pt idx="5746">
                  <c:v>0.755172090159966</c:v>
                </c:pt>
                <c:pt idx="5747">
                  <c:v>0.754745192228767</c:v>
                </c:pt>
                <c:pt idx="5748">
                  <c:v>0.754232523774844</c:v>
                </c:pt>
                <c:pt idx="5749">
                  <c:v>0.752909173502544</c:v>
                </c:pt>
                <c:pt idx="5750">
                  <c:v>0.752694860290191</c:v>
                </c:pt>
                <c:pt idx="5751">
                  <c:v>0.751148567397459</c:v>
                </c:pt>
                <c:pt idx="5752">
                  <c:v>0.751506754925146</c:v>
                </c:pt>
                <c:pt idx="5753">
                  <c:v>0.75193407711057</c:v>
                </c:pt>
                <c:pt idx="5754">
                  <c:v>0.752026535976794</c:v>
                </c:pt>
                <c:pt idx="5755">
                  <c:v>0.751770820314118</c:v>
                </c:pt>
                <c:pt idx="5756">
                  <c:v>0.752689656360685</c:v>
                </c:pt>
                <c:pt idx="5757">
                  <c:v>0.754157815379884</c:v>
                </c:pt>
                <c:pt idx="5758">
                  <c:v>0.755552557904807</c:v>
                </c:pt>
                <c:pt idx="5759">
                  <c:v>0.754866655728971</c:v>
                </c:pt>
                <c:pt idx="5760">
                  <c:v>0.753762743548143</c:v>
                </c:pt>
                <c:pt idx="5761">
                  <c:v>0.753252458752691</c:v>
                </c:pt>
                <c:pt idx="5762">
                  <c:v>0.759881786909273</c:v>
                </c:pt>
                <c:pt idx="5763">
                  <c:v>0.760002332890458</c:v>
                </c:pt>
                <c:pt idx="5764">
                  <c:v>0.760823808145002</c:v>
                </c:pt>
                <c:pt idx="5765">
                  <c:v>0.760458277322639</c:v>
                </c:pt>
                <c:pt idx="5766">
                  <c:v>0.760441779417997</c:v>
                </c:pt>
                <c:pt idx="5767">
                  <c:v>0.761748132905526</c:v>
                </c:pt>
                <c:pt idx="5768">
                  <c:v>0.760968588583449</c:v>
                </c:pt>
                <c:pt idx="5769">
                  <c:v>0.760806379284345</c:v>
                </c:pt>
                <c:pt idx="5770">
                  <c:v>0.759446830888477</c:v>
                </c:pt>
                <c:pt idx="5771">
                  <c:v>0.758859598981084</c:v>
                </c:pt>
                <c:pt idx="5772">
                  <c:v>0.758492600343636</c:v>
                </c:pt>
                <c:pt idx="5773">
                  <c:v>0.758078152505899</c:v>
                </c:pt>
                <c:pt idx="5774">
                  <c:v>0.75882110393606</c:v>
                </c:pt>
                <c:pt idx="5775">
                  <c:v>0.759655759093909</c:v>
                </c:pt>
                <c:pt idx="5776">
                  <c:v>0.760410042405189</c:v>
                </c:pt>
                <c:pt idx="5777">
                  <c:v>0.761076202022454</c:v>
                </c:pt>
                <c:pt idx="5778">
                  <c:v>0.761407362515167</c:v>
                </c:pt>
                <c:pt idx="5779">
                  <c:v>0.761236856135437</c:v>
                </c:pt>
                <c:pt idx="5780">
                  <c:v>0.761545511298706</c:v>
                </c:pt>
                <c:pt idx="5781">
                  <c:v>0.760685444999472</c:v>
                </c:pt>
                <c:pt idx="5782">
                  <c:v>0.760299430197667</c:v>
                </c:pt>
                <c:pt idx="5783">
                  <c:v>0.735238724907866</c:v>
                </c:pt>
                <c:pt idx="5784">
                  <c:v>0.738471158993723</c:v>
                </c:pt>
                <c:pt idx="5785">
                  <c:v>0.737872860610524</c:v>
                </c:pt>
                <c:pt idx="5786">
                  <c:v>0.736439080563921</c:v>
                </c:pt>
                <c:pt idx="5787">
                  <c:v>0.734605658454737</c:v>
                </c:pt>
                <c:pt idx="5788">
                  <c:v>0.735125854131336</c:v>
                </c:pt>
                <c:pt idx="5789">
                  <c:v>0.731577417466894</c:v>
                </c:pt>
                <c:pt idx="5790">
                  <c:v>0.730065239871355</c:v>
                </c:pt>
                <c:pt idx="5791">
                  <c:v>0.729181607277874</c:v>
                </c:pt>
                <c:pt idx="5792">
                  <c:v>0.728968122509636</c:v>
                </c:pt>
                <c:pt idx="5793">
                  <c:v>0.729557575728306</c:v>
                </c:pt>
                <c:pt idx="5794">
                  <c:v>0.730902385345194</c:v>
                </c:pt>
                <c:pt idx="5795">
                  <c:v>0.731189869381086</c:v>
                </c:pt>
                <c:pt idx="5796">
                  <c:v>0.732813498077004</c:v>
                </c:pt>
                <c:pt idx="5797">
                  <c:v>0.733378431056535</c:v>
                </c:pt>
                <c:pt idx="5798">
                  <c:v>0.732123196756802</c:v>
                </c:pt>
                <c:pt idx="5799">
                  <c:v>0.732278665937411</c:v>
                </c:pt>
                <c:pt idx="5800">
                  <c:v>0.733680659814152</c:v>
                </c:pt>
                <c:pt idx="5801">
                  <c:v>0.734973695479649</c:v>
                </c:pt>
                <c:pt idx="5802">
                  <c:v>0.734533898257156</c:v>
                </c:pt>
                <c:pt idx="5803">
                  <c:v>0.732604502611725</c:v>
                </c:pt>
                <c:pt idx="5804">
                  <c:v>0.750247987033417</c:v>
                </c:pt>
                <c:pt idx="5805">
                  <c:v>0.751431300972689</c:v>
                </c:pt>
                <c:pt idx="5806">
                  <c:v>0.750810809227068</c:v>
                </c:pt>
                <c:pt idx="5807">
                  <c:v>0.750912300485481</c:v>
                </c:pt>
                <c:pt idx="5808">
                  <c:v>0.751951648414115</c:v>
                </c:pt>
                <c:pt idx="5809">
                  <c:v>0.755245484577643</c:v>
                </c:pt>
                <c:pt idx="5810">
                  <c:v>0.754671478647106</c:v>
                </c:pt>
                <c:pt idx="5811">
                  <c:v>0.753398477012923</c:v>
                </c:pt>
                <c:pt idx="5812">
                  <c:v>0.754884062165245</c:v>
                </c:pt>
                <c:pt idx="5813">
                  <c:v>0.754344470145714</c:v>
                </c:pt>
                <c:pt idx="5814">
                  <c:v>0.752104505824202</c:v>
                </c:pt>
                <c:pt idx="5815">
                  <c:v>0.753231379302842</c:v>
                </c:pt>
                <c:pt idx="5816">
                  <c:v>0.754444446826498</c:v>
                </c:pt>
                <c:pt idx="5817">
                  <c:v>0.75402383272034</c:v>
                </c:pt>
                <c:pt idx="5818">
                  <c:v>0.756493759743453</c:v>
                </c:pt>
                <c:pt idx="5819">
                  <c:v>0.755815567265034</c:v>
                </c:pt>
                <c:pt idx="5820">
                  <c:v>0.753576525637257</c:v>
                </c:pt>
                <c:pt idx="5821">
                  <c:v>0.753573186298892</c:v>
                </c:pt>
                <c:pt idx="5822">
                  <c:v>0.752577959404495</c:v>
                </c:pt>
                <c:pt idx="5823">
                  <c:v>0.753814808330439</c:v>
                </c:pt>
                <c:pt idx="5824">
                  <c:v>0.753445491516523</c:v>
                </c:pt>
                <c:pt idx="5825">
                  <c:v>0.753610075844407</c:v>
                </c:pt>
                <c:pt idx="5826">
                  <c:v>0.716088378399797</c:v>
                </c:pt>
                <c:pt idx="5827">
                  <c:v>0.719199777854766</c:v>
                </c:pt>
                <c:pt idx="5828">
                  <c:v>0.718524669098286</c:v>
                </c:pt>
                <c:pt idx="5829">
                  <c:v>0.72040033940619</c:v>
                </c:pt>
                <c:pt idx="5830">
                  <c:v>0.720341542925989</c:v>
                </c:pt>
                <c:pt idx="5831">
                  <c:v>0.71991635747201</c:v>
                </c:pt>
                <c:pt idx="5832">
                  <c:v>0.719969940714723</c:v>
                </c:pt>
                <c:pt idx="5833">
                  <c:v>0.721916168420019</c:v>
                </c:pt>
                <c:pt idx="5834">
                  <c:v>0.722318500323461</c:v>
                </c:pt>
                <c:pt idx="5835">
                  <c:v>0.723345401985531</c:v>
                </c:pt>
                <c:pt idx="5836">
                  <c:v>0.725218815066972</c:v>
                </c:pt>
                <c:pt idx="5837">
                  <c:v>0.727102152195349</c:v>
                </c:pt>
                <c:pt idx="5838">
                  <c:v>0.725711107415868</c:v>
                </c:pt>
                <c:pt idx="5839">
                  <c:v>0.723961634301172</c:v>
                </c:pt>
                <c:pt idx="5840">
                  <c:v>0.725558554267011</c:v>
                </c:pt>
                <c:pt idx="5841">
                  <c:v>0.725169031491414</c:v>
                </c:pt>
                <c:pt idx="5842">
                  <c:v>0.724372056780737</c:v>
                </c:pt>
                <c:pt idx="5843">
                  <c:v>0.724276736892824</c:v>
                </c:pt>
                <c:pt idx="5844">
                  <c:v>0.722364483123015</c:v>
                </c:pt>
                <c:pt idx="5845">
                  <c:v>0.724017577809911</c:v>
                </c:pt>
                <c:pt idx="5846">
                  <c:v>0.724969321897087</c:v>
                </c:pt>
                <c:pt idx="5847">
                  <c:v>0.729928995176949</c:v>
                </c:pt>
                <c:pt idx="5848">
                  <c:v>0.722191566808337</c:v>
                </c:pt>
                <c:pt idx="5849">
                  <c:v>0.720758587067787</c:v>
                </c:pt>
                <c:pt idx="5850">
                  <c:v>0.716068534739402</c:v>
                </c:pt>
                <c:pt idx="5851">
                  <c:v>0.714974577462342</c:v>
                </c:pt>
                <c:pt idx="5852">
                  <c:v>0.714249870409441</c:v>
                </c:pt>
                <c:pt idx="5853">
                  <c:v>0.714587066425697</c:v>
                </c:pt>
                <c:pt idx="5854">
                  <c:v>0.711550300639104</c:v>
                </c:pt>
                <c:pt idx="5855">
                  <c:v>0.712424982388104</c:v>
                </c:pt>
                <c:pt idx="5856">
                  <c:v>0.712226646309541</c:v>
                </c:pt>
                <c:pt idx="5857">
                  <c:v>0.71108709484066</c:v>
                </c:pt>
                <c:pt idx="5858">
                  <c:v>0.710041496629872</c:v>
                </c:pt>
                <c:pt idx="5859">
                  <c:v>0.70783132530972</c:v>
                </c:pt>
                <c:pt idx="5860">
                  <c:v>0.707568681673088</c:v>
                </c:pt>
                <c:pt idx="5861">
                  <c:v>0.710234433631744</c:v>
                </c:pt>
                <c:pt idx="5862">
                  <c:v>0.710322544357183</c:v>
                </c:pt>
                <c:pt idx="5863">
                  <c:v>0.71297858021026</c:v>
                </c:pt>
                <c:pt idx="5864">
                  <c:v>0.711843382079852</c:v>
                </c:pt>
                <c:pt idx="5865">
                  <c:v>0.709002285053744</c:v>
                </c:pt>
                <c:pt idx="5866">
                  <c:v>0.709245461052223</c:v>
                </c:pt>
                <c:pt idx="5867">
                  <c:v>0.706430623972193</c:v>
                </c:pt>
                <c:pt idx="5868">
                  <c:v>0.704749001828314</c:v>
                </c:pt>
                <c:pt idx="5869">
                  <c:v>0.700431309042644</c:v>
                </c:pt>
                <c:pt idx="5870">
                  <c:v>0.699669065230129</c:v>
                </c:pt>
                <c:pt idx="5871">
                  <c:v>0.699469124423155</c:v>
                </c:pt>
                <c:pt idx="5872">
                  <c:v>0.701967745029267</c:v>
                </c:pt>
                <c:pt idx="5873">
                  <c:v>0.702355499651012</c:v>
                </c:pt>
                <c:pt idx="5874">
                  <c:v>0.702621704187236</c:v>
                </c:pt>
                <c:pt idx="5875">
                  <c:v>0.703473715925101</c:v>
                </c:pt>
                <c:pt idx="5876">
                  <c:v>0.704934783945676</c:v>
                </c:pt>
                <c:pt idx="5877">
                  <c:v>0.702519398649136</c:v>
                </c:pt>
                <c:pt idx="5878">
                  <c:v>0.702678952020501</c:v>
                </c:pt>
                <c:pt idx="5879">
                  <c:v>0.702262194051187</c:v>
                </c:pt>
                <c:pt idx="5880">
                  <c:v>0.700985104074741</c:v>
                </c:pt>
                <c:pt idx="5881">
                  <c:v>0.699437446815545</c:v>
                </c:pt>
                <c:pt idx="5882">
                  <c:v>0.701332066397397</c:v>
                </c:pt>
                <c:pt idx="5883">
                  <c:v>0.703760802856353</c:v>
                </c:pt>
                <c:pt idx="5884">
                  <c:v>0.703835503584898</c:v>
                </c:pt>
                <c:pt idx="5885">
                  <c:v>0.704403614126339</c:v>
                </c:pt>
                <c:pt idx="5886">
                  <c:v>0.702571781953221</c:v>
                </c:pt>
                <c:pt idx="5887">
                  <c:v>0.699498883922108</c:v>
                </c:pt>
                <c:pt idx="5888">
                  <c:v>0.697065415373242</c:v>
                </c:pt>
                <c:pt idx="5889">
                  <c:v>0.699135731113774</c:v>
                </c:pt>
                <c:pt idx="5890">
                  <c:v>0.69896458290291</c:v>
                </c:pt>
                <c:pt idx="5891">
                  <c:v>0.700660215696631</c:v>
                </c:pt>
                <c:pt idx="5892">
                  <c:v>0.704060692850746</c:v>
                </c:pt>
                <c:pt idx="5893">
                  <c:v>0.703761146810161</c:v>
                </c:pt>
                <c:pt idx="5894">
                  <c:v>0.701760770988688</c:v>
                </c:pt>
                <c:pt idx="5895">
                  <c:v>0.701543996297924</c:v>
                </c:pt>
                <c:pt idx="5896">
                  <c:v>0.700625089713752</c:v>
                </c:pt>
                <c:pt idx="5897">
                  <c:v>0.701173189032005</c:v>
                </c:pt>
                <c:pt idx="5898">
                  <c:v>0.701946061777186</c:v>
                </c:pt>
                <c:pt idx="5899">
                  <c:v>0.700832278576514</c:v>
                </c:pt>
                <c:pt idx="5900">
                  <c:v>0.700210791468791</c:v>
                </c:pt>
                <c:pt idx="5901">
                  <c:v>0.699697144528026</c:v>
                </c:pt>
                <c:pt idx="5902">
                  <c:v>0.698635188877006</c:v>
                </c:pt>
                <c:pt idx="5903">
                  <c:v>0.699614264033158</c:v>
                </c:pt>
                <c:pt idx="5904">
                  <c:v>0.700079268263422</c:v>
                </c:pt>
                <c:pt idx="5905">
                  <c:v>0.701979341441519</c:v>
                </c:pt>
                <c:pt idx="5906">
                  <c:v>0.704376018287866</c:v>
                </c:pt>
                <c:pt idx="5907">
                  <c:v>0.703591935782959</c:v>
                </c:pt>
                <c:pt idx="5908">
                  <c:v>0.702993195941494</c:v>
                </c:pt>
                <c:pt idx="5909">
                  <c:v>0.704349276193236</c:v>
                </c:pt>
                <c:pt idx="5910">
                  <c:v>0.703931113371554</c:v>
                </c:pt>
                <c:pt idx="5911">
                  <c:v>0.70565255092175</c:v>
                </c:pt>
                <c:pt idx="5912">
                  <c:v>0.705079917151361</c:v>
                </c:pt>
                <c:pt idx="5913">
                  <c:v>0.703498906384705</c:v>
                </c:pt>
                <c:pt idx="5914">
                  <c:v>0.705127340101753</c:v>
                </c:pt>
                <c:pt idx="5915">
                  <c:v>0.705844252332466</c:v>
                </c:pt>
                <c:pt idx="5916">
                  <c:v>0.701661902763444</c:v>
                </c:pt>
                <c:pt idx="5917">
                  <c:v>0.70246511004785</c:v>
                </c:pt>
                <c:pt idx="5918">
                  <c:v>0.702436174943423</c:v>
                </c:pt>
                <c:pt idx="5919">
                  <c:v>0.702400660165216</c:v>
                </c:pt>
                <c:pt idx="5920">
                  <c:v>0.701910801216824</c:v>
                </c:pt>
                <c:pt idx="5921">
                  <c:v>0.701593869623725</c:v>
                </c:pt>
                <c:pt idx="5922">
                  <c:v>0.699998309998155</c:v>
                </c:pt>
                <c:pt idx="5923">
                  <c:v>0.70052692867432</c:v>
                </c:pt>
                <c:pt idx="5924">
                  <c:v>0.701231802630523</c:v>
                </c:pt>
                <c:pt idx="5925">
                  <c:v>0.700977226017237</c:v>
                </c:pt>
                <c:pt idx="5926">
                  <c:v>0.700988505131426</c:v>
                </c:pt>
                <c:pt idx="5927">
                  <c:v>0.700288340470132</c:v>
                </c:pt>
                <c:pt idx="5928">
                  <c:v>0.700750377912391</c:v>
                </c:pt>
                <c:pt idx="5929">
                  <c:v>0.701071974199161</c:v>
                </c:pt>
                <c:pt idx="5930">
                  <c:v>0.703398089597671</c:v>
                </c:pt>
                <c:pt idx="5931">
                  <c:v>0.702385084253212</c:v>
                </c:pt>
                <c:pt idx="5932">
                  <c:v>0.704456061103506</c:v>
                </c:pt>
                <c:pt idx="5933">
                  <c:v>0.702988187718172</c:v>
                </c:pt>
                <c:pt idx="5934">
                  <c:v>0.703603402178935</c:v>
                </c:pt>
                <c:pt idx="5935">
                  <c:v>0.700008954155972</c:v>
                </c:pt>
                <c:pt idx="5936">
                  <c:v>0.700282926935816</c:v>
                </c:pt>
                <c:pt idx="5937">
                  <c:v>0.699387388698669</c:v>
                </c:pt>
                <c:pt idx="5938">
                  <c:v>0.70038512535616</c:v>
                </c:pt>
                <c:pt idx="5939">
                  <c:v>0.701342711536216</c:v>
                </c:pt>
                <c:pt idx="5940">
                  <c:v>0.70266518357974</c:v>
                </c:pt>
                <c:pt idx="5941">
                  <c:v>0.702212327872655</c:v>
                </c:pt>
                <c:pt idx="5942">
                  <c:v>0.703784222266467</c:v>
                </c:pt>
                <c:pt idx="5943">
                  <c:v>0.702318669604403</c:v>
                </c:pt>
                <c:pt idx="5944">
                  <c:v>0.699979587822894</c:v>
                </c:pt>
                <c:pt idx="5945">
                  <c:v>0.699561312958884</c:v>
                </c:pt>
                <c:pt idx="5946">
                  <c:v>0.699230014374799</c:v>
                </c:pt>
                <c:pt idx="5947">
                  <c:v>0.701218608292532</c:v>
                </c:pt>
                <c:pt idx="5948">
                  <c:v>0.701819842053105</c:v>
                </c:pt>
                <c:pt idx="5949">
                  <c:v>0.703883950164797</c:v>
                </c:pt>
                <c:pt idx="5950">
                  <c:v>0.703882242447524</c:v>
                </c:pt>
                <c:pt idx="5951">
                  <c:v>0.703293954974336</c:v>
                </c:pt>
                <c:pt idx="5952">
                  <c:v>0.703318958318171</c:v>
                </c:pt>
                <c:pt idx="5953">
                  <c:v>0.703834016211755</c:v>
                </c:pt>
                <c:pt idx="5954">
                  <c:v>0.703363538533225</c:v>
                </c:pt>
                <c:pt idx="5955">
                  <c:v>0.703662365816742</c:v>
                </c:pt>
                <c:pt idx="5956">
                  <c:v>0.701754169819784</c:v>
                </c:pt>
                <c:pt idx="5957">
                  <c:v>0.701100000556636</c:v>
                </c:pt>
                <c:pt idx="5958">
                  <c:v>0.702742270970322</c:v>
                </c:pt>
                <c:pt idx="5959">
                  <c:v>0.702015117369451</c:v>
                </c:pt>
                <c:pt idx="5960">
                  <c:v>0.705116181498889</c:v>
                </c:pt>
                <c:pt idx="5961">
                  <c:v>0.706306598415123</c:v>
                </c:pt>
                <c:pt idx="5962">
                  <c:v>0.706415211454157</c:v>
                </c:pt>
                <c:pt idx="5963">
                  <c:v>0.706726620745636</c:v>
                </c:pt>
                <c:pt idx="5964">
                  <c:v>0.706889029666723</c:v>
                </c:pt>
                <c:pt idx="5965">
                  <c:v>0.708853973662073</c:v>
                </c:pt>
                <c:pt idx="5966">
                  <c:v>0.710507686606407</c:v>
                </c:pt>
                <c:pt idx="5967">
                  <c:v>0.710559116637506</c:v>
                </c:pt>
                <c:pt idx="5968">
                  <c:v>0.707200174558409</c:v>
                </c:pt>
                <c:pt idx="5969">
                  <c:v>0.706273406481748</c:v>
                </c:pt>
                <c:pt idx="5970">
                  <c:v>0.705925338912745</c:v>
                </c:pt>
                <c:pt idx="5971">
                  <c:v>0.705658856215842</c:v>
                </c:pt>
                <c:pt idx="5972">
                  <c:v>0.704502773676901</c:v>
                </c:pt>
                <c:pt idx="5973">
                  <c:v>0.70531923417475</c:v>
                </c:pt>
                <c:pt idx="5974">
                  <c:v>0.705302507077203</c:v>
                </c:pt>
                <c:pt idx="5975">
                  <c:v>0.705569823180421</c:v>
                </c:pt>
                <c:pt idx="5976">
                  <c:v>0.704225448753359</c:v>
                </c:pt>
                <c:pt idx="5977">
                  <c:v>0.704613309727081</c:v>
                </c:pt>
                <c:pt idx="5978">
                  <c:v>0.707747775293707</c:v>
                </c:pt>
                <c:pt idx="5979">
                  <c:v>0.708063616268381</c:v>
                </c:pt>
                <c:pt idx="5980">
                  <c:v>0.707651082369792</c:v>
                </c:pt>
                <c:pt idx="5981">
                  <c:v>0.706056260222021</c:v>
                </c:pt>
                <c:pt idx="5982">
                  <c:v>0.705299681880993</c:v>
                </c:pt>
                <c:pt idx="5983">
                  <c:v>0.704466759320838</c:v>
                </c:pt>
                <c:pt idx="5984">
                  <c:v>0.704103670183322</c:v>
                </c:pt>
                <c:pt idx="5985">
                  <c:v>0.704379448228812</c:v>
                </c:pt>
                <c:pt idx="5986">
                  <c:v>0.705445858127827</c:v>
                </c:pt>
                <c:pt idx="5987">
                  <c:v>0.705965828954908</c:v>
                </c:pt>
                <c:pt idx="5988">
                  <c:v>0.705539495363415</c:v>
                </c:pt>
                <c:pt idx="5989">
                  <c:v>0.704553047102638</c:v>
                </c:pt>
                <c:pt idx="5990">
                  <c:v>0.704802234847001</c:v>
                </c:pt>
                <c:pt idx="5991">
                  <c:v>0.704467756808763</c:v>
                </c:pt>
                <c:pt idx="5992">
                  <c:v>0.70522261981468</c:v>
                </c:pt>
                <c:pt idx="5993">
                  <c:v>0.705759640536195</c:v>
                </c:pt>
                <c:pt idx="5994">
                  <c:v>0.705662580121984</c:v>
                </c:pt>
                <c:pt idx="5995">
                  <c:v>0.706192417301155</c:v>
                </c:pt>
                <c:pt idx="5996">
                  <c:v>0.706125818296907</c:v>
                </c:pt>
                <c:pt idx="5997">
                  <c:v>0.707607533764465</c:v>
                </c:pt>
                <c:pt idx="5998">
                  <c:v>0.705935476442242</c:v>
                </c:pt>
                <c:pt idx="5999">
                  <c:v>0.705920638322545</c:v>
                </c:pt>
                <c:pt idx="6000">
                  <c:v>0.70160767661187</c:v>
                </c:pt>
                <c:pt idx="6001">
                  <c:v>0.691445726806893</c:v>
                </c:pt>
                <c:pt idx="6002">
                  <c:v>0.689795947371388</c:v>
                </c:pt>
                <c:pt idx="6003">
                  <c:v>0.691175503332429</c:v>
                </c:pt>
                <c:pt idx="6004">
                  <c:v>0.691815187427723</c:v>
                </c:pt>
                <c:pt idx="6005">
                  <c:v>0.690789765860127</c:v>
                </c:pt>
                <c:pt idx="6006">
                  <c:v>0.691546346037549</c:v>
                </c:pt>
                <c:pt idx="6007">
                  <c:v>0.692543798577132</c:v>
                </c:pt>
                <c:pt idx="6008">
                  <c:v>0.692822096446089</c:v>
                </c:pt>
                <c:pt idx="6009">
                  <c:v>0.692836748757379</c:v>
                </c:pt>
                <c:pt idx="6010">
                  <c:v>0.692522574181747</c:v>
                </c:pt>
                <c:pt idx="6011">
                  <c:v>0.691489517870794</c:v>
                </c:pt>
                <c:pt idx="6012">
                  <c:v>0.691114756568399</c:v>
                </c:pt>
                <c:pt idx="6013">
                  <c:v>0.69048242229608</c:v>
                </c:pt>
                <c:pt idx="6014">
                  <c:v>0.690152964195478</c:v>
                </c:pt>
                <c:pt idx="6015">
                  <c:v>0.690506082511116</c:v>
                </c:pt>
                <c:pt idx="6016">
                  <c:v>0.690732507485537</c:v>
                </c:pt>
                <c:pt idx="6017">
                  <c:v>0.69013549413679</c:v>
                </c:pt>
                <c:pt idx="6018">
                  <c:v>0.689753173165557</c:v>
                </c:pt>
                <c:pt idx="6019">
                  <c:v>0.689215559007572</c:v>
                </c:pt>
                <c:pt idx="6020">
                  <c:v>0.690284698217837</c:v>
                </c:pt>
                <c:pt idx="6021">
                  <c:v>0.691548934114449</c:v>
                </c:pt>
                <c:pt idx="6022">
                  <c:v>0.691442578185847</c:v>
                </c:pt>
                <c:pt idx="6023">
                  <c:v>0.683717167071469</c:v>
                </c:pt>
                <c:pt idx="6024">
                  <c:v>0.682305451603245</c:v>
                </c:pt>
                <c:pt idx="6025">
                  <c:v>0.682695982449724</c:v>
                </c:pt>
                <c:pt idx="6026">
                  <c:v>0.682328428687881</c:v>
                </c:pt>
                <c:pt idx="6027">
                  <c:v>0.680766837963198</c:v>
                </c:pt>
                <c:pt idx="6028">
                  <c:v>0.681160649602132</c:v>
                </c:pt>
                <c:pt idx="6029">
                  <c:v>0.680981511361644</c:v>
                </c:pt>
                <c:pt idx="6030">
                  <c:v>0.680290945008909</c:v>
                </c:pt>
                <c:pt idx="6031">
                  <c:v>0.68011476020202</c:v>
                </c:pt>
                <c:pt idx="6032">
                  <c:v>0.680797426080944</c:v>
                </c:pt>
                <c:pt idx="6033">
                  <c:v>0.680757799849753</c:v>
                </c:pt>
                <c:pt idx="6034">
                  <c:v>0.678863446375921</c:v>
                </c:pt>
                <c:pt idx="6035">
                  <c:v>0.6799259994411</c:v>
                </c:pt>
                <c:pt idx="6036">
                  <c:v>0.681858901614096</c:v>
                </c:pt>
                <c:pt idx="6037">
                  <c:v>0.679478175204131</c:v>
                </c:pt>
                <c:pt idx="6038">
                  <c:v>0.680785052001848</c:v>
                </c:pt>
                <c:pt idx="6039">
                  <c:v>0.680928654309708</c:v>
                </c:pt>
                <c:pt idx="6040">
                  <c:v>0.679322049406554</c:v>
                </c:pt>
                <c:pt idx="6041">
                  <c:v>0.678072898396266</c:v>
                </c:pt>
                <c:pt idx="6042">
                  <c:v>0.678076570886861</c:v>
                </c:pt>
                <c:pt idx="6043">
                  <c:v>0.67330303308139</c:v>
                </c:pt>
                <c:pt idx="6044">
                  <c:v>0.670460159040112</c:v>
                </c:pt>
                <c:pt idx="6045">
                  <c:v>0.669980804390635</c:v>
                </c:pt>
                <c:pt idx="6046">
                  <c:v>0.670377735902742</c:v>
                </c:pt>
                <c:pt idx="6047">
                  <c:v>0.667950786864628</c:v>
                </c:pt>
                <c:pt idx="6048">
                  <c:v>0.667981380868161</c:v>
                </c:pt>
                <c:pt idx="6049">
                  <c:v>0.668631870113881</c:v>
                </c:pt>
                <c:pt idx="6050">
                  <c:v>0.668203389918593</c:v>
                </c:pt>
                <c:pt idx="6051">
                  <c:v>0.666897278010403</c:v>
                </c:pt>
                <c:pt idx="6052">
                  <c:v>0.668136370558131</c:v>
                </c:pt>
                <c:pt idx="6053">
                  <c:v>0.668831742799237</c:v>
                </c:pt>
                <c:pt idx="6054">
                  <c:v>0.669390914165801</c:v>
                </c:pt>
                <c:pt idx="6055">
                  <c:v>0.668659069739156</c:v>
                </c:pt>
                <c:pt idx="6056">
                  <c:v>0.670129770371466</c:v>
                </c:pt>
                <c:pt idx="6057">
                  <c:v>0.670651718187315</c:v>
                </c:pt>
                <c:pt idx="6058">
                  <c:v>0.670319821504214</c:v>
                </c:pt>
                <c:pt idx="6059">
                  <c:v>0.669296878972298</c:v>
                </c:pt>
                <c:pt idx="6060">
                  <c:v>0.669054251486098</c:v>
                </c:pt>
                <c:pt idx="6061">
                  <c:v>0.668889365919707</c:v>
                </c:pt>
                <c:pt idx="6062">
                  <c:v>0.668857298137333</c:v>
                </c:pt>
                <c:pt idx="6063">
                  <c:v>0.669609279805827</c:v>
                </c:pt>
                <c:pt idx="6064">
                  <c:v>0.667855166405463</c:v>
                </c:pt>
                <c:pt idx="6065">
                  <c:v>0.655516028152243</c:v>
                </c:pt>
                <c:pt idx="6066">
                  <c:v>0.657162927783945</c:v>
                </c:pt>
                <c:pt idx="6067">
                  <c:v>0.661801892494927</c:v>
                </c:pt>
                <c:pt idx="6068">
                  <c:v>0.661144689940983</c:v>
                </c:pt>
                <c:pt idx="6069">
                  <c:v>0.660455558476676</c:v>
                </c:pt>
                <c:pt idx="6070">
                  <c:v>0.656962866788362</c:v>
                </c:pt>
                <c:pt idx="6071">
                  <c:v>0.655844268220087</c:v>
                </c:pt>
                <c:pt idx="6072">
                  <c:v>0.65736912036399</c:v>
                </c:pt>
                <c:pt idx="6073">
                  <c:v>0.660422707381447</c:v>
                </c:pt>
                <c:pt idx="6074">
                  <c:v>0.66042221722263</c:v>
                </c:pt>
                <c:pt idx="6075">
                  <c:v>0.663008185328551</c:v>
                </c:pt>
                <c:pt idx="6076">
                  <c:v>0.664318577015811</c:v>
                </c:pt>
                <c:pt idx="6077">
                  <c:v>0.662670382152715</c:v>
                </c:pt>
                <c:pt idx="6078">
                  <c:v>0.662033168017924</c:v>
                </c:pt>
                <c:pt idx="6079">
                  <c:v>0.658828173198164</c:v>
                </c:pt>
                <c:pt idx="6080">
                  <c:v>0.656999942376988</c:v>
                </c:pt>
                <c:pt idx="6081">
                  <c:v>0.655752972186311</c:v>
                </c:pt>
                <c:pt idx="6082">
                  <c:v>0.65685389793648</c:v>
                </c:pt>
                <c:pt idx="6083">
                  <c:v>0.65632407163806</c:v>
                </c:pt>
                <c:pt idx="6084">
                  <c:v>0.656716901271306</c:v>
                </c:pt>
                <c:pt idx="6085">
                  <c:v>0.657755173524197</c:v>
                </c:pt>
                <c:pt idx="6086">
                  <c:v>0.656597589733243</c:v>
                </c:pt>
                <c:pt idx="6087">
                  <c:v>0.685279685216302</c:v>
                </c:pt>
                <c:pt idx="6088">
                  <c:v>0.684728904401653</c:v>
                </c:pt>
                <c:pt idx="6089">
                  <c:v>0.683273543174907</c:v>
                </c:pt>
                <c:pt idx="6090">
                  <c:v>0.68299744367976</c:v>
                </c:pt>
                <c:pt idx="6091">
                  <c:v>0.682557578756094</c:v>
                </c:pt>
                <c:pt idx="6092">
                  <c:v>0.680073096936518</c:v>
                </c:pt>
                <c:pt idx="6093">
                  <c:v>0.680287035729385</c:v>
                </c:pt>
                <c:pt idx="6094">
                  <c:v>0.67870732886842</c:v>
                </c:pt>
                <c:pt idx="6095">
                  <c:v>0.676247994224692</c:v>
                </c:pt>
                <c:pt idx="6096">
                  <c:v>0.677882352937837</c:v>
                </c:pt>
                <c:pt idx="6097">
                  <c:v>0.676519439369486</c:v>
                </c:pt>
                <c:pt idx="6098">
                  <c:v>0.675762418286807</c:v>
                </c:pt>
                <c:pt idx="6099">
                  <c:v>0.675224147331904</c:v>
                </c:pt>
                <c:pt idx="6100">
                  <c:v>0.675922123945616</c:v>
                </c:pt>
                <c:pt idx="6101">
                  <c:v>0.679061125340643</c:v>
                </c:pt>
                <c:pt idx="6102">
                  <c:v>0.67932071864967</c:v>
                </c:pt>
                <c:pt idx="6103">
                  <c:v>0.679040745538561</c:v>
                </c:pt>
                <c:pt idx="6104">
                  <c:v>0.676428371192534</c:v>
                </c:pt>
                <c:pt idx="6105">
                  <c:v>0.678963886842138</c:v>
                </c:pt>
                <c:pt idx="6106">
                  <c:v>0.679653785440893</c:v>
                </c:pt>
                <c:pt idx="6107">
                  <c:v>0.680967815110066</c:v>
                </c:pt>
                <c:pt idx="6108">
                  <c:v>0.676498984871524</c:v>
                </c:pt>
                <c:pt idx="6109">
                  <c:v>0.67665817526879</c:v>
                </c:pt>
                <c:pt idx="6110">
                  <c:v>0.680178219826343</c:v>
                </c:pt>
                <c:pt idx="6111">
                  <c:v>0.680772281617412</c:v>
                </c:pt>
                <c:pt idx="6112">
                  <c:v>0.679018221461706</c:v>
                </c:pt>
                <c:pt idx="6113">
                  <c:v>0.678113743221868</c:v>
                </c:pt>
                <c:pt idx="6114">
                  <c:v>0.680597051474547</c:v>
                </c:pt>
                <c:pt idx="6115">
                  <c:v>0.682193157773605</c:v>
                </c:pt>
                <c:pt idx="6116">
                  <c:v>0.681658481517708</c:v>
                </c:pt>
                <c:pt idx="6117">
                  <c:v>0.682421089669368</c:v>
                </c:pt>
                <c:pt idx="6118">
                  <c:v>0.680564020207004</c:v>
                </c:pt>
                <c:pt idx="6119">
                  <c:v>0.680097266425005</c:v>
                </c:pt>
                <c:pt idx="6120">
                  <c:v>0.681710048924331</c:v>
                </c:pt>
                <c:pt idx="6121">
                  <c:v>0.684529023249428</c:v>
                </c:pt>
                <c:pt idx="6122">
                  <c:v>0.684794212545648</c:v>
                </c:pt>
                <c:pt idx="6123">
                  <c:v>0.685888087271657</c:v>
                </c:pt>
                <c:pt idx="6124">
                  <c:v>0.683724260763492</c:v>
                </c:pt>
                <c:pt idx="6125">
                  <c:v>0.681179601968402</c:v>
                </c:pt>
                <c:pt idx="6126">
                  <c:v>0.680161477959788</c:v>
                </c:pt>
                <c:pt idx="6127">
                  <c:v>0.68048511759781</c:v>
                </c:pt>
                <c:pt idx="6128">
                  <c:v>0.679699855282904</c:v>
                </c:pt>
                <c:pt idx="6129">
                  <c:v>0.680499249285565</c:v>
                </c:pt>
                <c:pt idx="6130">
                  <c:v>0.699148560029643</c:v>
                </c:pt>
                <c:pt idx="6131">
                  <c:v>0.696488984258153</c:v>
                </c:pt>
                <c:pt idx="6132">
                  <c:v>0.696385970425811</c:v>
                </c:pt>
                <c:pt idx="6133">
                  <c:v>0.695358878898602</c:v>
                </c:pt>
                <c:pt idx="6134">
                  <c:v>0.69316199507715</c:v>
                </c:pt>
                <c:pt idx="6135">
                  <c:v>0.693216425844395</c:v>
                </c:pt>
                <c:pt idx="6136">
                  <c:v>0.692292171394081</c:v>
                </c:pt>
                <c:pt idx="6137">
                  <c:v>0.692821696890668</c:v>
                </c:pt>
                <c:pt idx="6138">
                  <c:v>0.692004379181824</c:v>
                </c:pt>
                <c:pt idx="6139">
                  <c:v>0.6936639471779</c:v>
                </c:pt>
                <c:pt idx="6140">
                  <c:v>0.692485875071242</c:v>
                </c:pt>
                <c:pt idx="6141">
                  <c:v>0.691385303497921</c:v>
                </c:pt>
                <c:pt idx="6142">
                  <c:v>0.691874575786588</c:v>
                </c:pt>
                <c:pt idx="6143">
                  <c:v>0.691903646399939</c:v>
                </c:pt>
                <c:pt idx="6144">
                  <c:v>0.691819633756003</c:v>
                </c:pt>
                <c:pt idx="6145">
                  <c:v>0.69106509421839</c:v>
                </c:pt>
                <c:pt idx="6146">
                  <c:v>0.691172264784917</c:v>
                </c:pt>
                <c:pt idx="6147">
                  <c:v>0.691708313762892</c:v>
                </c:pt>
                <c:pt idx="6148">
                  <c:v>0.692267188806764</c:v>
                </c:pt>
                <c:pt idx="6149">
                  <c:v>0.691888846343793</c:v>
                </c:pt>
                <c:pt idx="6150">
                  <c:v>0.692526999566663</c:v>
                </c:pt>
                <c:pt idx="6151">
                  <c:v>0.689724308018227</c:v>
                </c:pt>
                <c:pt idx="6152">
                  <c:v>0.689730005355464</c:v>
                </c:pt>
                <c:pt idx="6153">
                  <c:v>0.685311110484802</c:v>
                </c:pt>
                <c:pt idx="6154">
                  <c:v>0.686960632274446</c:v>
                </c:pt>
                <c:pt idx="6155">
                  <c:v>0.688085604767139</c:v>
                </c:pt>
                <c:pt idx="6156">
                  <c:v>0.687574047633322</c:v>
                </c:pt>
                <c:pt idx="6157">
                  <c:v>0.686952949039235</c:v>
                </c:pt>
                <c:pt idx="6158">
                  <c:v>0.686412350730759</c:v>
                </c:pt>
                <c:pt idx="6159">
                  <c:v>0.68409572119636</c:v>
                </c:pt>
                <c:pt idx="6160">
                  <c:v>0.684307869197209</c:v>
                </c:pt>
                <c:pt idx="6161">
                  <c:v>0.685610867951873</c:v>
                </c:pt>
                <c:pt idx="6162">
                  <c:v>0.686441943770413</c:v>
                </c:pt>
                <c:pt idx="6163">
                  <c:v>0.68761048664831</c:v>
                </c:pt>
                <c:pt idx="6164">
                  <c:v>0.689669700701387</c:v>
                </c:pt>
                <c:pt idx="6165">
                  <c:v>0.690009247343881</c:v>
                </c:pt>
                <c:pt idx="6166">
                  <c:v>0.687964433908028</c:v>
                </c:pt>
                <c:pt idx="6167">
                  <c:v>0.687084105797738</c:v>
                </c:pt>
                <c:pt idx="6168">
                  <c:v>0.687379589136194</c:v>
                </c:pt>
                <c:pt idx="6169">
                  <c:v>0.691357871726048</c:v>
                </c:pt>
                <c:pt idx="6170">
                  <c:v>0.69142501955402</c:v>
                </c:pt>
                <c:pt idx="6171">
                  <c:v>0.689517954901689</c:v>
                </c:pt>
                <c:pt idx="6172">
                  <c:v>0.6904581257539</c:v>
                </c:pt>
                <c:pt idx="6173">
                  <c:v>0.688297118006858</c:v>
                </c:pt>
                <c:pt idx="6174">
                  <c:v>0.686773582957966</c:v>
                </c:pt>
                <c:pt idx="6175">
                  <c:v>0.686089589736123</c:v>
                </c:pt>
                <c:pt idx="6176">
                  <c:v>0.683429241508572</c:v>
                </c:pt>
                <c:pt idx="6177">
                  <c:v>0.683627468526554</c:v>
                </c:pt>
                <c:pt idx="6178">
                  <c:v>0.683019247764654</c:v>
                </c:pt>
                <c:pt idx="6179">
                  <c:v>0.680035839794264</c:v>
                </c:pt>
                <c:pt idx="6180">
                  <c:v>0.679986566728122</c:v>
                </c:pt>
                <c:pt idx="6181">
                  <c:v>0.680724268515177</c:v>
                </c:pt>
                <c:pt idx="6182">
                  <c:v>0.680089514720178</c:v>
                </c:pt>
                <c:pt idx="6183">
                  <c:v>0.679723354780261</c:v>
                </c:pt>
                <c:pt idx="6184">
                  <c:v>0.679743350058083</c:v>
                </c:pt>
                <c:pt idx="6185">
                  <c:v>0.677996360799254</c:v>
                </c:pt>
                <c:pt idx="6186">
                  <c:v>0.679186030514334</c:v>
                </c:pt>
                <c:pt idx="6187">
                  <c:v>0.679742104136775</c:v>
                </c:pt>
                <c:pt idx="6188">
                  <c:v>0.68072055311662</c:v>
                </c:pt>
                <c:pt idx="6189">
                  <c:v>0.681232837496162</c:v>
                </c:pt>
                <c:pt idx="6190">
                  <c:v>0.68175159511124</c:v>
                </c:pt>
                <c:pt idx="6191">
                  <c:v>0.680957420007407</c:v>
                </c:pt>
                <c:pt idx="6192">
                  <c:v>0.682067959130687</c:v>
                </c:pt>
                <c:pt idx="6193">
                  <c:v>0.683786363422132</c:v>
                </c:pt>
                <c:pt idx="6194">
                  <c:v>0.682070785815994</c:v>
                </c:pt>
                <c:pt idx="6195">
                  <c:v>0.683429018435312</c:v>
                </c:pt>
                <c:pt idx="6196">
                  <c:v>0.676343837065413</c:v>
                </c:pt>
                <c:pt idx="6197">
                  <c:v>0.675153983589783</c:v>
                </c:pt>
                <c:pt idx="6198">
                  <c:v>0.67635313959963</c:v>
                </c:pt>
                <c:pt idx="6199">
                  <c:v>0.677847487830255</c:v>
                </c:pt>
                <c:pt idx="6200">
                  <c:v>0.677378925647769</c:v>
                </c:pt>
                <c:pt idx="6201">
                  <c:v>0.673451304555931</c:v>
                </c:pt>
                <c:pt idx="6202">
                  <c:v>0.672869979134942</c:v>
                </c:pt>
                <c:pt idx="6203">
                  <c:v>0.672726703633984</c:v>
                </c:pt>
                <c:pt idx="6204">
                  <c:v>0.671160974783725</c:v>
                </c:pt>
                <c:pt idx="6205">
                  <c:v>0.669521303636675</c:v>
                </c:pt>
                <c:pt idx="6206">
                  <c:v>0.670678975768145</c:v>
                </c:pt>
                <c:pt idx="6207">
                  <c:v>0.669710806632397</c:v>
                </c:pt>
                <c:pt idx="6208">
                  <c:v>0.669252037490451</c:v>
                </c:pt>
                <c:pt idx="6209">
                  <c:v>0.669801965106</c:v>
                </c:pt>
                <c:pt idx="6210">
                  <c:v>0.671719564923108</c:v>
                </c:pt>
                <c:pt idx="6211">
                  <c:v>0.671001658033239</c:v>
                </c:pt>
                <c:pt idx="6212">
                  <c:v>0.671078636741948</c:v>
                </c:pt>
                <c:pt idx="6213">
                  <c:v>0.671035007769227</c:v>
                </c:pt>
                <c:pt idx="6214">
                  <c:v>0.670214678155488</c:v>
                </c:pt>
                <c:pt idx="6215">
                  <c:v>0.670691775902338</c:v>
                </c:pt>
                <c:pt idx="6216">
                  <c:v>0.669597147635802</c:v>
                </c:pt>
                <c:pt idx="6217">
                  <c:v>0.669313375134342</c:v>
                </c:pt>
                <c:pt idx="6218">
                  <c:v>0.647386026049003</c:v>
                </c:pt>
                <c:pt idx="6219">
                  <c:v>0.647252797886399</c:v>
                </c:pt>
                <c:pt idx="6220">
                  <c:v>0.646505116018048</c:v>
                </c:pt>
                <c:pt idx="6221">
                  <c:v>0.647618709727045</c:v>
                </c:pt>
                <c:pt idx="6222">
                  <c:v>0.64629549296432</c:v>
                </c:pt>
                <c:pt idx="6223">
                  <c:v>0.646281068874047</c:v>
                </c:pt>
                <c:pt idx="6224">
                  <c:v>0.646910398877106</c:v>
                </c:pt>
                <c:pt idx="6225">
                  <c:v>0.647145862037698</c:v>
                </c:pt>
                <c:pt idx="6226">
                  <c:v>0.646403365301769</c:v>
                </c:pt>
                <c:pt idx="6227">
                  <c:v>0.645387793566928</c:v>
                </c:pt>
                <c:pt idx="6228">
                  <c:v>0.645270098240897</c:v>
                </c:pt>
                <c:pt idx="6229">
                  <c:v>0.646130936633699</c:v>
                </c:pt>
                <c:pt idx="6230">
                  <c:v>0.646062010281424</c:v>
                </c:pt>
                <c:pt idx="6231">
                  <c:v>0.645781888983714</c:v>
                </c:pt>
                <c:pt idx="6232">
                  <c:v>0.645618021181704</c:v>
                </c:pt>
                <c:pt idx="6233">
                  <c:v>0.645180014517044</c:v>
                </c:pt>
                <c:pt idx="6234">
                  <c:v>0.646585598947009</c:v>
                </c:pt>
                <c:pt idx="6235">
                  <c:v>0.645912596705755</c:v>
                </c:pt>
                <c:pt idx="6236">
                  <c:v>0.64557231639396</c:v>
                </c:pt>
                <c:pt idx="6237">
                  <c:v>0.645855805782308</c:v>
                </c:pt>
                <c:pt idx="6238">
                  <c:v>0.645787287762755</c:v>
                </c:pt>
                <c:pt idx="6239">
                  <c:v>0.634773763104475</c:v>
                </c:pt>
                <c:pt idx="6240">
                  <c:v>0.63490378902997</c:v>
                </c:pt>
                <c:pt idx="6241">
                  <c:v>0.636672501564121</c:v>
                </c:pt>
                <c:pt idx="6242">
                  <c:v>0.635463562853603</c:v>
                </c:pt>
                <c:pt idx="6243">
                  <c:v>0.635235821443613</c:v>
                </c:pt>
                <c:pt idx="6244">
                  <c:v>0.637001760378701</c:v>
                </c:pt>
                <c:pt idx="6245">
                  <c:v>0.639091537513897</c:v>
                </c:pt>
                <c:pt idx="6246">
                  <c:v>0.640064760890071</c:v>
                </c:pt>
                <c:pt idx="6247">
                  <c:v>0.640126536123057</c:v>
                </c:pt>
                <c:pt idx="6248">
                  <c:v>0.638382071488446</c:v>
                </c:pt>
                <c:pt idx="6249">
                  <c:v>0.639365511102391</c:v>
                </c:pt>
                <c:pt idx="6250">
                  <c:v>0.636984283430944</c:v>
                </c:pt>
                <c:pt idx="6251">
                  <c:v>0.634280569869348</c:v>
                </c:pt>
                <c:pt idx="6252">
                  <c:v>0.633182260126559</c:v>
                </c:pt>
                <c:pt idx="6253">
                  <c:v>0.631699346997102</c:v>
                </c:pt>
                <c:pt idx="6254">
                  <c:v>0.630864850012692</c:v>
                </c:pt>
                <c:pt idx="6255">
                  <c:v>0.630866388763315</c:v>
                </c:pt>
                <c:pt idx="6256">
                  <c:v>0.630609024154644</c:v>
                </c:pt>
                <c:pt idx="6257">
                  <c:v>0.629441274146586</c:v>
                </c:pt>
                <c:pt idx="6258">
                  <c:v>0.630221562572704</c:v>
                </c:pt>
                <c:pt idx="6259">
                  <c:v>0.629262269007843</c:v>
                </c:pt>
                <c:pt idx="6260">
                  <c:v>0.629260427371627</c:v>
                </c:pt>
                <c:pt idx="6261">
                  <c:v>0.630693617925146</c:v>
                </c:pt>
                <c:pt idx="6262">
                  <c:v>0.624828047598085</c:v>
                </c:pt>
                <c:pt idx="6263">
                  <c:v>0.6260891829839</c:v>
                </c:pt>
                <c:pt idx="6264">
                  <c:v>0.624780814929024</c:v>
                </c:pt>
                <c:pt idx="6265">
                  <c:v>0.624187580946642</c:v>
                </c:pt>
                <c:pt idx="6266">
                  <c:v>0.624794803833881</c:v>
                </c:pt>
                <c:pt idx="6267">
                  <c:v>0.625000087731629</c:v>
                </c:pt>
                <c:pt idx="6268">
                  <c:v>0.625495424947726</c:v>
                </c:pt>
                <c:pt idx="6269">
                  <c:v>0.625359342223036</c:v>
                </c:pt>
                <c:pt idx="6270">
                  <c:v>0.622456138065031</c:v>
                </c:pt>
                <c:pt idx="6271">
                  <c:v>0.623353163218067</c:v>
                </c:pt>
                <c:pt idx="6272">
                  <c:v>0.623292377090317</c:v>
                </c:pt>
                <c:pt idx="6273">
                  <c:v>0.623724199115025</c:v>
                </c:pt>
                <c:pt idx="6274">
                  <c:v>0.623228008371553</c:v>
                </c:pt>
                <c:pt idx="6275">
                  <c:v>0.623061751867205</c:v>
                </c:pt>
                <c:pt idx="6276">
                  <c:v>0.626407840740218</c:v>
                </c:pt>
                <c:pt idx="6277">
                  <c:v>0.631735354406643</c:v>
                </c:pt>
                <c:pt idx="6278">
                  <c:v>0.633487147012507</c:v>
                </c:pt>
                <c:pt idx="6279">
                  <c:v>0.632366805694094</c:v>
                </c:pt>
                <c:pt idx="6280">
                  <c:v>0.63342082077354</c:v>
                </c:pt>
                <c:pt idx="6281">
                  <c:v>0.632248883655077</c:v>
                </c:pt>
                <c:pt idx="6282">
                  <c:v>0.633175057855472</c:v>
                </c:pt>
                <c:pt idx="6283">
                  <c:v>0.717580100058991</c:v>
                </c:pt>
                <c:pt idx="6284">
                  <c:v>0.717962969064209</c:v>
                </c:pt>
                <c:pt idx="6285">
                  <c:v>0.718100573581961</c:v>
                </c:pt>
                <c:pt idx="6286">
                  <c:v>0.715460117418637</c:v>
                </c:pt>
                <c:pt idx="6287">
                  <c:v>0.714039878420671</c:v>
                </c:pt>
                <c:pt idx="6288">
                  <c:v>0.713832324190683</c:v>
                </c:pt>
                <c:pt idx="6289">
                  <c:v>0.711754321824966</c:v>
                </c:pt>
                <c:pt idx="6290">
                  <c:v>0.709714216014606</c:v>
                </c:pt>
                <c:pt idx="6291">
                  <c:v>0.710479794046024</c:v>
                </c:pt>
                <c:pt idx="6292">
                  <c:v>0.709592819327069</c:v>
                </c:pt>
                <c:pt idx="6293">
                  <c:v>0.709476917278313</c:v>
                </c:pt>
                <c:pt idx="6294">
                  <c:v>0.709845410757186</c:v>
                </c:pt>
                <c:pt idx="6295">
                  <c:v>0.710234532178495</c:v>
                </c:pt>
                <c:pt idx="6296">
                  <c:v>0.709411159414723</c:v>
                </c:pt>
                <c:pt idx="6297">
                  <c:v>0.709489889291555</c:v>
                </c:pt>
                <c:pt idx="6298">
                  <c:v>0.708079519135724</c:v>
                </c:pt>
                <c:pt idx="6299">
                  <c:v>0.708355440788143</c:v>
                </c:pt>
                <c:pt idx="6300">
                  <c:v>0.708718281600047</c:v>
                </c:pt>
                <c:pt idx="6301">
                  <c:v>0.709179778963223</c:v>
                </c:pt>
                <c:pt idx="6302">
                  <c:v>0.709190263668659</c:v>
                </c:pt>
                <c:pt idx="6303">
                  <c:v>0.718548668026803</c:v>
                </c:pt>
                <c:pt idx="6304">
                  <c:v>0.714981890428488</c:v>
                </c:pt>
                <c:pt idx="6305">
                  <c:v>0.714951220044519</c:v>
                </c:pt>
                <c:pt idx="6306">
                  <c:v>0.714328694169567</c:v>
                </c:pt>
                <c:pt idx="6307">
                  <c:v>0.716033307639888</c:v>
                </c:pt>
                <c:pt idx="6308">
                  <c:v>0.717121417652326</c:v>
                </c:pt>
                <c:pt idx="6309">
                  <c:v>0.717134465107355</c:v>
                </c:pt>
                <c:pt idx="6310">
                  <c:v>0.718974511670167</c:v>
                </c:pt>
                <c:pt idx="6311">
                  <c:v>0.721460553982852</c:v>
                </c:pt>
                <c:pt idx="6312">
                  <c:v>0.722662688486323</c:v>
                </c:pt>
                <c:pt idx="6313">
                  <c:v>0.720734943357787</c:v>
                </c:pt>
                <c:pt idx="6314">
                  <c:v>0.719178064535862</c:v>
                </c:pt>
                <c:pt idx="6315">
                  <c:v>0.719484129458182</c:v>
                </c:pt>
                <c:pt idx="6316">
                  <c:v>0.718026734265199</c:v>
                </c:pt>
                <c:pt idx="6317">
                  <c:v>0.71815397984376</c:v>
                </c:pt>
                <c:pt idx="6318">
                  <c:v>0.719679608821037</c:v>
                </c:pt>
                <c:pt idx="6319">
                  <c:v>0.718161858586301</c:v>
                </c:pt>
                <c:pt idx="6320">
                  <c:v>0.717818688370346</c:v>
                </c:pt>
                <c:pt idx="6321">
                  <c:v>0.71757334065555</c:v>
                </c:pt>
                <c:pt idx="6322">
                  <c:v>0.716083754840244</c:v>
                </c:pt>
                <c:pt idx="6323">
                  <c:v>0.715294887149551</c:v>
                </c:pt>
                <c:pt idx="6324">
                  <c:v>0.713906716571589</c:v>
                </c:pt>
                <c:pt idx="6325">
                  <c:v>0.712997836245361</c:v>
                </c:pt>
                <c:pt idx="6326">
                  <c:v>0.719545839321212</c:v>
                </c:pt>
                <c:pt idx="6327">
                  <c:v>0.720266309266126</c:v>
                </c:pt>
                <c:pt idx="6328">
                  <c:v>0.722715338944152</c:v>
                </c:pt>
                <c:pt idx="6329">
                  <c:v>0.722868705294972</c:v>
                </c:pt>
                <c:pt idx="6330">
                  <c:v>0.721984790413218</c:v>
                </c:pt>
                <c:pt idx="6331">
                  <c:v>0.724856757496314</c:v>
                </c:pt>
                <c:pt idx="6332">
                  <c:v>0.727043629267726</c:v>
                </c:pt>
                <c:pt idx="6333">
                  <c:v>0.725795985903343</c:v>
                </c:pt>
                <c:pt idx="6334">
                  <c:v>0.727273440535876</c:v>
                </c:pt>
                <c:pt idx="6335">
                  <c:v>0.724685644002434</c:v>
                </c:pt>
                <c:pt idx="6336">
                  <c:v>0.723920107222001</c:v>
                </c:pt>
                <c:pt idx="6337">
                  <c:v>0.723821344251859</c:v>
                </c:pt>
                <c:pt idx="6338">
                  <c:v>0.723382231527004</c:v>
                </c:pt>
                <c:pt idx="6339">
                  <c:v>0.721635384882656</c:v>
                </c:pt>
                <c:pt idx="6340">
                  <c:v>0.722819593835021</c:v>
                </c:pt>
                <c:pt idx="6341">
                  <c:v>0.72223810128749</c:v>
                </c:pt>
                <c:pt idx="6342">
                  <c:v>0.72440868840007</c:v>
                </c:pt>
                <c:pt idx="6343">
                  <c:v>0.723969782223237</c:v>
                </c:pt>
                <c:pt idx="6344">
                  <c:v>0.72215616645305</c:v>
                </c:pt>
                <c:pt idx="6345">
                  <c:v>0.722768143870404</c:v>
                </c:pt>
                <c:pt idx="6346">
                  <c:v>0.722563056053472</c:v>
                </c:pt>
                <c:pt idx="6347">
                  <c:v>0.723031058773494</c:v>
                </c:pt>
                <c:pt idx="6348">
                  <c:v>0.728060543844875</c:v>
                </c:pt>
                <c:pt idx="6349">
                  <c:v>0.729459284527341</c:v>
                </c:pt>
                <c:pt idx="6350">
                  <c:v>0.728983802930318</c:v>
                </c:pt>
                <c:pt idx="6351">
                  <c:v>0.727850418714567</c:v>
                </c:pt>
                <c:pt idx="6352">
                  <c:v>0.727256286867391</c:v>
                </c:pt>
                <c:pt idx="6353">
                  <c:v>0.725545818059208</c:v>
                </c:pt>
                <c:pt idx="6354">
                  <c:v>0.72501047503866</c:v>
                </c:pt>
                <c:pt idx="6355">
                  <c:v>0.725580010646203</c:v>
                </c:pt>
                <c:pt idx="6356">
                  <c:v>0.727423427533274</c:v>
                </c:pt>
                <c:pt idx="6357">
                  <c:v>0.726829479118835</c:v>
                </c:pt>
                <c:pt idx="6358">
                  <c:v>0.726347981551701</c:v>
                </c:pt>
                <c:pt idx="6359">
                  <c:v>0.726244642630228</c:v>
                </c:pt>
                <c:pt idx="6360">
                  <c:v>0.724919420423724</c:v>
                </c:pt>
                <c:pt idx="6361">
                  <c:v>0.724327132992229</c:v>
                </c:pt>
                <c:pt idx="6362">
                  <c:v>0.723581687201893</c:v>
                </c:pt>
                <c:pt idx="6363">
                  <c:v>0.722742927505968</c:v>
                </c:pt>
                <c:pt idx="6364">
                  <c:v>0.722662480634007</c:v>
                </c:pt>
                <c:pt idx="6365">
                  <c:v>0.722966300210803</c:v>
                </c:pt>
                <c:pt idx="6366">
                  <c:v>0.722419209803781</c:v>
                </c:pt>
                <c:pt idx="6367">
                  <c:v>0.722583382766449</c:v>
                </c:pt>
                <c:pt idx="6368">
                  <c:v>0.721877645207356</c:v>
                </c:pt>
                <c:pt idx="6369">
                  <c:v>0.715547811846146</c:v>
                </c:pt>
                <c:pt idx="6370">
                  <c:v>0.71530094962132</c:v>
                </c:pt>
                <c:pt idx="6371">
                  <c:v>0.714613880734982</c:v>
                </c:pt>
                <c:pt idx="6372">
                  <c:v>0.714592974417517</c:v>
                </c:pt>
                <c:pt idx="6373">
                  <c:v>0.713908317501275</c:v>
                </c:pt>
                <c:pt idx="6374">
                  <c:v>0.712739807378128</c:v>
                </c:pt>
                <c:pt idx="6375">
                  <c:v>0.713416461457646</c:v>
                </c:pt>
                <c:pt idx="6376">
                  <c:v>0.713889508820017</c:v>
                </c:pt>
                <c:pt idx="6377">
                  <c:v>0.71392817066971</c:v>
                </c:pt>
                <c:pt idx="6378">
                  <c:v>0.714911805502543</c:v>
                </c:pt>
                <c:pt idx="6379">
                  <c:v>0.713680895985494</c:v>
                </c:pt>
                <c:pt idx="6380">
                  <c:v>0.713386081316734</c:v>
                </c:pt>
                <c:pt idx="6381">
                  <c:v>0.713277905114821</c:v>
                </c:pt>
                <c:pt idx="6382">
                  <c:v>0.712743953855027</c:v>
                </c:pt>
                <c:pt idx="6383">
                  <c:v>0.713700705815649</c:v>
                </c:pt>
                <c:pt idx="6384">
                  <c:v>0.714450495166057</c:v>
                </c:pt>
                <c:pt idx="6385">
                  <c:v>0.71601285008344</c:v>
                </c:pt>
                <c:pt idx="6386">
                  <c:v>0.715911325014807</c:v>
                </c:pt>
                <c:pt idx="6387">
                  <c:v>0.716085466741966</c:v>
                </c:pt>
                <c:pt idx="6388">
                  <c:v>0.716446661044867</c:v>
                </c:pt>
                <c:pt idx="6389">
                  <c:v>0.715021514077642</c:v>
                </c:pt>
                <c:pt idx="6390">
                  <c:v>0.714111136866229</c:v>
                </c:pt>
                <c:pt idx="6391">
                  <c:v>0.711252161355496</c:v>
                </c:pt>
                <c:pt idx="6392">
                  <c:v>0.71179213907327</c:v>
                </c:pt>
                <c:pt idx="6393">
                  <c:v>0.713146283298312</c:v>
                </c:pt>
                <c:pt idx="6394">
                  <c:v>0.715383823059102</c:v>
                </c:pt>
                <c:pt idx="6395">
                  <c:v>0.715009309109879</c:v>
                </c:pt>
                <c:pt idx="6396">
                  <c:v>0.716282322002724</c:v>
                </c:pt>
                <c:pt idx="6397">
                  <c:v>0.716210305351424</c:v>
                </c:pt>
                <c:pt idx="6398">
                  <c:v>0.715051002293654</c:v>
                </c:pt>
                <c:pt idx="6399">
                  <c:v>0.715423565874434</c:v>
                </c:pt>
                <c:pt idx="6400">
                  <c:v>0.713751809495079</c:v>
                </c:pt>
                <c:pt idx="6401">
                  <c:v>0.715826302641848</c:v>
                </c:pt>
                <c:pt idx="6402">
                  <c:v>0.715033022649509</c:v>
                </c:pt>
                <c:pt idx="6403">
                  <c:v>0.716165270811752</c:v>
                </c:pt>
                <c:pt idx="6404">
                  <c:v>0.713624517604878</c:v>
                </c:pt>
                <c:pt idx="6405">
                  <c:v>0.713498175648258</c:v>
                </c:pt>
                <c:pt idx="6406">
                  <c:v>0.712670026408653</c:v>
                </c:pt>
                <c:pt idx="6407">
                  <c:v>0.713934960192233</c:v>
                </c:pt>
                <c:pt idx="6408">
                  <c:v>0.714313978828019</c:v>
                </c:pt>
                <c:pt idx="6409">
                  <c:v>0.714339243079978</c:v>
                </c:pt>
                <c:pt idx="6410">
                  <c:v>0.714422211996714</c:v>
                </c:pt>
                <c:pt idx="6411">
                  <c:v>0.717361455128057</c:v>
                </c:pt>
                <c:pt idx="6412">
                  <c:v>0.71954546153962</c:v>
                </c:pt>
                <c:pt idx="6413">
                  <c:v>0.730912256477617</c:v>
                </c:pt>
                <c:pt idx="6414">
                  <c:v>0.730993352056296</c:v>
                </c:pt>
                <c:pt idx="6415">
                  <c:v>0.732054960516924</c:v>
                </c:pt>
                <c:pt idx="6416">
                  <c:v>0.733441716887339</c:v>
                </c:pt>
                <c:pt idx="6417">
                  <c:v>0.734129434594811</c:v>
                </c:pt>
                <c:pt idx="6418">
                  <c:v>0.732056352539844</c:v>
                </c:pt>
                <c:pt idx="6419">
                  <c:v>0.732410468461307</c:v>
                </c:pt>
                <c:pt idx="6420">
                  <c:v>0.731496351173099</c:v>
                </c:pt>
                <c:pt idx="6421">
                  <c:v>0.731258950595115</c:v>
                </c:pt>
                <c:pt idx="6422">
                  <c:v>0.732305406582105</c:v>
                </c:pt>
                <c:pt idx="6423">
                  <c:v>0.729918726141356</c:v>
                </c:pt>
                <c:pt idx="6424">
                  <c:v>0.7287331366453</c:v>
                </c:pt>
                <c:pt idx="6425">
                  <c:v>0.72859497002864</c:v>
                </c:pt>
                <c:pt idx="6426">
                  <c:v>0.727568940097822</c:v>
                </c:pt>
                <c:pt idx="6427">
                  <c:v>0.727852081779868</c:v>
                </c:pt>
                <c:pt idx="6428">
                  <c:v>0.725843519800511</c:v>
                </c:pt>
                <c:pt idx="6429">
                  <c:v>0.725867452598756</c:v>
                </c:pt>
                <c:pt idx="6430">
                  <c:v>0.726052245467777</c:v>
                </c:pt>
                <c:pt idx="6431">
                  <c:v>0.72673294629508</c:v>
                </c:pt>
                <c:pt idx="6432">
                  <c:v>0.726183709026279</c:v>
                </c:pt>
                <c:pt idx="6433">
                  <c:v>0.725898838883891</c:v>
                </c:pt>
                <c:pt idx="6434">
                  <c:v>0.725683006407343</c:v>
                </c:pt>
                <c:pt idx="6435">
                  <c:v>0.716771848975673</c:v>
                </c:pt>
                <c:pt idx="6436">
                  <c:v>0.714605359026534</c:v>
                </c:pt>
                <c:pt idx="6437">
                  <c:v>0.714605460989653</c:v>
                </c:pt>
                <c:pt idx="6438">
                  <c:v>0.715035343082729</c:v>
                </c:pt>
                <c:pt idx="6439">
                  <c:v>0.715688784864048</c:v>
                </c:pt>
                <c:pt idx="6440">
                  <c:v>0.715667650139524</c:v>
                </c:pt>
                <c:pt idx="6441">
                  <c:v>0.716011110082694</c:v>
                </c:pt>
                <c:pt idx="6442">
                  <c:v>0.716515341025604</c:v>
                </c:pt>
                <c:pt idx="6443">
                  <c:v>0.71699118720029</c:v>
                </c:pt>
                <c:pt idx="6444">
                  <c:v>0.716826935482209</c:v>
                </c:pt>
                <c:pt idx="6445">
                  <c:v>0.716540125170351</c:v>
                </c:pt>
                <c:pt idx="6446">
                  <c:v>0.714919291546118</c:v>
                </c:pt>
                <c:pt idx="6447">
                  <c:v>0.714492396075827</c:v>
                </c:pt>
                <c:pt idx="6448">
                  <c:v>0.715846523557832</c:v>
                </c:pt>
                <c:pt idx="6449">
                  <c:v>0.717983390227808</c:v>
                </c:pt>
                <c:pt idx="6450">
                  <c:v>0.71620055246076</c:v>
                </c:pt>
                <c:pt idx="6451">
                  <c:v>0.718117986276561</c:v>
                </c:pt>
                <c:pt idx="6452">
                  <c:v>0.716762589902449</c:v>
                </c:pt>
                <c:pt idx="6453">
                  <c:v>0.717709850736563</c:v>
                </c:pt>
                <c:pt idx="6454">
                  <c:v>0.71698215424059</c:v>
                </c:pt>
                <c:pt idx="6455">
                  <c:v>0.718901600705226</c:v>
                </c:pt>
                <c:pt idx="6456">
                  <c:v>0.721897745770257</c:v>
                </c:pt>
                <c:pt idx="6457">
                  <c:v>0.734329733267168</c:v>
                </c:pt>
                <c:pt idx="6458">
                  <c:v>0.734391853428926</c:v>
                </c:pt>
                <c:pt idx="6459">
                  <c:v>0.737292619691386</c:v>
                </c:pt>
                <c:pt idx="6460">
                  <c:v>0.737702609733054</c:v>
                </c:pt>
                <c:pt idx="6461">
                  <c:v>0.739592457153157</c:v>
                </c:pt>
                <c:pt idx="6462">
                  <c:v>0.741825213260677</c:v>
                </c:pt>
                <c:pt idx="6463">
                  <c:v>0.743231234087061</c:v>
                </c:pt>
                <c:pt idx="6464">
                  <c:v>0.743320607064164</c:v>
                </c:pt>
                <c:pt idx="6465">
                  <c:v>0.747542989925345</c:v>
                </c:pt>
                <c:pt idx="6466">
                  <c:v>0.747878811788751</c:v>
                </c:pt>
                <c:pt idx="6467">
                  <c:v>0.744493856142248</c:v>
                </c:pt>
                <c:pt idx="6468">
                  <c:v>0.744149750819452</c:v>
                </c:pt>
                <c:pt idx="6469">
                  <c:v>0.740553679576827</c:v>
                </c:pt>
                <c:pt idx="6470">
                  <c:v>0.739765699809274</c:v>
                </c:pt>
                <c:pt idx="6471">
                  <c:v>0.738104322640554</c:v>
                </c:pt>
                <c:pt idx="6472">
                  <c:v>0.737924004011943</c:v>
                </c:pt>
                <c:pt idx="6473">
                  <c:v>0.739154309771313</c:v>
                </c:pt>
                <c:pt idx="6474">
                  <c:v>0.737219670907081</c:v>
                </c:pt>
                <c:pt idx="6475">
                  <c:v>0.737208808390909</c:v>
                </c:pt>
                <c:pt idx="6476">
                  <c:v>0.735303174931207</c:v>
                </c:pt>
                <c:pt idx="6477">
                  <c:v>0.731719411555083</c:v>
                </c:pt>
                <c:pt idx="6478">
                  <c:v>0.727031485816108</c:v>
                </c:pt>
                <c:pt idx="6479">
                  <c:v>0.729066195453724</c:v>
                </c:pt>
                <c:pt idx="6480">
                  <c:v>0.726617691911242</c:v>
                </c:pt>
                <c:pt idx="6481">
                  <c:v>0.725934497836795</c:v>
                </c:pt>
                <c:pt idx="6482">
                  <c:v>0.726332276454687</c:v>
                </c:pt>
                <c:pt idx="6483">
                  <c:v>0.72550001741172</c:v>
                </c:pt>
                <c:pt idx="6484">
                  <c:v>0.725042663091187</c:v>
                </c:pt>
                <c:pt idx="6485">
                  <c:v>0.726651776248606</c:v>
                </c:pt>
                <c:pt idx="6486">
                  <c:v>0.726373148984376</c:v>
                </c:pt>
                <c:pt idx="6487">
                  <c:v>0.726274972797319</c:v>
                </c:pt>
                <c:pt idx="6488">
                  <c:v>0.725857775367379</c:v>
                </c:pt>
                <c:pt idx="6489">
                  <c:v>0.724951260249997</c:v>
                </c:pt>
                <c:pt idx="6490">
                  <c:v>0.725021202950281</c:v>
                </c:pt>
                <c:pt idx="6491">
                  <c:v>0.725381132371828</c:v>
                </c:pt>
                <c:pt idx="6492">
                  <c:v>0.721536201014232</c:v>
                </c:pt>
                <c:pt idx="6493">
                  <c:v>0.721237646674404</c:v>
                </c:pt>
                <c:pt idx="6494">
                  <c:v>0.721418782100646</c:v>
                </c:pt>
                <c:pt idx="6495">
                  <c:v>0.721455556625162</c:v>
                </c:pt>
                <c:pt idx="6496">
                  <c:v>0.720855619243947</c:v>
                </c:pt>
                <c:pt idx="6497">
                  <c:v>0.721055181227683</c:v>
                </c:pt>
                <c:pt idx="6498">
                  <c:v>0.722335239751514</c:v>
                </c:pt>
                <c:pt idx="6499">
                  <c:v>0.720868249142581</c:v>
                </c:pt>
                <c:pt idx="6500">
                  <c:v>0.721180163760647</c:v>
                </c:pt>
                <c:pt idx="6501">
                  <c:v>0.723502834034961</c:v>
                </c:pt>
                <c:pt idx="6502">
                  <c:v>0.720435942173297</c:v>
                </c:pt>
                <c:pt idx="6503">
                  <c:v>0.721968321253916</c:v>
                </c:pt>
                <c:pt idx="6504">
                  <c:v>0.725359812811803</c:v>
                </c:pt>
                <c:pt idx="6505">
                  <c:v>0.727237633532091</c:v>
                </c:pt>
                <c:pt idx="6506">
                  <c:v>0.726876403069576</c:v>
                </c:pt>
                <c:pt idx="6507">
                  <c:v>0.731200385822766</c:v>
                </c:pt>
                <c:pt idx="6508">
                  <c:v>0.733926147190506</c:v>
                </c:pt>
                <c:pt idx="6509">
                  <c:v>0.733837833241109</c:v>
                </c:pt>
                <c:pt idx="6510">
                  <c:v>0.731250841448665</c:v>
                </c:pt>
                <c:pt idx="6511">
                  <c:v>0.725492265260866</c:v>
                </c:pt>
                <c:pt idx="6512">
                  <c:v>0.724575165727184</c:v>
                </c:pt>
                <c:pt idx="6513">
                  <c:v>0.723616758556208</c:v>
                </c:pt>
                <c:pt idx="6514">
                  <c:v>0.722097012458384</c:v>
                </c:pt>
                <c:pt idx="6515">
                  <c:v>0.722202565084844</c:v>
                </c:pt>
                <c:pt idx="6516">
                  <c:v>0.722241299152765</c:v>
                </c:pt>
                <c:pt idx="6517">
                  <c:v>0.721722187915593</c:v>
                </c:pt>
                <c:pt idx="6518">
                  <c:v>0.721671036107348</c:v>
                </c:pt>
                <c:pt idx="6519">
                  <c:v>0.723200447850606</c:v>
                </c:pt>
                <c:pt idx="6520">
                  <c:v>0.723112185872587</c:v>
                </c:pt>
                <c:pt idx="6521">
                  <c:v>0.723111964944414</c:v>
                </c:pt>
                <c:pt idx="6522">
                  <c:v>0.722996915079983</c:v>
                </c:pt>
                <c:pt idx="6523">
                  <c:v>0.72769893473652</c:v>
                </c:pt>
                <c:pt idx="6524">
                  <c:v>0.729155805332794</c:v>
                </c:pt>
                <c:pt idx="6525">
                  <c:v>0.726708287364757</c:v>
                </c:pt>
                <c:pt idx="6526">
                  <c:v>0.722074632190588</c:v>
                </c:pt>
                <c:pt idx="6527">
                  <c:v>0.724579429560674</c:v>
                </c:pt>
                <c:pt idx="6528">
                  <c:v>0.72448835415658</c:v>
                </c:pt>
                <c:pt idx="6529">
                  <c:v>0.722957516650477</c:v>
                </c:pt>
                <c:pt idx="6530">
                  <c:v>0.724915114346772</c:v>
                </c:pt>
                <c:pt idx="6531">
                  <c:v>0.721578350424393</c:v>
                </c:pt>
                <c:pt idx="6532">
                  <c:v>0.718887425187718</c:v>
                </c:pt>
                <c:pt idx="6533">
                  <c:v>0.719726101074852</c:v>
                </c:pt>
                <c:pt idx="6534">
                  <c:v>0.71819896633921</c:v>
                </c:pt>
                <c:pt idx="6535">
                  <c:v>0.716795308031617</c:v>
                </c:pt>
                <c:pt idx="6536">
                  <c:v>0.712673124034881</c:v>
                </c:pt>
              </c:numCache>
            </c:numRef>
          </c:val>
        </c:ser>
        <c:dLbls>
          <c:showLegendKey val="0"/>
          <c:showVal val="0"/>
          <c:showCatName val="0"/>
          <c:showSerName val="0"/>
          <c:showPercent val="0"/>
          <c:showBubbleSize val="0"/>
        </c:dLbls>
        <c:axId val="-2089227192"/>
        <c:axId val="-2089223720"/>
      </c:areaChart>
      <c:lineChart>
        <c:grouping val="standard"/>
        <c:varyColors val="0"/>
        <c:ser>
          <c:idx val="2"/>
          <c:order val="2"/>
          <c:tx>
            <c:strRef>
              <c:f>Sheet1!$D$1</c:f>
              <c:strCache>
                <c:ptCount val="1"/>
                <c:pt idx="0">
                  <c:v>Référence</c:v>
                </c:pt>
              </c:strCache>
            </c:strRef>
          </c:tx>
          <c:spPr>
            <a:ln w="28575" cap="rnd" cmpd="sng" algn="ctr">
              <a:solidFill>
                <a:schemeClr val="accent1">
                  <a:tint val="65000"/>
                  <a:shade val="95000"/>
                  <a:satMod val="105000"/>
                </a:schemeClr>
              </a:solidFill>
              <a:prstDash val="solid"/>
              <a:round/>
            </a:ln>
            <a:effectLst/>
          </c:spPr>
          <c:marker>
            <c:symbol val="none"/>
          </c:marker>
          <c:cat>
            <c:numRef>
              <c:f>Sheet1!$A$2:$A$6538</c:f>
              <c:numCache>
                <c:formatCode>m/d/yyyy</c:formatCode>
                <c:ptCount val="6537"/>
                <c:pt idx="0">
                  <c:v>32876.0</c:v>
                </c:pt>
                <c:pt idx="1">
                  <c:v>32877.0</c:v>
                </c:pt>
                <c:pt idx="2">
                  <c:v>32878.0</c:v>
                </c:pt>
                <c:pt idx="3">
                  <c:v>32881.0</c:v>
                </c:pt>
                <c:pt idx="4">
                  <c:v>32882.0</c:v>
                </c:pt>
                <c:pt idx="5">
                  <c:v>32883.0</c:v>
                </c:pt>
                <c:pt idx="6">
                  <c:v>32884.0</c:v>
                </c:pt>
                <c:pt idx="7">
                  <c:v>32885.0</c:v>
                </c:pt>
                <c:pt idx="8">
                  <c:v>32888.0</c:v>
                </c:pt>
                <c:pt idx="9">
                  <c:v>32889.0</c:v>
                </c:pt>
                <c:pt idx="10">
                  <c:v>32890.0</c:v>
                </c:pt>
                <c:pt idx="11">
                  <c:v>32891.0</c:v>
                </c:pt>
                <c:pt idx="12">
                  <c:v>32892.0</c:v>
                </c:pt>
                <c:pt idx="13">
                  <c:v>32895.0</c:v>
                </c:pt>
                <c:pt idx="14">
                  <c:v>32896.0</c:v>
                </c:pt>
                <c:pt idx="15">
                  <c:v>32897.0</c:v>
                </c:pt>
                <c:pt idx="16">
                  <c:v>32898.0</c:v>
                </c:pt>
                <c:pt idx="17">
                  <c:v>32899.0</c:v>
                </c:pt>
                <c:pt idx="18">
                  <c:v>32902.0</c:v>
                </c:pt>
                <c:pt idx="19">
                  <c:v>32903.0</c:v>
                </c:pt>
                <c:pt idx="20">
                  <c:v>32904.0</c:v>
                </c:pt>
                <c:pt idx="21">
                  <c:v>32905.0</c:v>
                </c:pt>
                <c:pt idx="22">
                  <c:v>32906.0</c:v>
                </c:pt>
                <c:pt idx="23">
                  <c:v>32909.0</c:v>
                </c:pt>
                <c:pt idx="24">
                  <c:v>32910.0</c:v>
                </c:pt>
                <c:pt idx="25">
                  <c:v>32911.0</c:v>
                </c:pt>
                <c:pt idx="26">
                  <c:v>32912.0</c:v>
                </c:pt>
                <c:pt idx="27">
                  <c:v>32913.0</c:v>
                </c:pt>
                <c:pt idx="28">
                  <c:v>32916.0</c:v>
                </c:pt>
                <c:pt idx="29">
                  <c:v>32917.0</c:v>
                </c:pt>
                <c:pt idx="30">
                  <c:v>32918.0</c:v>
                </c:pt>
                <c:pt idx="31">
                  <c:v>32919.0</c:v>
                </c:pt>
                <c:pt idx="32">
                  <c:v>32920.0</c:v>
                </c:pt>
                <c:pt idx="33">
                  <c:v>32923.0</c:v>
                </c:pt>
                <c:pt idx="34">
                  <c:v>32924.0</c:v>
                </c:pt>
                <c:pt idx="35">
                  <c:v>32925.0</c:v>
                </c:pt>
                <c:pt idx="36">
                  <c:v>32926.0</c:v>
                </c:pt>
                <c:pt idx="37">
                  <c:v>32927.0</c:v>
                </c:pt>
                <c:pt idx="38">
                  <c:v>32930.0</c:v>
                </c:pt>
                <c:pt idx="39">
                  <c:v>32931.0</c:v>
                </c:pt>
                <c:pt idx="40">
                  <c:v>32932.0</c:v>
                </c:pt>
                <c:pt idx="41">
                  <c:v>32933.0</c:v>
                </c:pt>
                <c:pt idx="42">
                  <c:v>32934.0</c:v>
                </c:pt>
                <c:pt idx="43">
                  <c:v>32937.0</c:v>
                </c:pt>
                <c:pt idx="44">
                  <c:v>32938.0</c:v>
                </c:pt>
                <c:pt idx="45">
                  <c:v>32939.0</c:v>
                </c:pt>
                <c:pt idx="46">
                  <c:v>32940.0</c:v>
                </c:pt>
                <c:pt idx="47">
                  <c:v>32941.0</c:v>
                </c:pt>
                <c:pt idx="48">
                  <c:v>32944.0</c:v>
                </c:pt>
                <c:pt idx="49">
                  <c:v>32945.0</c:v>
                </c:pt>
                <c:pt idx="50">
                  <c:v>32946.0</c:v>
                </c:pt>
                <c:pt idx="51">
                  <c:v>32947.0</c:v>
                </c:pt>
                <c:pt idx="52">
                  <c:v>32948.0</c:v>
                </c:pt>
                <c:pt idx="53">
                  <c:v>32951.0</c:v>
                </c:pt>
                <c:pt idx="54">
                  <c:v>32952.0</c:v>
                </c:pt>
                <c:pt idx="55">
                  <c:v>32953.0</c:v>
                </c:pt>
                <c:pt idx="56">
                  <c:v>32954.0</c:v>
                </c:pt>
                <c:pt idx="57">
                  <c:v>32955.0</c:v>
                </c:pt>
                <c:pt idx="58">
                  <c:v>32958.0</c:v>
                </c:pt>
                <c:pt idx="59">
                  <c:v>32959.0</c:v>
                </c:pt>
                <c:pt idx="60">
                  <c:v>32960.0</c:v>
                </c:pt>
                <c:pt idx="61">
                  <c:v>32961.0</c:v>
                </c:pt>
                <c:pt idx="62">
                  <c:v>32962.0</c:v>
                </c:pt>
                <c:pt idx="63">
                  <c:v>32965.0</c:v>
                </c:pt>
                <c:pt idx="64">
                  <c:v>32966.0</c:v>
                </c:pt>
                <c:pt idx="65">
                  <c:v>32967.0</c:v>
                </c:pt>
                <c:pt idx="66">
                  <c:v>32968.0</c:v>
                </c:pt>
                <c:pt idx="67">
                  <c:v>32969.0</c:v>
                </c:pt>
                <c:pt idx="68">
                  <c:v>32972.0</c:v>
                </c:pt>
                <c:pt idx="69">
                  <c:v>32973.0</c:v>
                </c:pt>
                <c:pt idx="70">
                  <c:v>32974.0</c:v>
                </c:pt>
                <c:pt idx="71">
                  <c:v>32975.0</c:v>
                </c:pt>
                <c:pt idx="72">
                  <c:v>32976.0</c:v>
                </c:pt>
                <c:pt idx="73">
                  <c:v>32979.0</c:v>
                </c:pt>
                <c:pt idx="74">
                  <c:v>32980.0</c:v>
                </c:pt>
                <c:pt idx="75">
                  <c:v>32981.0</c:v>
                </c:pt>
                <c:pt idx="76">
                  <c:v>32982.0</c:v>
                </c:pt>
                <c:pt idx="77">
                  <c:v>32983.0</c:v>
                </c:pt>
                <c:pt idx="78">
                  <c:v>32986.0</c:v>
                </c:pt>
                <c:pt idx="79">
                  <c:v>32987.0</c:v>
                </c:pt>
                <c:pt idx="80">
                  <c:v>32988.0</c:v>
                </c:pt>
                <c:pt idx="81">
                  <c:v>32989.0</c:v>
                </c:pt>
                <c:pt idx="82">
                  <c:v>32990.0</c:v>
                </c:pt>
                <c:pt idx="83">
                  <c:v>32993.0</c:v>
                </c:pt>
                <c:pt idx="84">
                  <c:v>32994.0</c:v>
                </c:pt>
                <c:pt idx="85">
                  <c:v>32995.0</c:v>
                </c:pt>
                <c:pt idx="86">
                  <c:v>32996.0</c:v>
                </c:pt>
                <c:pt idx="87">
                  <c:v>32997.0</c:v>
                </c:pt>
                <c:pt idx="88">
                  <c:v>33000.0</c:v>
                </c:pt>
                <c:pt idx="89">
                  <c:v>33001.0</c:v>
                </c:pt>
                <c:pt idx="90">
                  <c:v>33002.0</c:v>
                </c:pt>
                <c:pt idx="91">
                  <c:v>33003.0</c:v>
                </c:pt>
                <c:pt idx="92">
                  <c:v>33004.0</c:v>
                </c:pt>
                <c:pt idx="93">
                  <c:v>33007.0</c:v>
                </c:pt>
                <c:pt idx="94">
                  <c:v>33008.0</c:v>
                </c:pt>
                <c:pt idx="95">
                  <c:v>33009.0</c:v>
                </c:pt>
                <c:pt idx="96">
                  <c:v>33010.0</c:v>
                </c:pt>
                <c:pt idx="97">
                  <c:v>33011.0</c:v>
                </c:pt>
                <c:pt idx="98">
                  <c:v>33014.0</c:v>
                </c:pt>
                <c:pt idx="99">
                  <c:v>33015.0</c:v>
                </c:pt>
                <c:pt idx="100">
                  <c:v>33016.0</c:v>
                </c:pt>
                <c:pt idx="101">
                  <c:v>33017.0</c:v>
                </c:pt>
                <c:pt idx="102">
                  <c:v>33018.0</c:v>
                </c:pt>
                <c:pt idx="103">
                  <c:v>33021.0</c:v>
                </c:pt>
                <c:pt idx="104">
                  <c:v>33022.0</c:v>
                </c:pt>
                <c:pt idx="105">
                  <c:v>33023.0</c:v>
                </c:pt>
                <c:pt idx="106">
                  <c:v>33024.0</c:v>
                </c:pt>
                <c:pt idx="107">
                  <c:v>33025.0</c:v>
                </c:pt>
                <c:pt idx="108">
                  <c:v>33028.0</c:v>
                </c:pt>
                <c:pt idx="109">
                  <c:v>33029.0</c:v>
                </c:pt>
                <c:pt idx="110">
                  <c:v>33030.0</c:v>
                </c:pt>
                <c:pt idx="111">
                  <c:v>33031.0</c:v>
                </c:pt>
                <c:pt idx="112">
                  <c:v>33032.0</c:v>
                </c:pt>
                <c:pt idx="113">
                  <c:v>33035.0</c:v>
                </c:pt>
                <c:pt idx="114">
                  <c:v>33036.0</c:v>
                </c:pt>
                <c:pt idx="115">
                  <c:v>33037.0</c:v>
                </c:pt>
                <c:pt idx="116">
                  <c:v>33038.0</c:v>
                </c:pt>
                <c:pt idx="117">
                  <c:v>33039.0</c:v>
                </c:pt>
                <c:pt idx="118">
                  <c:v>33042.0</c:v>
                </c:pt>
                <c:pt idx="119">
                  <c:v>33043.0</c:v>
                </c:pt>
                <c:pt idx="120">
                  <c:v>33044.0</c:v>
                </c:pt>
                <c:pt idx="121">
                  <c:v>33045.0</c:v>
                </c:pt>
                <c:pt idx="122">
                  <c:v>33046.0</c:v>
                </c:pt>
                <c:pt idx="123">
                  <c:v>33049.0</c:v>
                </c:pt>
                <c:pt idx="124">
                  <c:v>33050.0</c:v>
                </c:pt>
                <c:pt idx="125">
                  <c:v>33051.0</c:v>
                </c:pt>
                <c:pt idx="126">
                  <c:v>33052.0</c:v>
                </c:pt>
                <c:pt idx="127">
                  <c:v>33053.0</c:v>
                </c:pt>
                <c:pt idx="128">
                  <c:v>33056.0</c:v>
                </c:pt>
                <c:pt idx="129">
                  <c:v>33057.0</c:v>
                </c:pt>
                <c:pt idx="130">
                  <c:v>33058.0</c:v>
                </c:pt>
                <c:pt idx="131">
                  <c:v>33059.0</c:v>
                </c:pt>
                <c:pt idx="132">
                  <c:v>33060.0</c:v>
                </c:pt>
                <c:pt idx="133">
                  <c:v>33063.0</c:v>
                </c:pt>
                <c:pt idx="134">
                  <c:v>33064.0</c:v>
                </c:pt>
                <c:pt idx="135">
                  <c:v>33065.0</c:v>
                </c:pt>
                <c:pt idx="136">
                  <c:v>33066.0</c:v>
                </c:pt>
                <c:pt idx="137">
                  <c:v>33067.0</c:v>
                </c:pt>
                <c:pt idx="138">
                  <c:v>33070.0</c:v>
                </c:pt>
                <c:pt idx="139">
                  <c:v>33071.0</c:v>
                </c:pt>
                <c:pt idx="140">
                  <c:v>33072.0</c:v>
                </c:pt>
                <c:pt idx="141">
                  <c:v>33073.0</c:v>
                </c:pt>
                <c:pt idx="142">
                  <c:v>33074.0</c:v>
                </c:pt>
                <c:pt idx="143">
                  <c:v>33077.0</c:v>
                </c:pt>
                <c:pt idx="144">
                  <c:v>33078.0</c:v>
                </c:pt>
                <c:pt idx="145">
                  <c:v>33079.0</c:v>
                </c:pt>
                <c:pt idx="146">
                  <c:v>33080.0</c:v>
                </c:pt>
                <c:pt idx="147">
                  <c:v>33081.0</c:v>
                </c:pt>
                <c:pt idx="148">
                  <c:v>33084.0</c:v>
                </c:pt>
                <c:pt idx="149">
                  <c:v>33085.0</c:v>
                </c:pt>
                <c:pt idx="150">
                  <c:v>33086.0</c:v>
                </c:pt>
                <c:pt idx="151">
                  <c:v>33087.0</c:v>
                </c:pt>
                <c:pt idx="152">
                  <c:v>33088.0</c:v>
                </c:pt>
                <c:pt idx="153">
                  <c:v>33091.0</c:v>
                </c:pt>
                <c:pt idx="154">
                  <c:v>33092.0</c:v>
                </c:pt>
                <c:pt idx="155">
                  <c:v>33093.0</c:v>
                </c:pt>
                <c:pt idx="156">
                  <c:v>33094.0</c:v>
                </c:pt>
                <c:pt idx="157">
                  <c:v>33095.0</c:v>
                </c:pt>
                <c:pt idx="158">
                  <c:v>33098.0</c:v>
                </c:pt>
                <c:pt idx="159">
                  <c:v>33099.0</c:v>
                </c:pt>
                <c:pt idx="160">
                  <c:v>33100.0</c:v>
                </c:pt>
                <c:pt idx="161">
                  <c:v>33101.0</c:v>
                </c:pt>
                <c:pt idx="162">
                  <c:v>33102.0</c:v>
                </c:pt>
                <c:pt idx="163">
                  <c:v>33105.0</c:v>
                </c:pt>
                <c:pt idx="164">
                  <c:v>33106.0</c:v>
                </c:pt>
                <c:pt idx="165">
                  <c:v>33107.0</c:v>
                </c:pt>
                <c:pt idx="166">
                  <c:v>33108.0</c:v>
                </c:pt>
                <c:pt idx="167">
                  <c:v>33109.0</c:v>
                </c:pt>
                <c:pt idx="168">
                  <c:v>33112.0</c:v>
                </c:pt>
                <c:pt idx="169">
                  <c:v>33113.0</c:v>
                </c:pt>
                <c:pt idx="170">
                  <c:v>33114.0</c:v>
                </c:pt>
                <c:pt idx="171">
                  <c:v>33115.0</c:v>
                </c:pt>
                <c:pt idx="172">
                  <c:v>33116.0</c:v>
                </c:pt>
                <c:pt idx="173">
                  <c:v>33119.0</c:v>
                </c:pt>
                <c:pt idx="174">
                  <c:v>33120.0</c:v>
                </c:pt>
                <c:pt idx="175">
                  <c:v>33121.0</c:v>
                </c:pt>
                <c:pt idx="176">
                  <c:v>33122.0</c:v>
                </c:pt>
                <c:pt idx="177">
                  <c:v>33123.0</c:v>
                </c:pt>
                <c:pt idx="178">
                  <c:v>33126.0</c:v>
                </c:pt>
                <c:pt idx="179">
                  <c:v>33127.0</c:v>
                </c:pt>
                <c:pt idx="180">
                  <c:v>33128.0</c:v>
                </c:pt>
                <c:pt idx="181">
                  <c:v>33129.0</c:v>
                </c:pt>
                <c:pt idx="182">
                  <c:v>33130.0</c:v>
                </c:pt>
                <c:pt idx="183">
                  <c:v>33133.0</c:v>
                </c:pt>
                <c:pt idx="184">
                  <c:v>33134.0</c:v>
                </c:pt>
                <c:pt idx="185">
                  <c:v>33135.0</c:v>
                </c:pt>
                <c:pt idx="186">
                  <c:v>33136.0</c:v>
                </c:pt>
                <c:pt idx="187">
                  <c:v>33137.0</c:v>
                </c:pt>
                <c:pt idx="188">
                  <c:v>33140.0</c:v>
                </c:pt>
                <c:pt idx="189">
                  <c:v>33141.0</c:v>
                </c:pt>
                <c:pt idx="190">
                  <c:v>33142.0</c:v>
                </c:pt>
                <c:pt idx="191">
                  <c:v>33143.0</c:v>
                </c:pt>
                <c:pt idx="192">
                  <c:v>33144.0</c:v>
                </c:pt>
                <c:pt idx="193">
                  <c:v>33147.0</c:v>
                </c:pt>
                <c:pt idx="194">
                  <c:v>33148.0</c:v>
                </c:pt>
                <c:pt idx="195">
                  <c:v>33149.0</c:v>
                </c:pt>
                <c:pt idx="196">
                  <c:v>33150.0</c:v>
                </c:pt>
                <c:pt idx="197">
                  <c:v>33151.0</c:v>
                </c:pt>
                <c:pt idx="198">
                  <c:v>33154.0</c:v>
                </c:pt>
                <c:pt idx="199">
                  <c:v>33155.0</c:v>
                </c:pt>
                <c:pt idx="200">
                  <c:v>33156.0</c:v>
                </c:pt>
                <c:pt idx="201">
                  <c:v>33157.0</c:v>
                </c:pt>
                <c:pt idx="202">
                  <c:v>33158.0</c:v>
                </c:pt>
                <c:pt idx="203">
                  <c:v>33161.0</c:v>
                </c:pt>
                <c:pt idx="204">
                  <c:v>33162.0</c:v>
                </c:pt>
                <c:pt idx="205">
                  <c:v>33163.0</c:v>
                </c:pt>
                <c:pt idx="206">
                  <c:v>33164.0</c:v>
                </c:pt>
                <c:pt idx="207">
                  <c:v>33165.0</c:v>
                </c:pt>
                <c:pt idx="208">
                  <c:v>33168.0</c:v>
                </c:pt>
                <c:pt idx="209">
                  <c:v>33169.0</c:v>
                </c:pt>
                <c:pt idx="210">
                  <c:v>33170.0</c:v>
                </c:pt>
                <c:pt idx="211">
                  <c:v>33171.0</c:v>
                </c:pt>
                <c:pt idx="212">
                  <c:v>33172.0</c:v>
                </c:pt>
                <c:pt idx="213">
                  <c:v>33175.0</c:v>
                </c:pt>
                <c:pt idx="214">
                  <c:v>33176.0</c:v>
                </c:pt>
                <c:pt idx="215">
                  <c:v>33177.0</c:v>
                </c:pt>
                <c:pt idx="216">
                  <c:v>33178.0</c:v>
                </c:pt>
                <c:pt idx="217">
                  <c:v>33179.0</c:v>
                </c:pt>
                <c:pt idx="218">
                  <c:v>33182.0</c:v>
                </c:pt>
                <c:pt idx="219">
                  <c:v>33183.0</c:v>
                </c:pt>
                <c:pt idx="220">
                  <c:v>33184.0</c:v>
                </c:pt>
                <c:pt idx="221">
                  <c:v>33185.0</c:v>
                </c:pt>
                <c:pt idx="222">
                  <c:v>33186.0</c:v>
                </c:pt>
                <c:pt idx="223">
                  <c:v>33189.0</c:v>
                </c:pt>
                <c:pt idx="224">
                  <c:v>33190.0</c:v>
                </c:pt>
                <c:pt idx="225">
                  <c:v>33191.0</c:v>
                </c:pt>
                <c:pt idx="226">
                  <c:v>33192.0</c:v>
                </c:pt>
                <c:pt idx="227">
                  <c:v>33193.0</c:v>
                </c:pt>
                <c:pt idx="228">
                  <c:v>33196.0</c:v>
                </c:pt>
                <c:pt idx="229">
                  <c:v>33197.0</c:v>
                </c:pt>
                <c:pt idx="230">
                  <c:v>33198.0</c:v>
                </c:pt>
                <c:pt idx="231">
                  <c:v>33199.0</c:v>
                </c:pt>
                <c:pt idx="232">
                  <c:v>33200.0</c:v>
                </c:pt>
                <c:pt idx="233">
                  <c:v>33203.0</c:v>
                </c:pt>
                <c:pt idx="234">
                  <c:v>33204.0</c:v>
                </c:pt>
                <c:pt idx="235">
                  <c:v>33205.0</c:v>
                </c:pt>
                <c:pt idx="236">
                  <c:v>33206.0</c:v>
                </c:pt>
                <c:pt idx="237">
                  <c:v>33207.0</c:v>
                </c:pt>
                <c:pt idx="238">
                  <c:v>33210.0</c:v>
                </c:pt>
                <c:pt idx="239">
                  <c:v>33211.0</c:v>
                </c:pt>
                <c:pt idx="240">
                  <c:v>33212.0</c:v>
                </c:pt>
                <c:pt idx="241">
                  <c:v>33213.0</c:v>
                </c:pt>
                <c:pt idx="242">
                  <c:v>33214.0</c:v>
                </c:pt>
                <c:pt idx="243">
                  <c:v>33217.0</c:v>
                </c:pt>
                <c:pt idx="244">
                  <c:v>33218.0</c:v>
                </c:pt>
                <c:pt idx="245">
                  <c:v>33219.0</c:v>
                </c:pt>
                <c:pt idx="246">
                  <c:v>33220.0</c:v>
                </c:pt>
                <c:pt idx="247">
                  <c:v>33221.0</c:v>
                </c:pt>
                <c:pt idx="248">
                  <c:v>33224.0</c:v>
                </c:pt>
                <c:pt idx="249">
                  <c:v>33225.0</c:v>
                </c:pt>
                <c:pt idx="250">
                  <c:v>33226.0</c:v>
                </c:pt>
                <c:pt idx="251">
                  <c:v>33227.0</c:v>
                </c:pt>
                <c:pt idx="252">
                  <c:v>33228.0</c:v>
                </c:pt>
                <c:pt idx="253">
                  <c:v>33231.0</c:v>
                </c:pt>
                <c:pt idx="254">
                  <c:v>33232.0</c:v>
                </c:pt>
                <c:pt idx="255">
                  <c:v>33233.0</c:v>
                </c:pt>
                <c:pt idx="256">
                  <c:v>33234.0</c:v>
                </c:pt>
                <c:pt idx="257">
                  <c:v>33235.0</c:v>
                </c:pt>
                <c:pt idx="258">
                  <c:v>33238.0</c:v>
                </c:pt>
                <c:pt idx="259">
                  <c:v>33239.0</c:v>
                </c:pt>
                <c:pt idx="260">
                  <c:v>33240.0</c:v>
                </c:pt>
                <c:pt idx="261">
                  <c:v>33241.0</c:v>
                </c:pt>
                <c:pt idx="262">
                  <c:v>33242.0</c:v>
                </c:pt>
                <c:pt idx="263">
                  <c:v>33245.0</c:v>
                </c:pt>
                <c:pt idx="264">
                  <c:v>33246.0</c:v>
                </c:pt>
                <c:pt idx="265">
                  <c:v>33247.0</c:v>
                </c:pt>
                <c:pt idx="266">
                  <c:v>33248.0</c:v>
                </c:pt>
                <c:pt idx="267">
                  <c:v>33249.0</c:v>
                </c:pt>
                <c:pt idx="268">
                  <c:v>33252.0</c:v>
                </c:pt>
                <c:pt idx="269">
                  <c:v>33253.0</c:v>
                </c:pt>
                <c:pt idx="270">
                  <c:v>33254.0</c:v>
                </c:pt>
                <c:pt idx="271">
                  <c:v>33255.0</c:v>
                </c:pt>
                <c:pt idx="272">
                  <c:v>33256.0</c:v>
                </c:pt>
                <c:pt idx="273">
                  <c:v>33259.0</c:v>
                </c:pt>
                <c:pt idx="274">
                  <c:v>33260.0</c:v>
                </c:pt>
                <c:pt idx="275">
                  <c:v>33261.0</c:v>
                </c:pt>
                <c:pt idx="276">
                  <c:v>33262.0</c:v>
                </c:pt>
                <c:pt idx="277">
                  <c:v>33263.0</c:v>
                </c:pt>
                <c:pt idx="278">
                  <c:v>33266.0</c:v>
                </c:pt>
                <c:pt idx="279">
                  <c:v>33267.0</c:v>
                </c:pt>
                <c:pt idx="280">
                  <c:v>33268.0</c:v>
                </c:pt>
                <c:pt idx="281">
                  <c:v>33269.0</c:v>
                </c:pt>
                <c:pt idx="282">
                  <c:v>33270.0</c:v>
                </c:pt>
                <c:pt idx="283">
                  <c:v>33273.0</c:v>
                </c:pt>
                <c:pt idx="284">
                  <c:v>33274.0</c:v>
                </c:pt>
                <c:pt idx="285">
                  <c:v>33275.0</c:v>
                </c:pt>
                <c:pt idx="286">
                  <c:v>33276.0</c:v>
                </c:pt>
                <c:pt idx="287">
                  <c:v>33277.0</c:v>
                </c:pt>
                <c:pt idx="288">
                  <c:v>33280.0</c:v>
                </c:pt>
                <c:pt idx="289">
                  <c:v>33281.0</c:v>
                </c:pt>
                <c:pt idx="290">
                  <c:v>33282.0</c:v>
                </c:pt>
                <c:pt idx="291">
                  <c:v>33283.0</c:v>
                </c:pt>
                <c:pt idx="292">
                  <c:v>33284.0</c:v>
                </c:pt>
                <c:pt idx="293">
                  <c:v>33287.0</c:v>
                </c:pt>
                <c:pt idx="294">
                  <c:v>33288.0</c:v>
                </c:pt>
                <c:pt idx="295">
                  <c:v>33289.0</c:v>
                </c:pt>
                <c:pt idx="296">
                  <c:v>33290.0</c:v>
                </c:pt>
                <c:pt idx="297">
                  <c:v>33291.0</c:v>
                </c:pt>
                <c:pt idx="298">
                  <c:v>33294.0</c:v>
                </c:pt>
                <c:pt idx="299">
                  <c:v>33295.0</c:v>
                </c:pt>
                <c:pt idx="300">
                  <c:v>33296.0</c:v>
                </c:pt>
                <c:pt idx="301">
                  <c:v>33297.0</c:v>
                </c:pt>
                <c:pt idx="302">
                  <c:v>33298.0</c:v>
                </c:pt>
                <c:pt idx="303">
                  <c:v>33301.0</c:v>
                </c:pt>
                <c:pt idx="304">
                  <c:v>33302.0</c:v>
                </c:pt>
                <c:pt idx="305">
                  <c:v>33303.0</c:v>
                </c:pt>
                <c:pt idx="306">
                  <c:v>33304.0</c:v>
                </c:pt>
                <c:pt idx="307">
                  <c:v>33305.0</c:v>
                </c:pt>
                <c:pt idx="308">
                  <c:v>33308.0</c:v>
                </c:pt>
                <c:pt idx="309">
                  <c:v>33309.0</c:v>
                </c:pt>
                <c:pt idx="310">
                  <c:v>33310.0</c:v>
                </c:pt>
                <c:pt idx="311">
                  <c:v>33311.0</c:v>
                </c:pt>
                <c:pt idx="312">
                  <c:v>33312.0</c:v>
                </c:pt>
                <c:pt idx="313">
                  <c:v>33315.0</c:v>
                </c:pt>
                <c:pt idx="314">
                  <c:v>33316.0</c:v>
                </c:pt>
                <c:pt idx="315">
                  <c:v>33317.0</c:v>
                </c:pt>
                <c:pt idx="316">
                  <c:v>33318.0</c:v>
                </c:pt>
                <c:pt idx="317">
                  <c:v>33319.0</c:v>
                </c:pt>
                <c:pt idx="318">
                  <c:v>33322.0</c:v>
                </c:pt>
                <c:pt idx="319">
                  <c:v>33323.0</c:v>
                </c:pt>
                <c:pt idx="320">
                  <c:v>33324.0</c:v>
                </c:pt>
                <c:pt idx="321">
                  <c:v>33325.0</c:v>
                </c:pt>
                <c:pt idx="322">
                  <c:v>33326.0</c:v>
                </c:pt>
                <c:pt idx="323">
                  <c:v>33329.0</c:v>
                </c:pt>
                <c:pt idx="324">
                  <c:v>33330.0</c:v>
                </c:pt>
                <c:pt idx="325">
                  <c:v>33331.0</c:v>
                </c:pt>
                <c:pt idx="326">
                  <c:v>33332.0</c:v>
                </c:pt>
                <c:pt idx="327">
                  <c:v>33333.0</c:v>
                </c:pt>
                <c:pt idx="328">
                  <c:v>33336.0</c:v>
                </c:pt>
                <c:pt idx="329">
                  <c:v>33337.0</c:v>
                </c:pt>
                <c:pt idx="330">
                  <c:v>33338.0</c:v>
                </c:pt>
                <c:pt idx="331">
                  <c:v>33339.0</c:v>
                </c:pt>
                <c:pt idx="332">
                  <c:v>33340.0</c:v>
                </c:pt>
                <c:pt idx="333">
                  <c:v>33343.0</c:v>
                </c:pt>
                <c:pt idx="334">
                  <c:v>33344.0</c:v>
                </c:pt>
                <c:pt idx="335">
                  <c:v>33345.0</c:v>
                </c:pt>
                <c:pt idx="336">
                  <c:v>33346.0</c:v>
                </c:pt>
                <c:pt idx="337">
                  <c:v>33347.0</c:v>
                </c:pt>
                <c:pt idx="338">
                  <c:v>33350.0</c:v>
                </c:pt>
                <c:pt idx="339">
                  <c:v>33351.0</c:v>
                </c:pt>
                <c:pt idx="340">
                  <c:v>33352.0</c:v>
                </c:pt>
                <c:pt idx="341">
                  <c:v>33353.0</c:v>
                </c:pt>
                <c:pt idx="342">
                  <c:v>33354.0</c:v>
                </c:pt>
                <c:pt idx="343">
                  <c:v>33357.0</c:v>
                </c:pt>
                <c:pt idx="344">
                  <c:v>33358.0</c:v>
                </c:pt>
                <c:pt idx="345">
                  <c:v>33359.0</c:v>
                </c:pt>
                <c:pt idx="346">
                  <c:v>33360.0</c:v>
                </c:pt>
                <c:pt idx="347">
                  <c:v>33361.0</c:v>
                </c:pt>
                <c:pt idx="348">
                  <c:v>33364.0</c:v>
                </c:pt>
                <c:pt idx="349">
                  <c:v>33365.0</c:v>
                </c:pt>
                <c:pt idx="350">
                  <c:v>33366.0</c:v>
                </c:pt>
                <c:pt idx="351">
                  <c:v>33367.0</c:v>
                </c:pt>
                <c:pt idx="352">
                  <c:v>33368.0</c:v>
                </c:pt>
                <c:pt idx="353">
                  <c:v>33371.0</c:v>
                </c:pt>
                <c:pt idx="354">
                  <c:v>33372.0</c:v>
                </c:pt>
                <c:pt idx="355">
                  <c:v>33373.0</c:v>
                </c:pt>
                <c:pt idx="356">
                  <c:v>33374.0</c:v>
                </c:pt>
                <c:pt idx="357">
                  <c:v>33375.0</c:v>
                </c:pt>
                <c:pt idx="358">
                  <c:v>33378.0</c:v>
                </c:pt>
                <c:pt idx="359">
                  <c:v>33379.0</c:v>
                </c:pt>
                <c:pt idx="360">
                  <c:v>33380.0</c:v>
                </c:pt>
                <c:pt idx="361">
                  <c:v>33381.0</c:v>
                </c:pt>
                <c:pt idx="362">
                  <c:v>33382.0</c:v>
                </c:pt>
                <c:pt idx="363">
                  <c:v>33385.0</c:v>
                </c:pt>
                <c:pt idx="364">
                  <c:v>33386.0</c:v>
                </c:pt>
                <c:pt idx="365">
                  <c:v>33387.0</c:v>
                </c:pt>
                <c:pt idx="366">
                  <c:v>33388.0</c:v>
                </c:pt>
                <c:pt idx="367">
                  <c:v>33389.0</c:v>
                </c:pt>
                <c:pt idx="368">
                  <c:v>33392.0</c:v>
                </c:pt>
                <c:pt idx="369">
                  <c:v>33393.0</c:v>
                </c:pt>
                <c:pt idx="370">
                  <c:v>33394.0</c:v>
                </c:pt>
                <c:pt idx="371">
                  <c:v>33395.0</c:v>
                </c:pt>
                <c:pt idx="372">
                  <c:v>33396.0</c:v>
                </c:pt>
                <c:pt idx="373">
                  <c:v>33399.0</c:v>
                </c:pt>
                <c:pt idx="374">
                  <c:v>33400.0</c:v>
                </c:pt>
                <c:pt idx="375">
                  <c:v>33401.0</c:v>
                </c:pt>
                <c:pt idx="376">
                  <c:v>33402.0</c:v>
                </c:pt>
                <c:pt idx="377">
                  <c:v>33403.0</c:v>
                </c:pt>
                <c:pt idx="378">
                  <c:v>33406.0</c:v>
                </c:pt>
                <c:pt idx="379">
                  <c:v>33407.0</c:v>
                </c:pt>
                <c:pt idx="380">
                  <c:v>33408.0</c:v>
                </c:pt>
                <c:pt idx="381">
                  <c:v>33409.0</c:v>
                </c:pt>
                <c:pt idx="382">
                  <c:v>33410.0</c:v>
                </c:pt>
                <c:pt idx="383">
                  <c:v>33413.0</c:v>
                </c:pt>
                <c:pt idx="384">
                  <c:v>33414.0</c:v>
                </c:pt>
                <c:pt idx="385">
                  <c:v>33415.0</c:v>
                </c:pt>
                <c:pt idx="386">
                  <c:v>33416.0</c:v>
                </c:pt>
                <c:pt idx="387">
                  <c:v>33417.0</c:v>
                </c:pt>
                <c:pt idx="388">
                  <c:v>33420.0</c:v>
                </c:pt>
                <c:pt idx="389">
                  <c:v>33421.0</c:v>
                </c:pt>
                <c:pt idx="390">
                  <c:v>33422.0</c:v>
                </c:pt>
                <c:pt idx="391">
                  <c:v>33423.0</c:v>
                </c:pt>
                <c:pt idx="392">
                  <c:v>33424.0</c:v>
                </c:pt>
                <c:pt idx="393">
                  <c:v>33427.0</c:v>
                </c:pt>
                <c:pt idx="394">
                  <c:v>33428.0</c:v>
                </c:pt>
                <c:pt idx="395">
                  <c:v>33429.0</c:v>
                </c:pt>
                <c:pt idx="396">
                  <c:v>33430.0</c:v>
                </c:pt>
                <c:pt idx="397">
                  <c:v>33431.0</c:v>
                </c:pt>
                <c:pt idx="398">
                  <c:v>33434.0</c:v>
                </c:pt>
                <c:pt idx="399">
                  <c:v>33435.0</c:v>
                </c:pt>
                <c:pt idx="400">
                  <c:v>33436.0</c:v>
                </c:pt>
                <c:pt idx="401">
                  <c:v>33437.0</c:v>
                </c:pt>
                <c:pt idx="402">
                  <c:v>33438.0</c:v>
                </c:pt>
                <c:pt idx="403">
                  <c:v>33441.0</c:v>
                </c:pt>
                <c:pt idx="404">
                  <c:v>33442.0</c:v>
                </c:pt>
                <c:pt idx="405">
                  <c:v>33443.0</c:v>
                </c:pt>
                <c:pt idx="406">
                  <c:v>33444.0</c:v>
                </c:pt>
                <c:pt idx="407">
                  <c:v>33445.0</c:v>
                </c:pt>
                <c:pt idx="408">
                  <c:v>33448.0</c:v>
                </c:pt>
                <c:pt idx="409">
                  <c:v>33449.0</c:v>
                </c:pt>
                <c:pt idx="410">
                  <c:v>33450.0</c:v>
                </c:pt>
                <c:pt idx="411">
                  <c:v>33451.0</c:v>
                </c:pt>
                <c:pt idx="412">
                  <c:v>33452.0</c:v>
                </c:pt>
                <c:pt idx="413">
                  <c:v>33455.0</c:v>
                </c:pt>
                <c:pt idx="414">
                  <c:v>33456.0</c:v>
                </c:pt>
                <c:pt idx="415">
                  <c:v>33457.0</c:v>
                </c:pt>
                <c:pt idx="416">
                  <c:v>33458.0</c:v>
                </c:pt>
                <c:pt idx="417">
                  <c:v>33459.0</c:v>
                </c:pt>
                <c:pt idx="418">
                  <c:v>33462.0</c:v>
                </c:pt>
                <c:pt idx="419">
                  <c:v>33463.0</c:v>
                </c:pt>
                <c:pt idx="420">
                  <c:v>33464.0</c:v>
                </c:pt>
                <c:pt idx="421">
                  <c:v>33465.0</c:v>
                </c:pt>
                <c:pt idx="422">
                  <c:v>33466.0</c:v>
                </c:pt>
                <c:pt idx="423">
                  <c:v>33469.0</c:v>
                </c:pt>
                <c:pt idx="424">
                  <c:v>33470.0</c:v>
                </c:pt>
                <c:pt idx="425">
                  <c:v>33471.0</c:v>
                </c:pt>
                <c:pt idx="426">
                  <c:v>33472.0</c:v>
                </c:pt>
                <c:pt idx="427">
                  <c:v>33473.0</c:v>
                </c:pt>
                <c:pt idx="428">
                  <c:v>33476.0</c:v>
                </c:pt>
                <c:pt idx="429">
                  <c:v>33477.0</c:v>
                </c:pt>
                <c:pt idx="430">
                  <c:v>33478.0</c:v>
                </c:pt>
                <c:pt idx="431">
                  <c:v>33479.0</c:v>
                </c:pt>
                <c:pt idx="432">
                  <c:v>33480.0</c:v>
                </c:pt>
                <c:pt idx="433">
                  <c:v>33483.0</c:v>
                </c:pt>
                <c:pt idx="434">
                  <c:v>33484.0</c:v>
                </c:pt>
                <c:pt idx="435">
                  <c:v>33485.0</c:v>
                </c:pt>
                <c:pt idx="436">
                  <c:v>33486.0</c:v>
                </c:pt>
                <c:pt idx="437">
                  <c:v>33487.0</c:v>
                </c:pt>
                <c:pt idx="438">
                  <c:v>33490.0</c:v>
                </c:pt>
                <c:pt idx="439">
                  <c:v>33491.0</c:v>
                </c:pt>
                <c:pt idx="440">
                  <c:v>33492.0</c:v>
                </c:pt>
                <c:pt idx="441">
                  <c:v>33493.0</c:v>
                </c:pt>
                <c:pt idx="442">
                  <c:v>33494.0</c:v>
                </c:pt>
                <c:pt idx="443">
                  <c:v>33497.0</c:v>
                </c:pt>
                <c:pt idx="444">
                  <c:v>33498.0</c:v>
                </c:pt>
                <c:pt idx="445">
                  <c:v>33499.0</c:v>
                </c:pt>
                <c:pt idx="446">
                  <c:v>33500.0</c:v>
                </c:pt>
                <c:pt idx="447">
                  <c:v>33501.0</c:v>
                </c:pt>
                <c:pt idx="448">
                  <c:v>33504.0</c:v>
                </c:pt>
                <c:pt idx="449">
                  <c:v>33505.0</c:v>
                </c:pt>
                <c:pt idx="450">
                  <c:v>33506.0</c:v>
                </c:pt>
                <c:pt idx="451">
                  <c:v>33507.0</c:v>
                </c:pt>
                <c:pt idx="452">
                  <c:v>33508.0</c:v>
                </c:pt>
                <c:pt idx="453">
                  <c:v>33511.0</c:v>
                </c:pt>
                <c:pt idx="454">
                  <c:v>33512.0</c:v>
                </c:pt>
                <c:pt idx="455">
                  <c:v>33513.0</c:v>
                </c:pt>
                <c:pt idx="456">
                  <c:v>33514.0</c:v>
                </c:pt>
                <c:pt idx="457">
                  <c:v>33515.0</c:v>
                </c:pt>
                <c:pt idx="458">
                  <c:v>33518.0</c:v>
                </c:pt>
                <c:pt idx="459">
                  <c:v>33519.0</c:v>
                </c:pt>
                <c:pt idx="460">
                  <c:v>33520.0</c:v>
                </c:pt>
                <c:pt idx="461">
                  <c:v>33521.0</c:v>
                </c:pt>
                <c:pt idx="462">
                  <c:v>33522.0</c:v>
                </c:pt>
                <c:pt idx="463">
                  <c:v>33525.0</c:v>
                </c:pt>
                <c:pt idx="464">
                  <c:v>33526.0</c:v>
                </c:pt>
                <c:pt idx="465">
                  <c:v>33527.0</c:v>
                </c:pt>
                <c:pt idx="466">
                  <c:v>33528.0</c:v>
                </c:pt>
                <c:pt idx="467">
                  <c:v>33529.0</c:v>
                </c:pt>
                <c:pt idx="468">
                  <c:v>33532.0</c:v>
                </c:pt>
                <c:pt idx="469">
                  <c:v>33533.0</c:v>
                </c:pt>
                <c:pt idx="470">
                  <c:v>33534.0</c:v>
                </c:pt>
                <c:pt idx="471">
                  <c:v>33535.0</c:v>
                </c:pt>
                <c:pt idx="472">
                  <c:v>33536.0</c:v>
                </c:pt>
                <c:pt idx="473">
                  <c:v>33539.0</c:v>
                </c:pt>
                <c:pt idx="474">
                  <c:v>33540.0</c:v>
                </c:pt>
                <c:pt idx="475">
                  <c:v>33541.0</c:v>
                </c:pt>
                <c:pt idx="476">
                  <c:v>33542.0</c:v>
                </c:pt>
                <c:pt idx="477">
                  <c:v>33543.0</c:v>
                </c:pt>
                <c:pt idx="478">
                  <c:v>33546.0</c:v>
                </c:pt>
                <c:pt idx="479">
                  <c:v>33547.0</c:v>
                </c:pt>
                <c:pt idx="480">
                  <c:v>33548.0</c:v>
                </c:pt>
                <c:pt idx="481">
                  <c:v>33549.0</c:v>
                </c:pt>
                <c:pt idx="482">
                  <c:v>33550.0</c:v>
                </c:pt>
                <c:pt idx="483">
                  <c:v>33553.0</c:v>
                </c:pt>
                <c:pt idx="484">
                  <c:v>33554.0</c:v>
                </c:pt>
                <c:pt idx="485">
                  <c:v>33555.0</c:v>
                </c:pt>
                <c:pt idx="486">
                  <c:v>33556.0</c:v>
                </c:pt>
                <c:pt idx="487">
                  <c:v>33557.0</c:v>
                </c:pt>
                <c:pt idx="488">
                  <c:v>33560.0</c:v>
                </c:pt>
                <c:pt idx="489">
                  <c:v>33561.0</c:v>
                </c:pt>
                <c:pt idx="490">
                  <c:v>33562.0</c:v>
                </c:pt>
                <c:pt idx="491">
                  <c:v>33563.0</c:v>
                </c:pt>
                <c:pt idx="492">
                  <c:v>33564.0</c:v>
                </c:pt>
                <c:pt idx="493">
                  <c:v>33567.0</c:v>
                </c:pt>
                <c:pt idx="494">
                  <c:v>33568.0</c:v>
                </c:pt>
                <c:pt idx="495">
                  <c:v>33569.0</c:v>
                </c:pt>
                <c:pt idx="496">
                  <c:v>33570.0</c:v>
                </c:pt>
                <c:pt idx="497">
                  <c:v>33571.0</c:v>
                </c:pt>
                <c:pt idx="498">
                  <c:v>33574.0</c:v>
                </c:pt>
                <c:pt idx="499">
                  <c:v>33575.0</c:v>
                </c:pt>
                <c:pt idx="500">
                  <c:v>33576.0</c:v>
                </c:pt>
                <c:pt idx="501">
                  <c:v>33577.0</c:v>
                </c:pt>
                <c:pt idx="502">
                  <c:v>33578.0</c:v>
                </c:pt>
                <c:pt idx="503">
                  <c:v>33581.0</c:v>
                </c:pt>
                <c:pt idx="504">
                  <c:v>33582.0</c:v>
                </c:pt>
                <c:pt idx="505">
                  <c:v>33583.0</c:v>
                </c:pt>
                <c:pt idx="506">
                  <c:v>33584.0</c:v>
                </c:pt>
                <c:pt idx="507">
                  <c:v>33585.0</c:v>
                </c:pt>
                <c:pt idx="508">
                  <c:v>33588.0</c:v>
                </c:pt>
                <c:pt idx="509">
                  <c:v>33589.0</c:v>
                </c:pt>
                <c:pt idx="510">
                  <c:v>33590.0</c:v>
                </c:pt>
                <c:pt idx="511">
                  <c:v>33591.0</c:v>
                </c:pt>
                <c:pt idx="512">
                  <c:v>33592.0</c:v>
                </c:pt>
                <c:pt idx="513">
                  <c:v>33595.0</c:v>
                </c:pt>
                <c:pt idx="514">
                  <c:v>33596.0</c:v>
                </c:pt>
                <c:pt idx="515">
                  <c:v>33597.0</c:v>
                </c:pt>
                <c:pt idx="516">
                  <c:v>33598.0</c:v>
                </c:pt>
                <c:pt idx="517">
                  <c:v>33599.0</c:v>
                </c:pt>
                <c:pt idx="518">
                  <c:v>33602.0</c:v>
                </c:pt>
                <c:pt idx="519">
                  <c:v>33603.0</c:v>
                </c:pt>
                <c:pt idx="520">
                  <c:v>33604.0</c:v>
                </c:pt>
                <c:pt idx="521">
                  <c:v>33605.0</c:v>
                </c:pt>
                <c:pt idx="522">
                  <c:v>33606.0</c:v>
                </c:pt>
                <c:pt idx="523">
                  <c:v>33609.0</c:v>
                </c:pt>
                <c:pt idx="524">
                  <c:v>33610.0</c:v>
                </c:pt>
                <c:pt idx="525">
                  <c:v>33611.0</c:v>
                </c:pt>
                <c:pt idx="526">
                  <c:v>33612.0</c:v>
                </c:pt>
                <c:pt idx="527">
                  <c:v>33613.0</c:v>
                </c:pt>
                <c:pt idx="528">
                  <c:v>33616.0</c:v>
                </c:pt>
                <c:pt idx="529">
                  <c:v>33617.0</c:v>
                </c:pt>
                <c:pt idx="530">
                  <c:v>33618.0</c:v>
                </c:pt>
                <c:pt idx="531">
                  <c:v>33619.0</c:v>
                </c:pt>
                <c:pt idx="532">
                  <c:v>33620.0</c:v>
                </c:pt>
                <c:pt idx="533">
                  <c:v>33623.0</c:v>
                </c:pt>
                <c:pt idx="534">
                  <c:v>33624.0</c:v>
                </c:pt>
                <c:pt idx="535">
                  <c:v>33625.0</c:v>
                </c:pt>
                <c:pt idx="536">
                  <c:v>33626.0</c:v>
                </c:pt>
                <c:pt idx="537">
                  <c:v>33627.0</c:v>
                </c:pt>
                <c:pt idx="538">
                  <c:v>33630.0</c:v>
                </c:pt>
                <c:pt idx="539">
                  <c:v>33631.0</c:v>
                </c:pt>
                <c:pt idx="540">
                  <c:v>33632.0</c:v>
                </c:pt>
                <c:pt idx="541">
                  <c:v>33633.0</c:v>
                </c:pt>
                <c:pt idx="542">
                  <c:v>33634.0</c:v>
                </c:pt>
                <c:pt idx="543">
                  <c:v>33637.0</c:v>
                </c:pt>
                <c:pt idx="544">
                  <c:v>33638.0</c:v>
                </c:pt>
                <c:pt idx="545">
                  <c:v>33639.0</c:v>
                </c:pt>
                <c:pt idx="546">
                  <c:v>33640.0</c:v>
                </c:pt>
                <c:pt idx="547">
                  <c:v>33641.0</c:v>
                </c:pt>
                <c:pt idx="548">
                  <c:v>33644.0</c:v>
                </c:pt>
                <c:pt idx="549">
                  <c:v>33645.0</c:v>
                </c:pt>
                <c:pt idx="550">
                  <c:v>33646.0</c:v>
                </c:pt>
                <c:pt idx="551">
                  <c:v>33647.0</c:v>
                </c:pt>
                <c:pt idx="552">
                  <c:v>33648.0</c:v>
                </c:pt>
                <c:pt idx="553">
                  <c:v>33651.0</c:v>
                </c:pt>
                <c:pt idx="554">
                  <c:v>33652.0</c:v>
                </c:pt>
                <c:pt idx="555">
                  <c:v>33653.0</c:v>
                </c:pt>
                <c:pt idx="556">
                  <c:v>33654.0</c:v>
                </c:pt>
                <c:pt idx="557">
                  <c:v>33655.0</c:v>
                </c:pt>
                <c:pt idx="558">
                  <c:v>33658.0</c:v>
                </c:pt>
                <c:pt idx="559">
                  <c:v>33659.0</c:v>
                </c:pt>
                <c:pt idx="560">
                  <c:v>33660.0</c:v>
                </c:pt>
                <c:pt idx="561">
                  <c:v>33661.0</c:v>
                </c:pt>
                <c:pt idx="562">
                  <c:v>33662.0</c:v>
                </c:pt>
                <c:pt idx="563">
                  <c:v>33665.0</c:v>
                </c:pt>
                <c:pt idx="564">
                  <c:v>33666.0</c:v>
                </c:pt>
                <c:pt idx="565">
                  <c:v>33667.0</c:v>
                </c:pt>
                <c:pt idx="566">
                  <c:v>33668.0</c:v>
                </c:pt>
                <c:pt idx="567">
                  <c:v>33669.0</c:v>
                </c:pt>
                <c:pt idx="568">
                  <c:v>33672.0</c:v>
                </c:pt>
                <c:pt idx="569">
                  <c:v>33673.0</c:v>
                </c:pt>
                <c:pt idx="570">
                  <c:v>33674.0</c:v>
                </c:pt>
                <c:pt idx="571">
                  <c:v>33675.0</c:v>
                </c:pt>
                <c:pt idx="572">
                  <c:v>33676.0</c:v>
                </c:pt>
                <c:pt idx="573">
                  <c:v>33679.0</c:v>
                </c:pt>
                <c:pt idx="574">
                  <c:v>33680.0</c:v>
                </c:pt>
                <c:pt idx="575">
                  <c:v>33681.0</c:v>
                </c:pt>
                <c:pt idx="576">
                  <c:v>33682.0</c:v>
                </c:pt>
                <c:pt idx="577">
                  <c:v>33683.0</c:v>
                </c:pt>
                <c:pt idx="578">
                  <c:v>33686.0</c:v>
                </c:pt>
                <c:pt idx="579">
                  <c:v>33687.0</c:v>
                </c:pt>
                <c:pt idx="580">
                  <c:v>33688.0</c:v>
                </c:pt>
                <c:pt idx="581">
                  <c:v>33689.0</c:v>
                </c:pt>
                <c:pt idx="582">
                  <c:v>33690.0</c:v>
                </c:pt>
                <c:pt idx="583">
                  <c:v>33693.0</c:v>
                </c:pt>
                <c:pt idx="584">
                  <c:v>33694.0</c:v>
                </c:pt>
                <c:pt idx="585">
                  <c:v>33695.0</c:v>
                </c:pt>
                <c:pt idx="586">
                  <c:v>33696.0</c:v>
                </c:pt>
                <c:pt idx="587">
                  <c:v>33697.0</c:v>
                </c:pt>
                <c:pt idx="588">
                  <c:v>33700.0</c:v>
                </c:pt>
                <c:pt idx="589">
                  <c:v>33701.0</c:v>
                </c:pt>
                <c:pt idx="590">
                  <c:v>33702.0</c:v>
                </c:pt>
                <c:pt idx="591">
                  <c:v>33703.0</c:v>
                </c:pt>
                <c:pt idx="592">
                  <c:v>33704.0</c:v>
                </c:pt>
                <c:pt idx="593">
                  <c:v>33707.0</c:v>
                </c:pt>
                <c:pt idx="594">
                  <c:v>33708.0</c:v>
                </c:pt>
                <c:pt idx="595">
                  <c:v>33709.0</c:v>
                </c:pt>
                <c:pt idx="596">
                  <c:v>33710.0</c:v>
                </c:pt>
                <c:pt idx="597">
                  <c:v>33711.0</c:v>
                </c:pt>
                <c:pt idx="598">
                  <c:v>33714.0</c:v>
                </c:pt>
                <c:pt idx="599">
                  <c:v>33715.0</c:v>
                </c:pt>
                <c:pt idx="600">
                  <c:v>33716.0</c:v>
                </c:pt>
                <c:pt idx="601">
                  <c:v>33717.0</c:v>
                </c:pt>
                <c:pt idx="602">
                  <c:v>33718.0</c:v>
                </c:pt>
                <c:pt idx="603">
                  <c:v>33721.0</c:v>
                </c:pt>
                <c:pt idx="604">
                  <c:v>33722.0</c:v>
                </c:pt>
                <c:pt idx="605">
                  <c:v>33723.0</c:v>
                </c:pt>
                <c:pt idx="606">
                  <c:v>33724.0</c:v>
                </c:pt>
                <c:pt idx="607">
                  <c:v>33725.0</c:v>
                </c:pt>
                <c:pt idx="608">
                  <c:v>33728.0</c:v>
                </c:pt>
                <c:pt idx="609">
                  <c:v>33729.0</c:v>
                </c:pt>
                <c:pt idx="610">
                  <c:v>33730.0</c:v>
                </c:pt>
                <c:pt idx="611">
                  <c:v>33731.0</c:v>
                </c:pt>
                <c:pt idx="612">
                  <c:v>33732.0</c:v>
                </c:pt>
                <c:pt idx="613">
                  <c:v>33735.0</c:v>
                </c:pt>
                <c:pt idx="614">
                  <c:v>33736.0</c:v>
                </c:pt>
                <c:pt idx="615">
                  <c:v>33737.0</c:v>
                </c:pt>
                <c:pt idx="616">
                  <c:v>33738.0</c:v>
                </c:pt>
                <c:pt idx="617">
                  <c:v>33739.0</c:v>
                </c:pt>
                <c:pt idx="618">
                  <c:v>33742.0</c:v>
                </c:pt>
                <c:pt idx="619">
                  <c:v>33743.0</c:v>
                </c:pt>
                <c:pt idx="620">
                  <c:v>33744.0</c:v>
                </c:pt>
                <c:pt idx="621">
                  <c:v>33745.0</c:v>
                </c:pt>
                <c:pt idx="622">
                  <c:v>33746.0</c:v>
                </c:pt>
                <c:pt idx="623">
                  <c:v>33749.0</c:v>
                </c:pt>
                <c:pt idx="624">
                  <c:v>33750.0</c:v>
                </c:pt>
                <c:pt idx="625">
                  <c:v>33751.0</c:v>
                </c:pt>
                <c:pt idx="626">
                  <c:v>33752.0</c:v>
                </c:pt>
                <c:pt idx="627">
                  <c:v>33753.0</c:v>
                </c:pt>
                <c:pt idx="628">
                  <c:v>33756.0</c:v>
                </c:pt>
                <c:pt idx="629">
                  <c:v>33757.0</c:v>
                </c:pt>
                <c:pt idx="630">
                  <c:v>33758.0</c:v>
                </c:pt>
                <c:pt idx="631">
                  <c:v>33759.0</c:v>
                </c:pt>
                <c:pt idx="632">
                  <c:v>33760.0</c:v>
                </c:pt>
                <c:pt idx="633">
                  <c:v>33763.0</c:v>
                </c:pt>
                <c:pt idx="634">
                  <c:v>33764.0</c:v>
                </c:pt>
                <c:pt idx="635">
                  <c:v>33765.0</c:v>
                </c:pt>
                <c:pt idx="636">
                  <c:v>33766.0</c:v>
                </c:pt>
                <c:pt idx="637">
                  <c:v>33767.0</c:v>
                </c:pt>
                <c:pt idx="638">
                  <c:v>33770.0</c:v>
                </c:pt>
                <c:pt idx="639">
                  <c:v>33771.0</c:v>
                </c:pt>
                <c:pt idx="640">
                  <c:v>33772.0</c:v>
                </c:pt>
                <c:pt idx="641">
                  <c:v>33773.0</c:v>
                </c:pt>
                <c:pt idx="642">
                  <c:v>33774.0</c:v>
                </c:pt>
                <c:pt idx="643">
                  <c:v>33777.0</c:v>
                </c:pt>
                <c:pt idx="644">
                  <c:v>33778.0</c:v>
                </c:pt>
                <c:pt idx="645">
                  <c:v>33779.0</c:v>
                </c:pt>
                <c:pt idx="646">
                  <c:v>33780.0</c:v>
                </c:pt>
                <c:pt idx="647">
                  <c:v>33781.0</c:v>
                </c:pt>
                <c:pt idx="648">
                  <c:v>33784.0</c:v>
                </c:pt>
                <c:pt idx="649">
                  <c:v>33785.0</c:v>
                </c:pt>
                <c:pt idx="650">
                  <c:v>33786.0</c:v>
                </c:pt>
                <c:pt idx="651">
                  <c:v>33787.0</c:v>
                </c:pt>
                <c:pt idx="652">
                  <c:v>33788.0</c:v>
                </c:pt>
                <c:pt idx="653">
                  <c:v>33791.0</c:v>
                </c:pt>
                <c:pt idx="654">
                  <c:v>33792.0</c:v>
                </c:pt>
                <c:pt idx="655">
                  <c:v>33793.0</c:v>
                </c:pt>
                <c:pt idx="656">
                  <c:v>33794.0</c:v>
                </c:pt>
                <c:pt idx="657">
                  <c:v>33795.0</c:v>
                </c:pt>
                <c:pt idx="658">
                  <c:v>33798.0</c:v>
                </c:pt>
                <c:pt idx="659">
                  <c:v>33799.0</c:v>
                </c:pt>
                <c:pt idx="660">
                  <c:v>33800.0</c:v>
                </c:pt>
                <c:pt idx="661">
                  <c:v>33801.0</c:v>
                </c:pt>
                <c:pt idx="662">
                  <c:v>33802.0</c:v>
                </c:pt>
                <c:pt idx="663">
                  <c:v>33805.0</c:v>
                </c:pt>
                <c:pt idx="664">
                  <c:v>33806.0</c:v>
                </c:pt>
                <c:pt idx="665">
                  <c:v>33807.0</c:v>
                </c:pt>
                <c:pt idx="666">
                  <c:v>33808.0</c:v>
                </c:pt>
                <c:pt idx="667">
                  <c:v>33809.0</c:v>
                </c:pt>
                <c:pt idx="668">
                  <c:v>33812.0</c:v>
                </c:pt>
                <c:pt idx="669">
                  <c:v>33813.0</c:v>
                </c:pt>
                <c:pt idx="670">
                  <c:v>33814.0</c:v>
                </c:pt>
                <c:pt idx="671">
                  <c:v>33815.0</c:v>
                </c:pt>
                <c:pt idx="672">
                  <c:v>33816.0</c:v>
                </c:pt>
                <c:pt idx="673">
                  <c:v>33819.0</c:v>
                </c:pt>
                <c:pt idx="674">
                  <c:v>33820.0</c:v>
                </c:pt>
                <c:pt idx="675">
                  <c:v>33821.0</c:v>
                </c:pt>
                <c:pt idx="676">
                  <c:v>33822.0</c:v>
                </c:pt>
                <c:pt idx="677">
                  <c:v>33823.0</c:v>
                </c:pt>
                <c:pt idx="678">
                  <c:v>33826.0</c:v>
                </c:pt>
                <c:pt idx="679">
                  <c:v>33827.0</c:v>
                </c:pt>
                <c:pt idx="680">
                  <c:v>33828.0</c:v>
                </c:pt>
                <c:pt idx="681">
                  <c:v>33829.0</c:v>
                </c:pt>
                <c:pt idx="682">
                  <c:v>33830.0</c:v>
                </c:pt>
                <c:pt idx="683">
                  <c:v>33833.0</c:v>
                </c:pt>
                <c:pt idx="684">
                  <c:v>33834.0</c:v>
                </c:pt>
                <c:pt idx="685">
                  <c:v>33835.0</c:v>
                </c:pt>
                <c:pt idx="686">
                  <c:v>33836.0</c:v>
                </c:pt>
                <c:pt idx="687">
                  <c:v>33837.0</c:v>
                </c:pt>
                <c:pt idx="688">
                  <c:v>33840.0</c:v>
                </c:pt>
                <c:pt idx="689">
                  <c:v>33841.0</c:v>
                </c:pt>
                <c:pt idx="690">
                  <c:v>33842.0</c:v>
                </c:pt>
                <c:pt idx="691">
                  <c:v>33843.0</c:v>
                </c:pt>
                <c:pt idx="692">
                  <c:v>33844.0</c:v>
                </c:pt>
                <c:pt idx="693">
                  <c:v>33847.0</c:v>
                </c:pt>
                <c:pt idx="694">
                  <c:v>33848.0</c:v>
                </c:pt>
                <c:pt idx="695">
                  <c:v>33849.0</c:v>
                </c:pt>
                <c:pt idx="696">
                  <c:v>33850.0</c:v>
                </c:pt>
                <c:pt idx="697">
                  <c:v>33851.0</c:v>
                </c:pt>
                <c:pt idx="698">
                  <c:v>33854.0</c:v>
                </c:pt>
                <c:pt idx="699">
                  <c:v>33855.0</c:v>
                </c:pt>
                <c:pt idx="700">
                  <c:v>33856.0</c:v>
                </c:pt>
                <c:pt idx="701">
                  <c:v>33857.0</c:v>
                </c:pt>
                <c:pt idx="702">
                  <c:v>33858.0</c:v>
                </c:pt>
                <c:pt idx="703">
                  <c:v>33861.0</c:v>
                </c:pt>
                <c:pt idx="704">
                  <c:v>33862.0</c:v>
                </c:pt>
                <c:pt idx="705">
                  <c:v>33863.0</c:v>
                </c:pt>
                <c:pt idx="706">
                  <c:v>33864.0</c:v>
                </c:pt>
                <c:pt idx="707">
                  <c:v>33865.0</c:v>
                </c:pt>
                <c:pt idx="708">
                  <c:v>33868.0</c:v>
                </c:pt>
                <c:pt idx="709">
                  <c:v>33869.0</c:v>
                </c:pt>
                <c:pt idx="710">
                  <c:v>33870.0</c:v>
                </c:pt>
                <c:pt idx="711">
                  <c:v>33871.0</c:v>
                </c:pt>
                <c:pt idx="712">
                  <c:v>33872.0</c:v>
                </c:pt>
                <c:pt idx="713">
                  <c:v>33875.0</c:v>
                </c:pt>
                <c:pt idx="714">
                  <c:v>33876.0</c:v>
                </c:pt>
                <c:pt idx="715">
                  <c:v>33877.0</c:v>
                </c:pt>
                <c:pt idx="716">
                  <c:v>33878.0</c:v>
                </c:pt>
                <c:pt idx="717">
                  <c:v>33879.0</c:v>
                </c:pt>
                <c:pt idx="718">
                  <c:v>33882.0</c:v>
                </c:pt>
                <c:pt idx="719">
                  <c:v>33883.0</c:v>
                </c:pt>
                <c:pt idx="720">
                  <c:v>33884.0</c:v>
                </c:pt>
                <c:pt idx="721">
                  <c:v>33885.0</c:v>
                </c:pt>
                <c:pt idx="722">
                  <c:v>33886.0</c:v>
                </c:pt>
                <c:pt idx="723">
                  <c:v>33889.0</c:v>
                </c:pt>
                <c:pt idx="724">
                  <c:v>33890.0</c:v>
                </c:pt>
                <c:pt idx="725">
                  <c:v>33891.0</c:v>
                </c:pt>
                <c:pt idx="726">
                  <c:v>33892.0</c:v>
                </c:pt>
                <c:pt idx="727">
                  <c:v>33893.0</c:v>
                </c:pt>
                <c:pt idx="728">
                  <c:v>33896.0</c:v>
                </c:pt>
                <c:pt idx="729">
                  <c:v>33897.0</c:v>
                </c:pt>
                <c:pt idx="730">
                  <c:v>33898.0</c:v>
                </c:pt>
                <c:pt idx="731">
                  <c:v>33899.0</c:v>
                </c:pt>
                <c:pt idx="732">
                  <c:v>33900.0</c:v>
                </c:pt>
                <c:pt idx="733">
                  <c:v>33903.0</c:v>
                </c:pt>
                <c:pt idx="734">
                  <c:v>33904.0</c:v>
                </c:pt>
                <c:pt idx="735">
                  <c:v>33905.0</c:v>
                </c:pt>
                <c:pt idx="736">
                  <c:v>33906.0</c:v>
                </c:pt>
                <c:pt idx="737">
                  <c:v>33907.0</c:v>
                </c:pt>
                <c:pt idx="738">
                  <c:v>33910.0</c:v>
                </c:pt>
                <c:pt idx="739">
                  <c:v>33911.0</c:v>
                </c:pt>
                <c:pt idx="740">
                  <c:v>33912.0</c:v>
                </c:pt>
                <c:pt idx="741">
                  <c:v>33913.0</c:v>
                </c:pt>
                <c:pt idx="742">
                  <c:v>33914.0</c:v>
                </c:pt>
                <c:pt idx="743">
                  <c:v>33917.0</c:v>
                </c:pt>
                <c:pt idx="744">
                  <c:v>33918.0</c:v>
                </c:pt>
                <c:pt idx="745">
                  <c:v>33919.0</c:v>
                </c:pt>
                <c:pt idx="746">
                  <c:v>33920.0</c:v>
                </c:pt>
                <c:pt idx="747">
                  <c:v>33921.0</c:v>
                </c:pt>
                <c:pt idx="748">
                  <c:v>33924.0</c:v>
                </c:pt>
                <c:pt idx="749">
                  <c:v>33925.0</c:v>
                </c:pt>
                <c:pt idx="750">
                  <c:v>33926.0</c:v>
                </c:pt>
                <c:pt idx="751">
                  <c:v>33927.0</c:v>
                </c:pt>
                <c:pt idx="752">
                  <c:v>33928.0</c:v>
                </c:pt>
                <c:pt idx="753">
                  <c:v>33931.0</c:v>
                </c:pt>
                <c:pt idx="754">
                  <c:v>33932.0</c:v>
                </c:pt>
                <c:pt idx="755">
                  <c:v>33933.0</c:v>
                </c:pt>
                <c:pt idx="756">
                  <c:v>33934.0</c:v>
                </c:pt>
                <c:pt idx="757">
                  <c:v>33935.0</c:v>
                </c:pt>
                <c:pt idx="758">
                  <c:v>33938.0</c:v>
                </c:pt>
                <c:pt idx="759">
                  <c:v>33939.0</c:v>
                </c:pt>
                <c:pt idx="760">
                  <c:v>33940.0</c:v>
                </c:pt>
                <c:pt idx="761">
                  <c:v>33941.0</c:v>
                </c:pt>
                <c:pt idx="762">
                  <c:v>33942.0</c:v>
                </c:pt>
                <c:pt idx="763">
                  <c:v>33945.0</c:v>
                </c:pt>
                <c:pt idx="764">
                  <c:v>33946.0</c:v>
                </c:pt>
                <c:pt idx="765">
                  <c:v>33947.0</c:v>
                </c:pt>
                <c:pt idx="766">
                  <c:v>33948.0</c:v>
                </c:pt>
                <c:pt idx="767">
                  <c:v>33949.0</c:v>
                </c:pt>
                <c:pt idx="768">
                  <c:v>33952.0</c:v>
                </c:pt>
                <c:pt idx="769">
                  <c:v>33953.0</c:v>
                </c:pt>
                <c:pt idx="770">
                  <c:v>33954.0</c:v>
                </c:pt>
                <c:pt idx="771">
                  <c:v>33955.0</c:v>
                </c:pt>
                <c:pt idx="772">
                  <c:v>33956.0</c:v>
                </c:pt>
                <c:pt idx="773">
                  <c:v>33959.0</c:v>
                </c:pt>
                <c:pt idx="774">
                  <c:v>33960.0</c:v>
                </c:pt>
                <c:pt idx="775">
                  <c:v>33961.0</c:v>
                </c:pt>
                <c:pt idx="776">
                  <c:v>33962.0</c:v>
                </c:pt>
                <c:pt idx="777">
                  <c:v>33963.0</c:v>
                </c:pt>
                <c:pt idx="778">
                  <c:v>33966.0</c:v>
                </c:pt>
                <c:pt idx="779">
                  <c:v>33967.0</c:v>
                </c:pt>
                <c:pt idx="780">
                  <c:v>33968.0</c:v>
                </c:pt>
                <c:pt idx="781">
                  <c:v>33969.0</c:v>
                </c:pt>
                <c:pt idx="782">
                  <c:v>33970.0</c:v>
                </c:pt>
                <c:pt idx="783">
                  <c:v>33973.0</c:v>
                </c:pt>
                <c:pt idx="784">
                  <c:v>33974.0</c:v>
                </c:pt>
                <c:pt idx="785">
                  <c:v>33975.0</c:v>
                </c:pt>
                <c:pt idx="786">
                  <c:v>33976.0</c:v>
                </c:pt>
                <c:pt idx="787">
                  <c:v>33977.0</c:v>
                </c:pt>
                <c:pt idx="788">
                  <c:v>33980.0</c:v>
                </c:pt>
                <c:pt idx="789">
                  <c:v>33981.0</c:v>
                </c:pt>
                <c:pt idx="790">
                  <c:v>33982.0</c:v>
                </c:pt>
                <c:pt idx="791">
                  <c:v>33983.0</c:v>
                </c:pt>
                <c:pt idx="792">
                  <c:v>33984.0</c:v>
                </c:pt>
                <c:pt idx="793">
                  <c:v>33987.0</c:v>
                </c:pt>
                <c:pt idx="794">
                  <c:v>33988.0</c:v>
                </c:pt>
                <c:pt idx="795">
                  <c:v>33989.0</c:v>
                </c:pt>
                <c:pt idx="796">
                  <c:v>33990.0</c:v>
                </c:pt>
                <c:pt idx="797">
                  <c:v>33991.0</c:v>
                </c:pt>
                <c:pt idx="798">
                  <c:v>33994.0</c:v>
                </c:pt>
                <c:pt idx="799">
                  <c:v>33995.0</c:v>
                </c:pt>
                <c:pt idx="800">
                  <c:v>33996.0</c:v>
                </c:pt>
                <c:pt idx="801">
                  <c:v>33997.0</c:v>
                </c:pt>
                <c:pt idx="802">
                  <c:v>33998.0</c:v>
                </c:pt>
                <c:pt idx="803">
                  <c:v>34001.0</c:v>
                </c:pt>
                <c:pt idx="804">
                  <c:v>34002.0</c:v>
                </c:pt>
                <c:pt idx="805">
                  <c:v>34003.0</c:v>
                </c:pt>
                <c:pt idx="806">
                  <c:v>34004.0</c:v>
                </c:pt>
                <c:pt idx="807">
                  <c:v>34005.0</c:v>
                </c:pt>
                <c:pt idx="808">
                  <c:v>34008.0</c:v>
                </c:pt>
                <c:pt idx="809">
                  <c:v>34009.0</c:v>
                </c:pt>
                <c:pt idx="810">
                  <c:v>34010.0</c:v>
                </c:pt>
                <c:pt idx="811">
                  <c:v>34011.0</c:v>
                </c:pt>
                <c:pt idx="812">
                  <c:v>34012.0</c:v>
                </c:pt>
                <c:pt idx="813">
                  <c:v>34015.0</c:v>
                </c:pt>
                <c:pt idx="814">
                  <c:v>34016.0</c:v>
                </c:pt>
                <c:pt idx="815">
                  <c:v>34017.0</c:v>
                </c:pt>
                <c:pt idx="816">
                  <c:v>34018.0</c:v>
                </c:pt>
                <c:pt idx="817">
                  <c:v>34019.0</c:v>
                </c:pt>
                <c:pt idx="818">
                  <c:v>34022.0</c:v>
                </c:pt>
                <c:pt idx="819">
                  <c:v>34023.0</c:v>
                </c:pt>
                <c:pt idx="820">
                  <c:v>34024.0</c:v>
                </c:pt>
                <c:pt idx="821">
                  <c:v>34025.0</c:v>
                </c:pt>
                <c:pt idx="822">
                  <c:v>34026.0</c:v>
                </c:pt>
                <c:pt idx="823">
                  <c:v>34029.0</c:v>
                </c:pt>
                <c:pt idx="824">
                  <c:v>34030.0</c:v>
                </c:pt>
                <c:pt idx="825">
                  <c:v>34031.0</c:v>
                </c:pt>
                <c:pt idx="826">
                  <c:v>34032.0</c:v>
                </c:pt>
                <c:pt idx="827">
                  <c:v>34033.0</c:v>
                </c:pt>
                <c:pt idx="828">
                  <c:v>34036.0</c:v>
                </c:pt>
                <c:pt idx="829">
                  <c:v>34037.0</c:v>
                </c:pt>
                <c:pt idx="830">
                  <c:v>34038.0</c:v>
                </c:pt>
                <c:pt idx="831">
                  <c:v>34039.0</c:v>
                </c:pt>
                <c:pt idx="832">
                  <c:v>34040.0</c:v>
                </c:pt>
                <c:pt idx="833">
                  <c:v>34043.0</c:v>
                </c:pt>
                <c:pt idx="834">
                  <c:v>34044.0</c:v>
                </c:pt>
                <c:pt idx="835">
                  <c:v>34045.0</c:v>
                </c:pt>
                <c:pt idx="836">
                  <c:v>34046.0</c:v>
                </c:pt>
                <c:pt idx="837">
                  <c:v>34047.0</c:v>
                </c:pt>
                <c:pt idx="838">
                  <c:v>34050.0</c:v>
                </c:pt>
                <c:pt idx="839">
                  <c:v>34051.0</c:v>
                </c:pt>
                <c:pt idx="840">
                  <c:v>34052.0</c:v>
                </c:pt>
                <c:pt idx="841">
                  <c:v>34053.0</c:v>
                </c:pt>
                <c:pt idx="842">
                  <c:v>34054.0</c:v>
                </c:pt>
                <c:pt idx="843">
                  <c:v>34057.0</c:v>
                </c:pt>
                <c:pt idx="844">
                  <c:v>34058.0</c:v>
                </c:pt>
                <c:pt idx="845">
                  <c:v>34059.0</c:v>
                </c:pt>
                <c:pt idx="846">
                  <c:v>34060.0</c:v>
                </c:pt>
                <c:pt idx="847">
                  <c:v>34061.0</c:v>
                </c:pt>
                <c:pt idx="848">
                  <c:v>34064.0</c:v>
                </c:pt>
                <c:pt idx="849">
                  <c:v>34065.0</c:v>
                </c:pt>
                <c:pt idx="850">
                  <c:v>34066.0</c:v>
                </c:pt>
                <c:pt idx="851">
                  <c:v>34067.0</c:v>
                </c:pt>
                <c:pt idx="852">
                  <c:v>34068.0</c:v>
                </c:pt>
                <c:pt idx="853">
                  <c:v>34071.0</c:v>
                </c:pt>
                <c:pt idx="854">
                  <c:v>34072.0</c:v>
                </c:pt>
                <c:pt idx="855">
                  <c:v>34073.0</c:v>
                </c:pt>
                <c:pt idx="856">
                  <c:v>34074.0</c:v>
                </c:pt>
                <c:pt idx="857">
                  <c:v>34075.0</c:v>
                </c:pt>
                <c:pt idx="858">
                  <c:v>34078.0</c:v>
                </c:pt>
                <c:pt idx="859">
                  <c:v>34079.0</c:v>
                </c:pt>
                <c:pt idx="860">
                  <c:v>34080.0</c:v>
                </c:pt>
                <c:pt idx="861">
                  <c:v>34081.0</c:v>
                </c:pt>
                <c:pt idx="862">
                  <c:v>34082.0</c:v>
                </c:pt>
                <c:pt idx="863">
                  <c:v>34085.0</c:v>
                </c:pt>
                <c:pt idx="864">
                  <c:v>34086.0</c:v>
                </c:pt>
                <c:pt idx="865">
                  <c:v>34087.0</c:v>
                </c:pt>
                <c:pt idx="866">
                  <c:v>34088.0</c:v>
                </c:pt>
                <c:pt idx="867">
                  <c:v>34089.0</c:v>
                </c:pt>
                <c:pt idx="868">
                  <c:v>34092.0</c:v>
                </c:pt>
                <c:pt idx="869">
                  <c:v>34093.0</c:v>
                </c:pt>
                <c:pt idx="870">
                  <c:v>34094.0</c:v>
                </c:pt>
                <c:pt idx="871">
                  <c:v>34095.0</c:v>
                </c:pt>
                <c:pt idx="872">
                  <c:v>34096.0</c:v>
                </c:pt>
                <c:pt idx="873">
                  <c:v>34099.0</c:v>
                </c:pt>
                <c:pt idx="874">
                  <c:v>34100.0</c:v>
                </c:pt>
                <c:pt idx="875">
                  <c:v>34101.0</c:v>
                </c:pt>
                <c:pt idx="876">
                  <c:v>34102.0</c:v>
                </c:pt>
                <c:pt idx="877">
                  <c:v>34103.0</c:v>
                </c:pt>
                <c:pt idx="878">
                  <c:v>34106.0</c:v>
                </c:pt>
                <c:pt idx="879">
                  <c:v>34107.0</c:v>
                </c:pt>
                <c:pt idx="880">
                  <c:v>34108.0</c:v>
                </c:pt>
                <c:pt idx="881">
                  <c:v>34109.0</c:v>
                </c:pt>
                <c:pt idx="882">
                  <c:v>34110.0</c:v>
                </c:pt>
                <c:pt idx="883">
                  <c:v>34113.0</c:v>
                </c:pt>
                <c:pt idx="884">
                  <c:v>34114.0</c:v>
                </c:pt>
                <c:pt idx="885">
                  <c:v>34115.0</c:v>
                </c:pt>
                <c:pt idx="886">
                  <c:v>34116.0</c:v>
                </c:pt>
                <c:pt idx="887">
                  <c:v>34117.0</c:v>
                </c:pt>
                <c:pt idx="888">
                  <c:v>34120.0</c:v>
                </c:pt>
                <c:pt idx="889">
                  <c:v>34121.0</c:v>
                </c:pt>
                <c:pt idx="890">
                  <c:v>34122.0</c:v>
                </c:pt>
                <c:pt idx="891">
                  <c:v>34123.0</c:v>
                </c:pt>
                <c:pt idx="892">
                  <c:v>34124.0</c:v>
                </c:pt>
                <c:pt idx="893">
                  <c:v>34127.0</c:v>
                </c:pt>
                <c:pt idx="894">
                  <c:v>34128.0</c:v>
                </c:pt>
                <c:pt idx="895">
                  <c:v>34129.0</c:v>
                </c:pt>
                <c:pt idx="896">
                  <c:v>34130.0</c:v>
                </c:pt>
                <c:pt idx="897">
                  <c:v>34131.0</c:v>
                </c:pt>
                <c:pt idx="898">
                  <c:v>34134.0</c:v>
                </c:pt>
                <c:pt idx="899">
                  <c:v>34135.0</c:v>
                </c:pt>
                <c:pt idx="900">
                  <c:v>34136.0</c:v>
                </c:pt>
                <c:pt idx="901">
                  <c:v>34137.0</c:v>
                </c:pt>
                <c:pt idx="902">
                  <c:v>34138.0</c:v>
                </c:pt>
                <c:pt idx="903">
                  <c:v>34141.0</c:v>
                </c:pt>
                <c:pt idx="904">
                  <c:v>34142.0</c:v>
                </c:pt>
                <c:pt idx="905">
                  <c:v>34143.0</c:v>
                </c:pt>
                <c:pt idx="906">
                  <c:v>34144.0</c:v>
                </c:pt>
                <c:pt idx="907">
                  <c:v>34145.0</c:v>
                </c:pt>
                <c:pt idx="908">
                  <c:v>34148.0</c:v>
                </c:pt>
                <c:pt idx="909">
                  <c:v>34149.0</c:v>
                </c:pt>
                <c:pt idx="910">
                  <c:v>34150.0</c:v>
                </c:pt>
                <c:pt idx="911">
                  <c:v>34151.0</c:v>
                </c:pt>
                <c:pt idx="912">
                  <c:v>34152.0</c:v>
                </c:pt>
                <c:pt idx="913">
                  <c:v>34155.0</c:v>
                </c:pt>
                <c:pt idx="914">
                  <c:v>34156.0</c:v>
                </c:pt>
                <c:pt idx="915">
                  <c:v>34157.0</c:v>
                </c:pt>
                <c:pt idx="916">
                  <c:v>34158.0</c:v>
                </c:pt>
                <c:pt idx="917">
                  <c:v>34159.0</c:v>
                </c:pt>
                <c:pt idx="918">
                  <c:v>34162.0</c:v>
                </c:pt>
                <c:pt idx="919">
                  <c:v>34163.0</c:v>
                </c:pt>
                <c:pt idx="920">
                  <c:v>34164.0</c:v>
                </c:pt>
                <c:pt idx="921">
                  <c:v>34165.0</c:v>
                </c:pt>
                <c:pt idx="922">
                  <c:v>34166.0</c:v>
                </c:pt>
                <c:pt idx="923">
                  <c:v>34169.0</c:v>
                </c:pt>
                <c:pt idx="924">
                  <c:v>34170.0</c:v>
                </c:pt>
                <c:pt idx="925">
                  <c:v>34171.0</c:v>
                </c:pt>
                <c:pt idx="926">
                  <c:v>34172.0</c:v>
                </c:pt>
                <c:pt idx="927">
                  <c:v>34173.0</c:v>
                </c:pt>
                <c:pt idx="928">
                  <c:v>34176.0</c:v>
                </c:pt>
                <c:pt idx="929">
                  <c:v>34177.0</c:v>
                </c:pt>
                <c:pt idx="930">
                  <c:v>34178.0</c:v>
                </c:pt>
                <c:pt idx="931">
                  <c:v>34179.0</c:v>
                </c:pt>
                <c:pt idx="932">
                  <c:v>34180.0</c:v>
                </c:pt>
                <c:pt idx="933">
                  <c:v>34183.0</c:v>
                </c:pt>
                <c:pt idx="934">
                  <c:v>34184.0</c:v>
                </c:pt>
                <c:pt idx="935">
                  <c:v>34185.0</c:v>
                </c:pt>
                <c:pt idx="936">
                  <c:v>34186.0</c:v>
                </c:pt>
                <c:pt idx="937">
                  <c:v>34187.0</c:v>
                </c:pt>
                <c:pt idx="938">
                  <c:v>34190.0</c:v>
                </c:pt>
                <c:pt idx="939">
                  <c:v>34191.0</c:v>
                </c:pt>
                <c:pt idx="940">
                  <c:v>34192.0</c:v>
                </c:pt>
                <c:pt idx="941">
                  <c:v>34193.0</c:v>
                </c:pt>
                <c:pt idx="942">
                  <c:v>34194.0</c:v>
                </c:pt>
                <c:pt idx="943">
                  <c:v>34197.0</c:v>
                </c:pt>
                <c:pt idx="944">
                  <c:v>34198.0</c:v>
                </c:pt>
                <c:pt idx="945">
                  <c:v>34199.0</c:v>
                </c:pt>
                <c:pt idx="946">
                  <c:v>34200.0</c:v>
                </c:pt>
                <c:pt idx="947">
                  <c:v>34201.0</c:v>
                </c:pt>
                <c:pt idx="948">
                  <c:v>34204.0</c:v>
                </c:pt>
                <c:pt idx="949">
                  <c:v>34205.0</c:v>
                </c:pt>
                <c:pt idx="950">
                  <c:v>34206.0</c:v>
                </c:pt>
                <c:pt idx="951">
                  <c:v>34207.0</c:v>
                </c:pt>
                <c:pt idx="952">
                  <c:v>34208.0</c:v>
                </c:pt>
                <c:pt idx="953">
                  <c:v>34211.0</c:v>
                </c:pt>
                <c:pt idx="954">
                  <c:v>34212.0</c:v>
                </c:pt>
                <c:pt idx="955">
                  <c:v>34213.0</c:v>
                </c:pt>
                <c:pt idx="956">
                  <c:v>34214.0</c:v>
                </c:pt>
                <c:pt idx="957">
                  <c:v>34215.0</c:v>
                </c:pt>
                <c:pt idx="958">
                  <c:v>34218.0</c:v>
                </c:pt>
                <c:pt idx="959">
                  <c:v>34219.0</c:v>
                </c:pt>
                <c:pt idx="960">
                  <c:v>34220.0</c:v>
                </c:pt>
                <c:pt idx="961">
                  <c:v>34221.0</c:v>
                </c:pt>
                <c:pt idx="962">
                  <c:v>34222.0</c:v>
                </c:pt>
                <c:pt idx="963">
                  <c:v>34225.0</c:v>
                </c:pt>
                <c:pt idx="964">
                  <c:v>34226.0</c:v>
                </c:pt>
                <c:pt idx="965">
                  <c:v>34227.0</c:v>
                </c:pt>
                <c:pt idx="966">
                  <c:v>34228.0</c:v>
                </c:pt>
                <c:pt idx="967">
                  <c:v>34229.0</c:v>
                </c:pt>
                <c:pt idx="968">
                  <c:v>34232.0</c:v>
                </c:pt>
                <c:pt idx="969">
                  <c:v>34233.0</c:v>
                </c:pt>
                <c:pt idx="970">
                  <c:v>34234.0</c:v>
                </c:pt>
                <c:pt idx="971">
                  <c:v>34235.0</c:v>
                </c:pt>
                <c:pt idx="972">
                  <c:v>34236.0</c:v>
                </c:pt>
                <c:pt idx="973">
                  <c:v>34239.0</c:v>
                </c:pt>
                <c:pt idx="974">
                  <c:v>34240.0</c:v>
                </c:pt>
                <c:pt idx="975">
                  <c:v>34241.0</c:v>
                </c:pt>
                <c:pt idx="976">
                  <c:v>34242.0</c:v>
                </c:pt>
                <c:pt idx="977">
                  <c:v>34243.0</c:v>
                </c:pt>
                <c:pt idx="978">
                  <c:v>34246.0</c:v>
                </c:pt>
                <c:pt idx="979">
                  <c:v>34247.0</c:v>
                </c:pt>
                <c:pt idx="980">
                  <c:v>34248.0</c:v>
                </c:pt>
                <c:pt idx="981">
                  <c:v>34249.0</c:v>
                </c:pt>
                <c:pt idx="982">
                  <c:v>34250.0</c:v>
                </c:pt>
                <c:pt idx="983">
                  <c:v>34253.0</c:v>
                </c:pt>
                <c:pt idx="984">
                  <c:v>34254.0</c:v>
                </c:pt>
                <c:pt idx="985">
                  <c:v>34255.0</c:v>
                </c:pt>
                <c:pt idx="986">
                  <c:v>34256.0</c:v>
                </c:pt>
                <c:pt idx="987">
                  <c:v>34257.0</c:v>
                </c:pt>
                <c:pt idx="988">
                  <c:v>34260.0</c:v>
                </c:pt>
                <c:pt idx="989">
                  <c:v>34261.0</c:v>
                </c:pt>
                <c:pt idx="990">
                  <c:v>34262.0</c:v>
                </c:pt>
                <c:pt idx="991">
                  <c:v>34263.0</c:v>
                </c:pt>
                <c:pt idx="992">
                  <c:v>34264.0</c:v>
                </c:pt>
                <c:pt idx="993">
                  <c:v>34267.0</c:v>
                </c:pt>
                <c:pt idx="994">
                  <c:v>34268.0</c:v>
                </c:pt>
                <c:pt idx="995">
                  <c:v>34269.0</c:v>
                </c:pt>
                <c:pt idx="996">
                  <c:v>34270.0</c:v>
                </c:pt>
                <c:pt idx="997">
                  <c:v>34271.0</c:v>
                </c:pt>
                <c:pt idx="998">
                  <c:v>34274.0</c:v>
                </c:pt>
                <c:pt idx="999">
                  <c:v>34275.0</c:v>
                </c:pt>
                <c:pt idx="1000">
                  <c:v>34276.0</c:v>
                </c:pt>
                <c:pt idx="1001">
                  <c:v>34277.0</c:v>
                </c:pt>
                <c:pt idx="1002">
                  <c:v>34278.0</c:v>
                </c:pt>
                <c:pt idx="1003">
                  <c:v>34281.0</c:v>
                </c:pt>
                <c:pt idx="1004">
                  <c:v>34282.0</c:v>
                </c:pt>
                <c:pt idx="1005">
                  <c:v>34283.0</c:v>
                </c:pt>
                <c:pt idx="1006">
                  <c:v>34284.0</c:v>
                </c:pt>
                <c:pt idx="1007">
                  <c:v>34285.0</c:v>
                </c:pt>
                <c:pt idx="1008">
                  <c:v>34288.0</c:v>
                </c:pt>
                <c:pt idx="1009">
                  <c:v>34289.0</c:v>
                </c:pt>
                <c:pt idx="1010">
                  <c:v>34290.0</c:v>
                </c:pt>
                <c:pt idx="1011">
                  <c:v>34291.0</c:v>
                </c:pt>
                <c:pt idx="1012">
                  <c:v>34292.0</c:v>
                </c:pt>
                <c:pt idx="1013">
                  <c:v>34295.0</c:v>
                </c:pt>
                <c:pt idx="1014">
                  <c:v>34296.0</c:v>
                </c:pt>
                <c:pt idx="1015">
                  <c:v>34297.0</c:v>
                </c:pt>
                <c:pt idx="1016">
                  <c:v>34298.0</c:v>
                </c:pt>
                <c:pt idx="1017">
                  <c:v>34299.0</c:v>
                </c:pt>
                <c:pt idx="1018">
                  <c:v>34302.0</c:v>
                </c:pt>
                <c:pt idx="1019">
                  <c:v>34303.0</c:v>
                </c:pt>
                <c:pt idx="1020">
                  <c:v>34304.0</c:v>
                </c:pt>
                <c:pt idx="1021">
                  <c:v>34305.0</c:v>
                </c:pt>
                <c:pt idx="1022">
                  <c:v>34306.0</c:v>
                </c:pt>
                <c:pt idx="1023">
                  <c:v>34309.0</c:v>
                </c:pt>
                <c:pt idx="1024">
                  <c:v>34310.0</c:v>
                </c:pt>
                <c:pt idx="1025">
                  <c:v>34311.0</c:v>
                </c:pt>
                <c:pt idx="1026">
                  <c:v>34312.0</c:v>
                </c:pt>
                <c:pt idx="1027">
                  <c:v>34313.0</c:v>
                </c:pt>
                <c:pt idx="1028">
                  <c:v>34316.0</c:v>
                </c:pt>
                <c:pt idx="1029">
                  <c:v>34317.0</c:v>
                </c:pt>
                <c:pt idx="1030">
                  <c:v>34318.0</c:v>
                </c:pt>
                <c:pt idx="1031">
                  <c:v>34319.0</c:v>
                </c:pt>
                <c:pt idx="1032">
                  <c:v>34320.0</c:v>
                </c:pt>
                <c:pt idx="1033">
                  <c:v>34323.0</c:v>
                </c:pt>
                <c:pt idx="1034">
                  <c:v>34324.0</c:v>
                </c:pt>
                <c:pt idx="1035">
                  <c:v>34325.0</c:v>
                </c:pt>
                <c:pt idx="1036">
                  <c:v>34326.0</c:v>
                </c:pt>
                <c:pt idx="1037">
                  <c:v>34327.0</c:v>
                </c:pt>
                <c:pt idx="1038">
                  <c:v>34330.0</c:v>
                </c:pt>
                <c:pt idx="1039">
                  <c:v>34331.0</c:v>
                </c:pt>
                <c:pt idx="1040">
                  <c:v>34332.0</c:v>
                </c:pt>
                <c:pt idx="1041">
                  <c:v>34333.0</c:v>
                </c:pt>
                <c:pt idx="1042">
                  <c:v>34334.0</c:v>
                </c:pt>
                <c:pt idx="1043">
                  <c:v>34337.0</c:v>
                </c:pt>
                <c:pt idx="1044">
                  <c:v>34338.0</c:v>
                </c:pt>
                <c:pt idx="1045">
                  <c:v>34339.0</c:v>
                </c:pt>
                <c:pt idx="1046">
                  <c:v>34340.0</c:v>
                </c:pt>
                <c:pt idx="1047">
                  <c:v>34341.0</c:v>
                </c:pt>
                <c:pt idx="1048">
                  <c:v>34344.0</c:v>
                </c:pt>
                <c:pt idx="1049">
                  <c:v>34345.0</c:v>
                </c:pt>
                <c:pt idx="1050">
                  <c:v>34346.0</c:v>
                </c:pt>
                <c:pt idx="1051">
                  <c:v>34347.0</c:v>
                </c:pt>
                <c:pt idx="1052">
                  <c:v>34348.0</c:v>
                </c:pt>
                <c:pt idx="1053">
                  <c:v>34351.0</c:v>
                </c:pt>
                <c:pt idx="1054">
                  <c:v>34352.0</c:v>
                </c:pt>
                <c:pt idx="1055">
                  <c:v>34353.0</c:v>
                </c:pt>
                <c:pt idx="1056">
                  <c:v>34354.0</c:v>
                </c:pt>
                <c:pt idx="1057">
                  <c:v>34355.0</c:v>
                </c:pt>
                <c:pt idx="1058">
                  <c:v>34358.0</c:v>
                </c:pt>
                <c:pt idx="1059">
                  <c:v>34359.0</c:v>
                </c:pt>
                <c:pt idx="1060">
                  <c:v>34360.0</c:v>
                </c:pt>
                <c:pt idx="1061">
                  <c:v>34361.0</c:v>
                </c:pt>
                <c:pt idx="1062">
                  <c:v>34362.0</c:v>
                </c:pt>
                <c:pt idx="1063">
                  <c:v>34365.0</c:v>
                </c:pt>
                <c:pt idx="1064">
                  <c:v>34366.0</c:v>
                </c:pt>
                <c:pt idx="1065">
                  <c:v>34367.0</c:v>
                </c:pt>
                <c:pt idx="1066">
                  <c:v>34368.0</c:v>
                </c:pt>
                <c:pt idx="1067">
                  <c:v>34369.0</c:v>
                </c:pt>
                <c:pt idx="1068">
                  <c:v>34372.0</c:v>
                </c:pt>
                <c:pt idx="1069">
                  <c:v>34373.0</c:v>
                </c:pt>
                <c:pt idx="1070">
                  <c:v>34374.0</c:v>
                </c:pt>
                <c:pt idx="1071">
                  <c:v>34375.0</c:v>
                </c:pt>
                <c:pt idx="1072">
                  <c:v>34376.0</c:v>
                </c:pt>
                <c:pt idx="1073">
                  <c:v>34379.0</c:v>
                </c:pt>
                <c:pt idx="1074">
                  <c:v>34380.0</c:v>
                </c:pt>
                <c:pt idx="1075">
                  <c:v>34381.0</c:v>
                </c:pt>
                <c:pt idx="1076">
                  <c:v>34382.0</c:v>
                </c:pt>
                <c:pt idx="1077">
                  <c:v>34383.0</c:v>
                </c:pt>
                <c:pt idx="1078">
                  <c:v>34386.0</c:v>
                </c:pt>
                <c:pt idx="1079">
                  <c:v>34387.0</c:v>
                </c:pt>
                <c:pt idx="1080">
                  <c:v>34388.0</c:v>
                </c:pt>
                <c:pt idx="1081">
                  <c:v>34389.0</c:v>
                </c:pt>
                <c:pt idx="1082">
                  <c:v>34390.0</c:v>
                </c:pt>
                <c:pt idx="1083">
                  <c:v>34393.0</c:v>
                </c:pt>
                <c:pt idx="1084">
                  <c:v>34394.0</c:v>
                </c:pt>
                <c:pt idx="1085">
                  <c:v>34395.0</c:v>
                </c:pt>
                <c:pt idx="1086">
                  <c:v>34396.0</c:v>
                </c:pt>
                <c:pt idx="1087">
                  <c:v>34397.0</c:v>
                </c:pt>
                <c:pt idx="1088">
                  <c:v>34400.0</c:v>
                </c:pt>
                <c:pt idx="1089">
                  <c:v>34401.0</c:v>
                </c:pt>
                <c:pt idx="1090">
                  <c:v>34402.0</c:v>
                </c:pt>
                <c:pt idx="1091">
                  <c:v>34403.0</c:v>
                </c:pt>
                <c:pt idx="1092">
                  <c:v>34404.0</c:v>
                </c:pt>
                <c:pt idx="1093">
                  <c:v>34407.0</c:v>
                </c:pt>
                <c:pt idx="1094">
                  <c:v>34408.0</c:v>
                </c:pt>
                <c:pt idx="1095">
                  <c:v>34409.0</c:v>
                </c:pt>
                <c:pt idx="1096">
                  <c:v>34410.0</c:v>
                </c:pt>
                <c:pt idx="1097">
                  <c:v>34411.0</c:v>
                </c:pt>
                <c:pt idx="1098">
                  <c:v>34414.0</c:v>
                </c:pt>
                <c:pt idx="1099">
                  <c:v>34415.0</c:v>
                </c:pt>
                <c:pt idx="1100">
                  <c:v>34416.0</c:v>
                </c:pt>
                <c:pt idx="1101">
                  <c:v>34417.0</c:v>
                </c:pt>
                <c:pt idx="1102">
                  <c:v>34418.0</c:v>
                </c:pt>
                <c:pt idx="1103">
                  <c:v>34421.0</c:v>
                </c:pt>
                <c:pt idx="1104">
                  <c:v>34422.0</c:v>
                </c:pt>
                <c:pt idx="1105">
                  <c:v>34423.0</c:v>
                </c:pt>
                <c:pt idx="1106">
                  <c:v>34424.0</c:v>
                </c:pt>
                <c:pt idx="1107">
                  <c:v>34425.0</c:v>
                </c:pt>
                <c:pt idx="1108">
                  <c:v>34428.0</c:v>
                </c:pt>
                <c:pt idx="1109">
                  <c:v>34429.0</c:v>
                </c:pt>
                <c:pt idx="1110">
                  <c:v>34430.0</c:v>
                </c:pt>
                <c:pt idx="1111">
                  <c:v>34431.0</c:v>
                </c:pt>
                <c:pt idx="1112">
                  <c:v>34432.0</c:v>
                </c:pt>
                <c:pt idx="1113">
                  <c:v>34435.0</c:v>
                </c:pt>
                <c:pt idx="1114">
                  <c:v>34436.0</c:v>
                </c:pt>
                <c:pt idx="1115">
                  <c:v>34437.0</c:v>
                </c:pt>
                <c:pt idx="1116">
                  <c:v>34438.0</c:v>
                </c:pt>
                <c:pt idx="1117">
                  <c:v>34439.0</c:v>
                </c:pt>
                <c:pt idx="1118">
                  <c:v>34442.0</c:v>
                </c:pt>
                <c:pt idx="1119">
                  <c:v>34443.0</c:v>
                </c:pt>
                <c:pt idx="1120">
                  <c:v>34444.0</c:v>
                </c:pt>
                <c:pt idx="1121">
                  <c:v>34445.0</c:v>
                </c:pt>
                <c:pt idx="1122">
                  <c:v>34446.0</c:v>
                </c:pt>
                <c:pt idx="1123">
                  <c:v>34449.0</c:v>
                </c:pt>
                <c:pt idx="1124">
                  <c:v>34450.0</c:v>
                </c:pt>
                <c:pt idx="1125">
                  <c:v>34451.0</c:v>
                </c:pt>
                <c:pt idx="1126">
                  <c:v>34452.0</c:v>
                </c:pt>
                <c:pt idx="1127">
                  <c:v>34453.0</c:v>
                </c:pt>
                <c:pt idx="1128">
                  <c:v>34456.0</c:v>
                </c:pt>
                <c:pt idx="1129">
                  <c:v>34457.0</c:v>
                </c:pt>
                <c:pt idx="1130">
                  <c:v>34458.0</c:v>
                </c:pt>
                <c:pt idx="1131">
                  <c:v>34459.0</c:v>
                </c:pt>
                <c:pt idx="1132">
                  <c:v>34460.0</c:v>
                </c:pt>
                <c:pt idx="1133">
                  <c:v>34463.0</c:v>
                </c:pt>
                <c:pt idx="1134">
                  <c:v>34464.0</c:v>
                </c:pt>
                <c:pt idx="1135">
                  <c:v>34465.0</c:v>
                </c:pt>
                <c:pt idx="1136">
                  <c:v>34466.0</c:v>
                </c:pt>
                <c:pt idx="1137">
                  <c:v>34467.0</c:v>
                </c:pt>
                <c:pt idx="1138">
                  <c:v>34470.0</c:v>
                </c:pt>
                <c:pt idx="1139">
                  <c:v>34471.0</c:v>
                </c:pt>
                <c:pt idx="1140">
                  <c:v>34472.0</c:v>
                </c:pt>
                <c:pt idx="1141">
                  <c:v>34473.0</c:v>
                </c:pt>
                <c:pt idx="1142">
                  <c:v>34474.0</c:v>
                </c:pt>
                <c:pt idx="1143">
                  <c:v>34477.0</c:v>
                </c:pt>
                <c:pt idx="1144">
                  <c:v>34478.0</c:v>
                </c:pt>
                <c:pt idx="1145">
                  <c:v>34479.0</c:v>
                </c:pt>
                <c:pt idx="1146">
                  <c:v>34480.0</c:v>
                </c:pt>
                <c:pt idx="1147">
                  <c:v>34481.0</c:v>
                </c:pt>
                <c:pt idx="1148">
                  <c:v>34484.0</c:v>
                </c:pt>
                <c:pt idx="1149">
                  <c:v>34485.0</c:v>
                </c:pt>
                <c:pt idx="1150">
                  <c:v>34486.0</c:v>
                </c:pt>
                <c:pt idx="1151">
                  <c:v>34487.0</c:v>
                </c:pt>
                <c:pt idx="1152">
                  <c:v>34488.0</c:v>
                </c:pt>
                <c:pt idx="1153">
                  <c:v>34491.0</c:v>
                </c:pt>
                <c:pt idx="1154">
                  <c:v>34492.0</c:v>
                </c:pt>
                <c:pt idx="1155">
                  <c:v>34493.0</c:v>
                </c:pt>
                <c:pt idx="1156">
                  <c:v>34494.0</c:v>
                </c:pt>
                <c:pt idx="1157">
                  <c:v>34495.0</c:v>
                </c:pt>
                <c:pt idx="1158">
                  <c:v>34498.0</c:v>
                </c:pt>
                <c:pt idx="1159">
                  <c:v>34499.0</c:v>
                </c:pt>
                <c:pt idx="1160">
                  <c:v>34500.0</c:v>
                </c:pt>
                <c:pt idx="1161">
                  <c:v>34501.0</c:v>
                </c:pt>
                <c:pt idx="1162">
                  <c:v>34502.0</c:v>
                </c:pt>
                <c:pt idx="1163">
                  <c:v>34505.0</c:v>
                </c:pt>
                <c:pt idx="1164">
                  <c:v>34506.0</c:v>
                </c:pt>
                <c:pt idx="1165">
                  <c:v>34507.0</c:v>
                </c:pt>
                <c:pt idx="1166">
                  <c:v>34508.0</c:v>
                </c:pt>
                <c:pt idx="1167">
                  <c:v>34509.0</c:v>
                </c:pt>
                <c:pt idx="1168">
                  <c:v>34512.0</c:v>
                </c:pt>
                <c:pt idx="1169">
                  <c:v>34513.0</c:v>
                </c:pt>
                <c:pt idx="1170">
                  <c:v>34514.0</c:v>
                </c:pt>
                <c:pt idx="1171">
                  <c:v>34515.0</c:v>
                </c:pt>
                <c:pt idx="1172">
                  <c:v>34516.0</c:v>
                </c:pt>
                <c:pt idx="1173">
                  <c:v>34519.0</c:v>
                </c:pt>
                <c:pt idx="1174">
                  <c:v>34520.0</c:v>
                </c:pt>
                <c:pt idx="1175">
                  <c:v>34521.0</c:v>
                </c:pt>
                <c:pt idx="1176">
                  <c:v>34522.0</c:v>
                </c:pt>
                <c:pt idx="1177">
                  <c:v>34523.0</c:v>
                </c:pt>
                <c:pt idx="1178">
                  <c:v>34526.0</c:v>
                </c:pt>
                <c:pt idx="1179">
                  <c:v>34527.0</c:v>
                </c:pt>
                <c:pt idx="1180">
                  <c:v>34528.0</c:v>
                </c:pt>
                <c:pt idx="1181">
                  <c:v>34529.0</c:v>
                </c:pt>
                <c:pt idx="1182">
                  <c:v>34530.0</c:v>
                </c:pt>
                <c:pt idx="1183">
                  <c:v>34533.0</c:v>
                </c:pt>
                <c:pt idx="1184">
                  <c:v>34534.0</c:v>
                </c:pt>
                <c:pt idx="1185">
                  <c:v>34535.0</c:v>
                </c:pt>
                <c:pt idx="1186">
                  <c:v>34536.0</c:v>
                </c:pt>
                <c:pt idx="1187">
                  <c:v>34537.0</c:v>
                </c:pt>
                <c:pt idx="1188">
                  <c:v>34540.0</c:v>
                </c:pt>
                <c:pt idx="1189">
                  <c:v>34541.0</c:v>
                </c:pt>
                <c:pt idx="1190">
                  <c:v>34542.0</c:v>
                </c:pt>
                <c:pt idx="1191">
                  <c:v>34543.0</c:v>
                </c:pt>
                <c:pt idx="1192">
                  <c:v>34544.0</c:v>
                </c:pt>
                <c:pt idx="1193">
                  <c:v>34547.0</c:v>
                </c:pt>
                <c:pt idx="1194">
                  <c:v>34548.0</c:v>
                </c:pt>
                <c:pt idx="1195">
                  <c:v>34549.0</c:v>
                </c:pt>
                <c:pt idx="1196">
                  <c:v>34550.0</c:v>
                </c:pt>
                <c:pt idx="1197">
                  <c:v>34551.0</c:v>
                </c:pt>
                <c:pt idx="1198">
                  <c:v>34554.0</c:v>
                </c:pt>
                <c:pt idx="1199">
                  <c:v>34555.0</c:v>
                </c:pt>
                <c:pt idx="1200">
                  <c:v>34556.0</c:v>
                </c:pt>
                <c:pt idx="1201">
                  <c:v>34557.0</c:v>
                </c:pt>
                <c:pt idx="1202">
                  <c:v>34558.0</c:v>
                </c:pt>
                <c:pt idx="1203">
                  <c:v>34561.0</c:v>
                </c:pt>
                <c:pt idx="1204">
                  <c:v>34562.0</c:v>
                </c:pt>
                <c:pt idx="1205">
                  <c:v>34563.0</c:v>
                </c:pt>
                <c:pt idx="1206">
                  <c:v>34564.0</c:v>
                </c:pt>
                <c:pt idx="1207">
                  <c:v>34565.0</c:v>
                </c:pt>
                <c:pt idx="1208">
                  <c:v>34568.0</c:v>
                </c:pt>
                <c:pt idx="1209">
                  <c:v>34569.0</c:v>
                </c:pt>
                <c:pt idx="1210">
                  <c:v>34570.0</c:v>
                </c:pt>
                <c:pt idx="1211">
                  <c:v>34571.0</c:v>
                </c:pt>
                <c:pt idx="1212">
                  <c:v>34572.0</c:v>
                </c:pt>
                <c:pt idx="1213">
                  <c:v>34575.0</c:v>
                </c:pt>
                <c:pt idx="1214">
                  <c:v>34576.0</c:v>
                </c:pt>
                <c:pt idx="1215">
                  <c:v>34577.0</c:v>
                </c:pt>
                <c:pt idx="1216">
                  <c:v>34578.0</c:v>
                </c:pt>
                <c:pt idx="1217">
                  <c:v>34579.0</c:v>
                </c:pt>
                <c:pt idx="1218">
                  <c:v>34582.0</c:v>
                </c:pt>
                <c:pt idx="1219">
                  <c:v>34583.0</c:v>
                </c:pt>
                <c:pt idx="1220">
                  <c:v>34584.0</c:v>
                </c:pt>
                <c:pt idx="1221">
                  <c:v>34585.0</c:v>
                </c:pt>
                <c:pt idx="1222">
                  <c:v>34586.0</c:v>
                </c:pt>
                <c:pt idx="1223">
                  <c:v>34589.0</c:v>
                </c:pt>
                <c:pt idx="1224">
                  <c:v>34590.0</c:v>
                </c:pt>
                <c:pt idx="1225">
                  <c:v>34591.0</c:v>
                </c:pt>
                <c:pt idx="1226">
                  <c:v>34592.0</c:v>
                </c:pt>
                <c:pt idx="1227">
                  <c:v>34593.0</c:v>
                </c:pt>
                <c:pt idx="1228">
                  <c:v>34596.0</c:v>
                </c:pt>
                <c:pt idx="1229">
                  <c:v>34597.0</c:v>
                </c:pt>
                <c:pt idx="1230">
                  <c:v>34598.0</c:v>
                </c:pt>
                <c:pt idx="1231">
                  <c:v>34599.0</c:v>
                </c:pt>
                <c:pt idx="1232">
                  <c:v>34600.0</c:v>
                </c:pt>
                <c:pt idx="1233">
                  <c:v>34603.0</c:v>
                </c:pt>
                <c:pt idx="1234">
                  <c:v>34604.0</c:v>
                </c:pt>
                <c:pt idx="1235">
                  <c:v>34605.0</c:v>
                </c:pt>
                <c:pt idx="1236">
                  <c:v>34606.0</c:v>
                </c:pt>
                <c:pt idx="1237">
                  <c:v>34607.0</c:v>
                </c:pt>
                <c:pt idx="1238">
                  <c:v>34610.0</c:v>
                </c:pt>
                <c:pt idx="1239">
                  <c:v>34611.0</c:v>
                </c:pt>
                <c:pt idx="1240">
                  <c:v>34612.0</c:v>
                </c:pt>
                <c:pt idx="1241">
                  <c:v>34613.0</c:v>
                </c:pt>
                <c:pt idx="1242">
                  <c:v>34614.0</c:v>
                </c:pt>
                <c:pt idx="1243">
                  <c:v>34617.0</c:v>
                </c:pt>
                <c:pt idx="1244">
                  <c:v>34618.0</c:v>
                </c:pt>
                <c:pt idx="1245">
                  <c:v>34619.0</c:v>
                </c:pt>
                <c:pt idx="1246">
                  <c:v>34620.0</c:v>
                </c:pt>
                <c:pt idx="1247">
                  <c:v>34621.0</c:v>
                </c:pt>
                <c:pt idx="1248">
                  <c:v>34624.0</c:v>
                </c:pt>
                <c:pt idx="1249">
                  <c:v>34625.0</c:v>
                </c:pt>
                <c:pt idx="1250">
                  <c:v>34626.0</c:v>
                </c:pt>
                <c:pt idx="1251">
                  <c:v>34627.0</c:v>
                </c:pt>
                <c:pt idx="1252">
                  <c:v>34628.0</c:v>
                </c:pt>
                <c:pt idx="1253">
                  <c:v>34631.0</c:v>
                </c:pt>
                <c:pt idx="1254">
                  <c:v>34632.0</c:v>
                </c:pt>
                <c:pt idx="1255">
                  <c:v>34633.0</c:v>
                </c:pt>
                <c:pt idx="1256">
                  <c:v>34634.0</c:v>
                </c:pt>
                <c:pt idx="1257">
                  <c:v>34635.0</c:v>
                </c:pt>
                <c:pt idx="1258">
                  <c:v>34638.0</c:v>
                </c:pt>
                <c:pt idx="1259">
                  <c:v>34639.0</c:v>
                </c:pt>
                <c:pt idx="1260">
                  <c:v>34640.0</c:v>
                </c:pt>
                <c:pt idx="1261">
                  <c:v>34641.0</c:v>
                </c:pt>
                <c:pt idx="1262">
                  <c:v>34642.0</c:v>
                </c:pt>
                <c:pt idx="1263">
                  <c:v>34645.0</c:v>
                </c:pt>
                <c:pt idx="1264">
                  <c:v>34646.0</c:v>
                </c:pt>
                <c:pt idx="1265">
                  <c:v>34647.0</c:v>
                </c:pt>
                <c:pt idx="1266">
                  <c:v>34648.0</c:v>
                </c:pt>
                <c:pt idx="1267">
                  <c:v>34649.0</c:v>
                </c:pt>
                <c:pt idx="1268">
                  <c:v>34652.0</c:v>
                </c:pt>
                <c:pt idx="1269">
                  <c:v>34653.0</c:v>
                </c:pt>
                <c:pt idx="1270">
                  <c:v>34654.0</c:v>
                </c:pt>
                <c:pt idx="1271">
                  <c:v>34655.0</c:v>
                </c:pt>
                <c:pt idx="1272">
                  <c:v>34656.0</c:v>
                </c:pt>
                <c:pt idx="1273">
                  <c:v>34659.0</c:v>
                </c:pt>
                <c:pt idx="1274">
                  <c:v>34660.0</c:v>
                </c:pt>
                <c:pt idx="1275">
                  <c:v>34661.0</c:v>
                </c:pt>
                <c:pt idx="1276">
                  <c:v>34662.0</c:v>
                </c:pt>
                <c:pt idx="1277">
                  <c:v>34663.0</c:v>
                </c:pt>
                <c:pt idx="1278">
                  <c:v>34666.0</c:v>
                </c:pt>
                <c:pt idx="1279">
                  <c:v>34667.0</c:v>
                </c:pt>
                <c:pt idx="1280">
                  <c:v>34668.0</c:v>
                </c:pt>
                <c:pt idx="1281">
                  <c:v>34669.0</c:v>
                </c:pt>
                <c:pt idx="1282">
                  <c:v>34670.0</c:v>
                </c:pt>
                <c:pt idx="1283">
                  <c:v>34673.0</c:v>
                </c:pt>
                <c:pt idx="1284">
                  <c:v>34674.0</c:v>
                </c:pt>
                <c:pt idx="1285">
                  <c:v>34675.0</c:v>
                </c:pt>
                <c:pt idx="1286">
                  <c:v>34676.0</c:v>
                </c:pt>
                <c:pt idx="1287">
                  <c:v>34677.0</c:v>
                </c:pt>
                <c:pt idx="1288">
                  <c:v>34680.0</c:v>
                </c:pt>
                <c:pt idx="1289">
                  <c:v>34681.0</c:v>
                </c:pt>
                <c:pt idx="1290">
                  <c:v>34682.0</c:v>
                </c:pt>
                <c:pt idx="1291">
                  <c:v>34683.0</c:v>
                </c:pt>
                <c:pt idx="1292">
                  <c:v>34684.0</c:v>
                </c:pt>
                <c:pt idx="1293">
                  <c:v>34687.0</c:v>
                </c:pt>
                <c:pt idx="1294">
                  <c:v>34688.0</c:v>
                </c:pt>
                <c:pt idx="1295">
                  <c:v>34689.0</c:v>
                </c:pt>
                <c:pt idx="1296">
                  <c:v>34690.0</c:v>
                </c:pt>
                <c:pt idx="1297">
                  <c:v>34691.0</c:v>
                </c:pt>
                <c:pt idx="1298">
                  <c:v>34694.0</c:v>
                </c:pt>
                <c:pt idx="1299">
                  <c:v>34695.0</c:v>
                </c:pt>
                <c:pt idx="1300">
                  <c:v>34696.0</c:v>
                </c:pt>
                <c:pt idx="1301">
                  <c:v>34697.0</c:v>
                </c:pt>
                <c:pt idx="1302">
                  <c:v>34698.0</c:v>
                </c:pt>
                <c:pt idx="1303">
                  <c:v>34701.0</c:v>
                </c:pt>
                <c:pt idx="1304">
                  <c:v>34702.0</c:v>
                </c:pt>
                <c:pt idx="1305">
                  <c:v>34703.0</c:v>
                </c:pt>
                <c:pt idx="1306">
                  <c:v>34704.0</c:v>
                </c:pt>
                <c:pt idx="1307">
                  <c:v>34705.0</c:v>
                </c:pt>
                <c:pt idx="1308">
                  <c:v>34708.0</c:v>
                </c:pt>
                <c:pt idx="1309">
                  <c:v>34709.0</c:v>
                </c:pt>
                <c:pt idx="1310">
                  <c:v>34710.0</c:v>
                </c:pt>
                <c:pt idx="1311">
                  <c:v>34711.0</c:v>
                </c:pt>
                <c:pt idx="1312">
                  <c:v>34712.0</c:v>
                </c:pt>
                <c:pt idx="1313">
                  <c:v>34715.0</c:v>
                </c:pt>
                <c:pt idx="1314">
                  <c:v>34716.0</c:v>
                </c:pt>
                <c:pt idx="1315">
                  <c:v>34717.0</c:v>
                </c:pt>
                <c:pt idx="1316">
                  <c:v>34718.0</c:v>
                </c:pt>
                <c:pt idx="1317">
                  <c:v>34719.0</c:v>
                </c:pt>
                <c:pt idx="1318">
                  <c:v>34722.0</c:v>
                </c:pt>
                <c:pt idx="1319">
                  <c:v>34723.0</c:v>
                </c:pt>
                <c:pt idx="1320">
                  <c:v>34724.0</c:v>
                </c:pt>
                <c:pt idx="1321">
                  <c:v>34725.0</c:v>
                </c:pt>
                <c:pt idx="1322">
                  <c:v>34726.0</c:v>
                </c:pt>
                <c:pt idx="1323">
                  <c:v>34729.0</c:v>
                </c:pt>
                <c:pt idx="1324">
                  <c:v>34730.0</c:v>
                </c:pt>
                <c:pt idx="1325">
                  <c:v>34731.0</c:v>
                </c:pt>
                <c:pt idx="1326">
                  <c:v>34732.0</c:v>
                </c:pt>
                <c:pt idx="1327">
                  <c:v>34733.0</c:v>
                </c:pt>
                <c:pt idx="1328">
                  <c:v>34736.0</c:v>
                </c:pt>
                <c:pt idx="1329">
                  <c:v>34737.0</c:v>
                </c:pt>
                <c:pt idx="1330">
                  <c:v>34738.0</c:v>
                </c:pt>
                <c:pt idx="1331">
                  <c:v>34739.0</c:v>
                </c:pt>
                <c:pt idx="1332">
                  <c:v>34740.0</c:v>
                </c:pt>
                <c:pt idx="1333">
                  <c:v>34743.0</c:v>
                </c:pt>
                <c:pt idx="1334">
                  <c:v>34744.0</c:v>
                </c:pt>
                <c:pt idx="1335">
                  <c:v>34745.0</c:v>
                </c:pt>
                <c:pt idx="1336">
                  <c:v>34746.0</c:v>
                </c:pt>
                <c:pt idx="1337">
                  <c:v>34747.0</c:v>
                </c:pt>
                <c:pt idx="1338">
                  <c:v>34750.0</c:v>
                </c:pt>
                <c:pt idx="1339">
                  <c:v>34751.0</c:v>
                </c:pt>
                <c:pt idx="1340">
                  <c:v>34752.0</c:v>
                </c:pt>
                <c:pt idx="1341">
                  <c:v>34753.0</c:v>
                </c:pt>
                <c:pt idx="1342">
                  <c:v>34754.0</c:v>
                </c:pt>
                <c:pt idx="1343">
                  <c:v>34757.0</c:v>
                </c:pt>
                <c:pt idx="1344">
                  <c:v>34758.0</c:v>
                </c:pt>
                <c:pt idx="1345">
                  <c:v>34759.0</c:v>
                </c:pt>
                <c:pt idx="1346">
                  <c:v>34760.0</c:v>
                </c:pt>
                <c:pt idx="1347">
                  <c:v>34761.0</c:v>
                </c:pt>
                <c:pt idx="1348">
                  <c:v>34764.0</c:v>
                </c:pt>
                <c:pt idx="1349">
                  <c:v>34765.0</c:v>
                </c:pt>
                <c:pt idx="1350">
                  <c:v>34766.0</c:v>
                </c:pt>
                <c:pt idx="1351">
                  <c:v>34767.0</c:v>
                </c:pt>
                <c:pt idx="1352">
                  <c:v>34768.0</c:v>
                </c:pt>
                <c:pt idx="1353">
                  <c:v>34771.0</c:v>
                </c:pt>
                <c:pt idx="1354">
                  <c:v>34772.0</c:v>
                </c:pt>
                <c:pt idx="1355">
                  <c:v>34773.0</c:v>
                </c:pt>
                <c:pt idx="1356">
                  <c:v>34774.0</c:v>
                </c:pt>
                <c:pt idx="1357">
                  <c:v>34775.0</c:v>
                </c:pt>
                <c:pt idx="1358">
                  <c:v>34778.0</c:v>
                </c:pt>
                <c:pt idx="1359">
                  <c:v>34779.0</c:v>
                </c:pt>
                <c:pt idx="1360">
                  <c:v>34780.0</c:v>
                </c:pt>
                <c:pt idx="1361">
                  <c:v>34781.0</c:v>
                </c:pt>
                <c:pt idx="1362">
                  <c:v>34782.0</c:v>
                </c:pt>
                <c:pt idx="1363">
                  <c:v>34785.0</c:v>
                </c:pt>
                <c:pt idx="1364">
                  <c:v>34786.0</c:v>
                </c:pt>
                <c:pt idx="1365">
                  <c:v>34787.0</c:v>
                </c:pt>
                <c:pt idx="1366">
                  <c:v>34788.0</c:v>
                </c:pt>
                <c:pt idx="1367">
                  <c:v>34789.0</c:v>
                </c:pt>
                <c:pt idx="1368">
                  <c:v>34792.0</c:v>
                </c:pt>
                <c:pt idx="1369">
                  <c:v>34793.0</c:v>
                </c:pt>
                <c:pt idx="1370">
                  <c:v>34794.0</c:v>
                </c:pt>
                <c:pt idx="1371">
                  <c:v>34795.0</c:v>
                </c:pt>
                <c:pt idx="1372">
                  <c:v>34796.0</c:v>
                </c:pt>
                <c:pt idx="1373">
                  <c:v>34799.0</c:v>
                </c:pt>
                <c:pt idx="1374">
                  <c:v>34800.0</c:v>
                </c:pt>
                <c:pt idx="1375">
                  <c:v>34801.0</c:v>
                </c:pt>
                <c:pt idx="1376">
                  <c:v>34802.0</c:v>
                </c:pt>
                <c:pt idx="1377">
                  <c:v>34803.0</c:v>
                </c:pt>
                <c:pt idx="1378">
                  <c:v>34806.0</c:v>
                </c:pt>
                <c:pt idx="1379">
                  <c:v>34807.0</c:v>
                </c:pt>
                <c:pt idx="1380">
                  <c:v>34808.0</c:v>
                </c:pt>
                <c:pt idx="1381">
                  <c:v>34809.0</c:v>
                </c:pt>
                <c:pt idx="1382">
                  <c:v>34810.0</c:v>
                </c:pt>
                <c:pt idx="1383">
                  <c:v>34813.0</c:v>
                </c:pt>
                <c:pt idx="1384">
                  <c:v>34814.0</c:v>
                </c:pt>
                <c:pt idx="1385">
                  <c:v>34815.0</c:v>
                </c:pt>
                <c:pt idx="1386">
                  <c:v>34816.0</c:v>
                </c:pt>
                <c:pt idx="1387">
                  <c:v>34817.0</c:v>
                </c:pt>
                <c:pt idx="1388">
                  <c:v>34820.0</c:v>
                </c:pt>
                <c:pt idx="1389">
                  <c:v>34821.0</c:v>
                </c:pt>
                <c:pt idx="1390">
                  <c:v>34822.0</c:v>
                </c:pt>
                <c:pt idx="1391">
                  <c:v>34823.0</c:v>
                </c:pt>
                <c:pt idx="1392">
                  <c:v>34824.0</c:v>
                </c:pt>
                <c:pt idx="1393">
                  <c:v>34827.0</c:v>
                </c:pt>
                <c:pt idx="1394">
                  <c:v>34828.0</c:v>
                </c:pt>
                <c:pt idx="1395">
                  <c:v>34829.0</c:v>
                </c:pt>
                <c:pt idx="1396">
                  <c:v>34830.0</c:v>
                </c:pt>
                <c:pt idx="1397">
                  <c:v>34831.0</c:v>
                </c:pt>
                <c:pt idx="1398">
                  <c:v>34834.0</c:v>
                </c:pt>
                <c:pt idx="1399">
                  <c:v>34835.0</c:v>
                </c:pt>
                <c:pt idx="1400">
                  <c:v>34836.0</c:v>
                </c:pt>
                <c:pt idx="1401">
                  <c:v>34837.0</c:v>
                </c:pt>
                <c:pt idx="1402">
                  <c:v>34838.0</c:v>
                </c:pt>
                <c:pt idx="1403">
                  <c:v>34841.0</c:v>
                </c:pt>
                <c:pt idx="1404">
                  <c:v>34842.0</c:v>
                </c:pt>
                <c:pt idx="1405">
                  <c:v>34843.0</c:v>
                </c:pt>
                <c:pt idx="1406">
                  <c:v>34844.0</c:v>
                </c:pt>
                <c:pt idx="1407">
                  <c:v>34845.0</c:v>
                </c:pt>
                <c:pt idx="1408">
                  <c:v>34848.0</c:v>
                </c:pt>
                <c:pt idx="1409">
                  <c:v>34849.0</c:v>
                </c:pt>
                <c:pt idx="1410">
                  <c:v>34850.0</c:v>
                </c:pt>
                <c:pt idx="1411">
                  <c:v>34851.0</c:v>
                </c:pt>
                <c:pt idx="1412">
                  <c:v>34852.0</c:v>
                </c:pt>
                <c:pt idx="1413">
                  <c:v>34855.0</c:v>
                </c:pt>
                <c:pt idx="1414">
                  <c:v>34856.0</c:v>
                </c:pt>
                <c:pt idx="1415">
                  <c:v>34857.0</c:v>
                </c:pt>
                <c:pt idx="1416">
                  <c:v>34858.0</c:v>
                </c:pt>
                <c:pt idx="1417">
                  <c:v>34859.0</c:v>
                </c:pt>
                <c:pt idx="1418">
                  <c:v>34862.0</c:v>
                </c:pt>
                <c:pt idx="1419">
                  <c:v>34863.0</c:v>
                </c:pt>
                <c:pt idx="1420">
                  <c:v>34864.0</c:v>
                </c:pt>
                <c:pt idx="1421">
                  <c:v>34865.0</c:v>
                </c:pt>
                <c:pt idx="1422">
                  <c:v>34866.0</c:v>
                </c:pt>
                <c:pt idx="1423">
                  <c:v>34869.0</c:v>
                </c:pt>
                <c:pt idx="1424">
                  <c:v>34870.0</c:v>
                </c:pt>
                <c:pt idx="1425">
                  <c:v>34871.0</c:v>
                </c:pt>
                <c:pt idx="1426">
                  <c:v>34872.0</c:v>
                </c:pt>
                <c:pt idx="1427">
                  <c:v>34873.0</c:v>
                </c:pt>
                <c:pt idx="1428">
                  <c:v>34876.0</c:v>
                </c:pt>
                <c:pt idx="1429">
                  <c:v>34877.0</c:v>
                </c:pt>
                <c:pt idx="1430">
                  <c:v>34878.0</c:v>
                </c:pt>
                <c:pt idx="1431">
                  <c:v>34879.0</c:v>
                </c:pt>
                <c:pt idx="1432">
                  <c:v>34880.0</c:v>
                </c:pt>
                <c:pt idx="1433">
                  <c:v>34883.0</c:v>
                </c:pt>
                <c:pt idx="1434">
                  <c:v>34884.0</c:v>
                </c:pt>
                <c:pt idx="1435">
                  <c:v>34885.0</c:v>
                </c:pt>
                <c:pt idx="1436">
                  <c:v>34886.0</c:v>
                </c:pt>
                <c:pt idx="1437">
                  <c:v>34887.0</c:v>
                </c:pt>
                <c:pt idx="1438">
                  <c:v>34890.0</c:v>
                </c:pt>
                <c:pt idx="1439">
                  <c:v>34891.0</c:v>
                </c:pt>
                <c:pt idx="1440">
                  <c:v>34892.0</c:v>
                </c:pt>
                <c:pt idx="1441">
                  <c:v>34893.0</c:v>
                </c:pt>
                <c:pt idx="1442">
                  <c:v>34894.0</c:v>
                </c:pt>
                <c:pt idx="1443">
                  <c:v>34897.0</c:v>
                </c:pt>
                <c:pt idx="1444">
                  <c:v>34898.0</c:v>
                </c:pt>
                <c:pt idx="1445">
                  <c:v>34899.0</c:v>
                </c:pt>
                <c:pt idx="1446">
                  <c:v>34900.0</c:v>
                </c:pt>
                <c:pt idx="1447">
                  <c:v>34901.0</c:v>
                </c:pt>
                <c:pt idx="1448">
                  <c:v>34904.0</c:v>
                </c:pt>
                <c:pt idx="1449">
                  <c:v>34905.0</c:v>
                </c:pt>
                <c:pt idx="1450">
                  <c:v>34906.0</c:v>
                </c:pt>
                <c:pt idx="1451">
                  <c:v>34907.0</c:v>
                </c:pt>
                <c:pt idx="1452">
                  <c:v>34908.0</c:v>
                </c:pt>
                <c:pt idx="1453">
                  <c:v>34911.0</c:v>
                </c:pt>
                <c:pt idx="1454">
                  <c:v>34912.0</c:v>
                </c:pt>
                <c:pt idx="1455">
                  <c:v>34913.0</c:v>
                </c:pt>
                <c:pt idx="1456">
                  <c:v>34914.0</c:v>
                </c:pt>
                <c:pt idx="1457">
                  <c:v>34915.0</c:v>
                </c:pt>
                <c:pt idx="1458">
                  <c:v>34918.0</c:v>
                </c:pt>
                <c:pt idx="1459">
                  <c:v>34919.0</c:v>
                </c:pt>
                <c:pt idx="1460">
                  <c:v>34920.0</c:v>
                </c:pt>
                <c:pt idx="1461">
                  <c:v>34921.0</c:v>
                </c:pt>
                <c:pt idx="1462">
                  <c:v>34922.0</c:v>
                </c:pt>
                <c:pt idx="1463">
                  <c:v>34925.0</c:v>
                </c:pt>
                <c:pt idx="1464">
                  <c:v>34926.0</c:v>
                </c:pt>
                <c:pt idx="1465">
                  <c:v>34927.0</c:v>
                </c:pt>
                <c:pt idx="1466">
                  <c:v>34928.0</c:v>
                </c:pt>
                <c:pt idx="1467">
                  <c:v>34929.0</c:v>
                </c:pt>
                <c:pt idx="1468">
                  <c:v>34932.0</c:v>
                </c:pt>
                <c:pt idx="1469">
                  <c:v>34933.0</c:v>
                </c:pt>
                <c:pt idx="1470">
                  <c:v>34934.0</c:v>
                </c:pt>
                <c:pt idx="1471">
                  <c:v>34935.0</c:v>
                </c:pt>
                <c:pt idx="1472">
                  <c:v>34936.0</c:v>
                </c:pt>
                <c:pt idx="1473">
                  <c:v>34939.0</c:v>
                </c:pt>
                <c:pt idx="1474">
                  <c:v>34940.0</c:v>
                </c:pt>
                <c:pt idx="1475">
                  <c:v>34941.0</c:v>
                </c:pt>
                <c:pt idx="1476">
                  <c:v>34942.0</c:v>
                </c:pt>
                <c:pt idx="1477">
                  <c:v>34943.0</c:v>
                </c:pt>
                <c:pt idx="1478">
                  <c:v>34946.0</c:v>
                </c:pt>
                <c:pt idx="1479">
                  <c:v>34947.0</c:v>
                </c:pt>
                <c:pt idx="1480">
                  <c:v>34948.0</c:v>
                </c:pt>
                <c:pt idx="1481">
                  <c:v>34949.0</c:v>
                </c:pt>
                <c:pt idx="1482">
                  <c:v>34950.0</c:v>
                </c:pt>
                <c:pt idx="1483">
                  <c:v>34953.0</c:v>
                </c:pt>
                <c:pt idx="1484">
                  <c:v>34954.0</c:v>
                </c:pt>
                <c:pt idx="1485">
                  <c:v>34955.0</c:v>
                </c:pt>
                <c:pt idx="1486">
                  <c:v>34956.0</c:v>
                </c:pt>
                <c:pt idx="1487">
                  <c:v>34957.0</c:v>
                </c:pt>
                <c:pt idx="1488">
                  <c:v>34960.0</c:v>
                </c:pt>
                <c:pt idx="1489">
                  <c:v>34961.0</c:v>
                </c:pt>
                <c:pt idx="1490">
                  <c:v>34962.0</c:v>
                </c:pt>
                <c:pt idx="1491">
                  <c:v>34963.0</c:v>
                </c:pt>
                <c:pt idx="1492">
                  <c:v>34964.0</c:v>
                </c:pt>
                <c:pt idx="1493">
                  <c:v>34967.0</c:v>
                </c:pt>
                <c:pt idx="1494">
                  <c:v>34968.0</c:v>
                </c:pt>
                <c:pt idx="1495">
                  <c:v>34969.0</c:v>
                </c:pt>
                <c:pt idx="1496">
                  <c:v>34970.0</c:v>
                </c:pt>
                <c:pt idx="1497">
                  <c:v>34971.0</c:v>
                </c:pt>
                <c:pt idx="1498">
                  <c:v>34974.0</c:v>
                </c:pt>
                <c:pt idx="1499">
                  <c:v>34975.0</c:v>
                </c:pt>
                <c:pt idx="1500">
                  <c:v>34976.0</c:v>
                </c:pt>
                <c:pt idx="1501">
                  <c:v>34977.0</c:v>
                </c:pt>
                <c:pt idx="1502">
                  <c:v>34978.0</c:v>
                </c:pt>
                <c:pt idx="1503">
                  <c:v>34981.0</c:v>
                </c:pt>
                <c:pt idx="1504">
                  <c:v>34982.0</c:v>
                </c:pt>
                <c:pt idx="1505">
                  <c:v>34983.0</c:v>
                </c:pt>
                <c:pt idx="1506">
                  <c:v>34984.0</c:v>
                </c:pt>
                <c:pt idx="1507">
                  <c:v>34985.0</c:v>
                </c:pt>
                <c:pt idx="1508">
                  <c:v>34988.0</c:v>
                </c:pt>
                <c:pt idx="1509">
                  <c:v>34989.0</c:v>
                </c:pt>
                <c:pt idx="1510">
                  <c:v>34990.0</c:v>
                </c:pt>
                <c:pt idx="1511">
                  <c:v>34991.0</c:v>
                </c:pt>
                <c:pt idx="1512">
                  <c:v>34992.0</c:v>
                </c:pt>
                <c:pt idx="1513">
                  <c:v>34995.0</c:v>
                </c:pt>
                <c:pt idx="1514">
                  <c:v>34996.0</c:v>
                </c:pt>
                <c:pt idx="1515">
                  <c:v>34997.0</c:v>
                </c:pt>
                <c:pt idx="1516">
                  <c:v>34998.0</c:v>
                </c:pt>
                <c:pt idx="1517">
                  <c:v>34999.0</c:v>
                </c:pt>
                <c:pt idx="1518">
                  <c:v>35002.0</c:v>
                </c:pt>
                <c:pt idx="1519">
                  <c:v>35003.0</c:v>
                </c:pt>
                <c:pt idx="1520">
                  <c:v>35004.0</c:v>
                </c:pt>
                <c:pt idx="1521">
                  <c:v>35005.0</c:v>
                </c:pt>
                <c:pt idx="1522">
                  <c:v>35006.0</c:v>
                </c:pt>
                <c:pt idx="1523">
                  <c:v>35009.0</c:v>
                </c:pt>
                <c:pt idx="1524">
                  <c:v>35010.0</c:v>
                </c:pt>
                <c:pt idx="1525">
                  <c:v>35011.0</c:v>
                </c:pt>
                <c:pt idx="1526">
                  <c:v>35012.0</c:v>
                </c:pt>
                <c:pt idx="1527">
                  <c:v>35013.0</c:v>
                </c:pt>
                <c:pt idx="1528">
                  <c:v>35016.0</c:v>
                </c:pt>
                <c:pt idx="1529">
                  <c:v>35017.0</c:v>
                </c:pt>
                <c:pt idx="1530">
                  <c:v>35018.0</c:v>
                </c:pt>
                <c:pt idx="1531">
                  <c:v>35019.0</c:v>
                </c:pt>
                <c:pt idx="1532">
                  <c:v>35020.0</c:v>
                </c:pt>
                <c:pt idx="1533">
                  <c:v>35023.0</c:v>
                </c:pt>
                <c:pt idx="1534">
                  <c:v>35024.0</c:v>
                </c:pt>
                <c:pt idx="1535">
                  <c:v>35025.0</c:v>
                </c:pt>
                <c:pt idx="1536">
                  <c:v>35026.0</c:v>
                </c:pt>
                <c:pt idx="1537">
                  <c:v>35027.0</c:v>
                </c:pt>
                <c:pt idx="1538">
                  <c:v>35030.0</c:v>
                </c:pt>
                <c:pt idx="1539">
                  <c:v>35031.0</c:v>
                </c:pt>
                <c:pt idx="1540">
                  <c:v>35032.0</c:v>
                </c:pt>
                <c:pt idx="1541">
                  <c:v>35033.0</c:v>
                </c:pt>
                <c:pt idx="1542">
                  <c:v>35034.0</c:v>
                </c:pt>
                <c:pt idx="1543">
                  <c:v>35037.0</c:v>
                </c:pt>
                <c:pt idx="1544">
                  <c:v>35038.0</c:v>
                </c:pt>
                <c:pt idx="1545">
                  <c:v>35039.0</c:v>
                </c:pt>
                <c:pt idx="1546">
                  <c:v>35040.0</c:v>
                </c:pt>
                <c:pt idx="1547">
                  <c:v>35041.0</c:v>
                </c:pt>
                <c:pt idx="1548">
                  <c:v>35044.0</c:v>
                </c:pt>
                <c:pt idx="1549">
                  <c:v>35045.0</c:v>
                </c:pt>
                <c:pt idx="1550">
                  <c:v>35046.0</c:v>
                </c:pt>
                <c:pt idx="1551">
                  <c:v>35047.0</c:v>
                </c:pt>
                <c:pt idx="1552">
                  <c:v>35048.0</c:v>
                </c:pt>
                <c:pt idx="1553">
                  <c:v>35051.0</c:v>
                </c:pt>
                <c:pt idx="1554">
                  <c:v>35052.0</c:v>
                </c:pt>
                <c:pt idx="1555">
                  <c:v>35053.0</c:v>
                </c:pt>
                <c:pt idx="1556">
                  <c:v>35054.0</c:v>
                </c:pt>
                <c:pt idx="1557">
                  <c:v>35055.0</c:v>
                </c:pt>
                <c:pt idx="1558">
                  <c:v>35058.0</c:v>
                </c:pt>
                <c:pt idx="1559">
                  <c:v>35059.0</c:v>
                </c:pt>
                <c:pt idx="1560">
                  <c:v>35060.0</c:v>
                </c:pt>
                <c:pt idx="1561">
                  <c:v>35061.0</c:v>
                </c:pt>
                <c:pt idx="1562">
                  <c:v>35062.0</c:v>
                </c:pt>
                <c:pt idx="1563">
                  <c:v>35065.0</c:v>
                </c:pt>
                <c:pt idx="1564">
                  <c:v>35066.0</c:v>
                </c:pt>
                <c:pt idx="1565">
                  <c:v>35067.0</c:v>
                </c:pt>
                <c:pt idx="1566">
                  <c:v>35068.0</c:v>
                </c:pt>
                <c:pt idx="1567">
                  <c:v>35069.0</c:v>
                </c:pt>
                <c:pt idx="1568">
                  <c:v>35072.0</c:v>
                </c:pt>
                <c:pt idx="1569">
                  <c:v>35073.0</c:v>
                </c:pt>
                <c:pt idx="1570">
                  <c:v>35074.0</c:v>
                </c:pt>
                <c:pt idx="1571">
                  <c:v>35075.0</c:v>
                </c:pt>
                <c:pt idx="1572">
                  <c:v>35076.0</c:v>
                </c:pt>
                <c:pt idx="1573">
                  <c:v>35079.0</c:v>
                </c:pt>
                <c:pt idx="1574">
                  <c:v>35080.0</c:v>
                </c:pt>
                <c:pt idx="1575">
                  <c:v>35081.0</c:v>
                </c:pt>
                <c:pt idx="1576">
                  <c:v>35082.0</c:v>
                </c:pt>
                <c:pt idx="1577">
                  <c:v>35083.0</c:v>
                </c:pt>
                <c:pt idx="1578">
                  <c:v>35086.0</c:v>
                </c:pt>
                <c:pt idx="1579">
                  <c:v>35087.0</c:v>
                </c:pt>
                <c:pt idx="1580">
                  <c:v>35088.0</c:v>
                </c:pt>
                <c:pt idx="1581">
                  <c:v>35089.0</c:v>
                </c:pt>
                <c:pt idx="1582">
                  <c:v>35090.0</c:v>
                </c:pt>
                <c:pt idx="1583">
                  <c:v>35093.0</c:v>
                </c:pt>
                <c:pt idx="1584">
                  <c:v>35094.0</c:v>
                </c:pt>
                <c:pt idx="1585">
                  <c:v>35095.0</c:v>
                </c:pt>
                <c:pt idx="1586">
                  <c:v>35096.0</c:v>
                </c:pt>
                <c:pt idx="1587">
                  <c:v>35097.0</c:v>
                </c:pt>
                <c:pt idx="1588">
                  <c:v>35100.0</c:v>
                </c:pt>
                <c:pt idx="1589">
                  <c:v>35101.0</c:v>
                </c:pt>
                <c:pt idx="1590">
                  <c:v>35102.0</c:v>
                </c:pt>
                <c:pt idx="1591">
                  <c:v>35103.0</c:v>
                </c:pt>
                <c:pt idx="1592">
                  <c:v>35104.0</c:v>
                </c:pt>
                <c:pt idx="1593">
                  <c:v>35107.0</c:v>
                </c:pt>
                <c:pt idx="1594">
                  <c:v>35108.0</c:v>
                </c:pt>
                <c:pt idx="1595">
                  <c:v>35109.0</c:v>
                </c:pt>
                <c:pt idx="1596">
                  <c:v>35110.0</c:v>
                </c:pt>
                <c:pt idx="1597">
                  <c:v>35111.0</c:v>
                </c:pt>
                <c:pt idx="1598">
                  <c:v>35114.0</c:v>
                </c:pt>
                <c:pt idx="1599">
                  <c:v>35115.0</c:v>
                </c:pt>
                <c:pt idx="1600">
                  <c:v>35116.0</c:v>
                </c:pt>
                <c:pt idx="1601">
                  <c:v>35117.0</c:v>
                </c:pt>
                <c:pt idx="1602">
                  <c:v>35118.0</c:v>
                </c:pt>
                <c:pt idx="1603">
                  <c:v>35121.0</c:v>
                </c:pt>
                <c:pt idx="1604">
                  <c:v>35122.0</c:v>
                </c:pt>
                <c:pt idx="1605">
                  <c:v>35123.0</c:v>
                </c:pt>
                <c:pt idx="1606">
                  <c:v>35124.0</c:v>
                </c:pt>
                <c:pt idx="1607">
                  <c:v>35125.0</c:v>
                </c:pt>
                <c:pt idx="1608">
                  <c:v>35128.0</c:v>
                </c:pt>
                <c:pt idx="1609">
                  <c:v>35129.0</c:v>
                </c:pt>
                <c:pt idx="1610">
                  <c:v>35130.0</c:v>
                </c:pt>
                <c:pt idx="1611">
                  <c:v>35131.0</c:v>
                </c:pt>
                <c:pt idx="1612">
                  <c:v>35132.0</c:v>
                </c:pt>
                <c:pt idx="1613">
                  <c:v>35135.0</c:v>
                </c:pt>
                <c:pt idx="1614">
                  <c:v>35136.0</c:v>
                </c:pt>
                <c:pt idx="1615">
                  <c:v>35137.0</c:v>
                </c:pt>
                <c:pt idx="1616">
                  <c:v>35138.0</c:v>
                </c:pt>
                <c:pt idx="1617">
                  <c:v>35139.0</c:v>
                </c:pt>
                <c:pt idx="1618">
                  <c:v>35142.0</c:v>
                </c:pt>
                <c:pt idx="1619">
                  <c:v>35143.0</c:v>
                </c:pt>
                <c:pt idx="1620">
                  <c:v>35144.0</c:v>
                </c:pt>
                <c:pt idx="1621">
                  <c:v>35145.0</c:v>
                </c:pt>
                <c:pt idx="1622">
                  <c:v>35146.0</c:v>
                </c:pt>
                <c:pt idx="1623">
                  <c:v>35149.0</c:v>
                </c:pt>
                <c:pt idx="1624">
                  <c:v>35150.0</c:v>
                </c:pt>
                <c:pt idx="1625">
                  <c:v>35151.0</c:v>
                </c:pt>
                <c:pt idx="1626">
                  <c:v>35152.0</c:v>
                </c:pt>
                <c:pt idx="1627">
                  <c:v>35153.0</c:v>
                </c:pt>
                <c:pt idx="1628">
                  <c:v>35156.0</c:v>
                </c:pt>
                <c:pt idx="1629">
                  <c:v>35157.0</c:v>
                </c:pt>
                <c:pt idx="1630">
                  <c:v>35158.0</c:v>
                </c:pt>
                <c:pt idx="1631">
                  <c:v>35159.0</c:v>
                </c:pt>
                <c:pt idx="1632">
                  <c:v>35160.0</c:v>
                </c:pt>
                <c:pt idx="1633">
                  <c:v>35163.0</c:v>
                </c:pt>
                <c:pt idx="1634">
                  <c:v>35164.0</c:v>
                </c:pt>
                <c:pt idx="1635">
                  <c:v>35165.0</c:v>
                </c:pt>
                <c:pt idx="1636">
                  <c:v>35166.0</c:v>
                </c:pt>
                <c:pt idx="1637">
                  <c:v>35167.0</c:v>
                </c:pt>
                <c:pt idx="1638">
                  <c:v>35170.0</c:v>
                </c:pt>
                <c:pt idx="1639">
                  <c:v>35171.0</c:v>
                </c:pt>
                <c:pt idx="1640">
                  <c:v>35172.0</c:v>
                </c:pt>
                <c:pt idx="1641">
                  <c:v>35173.0</c:v>
                </c:pt>
                <c:pt idx="1642">
                  <c:v>35174.0</c:v>
                </c:pt>
                <c:pt idx="1643">
                  <c:v>35177.0</c:v>
                </c:pt>
                <c:pt idx="1644">
                  <c:v>35178.0</c:v>
                </c:pt>
                <c:pt idx="1645">
                  <c:v>35179.0</c:v>
                </c:pt>
                <c:pt idx="1646">
                  <c:v>35180.0</c:v>
                </c:pt>
                <c:pt idx="1647">
                  <c:v>35181.0</c:v>
                </c:pt>
                <c:pt idx="1648">
                  <c:v>35184.0</c:v>
                </c:pt>
                <c:pt idx="1649">
                  <c:v>35185.0</c:v>
                </c:pt>
                <c:pt idx="1650">
                  <c:v>35186.0</c:v>
                </c:pt>
                <c:pt idx="1651">
                  <c:v>35187.0</c:v>
                </c:pt>
                <c:pt idx="1652">
                  <c:v>35188.0</c:v>
                </c:pt>
                <c:pt idx="1653">
                  <c:v>35191.0</c:v>
                </c:pt>
                <c:pt idx="1654">
                  <c:v>35192.0</c:v>
                </c:pt>
                <c:pt idx="1655">
                  <c:v>35193.0</c:v>
                </c:pt>
                <c:pt idx="1656">
                  <c:v>35194.0</c:v>
                </c:pt>
                <c:pt idx="1657">
                  <c:v>35195.0</c:v>
                </c:pt>
                <c:pt idx="1658">
                  <c:v>35198.0</c:v>
                </c:pt>
                <c:pt idx="1659">
                  <c:v>35199.0</c:v>
                </c:pt>
                <c:pt idx="1660">
                  <c:v>35200.0</c:v>
                </c:pt>
                <c:pt idx="1661">
                  <c:v>35201.0</c:v>
                </c:pt>
                <c:pt idx="1662">
                  <c:v>35202.0</c:v>
                </c:pt>
                <c:pt idx="1663">
                  <c:v>35205.0</c:v>
                </c:pt>
                <c:pt idx="1664">
                  <c:v>35206.0</c:v>
                </c:pt>
                <c:pt idx="1665">
                  <c:v>35207.0</c:v>
                </c:pt>
                <c:pt idx="1666">
                  <c:v>35208.0</c:v>
                </c:pt>
                <c:pt idx="1667">
                  <c:v>35209.0</c:v>
                </c:pt>
                <c:pt idx="1668">
                  <c:v>35212.0</c:v>
                </c:pt>
                <c:pt idx="1669">
                  <c:v>35213.0</c:v>
                </c:pt>
                <c:pt idx="1670">
                  <c:v>35214.0</c:v>
                </c:pt>
                <c:pt idx="1671">
                  <c:v>35215.0</c:v>
                </c:pt>
                <c:pt idx="1672">
                  <c:v>35216.0</c:v>
                </c:pt>
                <c:pt idx="1673">
                  <c:v>35219.0</c:v>
                </c:pt>
                <c:pt idx="1674">
                  <c:v>35220.0</c:v>
                </c:pt>
                <c:pt idx="1675">
                  <c:v>35221.0</c:v>
                </c:pt>
                <c:pt idx="1676">
                  <c:v>35222.0</c:v>
                </c:pt>
                <c:pt idx="1677">
                  <c:v>35223.0</c:v>
                </c:pt>
                <c:pt idx="1678">
                  <c:v>35226.0</c:v>
                </c:pt>
                <c:pt idx="1679">
                  <c:v>35227.0</c:v>
                </c:pt>
                <c:pt idx="1680">
                  <c:v>35228.0</c:v>
                </c:pt>
                <c:pt idx="1681">
                  <c:v>35229.0</c:v>
                </c:pt>
                <c:pt idx="1682">
                  <c:v>35230.0</c:v>
                </c:pt>
                <c:pt idx="1683">
                  <c:v>35233.0</c:v>
                </c:pt>
                <c:pt idx="1684">
                  <c:v>35234.0</c:v>
                </c:pt>
                <c:pt idx="1685">
                  <c:v>35235.0</c:v>
                </c:pt>
                <c:pt idx="1686">
                  <c:v>35236.0</c:v>
                </c:pt>
                <c:pt idx="1687">
                  <c:v>35237.0</c:v>
                </c:pt>
                <c:pt idx="1688">
                  <c:v>35240.0</c:v>
                </c:pt>
                <c:pt idx="1689">
                  <c:v>35241.0</c:v>
                </c:pt>
                <c:pt idx="1690">
                  <c:v>35242.0</c:v>
                </c:pt>
                <c:pt idx="1691">
                  <c:v>35243.0</c:v>
                </c:pt>
                <c:pt idx="1692">
                  <c:v>35244.0</c:v>
                </c:pt>
                <c:pt idx="1693">
                  <c:v>35247.0</c:v>
                </c:pt>
                <c:pt idx="1694">
                  <c:v>35248.0</c:v>
                </c:pt>
                <c:pt idx="1695">
                  <c:v>35249.0</c:v>
                </c:pt>
                <c:pt idx="1696">
                  <c:v>35250.0</c:v>
                </c:pt>
                <c:pt idx="1697">
                  <c:v>35251.0</c:v>
                </c:pt>
                <c:pt idx="1698">
                  <c:v>35254.0</c:v>
                </c:pt>
                <c:pt idx="1699">
                  <c:v>35255.0</c:v>
                </c:pt>
                <c:pt idx="1700">
                  <c:v>35256.0</c:v>
                </c:pt>
                <c:pt idx="1701">
                  <c:v>35257.0</c:v>
                </c:pt>
                <c:pt idx="1702">
                  <c:v>35258.0</c:v>
                </c:pt>
                <c:pt idx="1703">
                  <c:v>35261.0</c:v>
                </c:pt>
                <c:pt idx="1704">
                  <c:v>35262.0</c:v>
                </c:pt>
                <c:pt idx="1705">
                  <c:v>35263.0</c:v>
                </c:pt>
                <c:pt idx="1706">
                  <c:v>35264.0</c:v>
                </c:pt>
                <c:pt idx="1707">
                  <c:v>35265.0</c:v>
                </c:pt>
                <c:pt idx="1708">
                  <c:v>35268.0</c:v>
                </c:pt>
                <c:pt idx="1709">
                  <c:v>35269.0</c:v>
                </c:pt>
                <c:pt idx="1710">
                  <c:v>35270.0</c:v>
                </c:pt>
                <c:pt idx="1711">
                  <c:v>35271.0</c:v>
                </c:pt>
                <c:pt idx="1712">
                  <c:v>35272.0</c:v>
                </c:pt>
                <c:pt idx="1713">
                  <c:v>35275.0</c:v>
                </c:pt>
                <c:pt idx="1714">
                  <c:v>35276.0</c:v>
                </c:pt>
                <c:pt idx="1715">
                  <c:v>35277.0</c:v>
                </c:pt>
                <c:pt idx="1716">
                  <c:v>35278.0</c:v>
                </c:pt>
                <c:pt idx="1717">
                  <c:v>35279.0</c:v>
                </c:pt>
                <c:pt idx="1718">
                  <c:v>35282.0</c:v>
                </c:pt>
                <c:pt idx="1719">
                  <c:v>35283.0</c:v>
                </c:pt>
                <c:pt idx="1720">
                  <c:v>35284.0</c:v>
                </c:pt>
                <c:pt idx="1721">
                  <c:v>35285.0</c:v>
                </c:pt>
                <c:pt idx="1722">
                  <c:v>35286.0</c:v>
                </c:pt>
                <c:pt idx="1723">
                  <c:v>35289.0</c:v>
                </c:pt>
                <c:pt idx="1724">
                  <c:v>35290.0</c:v>
                </c:pt>
                <c:pt idx="1725">
                  <c:v>35291.0</c:v>
                </c:pt>
                <c:pt idx="1726">
                  <c:v>35292.0</c:v>
                </c:pt>
                <c:pt idx="1727">
                  <c:v>35293.0</c:v>
                </c:pt>
                <c:pt idx="1728">
                  <c:v>35296.0</c:v>
                </c:pt>
                <c:pt idx="1729">
                  <c:v>35297.0</c:v>
                </c:pt>
                <c:pt idx="1730">
                  <c:v>35298.0</c:v>
                </c:pt>
                <c:pt idx="1731">
                  <c:v>35299.0</c:v>
                </c:pt>
                <c:pt idx="1732">
                  <c:v>35300.0</c:v>
                </c:pt>
                <c:pt idx="1733">
                  <c:v>35303.0</c:v>
                </c:pt>
                <c:pt idx="1734">
                  <c:v>35304.0</c:v>
                </c:pt>
                <c:pt idx="1735">
                  <c:v>35305.0</c:v>
                </c:pt>
                <c:pt idx="1736">
                  <c:v>35306.0</c:v>
                </c:pt>
                <c:pt idx="1737">
                  <c:v>35307.0</c:v>
                </c:pt>
                <c:pt idx="1738">
                  <c:v>35310.0</c:v>
                </c:pt>
                <c:pt idx="1739">
                  <c:v>35311.0</c:v>
                </c:pt>
                <c:pt idx="1740">
                  <c:v>35312.0</c:v>
                </c:pt>
                <c:pt idx="1741">
                  <c:v>35313.0</c:v>
                </c:pt>
                <c:pt idx="1742">
                  <c:v>35314.0</c:v>
                </c:pt>
                <c:pt idx="1743">
                  <c:v>35317.0</c:v>
                </c:pt>
                <c:pt idx="1744">
                  <c:v>35318.0</c:v>
                </c:pt>
                <c:pt idx="1745">
                  <c:v>35319.0</c:v>
                </c:pt>
                <c:pt idx="1746">
                  <c:v>35320.0</c:v>
                </c:pt>
                <c:pt idx="1747">
                  <c:v>35321.0</c:v>
                </c:pt>
                <c:pt idx="1748">
                  <c:v>35324.0</c:v>
                </c:pt>
                <c:pt idx="1749">
                  <c:v>35325.0</c:v>
                </c:pt>
                <c:pt idx="1750">
                  <c:v>35326.0</c:v>
                </c:pt>
                <c:pt idx="1751">
                  <c:v>35327.0</c:v>
                </c:pt>
                <c:pt idx="1752">
                  <c:v>35328.0</c:v>
                </c:pt>
                <c:pt idx="1753">
                  <c:v>35331.0</c:v>
                </c:pt>
                <c:pt idx="1754">
                  <c:v>35332.0</c:v>
                </c:pt>
                <c:pt idx="1755">
                  <c:v>35333.0</c:v>
                </c:pt>
                <c:pt idx="1756">
                  <c:v>35334.0</c:v>
                </c:pt>
                <c:pt idx="1757">
                  <c:v>35335.0</c:v>
                </c:pt>
                <c:pt idx="1758">
                  <c:v>35338.0</c:v>
                </c:pt>
                <c:pt idx="1759">
                  <c:v>35339.0</c:v>
                </c:pt>
                <c:pt idx="1760">
                  <c:v>35340.0</c:v>
                </c:pt>
                <c:pt idx="1761">
                  <c:v>35341.0</c:v>
                </c:pt>
                <c:pt idx="1762">
                  <c:v>35342.0</c:v>
                </c:pt>
                <c:pt idx="1763">
                  <c:v>35345.0</c:v>
                </c:pt>
                <c:pt idx="1764">
                  <c:v>35346.0</c:v>
                </c:pt>
                <c:pt idx="1765">
                  <c:v>35347.0</c:v>
                </c:pt>
                <c:pt idx="1766">
                  <c:v>35348.0</c:v>
                </c:pt>
                <c:pt idx="1767">
                  <c:v>35349.0</c:v>
                </c:pt>
                <c:pt idx="1768">
                  <c:v>35352.0</c:v>
                </c:pt>
                <c:pt idx="1769">
                  <c:v>35353.0</c:v>
                </c:pt>
                <c:pt idx="1770">
                  <c:v>35354.0</c:v>
                </c:pt>
                <c:pt idx="1771">
                  <c:v>35355.0</c:v>
                </c:pt>
                <c:pt idx="1772">
                  <c:v>35356.0</c:v>
                </c:pt>
                <c:pt idx="1773">
                  <c:v>35359.0</c:v>
                </c:pt>
                <c:pt idx="1774">
                  <c:v>35360.0</c:v>
                </c:pt>
                <c:pt idx="1775">
                  <c:v>35361.0</c:v>
                </c:pt>
                <c:pt idx="1776">
                  <c:v>35362.0</c:v>
                </c:pt>
                <c:pt idx="1777">
                  <c:v>35363.0</c:v>
                </c:pt>
                <c:pt idx="1778">
                  <c:v>35366.0</c:v>
                </c:pt>
                <c:pt idx="1779">
                  <c:v>35367.0</c:v>
                </c:pt>
                <c:pt idx="1780">
                  <c:v>35368.0</c:v>
                </c:pt>
                <c:pt idx="1781">
                  <c:v>35369.0</c:v>
                </c:pt>
                <c:pt idx="1782">
                  <c:v>35370.0</c:v>
                </c:pt>
                <c:pt idx="1783">
                  <c:v>35373.0</c:v>
                </c:pt>
                <c:pt idx="1784">
                  <c:v>35374.0</c:v>
                </c:pt>
                <c:pt idx="1785">
                  <c:v>35375.0</c:v>
                </c:pt>
                <c:pt idx="1786">
                  <c:v>35376.0</c:v>
                </c:pt>
                <c:pt idx="1787">
                  <c:v>35377.0</c:v>
                </c:pt>
                <c:pt idx="1788">
                  <c:v>35380.0</c:v>
                </c:pt>
                <c:pt idx="1789">
                  <c:v>35381.0</c:v>
                </c:pt>
                <c:pt idx="1790">
                  <c:v>35382.0</c:v>
                </c:pt>
                <c:pt idx="1791">
                  <c:v>35383.0</c:v>
                </c:pt>
                <c:pt idx="1792">
                  <c:v>35384.0</c:v>
                </c:pt>
                <c:pt idx="1793">
                  <c:v>35387.0</c:v>
                </c:pt>
                <c:pt idx="1794">
                  <c:v>35388.0</c:v>
                </c:pt>
                <c:pt idx="1795">
                  <c:v>35389.0</c:v>
                </c:pt>
                <c:pt idx="1796">
                  <c:v>35390.0</c:v>
                </c:pt>
                <c:pt idx="1797">
                  <c:v>35391.0</c:v>
                </c:pt>
                <c:pt idx="1798">
                  <c:v>35394.0</c:v>
                </c:pt>
                <c:pt idx="1799">
                  <c:v>35395.0</c:v>
                </c:pt>
                <c:pt idx="1800">
                  <c:v>35396.0</c:v>
                </c:pt>
                <c:pt idx="1801">
                  <c:v>35397.0</c:v>
                </c:pt>
                <c:pt idx="1802">
                  <c:v>35398.0</c:v>
                </c:pt>
                <c:pt idx="1803">
                  <c:v>35401.0</c:v>
                </c:pt>
                <c:pt idx="1804">
                  <c:v>35402.0</c:v>
                </c:pt>
                <c:pt idx="1805">
                  <c:v>35403.0</c:v>
                </c:pt>
                <c:pt idx="1806">
                  <c:v>35404.0</c:v>
                </c:pt>
                <c:pt idx="1807">
                  <c:v>35405.0</c:v>
                </c:pt>
                <c:pt idx="1808">
                  <c:v>35408.0</c:v>
                </c:pt>
                <c:pt idx="1809">
                  <c:v>35409.0</c:v>
                </c:pt>
                <c:pt idx="1810">
                  <c:v>35410.0</c:v>
                </c:pt>
                <c:pt idx="1811">
                  <c:v>35411.0</c:v>
                </c:pt>
                <c:pt idx="1812">
                  <c:v>35412.0</c:v>
                </c:pt>
                <c:pt idx="1813">
                  <c:v>35415.0</c:v>
                </c:pt>
                <c:pt idx="1814">
                  <c:v>35416.0</c:v>
                </c:pt>
                <c:pt idx="1815">
                  <c:v>35417.0</c:v>
                </c:pt>
                <c:pt idx="1816">
                  <c:v>35418.0</c:v>
                </c:pt>
                <c:pt idx="1817">
                  <c:v>35419.0</c:v>
                </c:pt>
                <c:pt idx="1818">
                  <c:v>35422.0</c:v>
                </c:pt>
                <c:pt idx="1819">
                  <c:v>35423.0</c:v>
                </c:pt>
                <c:pt idx="1820">
                  <c:v>35424.0</c:v>
                </c:pt>
                <c:pt idx="1821">
                  <c:v>35425.0</c:v>
                </c:pt>
                <c:pt idx="1822">
                  <c:v>35426.0</c:v>
                </c:pt>
                <c:pt idx="1823">
                  <c:v>35429.0</c:v>
                </c:pt>
                <c:pt idx="1824">
                  <c:v>35430.0</c:v>
                </c:pt>
                <c:pt idx="1825">
                  <c:v>35431.0</c:v>
                </c:pt>
                <c:pt idx="1826">
                  <c:v>35432.0</c:v>
                </c:pt>
                <c:pt idx="1827">
                  <c:v>35433.0</c:v>
                </c:pt>
                <c:pt idx="1828">
                  <c:v>35436.0</c:v>
                </c:pt>
                <c:pt idx="1829">
                  <c:v>35437.0</c:v>
                </c:pt>
                <c:pt idx="1830">
                  <c:v>35438.0</c:v>
                </c:pt>
                <c:pt idx="1831">
                  <c:v>35439.0</c:v>
                </c:pt>
                <c:pt idx="1832">
                  <c:v>35440.0</c:v>
                </c:pt>
                <c:pt idx="1833">
                  <c:v>35443.0</c:v>
                </c:pt>
                <c:pt idx="1834">
                  <c:v>35444.0</c:v>
                </c:pt>
                <c:pt idx="1835">
                  <c:v>35445.0</c:v>
                </c:pt>
                <c:pt idx="1836">
                  <c:v>35446.0</c:v>
                </c:pt>
                <c:pt idx="1837">
                  <c:v>35447.0</c:v>
                </c:pt>
                <c:pt idx="1838">
                  <c:v>35450.0</c:v>
                </c:pt>
                <c:pt idx="1839">
                  <c:v>35451.0</c:v>
                </c:pt>
                <c:pt idx="1840">
                  <c:v>35452.0</c:v>
                </c:pt>
                <c:pt idx="1841">
                  <c:v>35453.0</c:v>
                </c:pt>
                <c:pt idx="1842">
                  <c:v>35454.0</c:v>
                </c:pt>
                <c:pt idx="1843">
                  <c:v>35457.0</c:v>
                </c:pt>
                <c:pt idx="1844">
                  <c:v>35458.0</c:v>
                </c:pt>
                <c:pt idx="1845">
                  <c:v>35459.0</c:v>
                </c:pt>
                <c:pt idx="1846">
                  <c:v>35460.0</c:v>
                </c:pt>
                <c:pt idx="1847">
                  <c:v>35461.0</c:v>
                </c:pt>
                <c:pt idx="1848">
                  <c:v>35464.0</c:v>
                </c:pt>
                <c:pt idx="1849">
                  <c:v>35465.0</c:v>
                </c:pt>
                <c:pt idx="1850">
                  <c:v>35466.0</c:v>
                </c:pt>
                <c:pt idx="1851">
                  <c:v>35467.0</c:v>
                </c:pt>
                <c:pt idx="1852">
                  <c:v>35468.0</c:v>
                </c:pt>
                <c:pt idx="1853">
                  <c:v>35471.0</c:v>
                </c:pt>
                <c:pt idx="1854">
                  <c:v>35472.0</c:v>
                </c:pt>
                <c:pt idx="1855">
                  <c:v>35473.0</c:v>
                </c:pt>
                <c:pt idx="1856">
                  <c:v>35474.0</c:v>
                </c:pt>
                <c:pt idx="1857">
                  <c:v>35475.0</c:v>
                </c:pt>
                <c:pt idx="1858">
                  <c:v>35478.0</c:v>
                </c:pt>
                <c:pt idx="1859">
                  <c:v>35479.0</c:v>
                </c:pt>
                <c:pt idx="1860">
                  <c:v>35480.0</c:v>
                </c:pt>
                <c:pt idx="1861">
                  <c:v>35481.0</c:v>
                </c:pt>
                <c:pt idx="1862">
                  <c:v>35482.0</c:v>
                </c:pt>
                <c:pt idx="1863">
                  <c:v>35485.0</c:v>
                </c:pt>
                <c:pt idx="1864">
                  <c:v>35486.0</c:v>
                </c:pt>
                <c:pt idx="1865">
                  <c:v>35487.0</c:v>
                </c:pt>
                <c:pt idx="1866">
                  <c:v>35488.0</c:v>
                </c:pt>
                <c:pt idx="1867">
                  <c:v>35489.0</c:v>
                </c:pt>
                <c:pt idx="1868">
                  <c:v>35492.0</c:v>
                </c:pt>
                <c:pt idx="1869">
                  <c:v>35493.0</c:v>
                </c:pt>
                <c:pt idx="1870">
                  <c:v>35494.0</c:v>
                </c:pt>
                <c:pt idx="1871">
                  <c:v>35495.0</c:v>
                </c:pt>
                <c:pt idx="1872">
                  <c:v>35496.0</c:v>
                </c:pt>
                <c:pt idx="1873">
                  <c:v>35499.0</c:v>
                </c:pt>
                <c:pt idx="1874">
                  <c:v>35500.0</c:v>
                </c:pt>
                <c:pt idx="1875">
                  <c:v>35501.0</c:v>
                </c:pt>
                <c:pt idx="1876">
                  <c:v>35502.0</c:v>
                </c:pt>
                <c:pt idx="1877">
                  <c:v>35503.0</c:v>
                </c:pt>
                <c:pt idx="1878">
                  <c:v>35506.0</c:v>
                </c:pt>
                <c:pt idx="1879">
                  <c:v>35507.0</c:v>
                </c:pt>
                <c:pt idx="1880">
                  <c:v>35508.0</c:v>
                </c:pt>
                <c:pt idx="1881">
                  <c:v>35509.0</c:v>
                </c:pt>
                <c:pt idx="1882">
                  <c:v>35510.0</c:v>
                </c:pt>
                <c:pt idx="1883">
                  <c:v>35513.0</c:v>
                </c:pt>
                <c:pt idx="1884">
                  <c:v>35514.0</c:v>
                </c:pt>
                <c:pt idx="1885">
                  <c:v>35515.0</c:v>
                </c:pt>
                <c:pt idx="1886">
                  <c:v>35516.0</c:v>
                </c:pt>
                <c:pt idx="1887">
                  <c:v>35517.0</c:v>
                </c:pt>
                <c:pt idx="1888">
                  <c:v>35520.0</c:v>
                </c:pt>
                <c:pt idx="1889">
                  <c:v>35521.0</c:v>
                </c:pt>
                <c:pt idx="1890">
                  <c:v>35522.0</c:v>
                </c:pt>
                <c:pt idx="1891">
                  <c:v>35523.0</c:v>
                </c:pt>
                <c:pt idx="1892">
                  <c:v>35524.0</c:v>
                </c:pt>
                <c:pt idx="1893">
                  <c:v>35527.0</c:v>
                </c:pt>
                <c:pt idx="1894">
                  <c:v>35528.0</c:v>
                </c:pt>
                <c:pt idx="1895">
                  <c:v>35529.0</c:v>
                </c:pt>
                <c:pt idx="1896">
                  <c:v>35530.0</c:v>
                </c:pt>
                <c:pt idx="1897">
                  <c:v>35531.0</c:v>
                </c:pt>
                <c:pt idx="1898">
                  <c:v>35534.0</c:v>
                </c:pt>
                <c:pt idx="1899">
                  <c:v>35535.0</c:v>
                </c:pt>
                <c:pt idx="1900">
                  <c:v>35536.0</c:v>
                </c:pt>
                <c:pt idx="1901">
                  <c:v>35537.0</c:v>
                </c:pt>
                <c:pt idx="1902">
                  <c:v>35538.0</c:v>
                </c:pt>
                <c:pt idx="1903">
                  <c:v>35541.0</c:v>
                </c:pt>
                <c:pt idx="1904">
                  <c:v>35542.0</c:v>
                </c:pt>
                <c:pt idx="1905">
                  <c:v>35543.0</c:v>
                </c:pt>
                <c:pt idx="1906">
                  <c:v>35544.0</c:v>
                </c:pt>
                <c:pt idx="1907">
                  <c:v>35545.0</c:v>
                </c:pt>
                <c:pt idx="1908">
                  <c:v>35548.0</c:v>
                </c:pt>
                <c:pt idx="1909">
                  <c:v>35549.0</c:v>
                </c:pt>
                <c:pt idx="1910">
                  <c:v>35550.0</c:v>
                </c:pt>
                <c:pt idx="1911">
                  <c:v>35551.0</c:v>
                </c:pt>
                <c:pt idx="1912">
                  <c:v>35552.0</c:v>
                </c:pt>
                <c:pt idx="1913">
                  <c:v>35555.0</c:v>
                </c:pt>
                <c:pt idx="1914">
                  <c:v>35556.0</c:v>
                </c:pt>
                <c:pt idx="1915">
                  <c:v>35557.0</c:v>
                </c:pt>
                <c:pt idx="1916">
                  <c:v>35558.0</c:v>
                </c:pt>
                <c:pt idx="1917">
                  <c:v>35559.0</c:v>
                </c:pt>
                <c:pt idx="1918">
                  <c:v>35562.0</c:v>
                </c:pt>
                <c:pt idx="1919">
                  <c:v>35563.0</c:v>
                </c:pt>
                <c:pt idx="1920">
                  <c:v>35564.0</c:v>
                </c:pt>
                <c:pt idx="1921">
                  <c:v>35565.0</c:v>
                </c:pt>
                <c:pt idx="1922">
                  <c:v>35566.0</c:v>
                </c:pt>
                <c:pt idx="1923">
                  <c:v>35569.0</c:v>
                </c:pt>
                <c:pt idx="1924">
                  <c:v>35570.0</c:v>
                </c:pt>
                <c:pt idx="1925">
                  <c:v>35571.0</c:v>
                </c:pt>
                <c:pt idx="1926">
                  <c:v>35572.0</c:v>
                </c:pt>
                <c:pt idx="1927">
                  <c:v>35573.0</c:v>
                </c:pt>
                <c:pt idx="1928">
                  <c:v>35576.0</c:v>
                </c:pt>
                <c:pt idx="1929">
                  <c:v>35577.0</c:v>
                </c:pt>
                <c:pt idx="1930">
                  <c:v>35578.0</c:v>
                </c:pt>
                <c:pt idx="1931">
                  <c:v>35579.0</c:v>
                </c:pt>
                <c:pt idx="1932">
                  <c:v>35580.0</c:v>
                </c:pt>
                <c:pt idx="1933">
                  <c:v>35583.0</c:v>
                </c:pt>
                <c:pt idx="1934">
                  <c:v>35584.0</c:v>
                </c:pt>
                <c:pt idx="1935">
                  <c:v>35585.0</c:v>
                </c:pt>
                <c:pt idx="1936">
                  <c:v>35586.0</c:v>
                </c:pt>
                <c:pt idx="1937">
                  <c:v>35587.0</c:v>
                </c:pt>
                <c:pt idx="1938">
                  <c:v>35590.0</c:v>
                </c:pt>
                <c:pt idx="1939">
                  <c:v>35591.0</c:v>
                </c:pt>
                <c:pt idx="1940">
                  <c:v>35592.0</c:v>
                </c:pt>
                <c:pt idx="1941">
                  <c:v>35593.0</c:v>
                </c:pt>
                <c:pt idx="1942">
                  <c:v>35594.0</c:v>
                </c:pt>
                <c:pt idx="1943">
                  <c:v>35597.0</c:v>
                </c:pt>
                <c:pt idx="1944">
                  <c:v>35598.0</c:v>
                </c:pt>
                <c:pt idx="1945">
                  <c:v>35599.0</c:v>
                </c:pt>
                <c:pt idx="1946">
                  <c:v>35600.0</c:v>
                </c:pt>
                <c:pt idx="1947">
                  <c:v>35601.0</c:v>
                </c:pt>
                <c:pt idx="1948">
                  <c:v>35604.0</c:v>
                </c:pt>
                <c:pt idx="1949">
                  <c:v>35605.0</c:v>
                </c:pt>
                <c:pt idx="1950">
                  <c:v>35606.0</c:v>
                </c:pt>
                <c:pt idx="1951">
                  <c:v>35607.0</c:v>
                </c:pt>
                <c:pt idx="1952">
                  <c:v>35608.0</c:v>
                </c:pt>
                <c:pt idx="1953">
                  <c:v>35611.0</c:v>
                </c:pt>
                <c:pt idx="1954">
                  <c:v>35612.0</c:v>
                </c:pt>
                <c:pt idx="1955">
                  <c:v>35613.0</c:v>
                </c:pt>
                <c:pt idx="1956">
                  <c:v>35614.0</c:v>
                </c:pt>
                <c:pt idx="1957">
                  <c:v>35615.0</c:v>
                </c:pt>
                <c:pt idx="1958">
                  <c:v>35618.0</c:v>
                </c:pt>
                <c:pt idx="1959">
                  <c:v>35619.0</c:v>
                </c:pt>
                <c:pt idx="1960">
                  <c:v>35620.0</c:v>
                </c:pt>
                <c:pt idx="1961">
                  <c:v>35621.0</c:v>
                </c:pt>
                <c:pt idx="1962">
                  <c:v>35622.0</c:v>
                </c:pt>
                <c:pt idx="1963">
                  <c:v>35625.0</c:v>
                </c:pt>
                <c:pt idx="1964">
                  <c:v>35626.0</c:v>
                </c:pt>
                <c:pt idx="1965">
                  <c:v>35627.0</c:v>
                </c:pt>
                <c:pt idx="1966">
                  <c:v>35628.0</c:v>
                </c:pt>
                <c:pt idx="1967">
                  <c:v>35629.0</c:v>
                </c:pt>
                <c:pt idx="1968">
                  <c:v>35632.0</c:v>
                </c:pt>
                <c:pt idx="1969">
                  <c:v>35633.0</c:v>
                </c:pt>
                <c:pt idx="1970">
                  <c:v>35634.0</c:v>
                </c:pt>
                <c:pt idx="1971">
                  <c:v>35635.0</c:v>
                </c:pt>
                <c:pt idx="1972">
                  <c:v>35636.0</c:v>
                </c:pt>
                <c:pt idx="1973">
                  <c:v>35639.0</c:v>
                </c:pt>
                <c:pt idx="1974">
                  <c:v>35640.0</c:v>
                </c:pt>
                <c:pt idx="1975">
                  <c:v>35641.0</c:v>
                </c:pt>
                <c:pt idx="1976">
                  <c:v>35642.0</c:v>
                </c:pt>
                <c:pt idx="1977">
                  <c:v>35643.0</c:v>
                </c:pt>
                <c:pt idx="1978">
                  <c:v>35646.0</c:v>
                </c:pt>
                <c:pt idx="1979">
                  <c:v>35647.0</c:v>
                </c:pt>
                <c:pt idx="1980">
                  <c:v>35648.0</c:v>
                </c:pt>
                <c:pt idx="1981">
                  <c:v>35649.0</c:v>
                </c:pt>
                <c:pt idx="1982">
                  <c:v>35650.0</c:v>
                </c:pt>
                <c:pt idx="1983">
                  <c:v>35653.0</c:v>
                </c:pt>
                <c:pt idx="1984">
                  <c:v>35654.0</c:v>
                </c:pt>
                <c:pt idx="1985">
                  <c:v>35655.0</c:v>
                </c:pt>
                <c:pt idx="1986">
                  <c:v>35656.0</c:v>
                </c:pt>
                <c:pt idx="1987">
                  <c:v>35657.0</c:v>
                </c:pt>
                <c:pt idx="1988">
                  <c:v>35660.0</c:v>
                </c:pt>
                <c:pt idx="1989">
                  <c:v>35661.0</c:v>
                </c:pt>
                <c:pt idx="1990">
                  <c:v>35662.0</c:v>
                </c:pt>
                <c:pt idx="1991">
                  <c:v>35663.0</c:v>
                </c:pt>
                <c:pt idx="1992">
                  <c:v>35664.0</c:v>
                </c:pt>
                <c:pt idx="1993">
                  <c:v>35667.0</c:v>
                </c:pt>
                <c:pt idx="1994">
                  <c:v>35668.0</c:v>
                </c:pt>
                <c:pt idx="1995">
                  <c:v>35669.0</c:v>
                </c:pt>
                <c:pt idx="1996">
                  <c:v>35670.0</c:v>
                </c:pt>
                <c:pt idx="1997">
                  <c:v>35671.0</c:v>
                </c:pt>
                <c:pt idx="1998">
                  <c:v>35674.0</c:v>
                </c:pt>
                <c:pt idx="1999">
                  <c:v>35675.0</c:v>
                </c:pt>
                <c:pt idx="2000">
                  <c:v>35676.0</c:v>
                </c:pt>
                <c:pt idx="2001">
                  <c:v>35677.0</c:v>
                </c:pt>
                <c:pt idx="2002">
                  <c:v>35678.0</c:v>
                </c:pt>
                <c:pt idx="2003">
                  <c:v>35681.0</c:v>
                </c:pt>
                <c:pt idx="2004">
                  <c:v>35682.0</c:v>
                </c:pt>
                <c:pt idx="2005">
                  <c:v>35683.0</c:v>
                </c:pt>
                <c:pt idx="2006">
                  <c:v>35684.0</c:v>
                </c:pt>
                <c:pt idx="2007">
                  <c:v>35685.0</c:v>
                </c:pt>
                <c:pt idx="2008">
                  <c:v>35688.0</c:v>
                </c:pt>
                <c:pt idx="2009">
                  <c:v>35689.0</c:v>
                </c:pt>
                <c:pt idx="2010">
                  <c:v>35690.0</c:v>
                </c:pt>
                <c:pt idx="2011">
                  <c:v>35691.0</c:v>
                </c:pt>
                <c:pt idx="2012">
                  <c:v>35692.0</c:v>
                </c:pt>
                <c:pt idx="2013">
                  <c:v>35695.0</c:v>
                </c:pt>
                <c:pt idx="2014">
                  <c:v>35696.0</c:v>
                </c:pt>
                <c:pt idx="2015">
                  <c:v>35697.0</c:v>
                </c:pt>
                <c:pt idx="2016">
                  <c:v>35698.0</c:v>
                </c:pt>
                <c:pt idx="2017">
                  <c:v>35699.0</c:v>
                </c:pt>
                <c:pt idx="2018">
                  <c:v>35702.0</c:v>
                </c:pt>
                <c:pt idx="2019">
                  <c:v>35703.0</c:v>
                </c:pt>
                <c:pt idx="2020">
                  <c:v>35704.0</c:v>
                </c:pt>
                <c:pt idx="2021">
                  <c:v>35705.0</c:v>
                </c:pt>
                <c:pt idx="2022">
                  <c:v>35706.0</c:v>
                </c:pt>
                <c:pt idx="2023">
                  <c:v>35709.0</c:v>
                </c:pt>
                <c:pt idx="2024">
                  <c:v>35710.0</c:v>
                </c:pt>
                <c:pt idx="2025">
                  <c:v>35711.0</c:v>
                </c:pt>
                <c:pt idx="2026">
                  <c:v>35712.0</c:v>
                </c:pt>
                <c:pt idx="2027">
                  <c:v>35713.0</c:v>
                </c:pt>
                <c:pt idx="2028">
                  <c:v>35716.0</c:v>
                </c:pt>
                <c:pt idx="2029">
                  <c:v>35717.0</c:v>
                </c:pt>
                <c:pt idx="2030">
                  <c:v>35718.0</c:v>
                </c:pt>
                <c:pt idx="2031">
                  <c:v>35719.0</c:v>
                </c:pt>
                <c:pt idx="2032">
                  <c:v>35720.0</c:v>
                </c:pt>
                <c:pt idx="2033">
                  <c:v>35723.0</c:v>
                </c:pt>
                <c:pt idx="2034">
                  <c:v>35724.0</c:v>
                </c:pt>
                <c:pt idx="2035">
                  <c:v>35725.0</c:v>
                </c:pt>
                <c:pt idx="2036">
                  <c:v>35726.0</c:v>
                </c:pt>
                <c:pt idx="2037">
                  <c:v>35727.0</c:v>
                </c:pt>
                <c:pt idx="2038">
                  <c:v>35730.0</c:v>
                </c:pt>
                <c:pt idx="2039">
                  <c:v>35731.0</c:v>
                </c:pt>
                <c:pt idx="2040">
                  <c:v>35732.0</c:v>
                </c:pt>
                <c:pt idx="2041">
                  <c:v>35733.0</c:v>
                </c:pt>
                <c:pt idx="2042">
                  <c:v>35734.0</c:v>
                </c:pt>
                <c:pt idx="2043">
                  <c:v>35737.0</c:v>
                </c:pt>
                <c:pt idx="2044">
                  <c:v>35738.0</c:v>
                </c:pt>
                <c:pt idx="2045">
                  <c:v>35739.0</c:v>
                </c:pt>
                <c:pt idx="2046">
                  <c:v>35740.0</c:v>
                </c:pt>
                <c:pt idx="2047">
                  <c:v>35741.0</c:v>
                </c:pt>
                <c:pt idx="2048">
                  <c:v>35744.0</c:v>
                </c:pt>
                <c:pt idx="2049">
                  <c:v>35745.0</c:v>
                </c:pt>
                <c:pt idx="2050">
                  <c:v>35746.0</c:v>
                </c:pt>
                <c:pt idx="2051">
                  <c:v>35747.0</c:v>
                </c:pt>
                <c:pt idx="2052">
                  <c:v>35748.0</c:v>
                </c:pt>
                <c:pt idx="2053">
                  <c:v>35751.0</c:v>
                </c:pt>
                <c:pt idx="2054">
                  <c:v>35752.0</c:v>
                </c:pt>
                <c:pt idx="2055">
                  <c:v>35753.0</c:v>
                </c:pt>
                <c:pt idx="2056">
                  <c:v>35754.0</c:v>
                </c:pt>
                <c:pt idx="2057">
                  <c:v>35755.0</c:v>
                </c:pt>
                <c:pt idx="2058">
                  <c:v>35758.0</c:v>
                </c:pt>
                <c:pt idx="2059">
                  <c:v>35759.0</c:v>
                </c:pt>
                <c:pt idx="2060">
                  <c:v>35760.0</c:v>
                </c:pt>
                <c:pt idx="2061">
                  <c:v>35761.0</c:v>
                </c:pt>
                <c:pt idx="2062">
                  <c:v>35762.0</c:v>
                </c:pt>
                <c:pt idx="2063">
                  <c:v>35765.0</c:v>
                </c:pt>
                <c:pt idx="2064">
                  <c:v>35766.0</c:v>
                </c:pt>
                <c:pt idx="2065">
                  <c:v>35767.0</c:v>
                </c:pt>
                <c:pt idx="2066">
                  <c:v>35768.0</c:v>
                </c:pt>
                <c:pt idx="2067">
                  <c:v>35769.0</c:v>
                </c:pt>
                <c:pt idx="2068">
                  <c:v>35772.0</c:v>
                </c:pt>
                <c:pt idx="2069">
                  <c:v>35773.0</c:v>
                </c:pt>
                <c:pt idx="2070">
                  <c:v>35774.0</c:v>
                </c:pt>
                <c:pt idx="2071">
                  <c:v>35775.0</c:v>
                </c:pt>
                <c:pt idx="2072">
                  <c:v>35776.0</c:v>
                </c:pt>
                <c:pt idx="2073">
                  <c:v>35779.0</c:v>
                </c:pt>
                <c:pt idx="2074">
                  <c:v>35780.0</c:v>
                </c:pt>
                <c:pt idx="2075">
                  <c:v>35781.0</c:v>
                </c:pt>
                <c:pt idx="2076">
                  <c:v>35782.0</c:v>
                </c:pt>
                <c:pt idx="2077">
                  <c:v>35783.0</c:v>
                </c:pt>
                <c:pt idx="2078">
                  <c:v>35786.0</c:v>
                </c:pt>
                <c:pt idx="2079">
                  <c:v>35787.0</c:v>
                </c:pt>
                <c:pt idx="2080">
                  <c:v>35788.0</c:v>
                </c:pt>
                <c:pt idx="2081">
                  <c:v>35789.0</c:v>
                </c:pt>
                <c:pt idx="2082">
                  <c:v>35790.0</c:v>
                </c:pt>
                <c:pt idx="2083">
                  <c:v>35793.0</c:v>
                </c:pt>
                <c:pt idx="2084">
                  <c:v>35794.0</c:v>
                </c:pt>
                <c:pt idx="2085">
                  <c:v>35795.0</c:v>
                </c:pt>
                <c:pt idx="2086">
                  <c:v>35796.0</c:v>
                </c:pt>
                <c:pt idx="2087">
                  <c:v>35797.0</c:v>
                </c:pt>
                <c:pt idx="2088">
                  <c:v>35800.0</c:v>
                </c:pt>
                <c:pt idx="2089">
                  <c:v>35801.0</c:v>
                </c:pt>
                <c:pt idx="2090">
                  <c:v>35802.0</c:v>
                </c:pt>
                <c:pt idx="2091">
                  <c:v>35803.0</c:v>
                </c:pt>
                <c:pt idx="2092">
                  <c:v>35804.0</c:v>
                </c:pt>
                <c:pt idx="2093">
                  <c:v>35807.0</c:v>
                </c:pt>
                <c:pt idx="2094">
                  <c:v>35808.0</c:v>
                </c:pt>
                <c:pt idx="2095">
                  <c:v>35809.0</c:v>
                </c:pt>
                <c:pt idx="2096">
                  <c:v>35810.0</c:v>
                </c:pt>
                <c:pt idx="2097">
                  <c:v>35811.0</c:v>
                </c:pt>
                <c:pt idx="2098">
                  <c:v>35814.0</c:v>
                </c:pt>
                <c:pt idx="2099">
                  <c:v>35815.0</c:v>
                </c:pt>
                <c:pt idx="2100">
                  <c:v>35816.0</c:v>
                </c:pt>
                <c:pt idx="2101">
                  <c:v>35817.0</c:v>
                </c:pt>
                <c:pt idx="2102">
                  <c:v>35818.0</c:v>
                </c:pt>
                <c:pt idx="2103">
                  <c:v>35821.0</c:v>
                </c:pt>
                <c:pt idx="2104">
                  <c:v>35822.0</c:v>
                </c:pt>
                <c:pt idx="2105">
                  <c:v>35823.0</c:v>
                </c:pt>
                <c:pt idx="2106">
                  <c:v>35824.0</c:v>
                </c:pt>
                <c:pt idx="2107">
                  <c:v>35825.0</c:v>
                </c:pt>
                <c:pt idx="2108">
                  <c:v>35828.0</c:v>
                </c:pt>
                <c:pt idx="2109">
                  <c:v>35829.0</c:v>
                </c:pt>
                <c:pt idx="2110">
                  <c:v>35830.0</c:v>
                </c:pt>
                <c:pt idx="2111">
                  <c:v>35831.0</c:v>
                </c:pt>
                <c:pt idx="2112">
                  <c:v>35832.0</c:v>
                </c:pt>
                <c:pt idx="2113">
                  <c:v>35835.0</c:v>
                </c:pt>
                <c:pt idx="2114">
                  <c:v>35836.0</c:v>
                </c:pt>
                <c:pt idx="2115">
                  <c:v>35837.0</c:v>
                </c:pt>
                <c:pt idx="2116">
                  <c:v>35838.0</c:v>
                </c:pt>
                <c:pt idx="2117">
                  <c:v>35839.0</c:v>
                </c:pt>
                <c:pt idx="2118">
                  <c:v>35842.0</c:v>
                </c:pt>
                <c:pt idx="2119">
                  <c:v>35843.0</c:v>
                </c:pt>
                <c:pt idx="2120">
                  <c:v>35844.0</c:v>
                </c:pt>
                <c:pt idx="2121">
                  <c:v>35845.0</c:v>
                </c:pt>
                <c:pt idx="2122">
                  <c:v>35846.0</c:v>
                </c:pt>
                <c:pt idx="2123">
                  <c:v>35849.0</c:v>
                </c:pt>
                <c:pt idx="2124">
                  <c:v>35850.0</c:v>
                </c:pt>
                <c:pt idx="2125">
                  <c:v>35851.0</c:v>
                </c:pt>
                <c:pt idx="2126">
                  <c:v>35852.0</c:v>
                </c:pt>
                <c:pt idx="2127">
                  <c:v>35853.0</c:v>
                </c:pt>
                <c:pt idx="2128">
                  <c:v>35856.0</c:v>
                </c:pt>
                <c:pt idx="2129">
                  <c:v>35857.0</c:v>
                </c:pt>
                <c:pt idx="2130">
                  <c:v>35858.0</c:v>
                </c:pt>
                <c:pt idx="2131">
                  <c:v>35859.0</c:v>
                </c:pt>
                <c:pt idx="2132">
                  <c:v>35860.0</c:v>
                </c:pt>
                <c:pt idx="2133">
                  <c:v>35863.0</c:v>
                </c:pt>
                <c:pt idx="2134">
                  <c:v>35864.0</c:v>
                </c:pt>
                <c:pt idx="2135">
                  <c:v>35865.0</c:v>
                </c:pt>
                <c:pt idx="2136">
                  <c:v>35866.0</c:v>
                </c:pt>
                <c:pt idx="2137">
                  <c:v>35867.0</c:v>
                </c:pt>
                <c:pt idx="2138">
                  <c:v>35870.0</c:v>
                </c:pt>
                <c:pt idx="2139">
                  <c:v>35871.0</c:v>
                </c:pt>
                <c:pt idx="2140">
                  <c:v>35872.0</c:v>
                </c:pt>
                <c:pt idx="2141">
                  <c:v>35873.0</c:v>
                </c:pt>
                <c:pt idx="2142">
                  <c:v>35874.0</c:v>
                </c:pt>
                <c:pt idx="2143">
                  <c:v>35877.0</c:v>
                </c:pt>
                <c:pt idx="2144">
                  <c:v>35878.0</c:v>
                </c:pt>
                <c:pt idx="2145">
                  <c:v>35879.0</c:v>
                </c:pt>
                <c:pt idx="2146">
                  <c:v>35880.0</c:v>
                </c:pt>
                <c:pt idx="2147">
                  <c:v>35881.0</c:v>
                </c:pt>
                <c:pt idx="2148">
                  <c:v>35884.0</c:v>
                </c:pt>
                <c:pt idx="2149">
                  <c:v>35885.0</c:v>
                </c:pt>
                <c:pt idx="2150">
                  <c:v>35886.0</c:v>
                </c:pt>
                <c:pt idx="2151">
                  <c:v>35887.0</c:v>
                </c:pt>
                <c:pt idx="2152">
                  <c:v>35888.0</c:v>
                </c:pt>
                <c:pt idx="2153">
                  <c:v>35891.0</c:v>
                </c:pt>
                <c:pt idx="2154">
                  <c:v>35892.0</c:v>
                </c:pt>
                <c:pt idx="2155">
                  <c:v>35893.0</c:v>
                </c:pt>
                <c:pt idx="2156">
                  <c:v>35894.0</c:v>
                </c:pt>
                <c:pt idx="2157">
                  <c:v>35895.0</c:v>
                </c:pt>
                <c:pt idx="2158">
                  <c:v>35898.0</c:v>
                </c:pt>
                <c:pt idx="2159">
                  <c:v>35899.0</c:v>
                </c:pt>
                <c:pt idx="2160">
                  <c:v>35900.0</c:v>
                </c:pt>
                <c:pt idx="2161">
                  <c:v>35901.0</c:v>
                </c:pt>
                <c:pt idx="2162">
                  <c:v>35902.0</c:v>
                </c:pt>
                <c:pt idx="2163">
                  <c:v>35905.0</c:v>
                </c:pt>
                <c:pt idx="2164">
                  <c:v>35906.0</c:v>
                </c:pt>
                <c:pt idx="2165">
                  <c:v>35907.0</c:v>
                </c:pt>
                <c:pt idx="2166">
                  <c:v>35908.0</c:v>
                </c:pt>
                <c:pt idx="2167">
                  <c:v>35909.0</c:v>
                </c:pt>
                <c:pt idx="2168">
                  <c:v>35912.0</c:v>
                </c:pt>
                <c:pt idx="2169">
                  <c:v>35913.0</c:v>
                </c:pt>
                <c:pt idx="2170">
                  <c:v>35914.0</c:v>
                </c:pt>
                <c:pt idx="2171">
                  <c:v>35915.0</c:v>
                </c:pt>
                <c:pt idx="2172">
                  <c:v>35916.0</c:v>
                </c:pt>
                <c:pt idx="2173">
                  <c:v>35919.0</c:v>
                </c:pt>
                <c:pt idx="2174">
                  <c:v>35920.0</c:v>
                </c:pt>
                <c:pt idx="2175">
                  <c:v>35921.0</c:v>
                </c:pt>
                <c:pt idx="2176">
                  <c:v>35922.0</c:v>
                </c:pt>
                <c:pt idx="2177">
                  <c:v>35923.0</c:v>
                </c:pt>
                <c:pt idx="2178">
                  <c:v>35926.0</c:v>
                </c:pt>
                <c:pt idx="2179">
                  <c:v>35927.0</c:v>
                </c:pt>
                <c:pt idx="2180">
                  <c:v>35928.0</c:v>
                </c:pt>
                <c:pt idx="2181">
                  <c:v>35929.0</c:v>
                </c:pt>
                <c:pt idx="2182">
                  <c:v>35930.0</c:v>
                </c:pt>
                <c:pt idx="2183">
                  <c:v>35933.0</c:v>
                </c:pt>
                <c:pt idx="2184">
                  <c:v>35934.0</c:v>
                </c:pt>
                <c:pt idx="2185">
                  <c:v>35935.0</c:v>
                </c:pt>
                <c:pt idx="2186">
                  <c:v>35936.0</c:v>
                </c:pt>
                <c:pt idx="2187">
                  <c:v>35937.0</c:v>
                </c:pt>
                <c:pt idx="2188">
                  <c:v>35940.0</c:v>
                </c:pt>
                <c:pt idx="2189">
                  <c:v>35941.0</c:v>
                </c:pt>
                <c:pt idx="2190">
                  <c:v>35942.0</c:v>
                </c:pt>
                <c:pt idx="2191">
                  <c:v>35943.0</c:v>
                </c:pt>
                <c:pt idx="2192">
                  <c:v>35944.0</c:v>
                </c:pt>
                <c:pt idx="2193">
                  <c:v>35947.0</c:v>
                </c:pt>
                <c:pt idx="2194">
                  <c:v>35948.0</c:v>
                </c:pt>
                <c:pt idx="2195">
                  <c:v>35949.0</c:v>
                </c:pt>
                <c:pt idx="2196">
                  <c:v>35950.0</c:v>
                </c:pt>
                <c:pt idx="2197">
                  <c:v>35951.0</c:v>
                </c:pt>
                <c:pt idx="2198">
                  <c:v>35954.0</c:v>
                </c:pt>
                <c:pt idx="2199">
                  <c:v>35955.0</c:v>
                </c:pt>
                <c:pt idx="2200">
                  <c:v>35956.0</c:v>
                </c:pt>
                <c:pt idx="2201">
                  <c:v>35957.0</c:v>
                </c:pt>
                <c:pt idx="2202">
                  <c:v>35958.0</c:v>
                </c:pt>
                <c:pt idx="2203">
                  <c:v>35961.0</c:v>
                </c:pt>
                <c:pt idx="2204">
                  <c:v>35962.0</c:v>
                </c:pt>
                <c:pt idx="2205">
                  <c:v>35963.0</c:v>
                </c:pt>
                <c:pt idx="2206">
                  <c:v>35964.0</c:v>
                </c:pt>
                <c:pt idx="2207">
                  <c:v>35965.0</c:v>
                </c:pt>
                <c:pt idx="2208">
                  <c:v>35968.0</c:v>
                </c:pt>
                <c:pt idx="2209">
                  <c:v>35969.0</c:v>
                </c:pt>
                <c:pt idx="2210">
                  <c:v>35970.0</c:v>
                </c:pt>
                <c:pt idx="2211">
                  <c:v>35971.0</c:v>
                </c:pt>
                <c:pt idx="2212">
                  <c:v>35972.0</c:v>
                </c:pt>
                <c:pt idx="2213">
                  <c:v>35975.0</c:v>
                </c:pt>
                <c:pt idx="2214">
                  <c:v>35976.0</c:v>
                </c:pt>
                <c:pt idx="2215">
                  <c:v>35977.0</c:v>
                </c:pt>
                <c:pt idx="2216">
                  <c:v>35978.0</c:v>
                </c:pt>
                <c:pt idx="2217">
                  <c:v>35979.0</c:v>
                </c:pt>
                <c:pt idx="2218">
                  <c:v>35982.0</c:v>
                </c:pt>
                <c:pt idx="2219">
                  <c:v>35983.0</c:v>
                </c:pt>
                <c:pt idx="2220">
                  <c:v>35984.0</c:v>
                </c:pt>
                <c:pt idx="2221">
                  <c:v>35985.0</c:v>
                </c:pt>
                <c:pt idx="2222">
                  <c:v>35986.0</c:v>
                </c:pt>
                <c:pt idx="2223">
                  <c:v>35989.0</c:v>
                </c:pt>
                <c:pt idx="2224">
                  <c:v>35990.0</c:v>
                </c:pt>
                <c:pt idx="2225">
                  <c:v>35991.0</c:v>
                </c:pt>
                <c:pt idx="2226">
                  <c:v>35992.0</c:v>
                </c:pt>
                <c:pt idx="2227">
                  <c:v>35993.0</c:v>
                </c:pt>
                <c:pt idx="2228">
                  <c:v>35996.0</c:v>
                </c:pt>
                <c:pt idx="2229">
                  <c:v>35997.0</c:v>
                </c:pt>
                <c:pt idx="2230">
                  <c:v>35998.0</c:v>
                </c:pt>
                <c:pt idx="2231">
                  <c:v>35999.0</c:v>
                </c:pt>
                <c:pt idx="2232">
                  <c:v>36000.0</c:v>
                </c:pt>
                <c:pt idx="2233">
                  <c:v>36003.0</c:v>
                </c:pt>
                <c:pt idx="2234">
                  <c:v>36004.0</c:v>
                </c:pt>
                <c:pt idx="2235">
                  <c:v>36005.0</c:v>
                </c:pt>
                <c:pt idx="2236">
                  <c:v>36006.0</c:v>
                </c:pt>
                <c:pt idx="2237">
                  <c:v>36007.0</c:v>
                </c:pt>
                <c:pt idx="2238">
                  <c:v>36010.0</c:v>
                </c:pt>
                <c:pt idx="2239">
                  <c:v>36011.0</c:v>
                </c:pt>
                <c:pt idx="2240">
                  <c:v>36012.0</c:v>
                </c:pt>
                <c:pt idx="2241">
                  <c:v>36013.0</c:v>
                </c:pt>
                <c:pt idx="2242">
                  <c:v>36014.0</c:v>
                </c:pt>
                <c:pt idx="2243">
                  <c:v>36017.0</c:v>
                </c:pt>
                <c:pt idx="2244">
                  <c:v>36018.0</c:v>
                </c:pt>
                <c:pt idx="2245">
                  <c:v>36019.0</c:v>
                </c:pt>
                <c:pt idx="2246">
                  <c:v>36020.0</c:v>
                </c:pt>
                <c:pt idx="2247">
                  <c:v>36021.0</c:v>
                </c:pt>
                <c:pt idx="2248">
                  <c:v>36024.0</c:v>
                </c:pt>
                <c:pt idx="2249">
                  <c:v>36025.0</c:v>
                </c:pt>
                <c:pt idx="2250">
                  <c:v>36026.0</c:v>
                </c:pt>
                <c:pt idx="2251">
                  <c:v>36027.0</c:v>
                </c:pt>
                <c:pt idx="2252">
                  <c:v>36028.0</c:v>
                </c:pt>
                <c:pt idx="2253">
                  <c:v>36031.0</c:v>
                </c:pt>
                <c:pt idx="2254">
                  <c:v>36032.0</c:v>
                </c:pt>
                <c:pt idx="2255">
                  <c:v>36033.0</c:v>
                </c:pt>
                <c:pt idx="2256">
                  <c:v>36034.0</c:v>
                </c:pt>
                <c:pt idx="2257">
                  <c:v>36035.0</c:v>
                </c:pt>
                <c:pt idx="2258">
                  <c:v>36038.0</c:v>
                </c:pt>
                <c:pt idx="2259">
                  <c:v>36039.0</c:v>
                </c:pt>
                <c:pt idx="2260">
                  <c:v>36040.0</c:v>
                </c:pt>
                <c:pt idx="2261">
                  <c:v>36041.0</c:v>
                </c:pt>
                <c:pt idx="2262">
                  <c:v>36042.0</c:v>
                </c:pt>
                <c:pt idx="2263">
                  <c:v>36045.0</c:v>
                </c:pt>
                <c:pt idx="2264">
                  <c:v>36046.0</c:v>
                </c:pt>
                <c:pt idx="2265">
                  <c:v>36047.0</c:v>
                </c:pt>
                <c:pt idx="2266">
                  <c:v>36048.0</c:v>
                </c:pt>
                <c:pt idx="2267">
                  <c:v>36049.0</c:v>
                </c:pt>
                <c:pt idx="2268">
                  <c:v>36052.0</c:v>
                </c:pt>
                <c:pt idx="2269">
                  <c:v>36053.0</c:v>
                </c:pt>
                <c:pt idx="2270">
                  <c:v>36054.0</c:v>
                </c:pt>
                <c:pt idx="2271">
                  <c:v>36055.0</c:v>
                </c:pt>
                <c:pt idx="2272">
                  <c:v>36056.0</c:v>
                </c:pt>
                <c:pt idx="2273">
                  <c:v>36059.0</c:v>
                </c:pt>
                <c:pt idx="2274">
                  <c:v>36060.0</c:v>
                </c:pt>
                <c:pt idx="2275">
                  <c:v>36061.0</c:v>
                </c:pt>
                <c:pt idx="2276">
                  <c:v>36062.0</c:v>
                </c:pt>
                <c:pt idx="2277">
                  <c:v>36063.0</c:v>
                </c:pt>
                <c:pt idx="2278">
                  <c:v>36066.0</c:v>
                </c:pt>
                <c:pt idx="2279">
                  <c:v>36067.0</c:v>
                </c:pt>
                <c:pt idx="2280">
                  <c:v>36068.0</c:v>
                </c:pt>
                <c:pt idx="2281">
                  <c:v>36069.0</c:v>
                </c:pt>
                <c:pt idx="2282">
                  <c:v>36070.0</c:v>
                </c:pt>
                <c:pt idx="2283">
                  <c:v>36073.0</c:v>
                </c:pt>
                <c:pt idx="2284">
                  <c:v>36074.0</c:v>
                </c:pt>
                <c:pt idx="2285">
                  <c:v>36075.0</c:v>
                </c:pt>
                <c:pt idx="2286">
                  <c:v>36076.0</c:v>
                </c:pt>
                <c:pt idx="2287">
                  <c:v>36077.0</c:v>
                </c:pt>
                <c:pt idx="2288">
                  <c:v>36080.0</c:v>
                </c:pt>
                <c:pt idx="2289">
                  <c:v>36081.0</c:v>
                </c:pt>
                <c:pt idx="2290">
                  <c:v>36082.0</c:v>
                </c:pt>
                <c:pt idx="2291">
                  <c:v>36083.0</c:v>
                </c:pt>
                <c:pt idx="2292">
                  <c:v>36084.0</c:v>
                </c:pt>
                <c:pt idx="2293">
                  <c:v>36087.0</c:v>
                </c:pt>
                <c:pt idx="2294">
                  <c:v>36088.0</c:v>
                </c:pt>
                <c:pt idx="2295">
                  <c:v>36089.0</c:v>
                </c:pt>
                <c:pt idx="2296">
                  <c:v>36090.0</c:v>
                </c:pt>
                <c:pt idx="2297">
                  <c:v>36091.0</c:v>
                </c:pt>
                <c:pt idx="2298">
                  <c:v>36094.0</c:v>
                </c:pt>
                <c:pt idx="2299">
                  <c:v>36095.0</c:v>
                </c:pt>
                <c:pt idx="2300">
                  <c:v>36096.0</c:v>
                </c:pt>
                <c:pt idx="2301">
                  <c:v>36097.0</c:v>
                </c:pt>
                <c:pt idx="2302">
                  <c:v>36098.0</c:v>
                </c:pt>
                <c:pt idx="2303">
                  <c:v>36101.0</c:v>
                </c:pt>
                <c:pt idx="2304">
                  <c:v>36102.0</c:v>
                </c:pt>
                <c:pt idx="2305">
                  <c:v>36103.0</c:v>
                </c:pt>
                <c:pt idx="2306">
                  <c:v>36104.0</c:v>
                </c:pt>
                <c:pt idx="2307">
                  <c:v>36105.0</c:v>
                </c:pt>
                <c:pt idx="2308">
                  <c:v>36108.0</c:v>
                </c:pt>
                <c:pt idx="2309">
                  <c:v>36109.0</c:v>
                </c:pt>
                <c:pt idx="2310">
                  <c:v>36110.0</c:v>
                </c:pt>
                <c:pt idx="2311">
                  <c:v>36111.0</c:v>
                </c:pt>
                <c:pt idx="2312">
                  <c:v>36112.0</c:v>
                </c:pt>
                <c:pt idx="2313">
                  <c:v>36115.0</c:v>
                </c:pt>
                <c:pt idx="2314">
                  <c:v>36116.0</c:v>
                </c:pt>
                <c:pt idx="2315">
                  <c:v>36117.0</c:v>
                </c:pt>
                <c:pt idx="2316">
                  <c:v>36118.0</c:v>
                </c:pt>
                <c:pt idx="2317">
                  <c:v>36119.0</c:v>
                </c:pt>
                <c:pt idx="2318">
                  <c:v>36122.0</c:v>
                </c:pt>
                <c:pt idx="2319">
                  <c:v>36123.0</c:v>
                </c:pt>
                <c:pt idx="2320">
                  <c:v>36124.0</c:v>
                </c:pt>
                <c:pt idx="2321">
                  <c:v>36125.0</c:v>
                </c:pt>
                <c:pt idx="2322">
                  <c:v>36126.0</c:v>
                </c:pt>
                <c:pt idx="2323">
                  <c:v>36129.0</c:v>
                </c:pt>
                <c:pt idx="2324">
                  <c:v>36130.0</c:v>
                </c:pt>
                <c:pt idx="2325">
                  <c:v>36131.0</c:v>
                </c:pt>
                <c:pt idx="2326">
                  <c:v>36132.0</c:v>
                </c:pt>
                <c:pt idx="2327">
                  <c:v>36133.0</c:v>
                </c:pt>
                <c:pt idx="2328">
                  <c:v>36136.0</c:v>
                </c:pt>
                <c:pt idx="2329">
                  <c:v>36137.0</c:v>
                </c:pt>
                <c:pt idx="2330">
                  <c:v>36138.0</c:v>
                </c:pt>
                <c:pt idx="2331">
                  <c:v>36139.0</c:v>
                </c:pt>
                <c:pt idx="2332">
                  <c:v>36140.0</c:v>
                </c:pt>
                <c:pt idx="2333">
                  <c:v>36143.0</c:v>
                </c:pt>
                <c:pt idx="2334">
                  <c:v>36144.0</c:v>
                </c:pt>
                <c:pt idx="2335">
                  <c:v>36145.0</c:v>
                </c:pt>
                <c:pt idx="2336">
                  <c:v>36146.0</c:v>
                </c:pt>
                <c:pt idx="2337">
                  <c:v>36147.0</c:v>
                </c:pt>
                <c:pt idx="2338">
                  <c:v>36150.0</c:v>
                </c:pt>
                <c:pt idx="2339">
                  <c:v>36151.0</c:v>
                </c:pt>
                <c:pt idx="2340">
                  <c:v>36152.0</c:v>
                </c:pt>
                <c:pt idx="2341">
                  <c:v>36153.0</c:v>
                </c:pt>
                <c:pt idx="2342">
                  <c:v>36154.0</c:v>
                </c:pt>
                <c:pt idx="2343">
                  <c:v>36157.0</c:v>
                </c:pt>
                <c:pt idx="2344">
                  <c:v>36158.0</c:v>
                </c:pt>
                <c:pt idx="2345">
                  <c:v>36159.0</c:v>
                </c:pt>
                <c:pt idx="2346">
                  <c:v>36160.0</c:v>
                </c:pt>
                <c:pt idx="2347">
                  <c:v>36161.0</c:v>
                </c:pt>
                <c:pt idx="2348">
                  <c:v>36164.0</c:v>
                </c:pt>
                <c:pt idx="2349">
                  <c:v>36165.0</c:v>
                </c:pt>
                <c:pt idx="2350">
                  <c:v>36166.0</c:v>
                </c:pt>
                <c:pt idx="2351">
                  <c:v>36167.0</c:v>
                </c:pt>
                <c:pt idx="2352">
                  <c:v>36168.0</c:v>
                </c:pt>
                <c:pt idx="2353">
                  <c:v>36171.0</c:v>
                </c:pt>
                <c:pt idx="2354">
                  <c:v>36172.0</c:v>
                </c:pt>
                <c:pt idx="2355">
                  <c:v>36173.0</c:v>
                </c:pt>
                <c:pt idx="2356">
                  <c:v>36174.0</c:v>
                </c:pt>
                <c:pt idx="2357">
                  <c:v>36175.0</c:v>
                </c:pt>
                <c:pt idx="2358">
                  <c:v>36178.0</c:v>
                </c:pt>
                <c:pt idx="2359">
                  <c:v>36179.0</c:v>
                </c:pt>
                <c:pt idx="2360">
                  <c:v>36180.0</c:v>
                </c:pt>
                <c:pt idx="2361">
                  <c:v>36181.0</c:v>
                </c:pt>
                <c:pt idx="2362">
                  <c:v>36182.0</c:v>
                </c:pt>
                <c:pt idx="2363">
                  <c:v>36185.0</c:v>
                </c:pt>
                <c:pt idx="2364">
                  <c:v>36186.0</c:v>
                </c:pt>
                <c:pt idx="2365">
                  <c:v>36187.0</c:v>
                </c:pt>
                <c:pt idx="2366">
                  <c:v>36188.0</c:v>
                </c:pt>
                <c:pt idx="2367">
                  <c:v>36189.0</c:v>
                </c:pt>
                <c:pt idx="2368">
                  <c:v>36192.0</c:v>
                </c:pt>
                <c:pt idx="2369">
                  <c:v>36193.0</c:v>
                </c:pt>
                <c:pt idx="2370">
                  <c:v>36194.0</c:v>
                </c:pt>
                <c:pt idx="2371">
                  <c:v>36195.0</c:v>
                </c:pt>
                <c:pt idx="2372">
                  <c:v>36196.0</c:v>
                </c:pt>
                <c:pt idx="2373">
                  <c:v>36199.0</c:v>
                </c:pt>
                <c:pt idx="2374">
                  <c:v>36200.0</c:v>
                </c:pt>
                <c:pt idx="2375">
                  <c:v>36201.0</c:v>
                </c:pt>
                <c:pt idx="2376">
                  <c:v>36202.0</c:v>
                </c:pt>
                <c:pt idx="2377">
                  <c:v>36203.0</c:v>
                </c:pt>
                <c:pt idx="2378">
                  <c:v>36206.0</c:v>
                </c:pt>
                <c:pt idx="2379">
                  <c:v>36207.0</c:v>
                </c:pt>
                <c:pt idx="2380">
                  <c:v>36208.0</c:v>
                </c:pt>
                <c:pt idx="2381">
                  <c:v>36209.0</c:v>
                </c:pt>
                <c:pt idx="2382">
                  <c:v>36210.0</c:v>
                </c:pt>
                <c:pt idx="2383">
                  <c:v>36213.0</c:v>
                </c:pt>
                <c:pt idx="2384">
                  <c:v>36214.0</c:v>
                </c:pt>
                <c:pt idx="2385">
                  <c:v>36215.0</c:v>
                </c:pt>
                <c:pt idx="2386">
                  <c:v>36216.0</c:v>
                </c:pt>
                <c:pt idx="2387">
                  <c:v>36217.0</c:v>
                </c:pt>
                <c:pt idx="2388">
                  <c:v>36220.0</c:v>
                </c:pt>
                <c:pt idx="2389">
                  <c:v>36221.0</c:v>
                </c:pt>
                <c:pt idx="2390">
                  <c:v>36222.0</c:v>
                </c:pt>
                <c:pt idx="2391">
                  <c:v>36223.0</c:v>
                </c:pt>
                <c:pt idx="2392">
                  <c:v>36224.0</c:v>
                </c:pt>
                <c:pt idx="2393">
                  <c:v>36227.0</c:v>
                </c:pt>
                <c:pt idx="2394">
                  <c:v>36228.0</c:v>
                </c:pt>
                <c:pt idx="2395">
                  <c:v>36229.0</c:v>
                </c:pt>
                <c:pt idx="2396">
                  <c:v>36230.0</c:v>
                </c:pt>
                <c:pt idx="2397">
                  <c:v>36231.0</c:v>
                </c:pt>
                <c:pt idx="2398">
                  <c:v>36234.0</c:v>
                </c:pt>
                <c:pt idx="2399">
                  <c:v>36235.0</c:v>
                </c:pt>
                <c:pt idx="2400">
                  <c:v>36236.0</c:v>
                </c:pt>
                <c:pt idx="2401">
                  <c:v>36237.0</c:v>
                </c:pt>
                <c:pt idx="2402">
                  <c:v>36238.0</c:v>
                </c:pt>
                <c:pt idx="2403">
                  <c:v>36241.0</c:v>
                </c:pt>
                <c:pt idx="2404">
                  <c:v>36242.0</c:v>
                </c:pt>
                <c:pt idx="2405">
                  <c:v>36243.0</c:v>
                </c:pt>
                <c:pt idx="2406">
                  <c:v>36244.0</c:v>
                </c:pt>
                <c:pt idx="2407">
                  <c:v>36245.0</c:v>
                </c:pt>
                <c:pt idx="2408">
                  <c:v>36248.0</c:v>
                </c:pt>
                <c:pt idx="2409">
                  <c:v>36249.0</c:v>
                </c:pt>
                <c:pt idx="2410">
                  <c:v>36250.0</c:v>
                </c:pt>
                <c:pt idx="2411">
                  <c:v>36251.0</c:v>
                </c:pt>
                <c:pt idx="2412">
                  <c:v>36252.0</c:v>
                </c:pt>
                <c:pt idx="2413">
                  <c:v>36255.0</c:v>
                </c:pt>
                <c:pt idx="2414">
                  <c:v>36256.0</c:v>
                </c:pt>
                <c:pt idx="2415">
                  <c:v>36257.0</c:v>
                </c:pt>
                <c:pt idx="2416">
                  <c:v>36258.0</c:v>
                </c:pt>
                <c:pt idx="2417">
                  <c:v>36259.0</c:v>
                </c:pt>
                <c:pt idx="2418">
                  <c:v>36262.0</c:v>
                </c:pt>
                <c:pt idx="2419">
                  <c:v>36263.0</c:v>
                </c:pt>
                <c:pt idx="2420">
                  <c:v>36264.0</c:v>
                </c:pt>
                <c:pt idx="2421">
                  <c:v>36265.0</c:v>
                </c:pt>
                <c:pt idx="2422">
                  <c:v>36266.0</c:v>
                </c:pt>
                <c:pt idx="2423">
                  <c:v>36269.0</c:v>
                </c:pt>
                <c:pt idx="2424">
                  <c:v>36270.0</c:v>
                </c:pt>
                <c:pt idx="2425">
                  <c:v>36271.0</c:v>
                </c:pt>
                <c:pt idx="2426">
                  <c:v>36272.0</c:v>
                </c:pt>
                <c:pt idx="2427">
                  <c:v>36273.0</c:v>
                </c:pt>
                <c:pt idx="2428">
                  <c:v>36276.0</c:v>
                </c:pt>
                <c:pt idx="2429">
                  <c:v>36277.0</c:v>
                </c:pt>
                <c:pt idx="2430">
                  <c:v>36278.0</c:v>
                </c:pt>
                <c:pt idx="2431">
                  <c:v>36279.0</c:v>
                </c:pt>
                <c:pt idx="2432">
                  <c:v>36280.0</c:v>
                </c:pt>
                <c:pt idx="2433">
                  <c:v>36283.0</c:v>
                </c:pt>
                <c:pt idx="2434">
                  <c:v>36284.0</c:v>
                </c:pt>
                <c:pt idx="2435">
                  <c:v>36285.0</c:v>
                </c:pt>
                <c:pt idx="2436">
                  <c:v>36286.0</c:v>
                </c:pt>
                <c:pt idx="2437">
                  <c:v>36287.0</c:v>
                </c:pt>
                <c:pt idx="2438">
                  <c:v>36290.0</c:v>
                </c:pt>
                <c:pt idx="2439">
                  <c:v>36291.0</c:v>
                </c:pt>
                <c:pt idx="2440">
                  <c:v>36292.0</c:v>
                </c:pt>
                <c:pt idx="2441">
                  <c:v>36293.0</c:v>
                </c:pt>
                <c:pt idx="2442">
                  <c:v>36294.0</c:v>
                </c:pt>
                <c:pt idx="2443">
                  <c:v>36297.0</c:v>
                </c:pt>
                <c:pt idx="2444">
                  <c:v>36298.0</c:v>
                </c:pt>
                <c:pt idx="2445">
                  <c:v>36299.0</c:v>
                </c:pt>
                <c:pt idx="2446">
                  <c:v>36300.0</c:v>
                </c:pt>
                <c:pt idx="2447">
                  <c:v>36301.0</c:v>
                </c:pt>
                <c:pt idx="2448">
                  <c:v>36304.0</c:v>
                </c:pt>
                <c:pt idx="2449">
                  <c:v>36305.0</c:v>
                </c:pt>
                <c:pt idx="2450">
                  <c:v>36306.0</c:v>
                </c:pt>
                <c:pt idx="2451">
                  <c:v>36307.0</c:v>
                </c:pt>
                <c:pt idx="2452">
                  <c:v>36308.0</c:v>
                </c:pt>
                <c:pt idx="2453">
                  <c:v>36311.0</c:v>
                </c:pt>
                <c:pt idx="2454">
                  <c:v>36312.0</c:v>
                </c:pt>
                <c:pt idx="2455">
                  <c:v>36313.0</c:v>
                </c:pt>
                <c:pt idx="2456">
                  <c:v>36314.0</c:v>
                </c:pt>
                <c:pt idx="2457">
                  <c:v>36315.0</c:v>
                </c:pt>
                <c:pt idx="2458">
                  <c:v>36318.0</c:v>
                </c:pt>
                <c:pt idx="2459">
                  <c:v>36319.0</c:v>
                </c:pt>
                <c:pt idx="2460">
                  <c:v>36320.0</c:v>
                </c:pt>
                <c:pt idx="2461">
                  <c:v>36321.0</c:v>
                </c:pt>
                <c:pt idx="2462">
                  <c:v>36322.0</c:v>
                </c:pt>
                <c:pt idx="2463">
                  <c:v>36325.0</c:v>
                </c:pt>
                <c:pt idx="2464">
                  <c:v>36326.0</c:v>
                </c:pt>
                <c:pt idx="2465">
                  <c:v>36327.0</c:v>
                </c:pt>
                <c:pt idx="2466">
                  <c:v>36328.0</c:v>
                </c:pt>
                <c:pt idx="2467">
                  <c:v>36329.0</c:v>
                </c:pt>
                <c:pt idx="2468">
                  <c:v>36332.0</c:v>
                </c:pt>
                <c:pt idx="2469">
                  <c:v>36333.0</c:v>
                </c:pt>
                <c:pt idx="2470">
                  <c:v>36334.0</c:v>
                </c:pt>
                <c:pt idx="2471">
                  <c:v>36335.0</c:v>
                </c:pt>
                <c:pt idx="2472">
                  <c:v>36336.0</c:v>
                </c:pt>
                <c:pt idx="2473">
                  <c:v>36339.0</c:v>
                </c:pt>
                <c:pt idx="2474">
                  <c:v>36340.0</c:v>
                </c:pt>
                <c:pt idx="2475">
                  <c:v>36341.0</c:v>
                </c:pt>
                <c:pt idx="2476">
                  <c:v>36342.0</c:v>
                </c:pt>
                <c:pt idx="2477">
                  <c:v>36343.0</c:v>
                </c:pt>
                <c:pt idx="2478">
                  <c:v>36346.0</c:v>
                </c:pt>
                <c:pt idx="2479">
                  <c:v>36347.0</c:v>
                </c:pt>
                <c:pt idx="2480">
                  <c:v>36348.0</c:v>
                </c:pt>
                <c:pt idx="2481">
                  <c:v>36349.0</c:v>
                </c:pt>
                <c:pt idx="2482">
                  <c:v>36350.0</c:v>
                </c:pt>
                <c:pt idx="2483">
                  <c:v>36353.0</c:v>
                </c:pt>
                <c:pt idx="2484">
                  <c:v>36354.0</c:v>
                </c:pt>
                <c:pt idx="2485">
                  <c:v>36355.0</c:v>
                </c:pt>
                <c:pt idx="2486">
                  <c:v>36356.0</c:v>
                </c:pt>
                <c:pt idx="2487">
                  <c:v>36357.0</c:v>
                </c:pt>
                <c:pt idx="2488">
                  <c:v>36360.0</c:v>
                </c:pt>
                <c:pt idx="2489">
                  <c:v>36361.0</c:v>
                </c:pt>
                <c:pt idx="2490">
                  <c:v>36362.0</c:v>
                </c:pt>
                <c:pt idx="2491">
                  <c:v>36363.0</c:v>
                </c:pt>
                <c:pt idx="2492">
                  <c:v>36364.0</c:v>
                </c:pt>
                <c:pt idx="2493">
                  <c:v>36367.0</c:v>
                </c:pt>
                <c:pt idx="2494">
                  <c:v>36368.0</c:v>
                </c:pt>
                <c:pt idx="2495">
                  <c:v>36369.0</c:v>
                </c:pt>
                <c:pt idx="2496">
                  <c:v>36370.0</c:v>
                </c:pt>
                <c:pt idx="2497">
                  <c:v>36371.0</c:v>
                </c:pt>
                <c:pt idx="2498">
                  <c:v>36374.0</c:v>
                </c:pt>
                <c:pt idx="2499">
                  <c:v>36375.0</c:v>
                </c:pt>
                <c:pt idx="2500">
                  <c:v>36376.0</c:v>
                </c:pt>
                <c:pt idx="2501">
                  <c:v>36377.0</c:v>
                </c:pt>
                <c:pt idx="2502">
                  <c:v>36378.0</c:v>
                </c:pt>
                <c:pt idx="2503">
                  <c:v>36381.0</c:v>
                </c:pt>
                <c:pt idx="2504">
                  <c:v>36382.0</c:v>
                </c:pt>
                <c:pt idx="2505">
                  <c:v>36383.0</c:v>
                </c:pt>
                <c:pt idx="2506">
                  <c:v>36384.0</c:v>
                </c:pt>
                <c:pt idx="2507">
                  <c:v>36385.0</c:v>
                </c:pt>
                <c:pt idx="2508">
                  <c:v>36388.0</c:v>
                </c:pt>
                <c:pt idx="2509">
                  <c:v>36389.0</c:v>
                </c:pt>
                <c:pt idx="2510">
                  <c:v>36390.0</c:v>
                </c:pt>
                <c:pt idx="2511">
                  <c:v>36391.0</c:v>
                </c:pt>
                <c:pt idx="2512">
                  <c:v>36392.0</c:v>
                </c:pt>
                <c:pt idx="2513">
                  <c:v>36395.0</c:v>
                </c:pt>
                <c:pt idx="2514">
                  <c:v>36396.0</c:v>
                </c:pt>
                <c:pt idx="2515">
                  <c:v>36397.0</c:v>
                </c:pt>
                <c:pt idx="2516">
                  <c:v>36398.0</c:v>
                </c:pt>
                <c:pt idx="2517">
                  <c:v>36399.0</c:v>
                </c:pt>
                <c:pt idx="2518">
                  <c:v>36402.0</c:v>
                </c:pt>
                <c:pt idx="2519">
                  <c:v>36403.0</c:v>
                </c:pt>
                <c:pt idx="2520">
                  <c:v>36404.0</c:v>
                </c:pt>
                <c:pt idx="2521">
                  <c:v>36405.0</c:v>
                </c:pt>
                <c:pt idx="2522">
                  <c:v>36406.0</c:v>
                </c:pt>
                <c:pt idx="2523">
                  <c:v>36409.0</c:v>
                </c:pt>
                <c:pt idx="2524">
                  <c:v>36410.0</c:v>
                </c:pt>
                <c:pt idx="2525">
                  <c:v>36411.0</c:v>
                </c:pt>
                <c:pt idx="2526">
                  <c:v>36412.0</c:v>
                </c:pt>
                <c:pt idx="2527">
                  <c:v>36413.0</c:v>
                </c:pt>
                <c:pt idx="2528">
                  <c:v>36416.0</c:v>
                </c:pt>
                <c:pt idx="2529">
                  <c:v>36417.0</c:v>
                </c:pt>
                <c:pt idx="2530">
                  <c:v>36418.0</c:v>
                </c:pt>
                <c:pt idx="2531">
                  <c:v>36419.0</c:v>
                </c:pt>
                <c:pt idx="2532">
                  <c:v>36420.0</c:v>
                </c:pt>
                <c:pt idx="2533">
                  <c:v>36423.0</c:v>
                </c:pt>
                <c:pt idx="2534">
                  <c:v>36424.0</c:v>
                </c:pt>
                <c:pt idx="2535">
                  <c:v>36425.0</c:v>
                </c:pt>
                <c:pt idx="2536">
                  <c:v>36426.0</c:v>
                </c:pt>
                <c:pt idx="2537">
                  <c:v>36427.0</c:v>
                </c:pt>
                <c:pt idx="2538">
                  <c:v>36430.0</c:v>
                </c:pt>
                <c:pt idx="2539">
                  <c:v>36431.0</c:v>
                </c:pt>
                <c:pt idx="2540">
                  <c:v>36432.0</c:v>
                </c:pt>
                <c:pt idx="2541">
                  <c:v>36433.0</c:v>
                </c:pt>
                <c:pt idx="2542">
                  <c:v>36434.0</c:v>
                </c:pt>
                <c:pt idx="2543">
                  <c:v>36437.0</c:v>
                </c:pt>
                <c:pt idx="2544">
                  <c:v>36438.0</c:v>
                </c:pt>
                <c:pt idx="2545">
                  <c:v>36439.0</c:v>
                </c:pt>
                <c:pt idx="2546">
                  <c:v>36440.0</c:v>
                </c:pt>
                <c:pt idx="2547">
                  <c:v>36441.0</c:v>
                </c:pt>
                <c:pt idx="2548">
                  <c:v>36444.0</c:v>
                </c:pt>
                <c:pt idx="2549">
                  <c:v>36445.0</c:v>
                </c:pt>
                <c:pt idx="2550">
                  <c:v>36446.0</c:v>
                </c:pt>
                <c:pt idx="2551">
                  <c:v>36447.0</c:v>
                </c:pt>
                <c:pt idx="2552">
                  <c:v>36448.0</c:v>
                </c:pt>
                <c:pt idx="2553">
                  <c:v>36451.0</c:v>
                </c:pt>
                <c:pt idx="2554">
                  <c:v>36452.0</c:v>
                </c:pt>
                <c:pt idx="2555">
                  <c:v>36453.0</c:v>
                </c:pt>
                <c:pt idx="2556">
                  <c:v>36454.0</c:v>
                </c:pt>
                <c:pt idx="2557">
                  <c:v>36455.0</c:v>
                </c:pt>
                <c:pt idx="2558">
                  <c:v>36458.0</c:v>
                </c:pt>
                <c:pt idx="2559">
                  <c:v>36459.0</c:v>
                </c:pt>
                <c:pt idx="2560">
                  <c:v>36460.0</c:v>
                </c:pt>
                <c:pt idx="2561">
                  <c:v>36461.0</c:v>
                </c:pt>
                <c:pt idx="2562">
                  <c:v>36462.0</c:v>
                </c:pt>
                <c:pt idx="2563">
                  <c:v>36465.0</c:v>
                </c:pt>
                <c:pt idx="2564">
                  <c:v>36466.0</c:v>
                </c:pt>
                <c:pt idx="2565">
                  <c:v>36467.0</c:v>
                </c:pt>
                <c:pt idx="2566">
                  <c:v>36468.0</c:v>
                </c:pt>
                <c:pt idx="2567">
                  <c:v>36469.0</c:v>
                </c:pt>
                <c:pt idx="2568">
                  <c:v>36472.0</c:v>
                </c:pt>
                <c:pt idx="2569">
                  <c:v>36473.0</c:v>
                </c:pt>
                <c:pt idx="2570">
                  <c:v>36474.0</c:v>
                </c:pt>
                <c:pt idx="2571">
                  <c:v>36475.0</c:v>
                </c:pt>
                <c:pt idx="2572">
                  <c:v>36476.0</c:v>
                </c:pt>
                <c:pt idx="2573">
                  <c:v>36479.0</c:v>
                </c:pt>
                <c:pt idx="2574">
                  <c:v>36480.0</c:v>
                </c:pt>
                <c:pt idx="2575">
                  <c:v>36481.0</c:v>
                </c:pt>
                <c:pt idx="2576">
                  <c:v>36482.0</c:v>
                </c:pt>
                <c:pt idx="2577">
                  <c:v>36483.0</c:v>
                </c:pt>
                <c:pt idx="2578">
                  <c:v>36486.0</c:v>
                </c:pt>
                <c:pt idx="2579">
                  <c:v>36487.0</c:v>
                </c:pt>
                <c:pt idx="2580">
                  <c:v>36488.0</c:v>
                </c:pt>
                <c:pt idx="2581">
                  <c:v>36489.0</c:v>
                </c:pt>
                <c:pt idx="2582">
                  <c:v>36490.0</c:v>
                </c:pt>
                <c:pt idx="2583">
                  <c:v>36493.0</c:v>
                </c:pt>
                <c:pt idx="2584">
                  <c:v>36494.0</c:v>
                </c:pt>
                <c:pt idx="2585">
                  <c:v>36495.0</c:v>
                </c:pt>
                <c:pt idx="2586">
                  <c:v>36496.0</c:v>
                </c:pt>
                <c:pt idx="2587">
                  <c:v>36497.0</c:v>
                </c:pt>
                <c:pt idx="2588">
                  <c:v>36500.0</c:v>
                </c:pt>
                <c:pt idx="2589">
                  <c:v>36501.0</c:v>
                </c:pt>
                <c:pt idx="2590">
                  <c:v>36502.0</c:v>
                </c:pt>
                <c:pt idx="2591">
                  <c:v>36503.0</c:v>
                </c:pt>
                <c:pt idx="2592">
                  <c:v>36504.0</c:v>
                </c:pt>
                <c:pt idx="2593">
                  <c:v>36507.0</c:v>
                </c:pt>
                <c:pt idx="2594">
                  <c:v>36508.0</c:v>
                </c:pt>
                <c:pt idx="2595">
                  <c:v>36509.0</c:v>
                </c:pt>
                <c:pt idx="2596">
                  <c:v>36510.0</c:v>
                </c:pt>
                <c:pt idx="2597">
                  <c:v>36511.0</c:v>
                </c:pt>
                <c:pt idx="2598">
                  <c:v>36514.0</c:v>
                </c:pt>
                <c:pt idx="2599">
                  <c:v>36515.0</c:v>
                </c:pt>
                <c:pt idx="2600">
                  <c:v>36516.0</c:v>
                </c:pt>
                <c:pt idx="2601">
                  <c:v>36517.0</c:v>
                </c:pt>
                <c:pt idx="2602">
                  <c:v>36518.0</c:v>
                </c:pt>
                <c:pt idx="2603">
                  <c:v>36521.0</c:v>
                </c:pt>
                <c:pt idx="2604">
                  <c:v>36522.0</c:v>
                </c:pt>
                <c:pt idx="2605">
                  <c:v>36523.0</c:v>
                </c:pt>
                <c:pt idx="2606">
                  <c:v>36524.0</c:v>
                </c:pt>
                <c:pt idx="2607">
                  <c:v>36525.0</c:v>
                </c:pt>
                <c:pt idx="2608">
                  <c:v>36528.0</c:v>
                </c:pt>
                <c:pt idx="2609">
                  <c:v>36529.0</c:v>
                </c:pt>
                <c:pt idx="2610">
                  <c:v>36530.0</c:v>
                </c:pt>
                <c:pt idx="2611">
                  <c:v>36531.0</c:v>
                </c:pt>
                <c:pt idx="2612">
                  <c:v>36532.0</c:v>
                </c:pt>
                <c:pt idx="2613">
                  <c:v>36535.0</c:v>
                </c:pt>
                <c:pt idx="2614">
                  <c:v>36536.0</c:v>
                </c:pt>
                <c:pt idx="2615">
                  <c:v>36537.0</c:v>
                </c:pt>
                <c:pt idx="2616">
                  <c:v>36538.0</c:v>
                </c:pt>
                <c:pt idx="2617">
                  <c:v>36539.0</c:v>
                </c:pt>
                <c:pt idx="2618">
                  <c:v>36542.0</c:v>
                </c:pt>
                <c:pt idx="2619">
                  <c:v>36543.0</c:v>
                </c:pt>
                <c:pt idx="2620">
                  <c:v>36544.0</c:v>
                </c:pt>
                <c:pt idx="2621">
                  <c:v>36545.0</c:v>
                </c:pt>
                <c:pt idx="2622">
                  <c:v>36546.0</c:v>
                </c:pt>
                <c:pt idx="2623">
                  <c:v>36549.0</c:v>
                </c:pt>
                <c:pt idx="2624">
                  <c:v>36550.0</c:v>
                </c:pt>
                <c:pt idx="2625">
                  <c:v>36551.0</c:v>
                </c:pt>
                <c:pt idx="2626">
                  <c:v>36552.0</c:v>
                </c:pt>
                <c:pt idx="2627">
                  <c:v>36553.0</c:v>
                </c:pt>
                <c:pt idx="2628">
                  <c:v>36556.0</c:v>
                </c:pt>
                <c:pt idx="2629">
                  <c:v>36557.0</c:v>
                </c:pt>
                <c:pt idx="2630">
                  <c:v>36558.0</c:v>
                </c:pt>
                <c:pt idx="2631">
                  <c:v>36559.0</c:v>
                </c:pt>
                <c:pt idx="2632">
                  <c:v>36560.0</c:v>
                </c:pt>
                <c:pt idx="2633">
                  <c:v>36563.0</c:v>
                </c:pt>
                <c:pt idx="2634">
                  <c:v>36564.0</c:v>
                </c:pt>
                <c:pt idx="2635">
                  <c:v>36565.0</c:v>
                </c:pt>
                <c:pt idx="2636">
                  <c:v>36566.0</c:v>
                </c:pt>
                <c:pt idx="2637">
                  <c:v>36567.0</c:v>
                </c:pt>
                <c:pt idx="2638">
                  <c:v>36570.0</c:v>
                </c:pt>
                <c:pt idx="2639">
                  <c:v>36571.0</c:v>
                </c:pt>
                <c:pt idx="2640">
                  <c:v>36572.0</c:v>
                </c:pt>
                <c:pt idx="2641">
                  <c:v>36573.0</c:v>
                </c:pt>
                <c:pt idx="2642">
                  <c:v>36574.0</c:v>
                </c:pt>
                <c:pt idx="2643">
                  <c:v>36577.0</c:v>
                </c:pt>
                <c:pt idx="2644">
                  <c:v>36578.0</c:v>
                </c:pt>
                <c:pt idx="2645">
                  <c:v>36579.0</c:v>
                </c:pt>
                <c:pt idx="2646">
                  <c:v>36580.0</c:v>
                </c:pt>
                <c:pt idx="2647">
                  <c:v>36581.0</c:v>
                </c:pt>
                <c:pt idx="2648">
                  <c:v>36584.0</c:v>
                </c:pt>
                <c:pt idx="2649">
                  <c:v>36585.0</c:v>
                </c:pt>
                <c:pt idx="2650">
                  <c:v>36586.0</c:v>
                </c:pt>
                <c:pt idx="2651">
                  <c:v>36587.0</c:v>
                </c:pt>
                <c:pt idx="2652">
                  <c:v>36588.0</c:v>
                </c:pt>
                <c:pt idx="2653">
                  <c:v>36591.0</c:v>
                </c:pt>
                <c:pt idx="2654">
                  <c:v>36592.0</c:v>
                </c:pt>
                <c:pt idx="2655">
                  <c:v>36593.0</c:v>
                </c:pt>
                <c:pt idx="2656">
                  <c:v>36594.0</c:v>
                </c:pt>
                <c:pt idx="2657">
                  <c:v>36595.0</c:v>
                </c:pt>
                <c:pt idx="2658">
                  <c:v>36598.0</c:v>
                </c:pt>
                <c:pt idx="2659">
                  <c:v>36599.0</c:v>
                </c:pt>
                <c:pt idx="2660">
                  <c:v>36600.0</c:v>
                </c:pt>
                <c:pt idx="2661">
                  <c:v>36601.0</c:v>
                </c:pt>
                <c:pt idx="2662">
                  <c:v>36602.0</c:v>
                </c:pt>
                <c:pt idx="2663">
                  <c:v>36605.0</c:v>
                </c:pt>
                <c:pt idx="2664">
                  <c:v>36606.0</c:v>
                </c:pt>
                <c:pt idx="2665">
                  <c:v>36607.0</c:v>
                </c:pt>
                <c:pt idx="2666">
                  <c:v>36608.0</c:v>
                </c:pt>
                <c:pt idx="2667">
                  <c:v>36609.0</c:v>
                </c:pt>
                <c:pt idx="2668">
                  <c:v>36612.0</c:v>
                </c:pt>
                <c:pt idx="2669">
                  <c:v>36613.0</c:v>
                </c:pt>
                <c:pt idx="2670">
                  <c:v>36614.0</c:v>
                </c:pt>
                <c:pt idx="2671">
                  <c:v>36615.0</c:v>
                </c:pt>
                <c:pt idx="2672">
                  <c:v>36616.0</c:v>
                </c:pt>
                <c:pt idx="2673">
                  <c:v>36619.0</c:v>
                </c:pt>
                <c:pt idx="2674">
                  <c:v>36620.0</c:v>
                </c:pt>
                <c:pt idx="2675">
                  <c:v>36621.0</c:v>
                </c:pt>
                <c:pt idx="2676">
                  <c:v>36622.0</c:v>
                </c:pt>
                <c:pt idx="2677">
                  <c:v>36623.0</c:v>
                </c:pt>
                <c:pt idx="2678">
                  <c:v>36626.0</c:v>
                </c:pt>
                <c:pt idx="2679">
                  <c:v>36627.0</c:v>
                </c:pt>
                <c:pt idx="2680">
                  <c:v>36628.0</c:v>
                </c:pt>
                <c:pt idx="2681">
                  <c:v>36629.0</c:v>
                </c:pt>
                <c:pt idx="2682">
                  <c:v>36630.0</c:v>
                </c:pt>
                <c:pt idx="2683">
                  <c:v>36633.0</c:v>
                </c:pt>
                <c:pt idx="2684">
                  <c:v>36634.0</c:v>
                </c:pt>
                <c:pt idx="2685">
                  <c:v>36635.0</c:v>
                </c:pt>
                <c:pt idx="2686">
                  <c:v>36636.0</c:v>
                </c:pt>
                <c:pt idx="2687">
                  <c:v>36637.0</c:v>
                </c:pt>
                <c:pt idx="2688">
                  <c:v>36640.0</c:v>
                </c:pt>
                <c:pt idx="2689">
                  <c:v>36641.0</c:v>
                </c:pt>
                <c:pt idx="2690">
                  <c:v>36642.0</c:v>
                </c:pt>
                <c:pt idx="2691">
                  <c:v>36643.0</c:v>
                </c:pt>
                <c:pt idx="2692">
                  <c:v>36644.0</c:v>
                </c:pt>
                <c:pt idx="2693">
                  <c:v>36647.0</c:v>
                </c:pt>
                <c:pt idx="2694">
                  <c:v>36648.0</c:v>
                </c:pt>
                <c:pt idx="2695">
                  <c:v>36649.0</c:v>
                </c:pt>
                <c:pt idx="2696">
                  <c:v>36650.0</c:v>
                </c:pt>
                <c:pt idx="2697">
                  <c:v>36651.0</c:v>
                </c:pt>
                <c:pt idx="2698">
                  <c:v>36654.0</c:v>
                </c:pt>
                <c:pt idx="2699">
                  <c:v>36655.0</c:v>
                </c:pt>
                <c:pt idx="2700">
                  <c:v>36656.0</c:v>
                </c:pt>
                <c:pt idx="2701">
                  <c:v>36657.0</c:v>
                </c:pt>
                <c:pt idx="2702">
                  <c:v>36658.0</c:v>
                </c:pt>
                <c:pt idx="2703">
                  <c:v>36661.0</c:v>
                </c:pt>
                <c:pt idx="2704">
                  <c:v>36662.0</c:v>
                </c:pt>
                <c:pt idx="2705">
                  <c:v>36663.0</c:v>
                </c:pt>
                <c:pt idx="2706">
                  <c:v>36664.0</c:v>
                </c:pt>
                <c:pt idx="2707">
                  <c:v>36665.0</c:v>
                </c:pt>
                <c:pt idx="2708">
                  <c:v>36668.0</c:v>
                </c:pt>
                <c:pt idx="2709">
                  <c:v>36669.0</c:v>
                </c:pt>
                <c:pt idx="2710">
                  <c:v>36670.0</c:v>
                </c:pt>
                <c:pt idx="2711">
                  <c:v>36671.0</c:v>
                </c:pt>
                <c:pt idx="2712">
                  <c:v>36672.0</c:v>
                </c:pt>
                <c:pt idx="2713">
                  <c:v>36675.0</c:v>
                </c:pt>
                <c:pt idx="2714">
                  <c:v>36676.0</c:v>
                </c:pt>
                <c:pt idx="2715">
                  <c:v>36677.0</c:v>
                </c:pt>
                <c:pt idx="2716">
                  <c:v>36678.0</c:v>
                </c:pt>
                <c:pt idx="2717">
                  <c:v>36679.0</c:v>
                </c:pt>
                <c:pt idx="2718">
                  <c:v>36682.0</c:v>
                </c:pt>
                <c:pt idx="2719">
                  <c:v>36683.0</c:v>
                </c:pt>
                <c:pt idx="2720">
                  <c:v>36684.0</c:v>
                </c:pt>
                <c:pt idx="2721">
                  <c:v>36685.0</c:v>
                </c:pt>
                <c:pt idx="2722">
                  <c:v>36686.0</c:v>
                </c:pt>
                <c:pt idx="2723">
                  <c:v>36689.0</c:v>
                </c:pt>
                <c:pt idx="2724">
                  <c:v>36690.0</c:v>
                </c:pt>
                <c:pt idx="2725">
                  <c:v>36691.0</c:v>
                </c:pt>
                <c:pt idx="2726">
                  <c:v>36692.0</c:v>
                </c:pt>
                <c:pt idx="2727">
                  <c:v>36693.0</c:v>
                </c:pt>
                <c:pt idx="2728">
                  <c:v>36696.0</c:v>
                </c:pt>
                <c:pt idx="2729">
                  <c:v>36697.0</c:v>
                </c:pt>
                <c:pt idx="2730">
                  <c:v>36698.0</c:v>
                </c:pt>
                <c:pt idx="2731">
                  <c:v>36699.0</c:v>
                </c:pt>
                <c:pt idx="2732">
                  <c:v>36700.0</c:v>
                </c:pt>
                <c:pt idx="2733">
                  <c:v>36703.0</c:v>
                </c:pt>
                <c:pt idx="2734">
                  <c:v>36704.0</c:v>
                </c:pt>
                <c:pt idx="2735">
                  <c:v>36705.0</c:v>
                </c:pt>
                <c:pt idx="2736">
                  <c:v>36706.0</c:v>
                </c:pt>
                <c:pt idx="2737">
                  <c:v>36707.0</c:v>
                </c:pt>
                <c:pt idx="2738">
                  <c:v>36710.0</c:v>
                </c:pt>
                <c:pt idx="2739">
                  <c:v>36711.0</c:v>
                </c:pt>
                <c:pt idx="2740">
                  <c:v>36712.0</c:v>
                </c:pt>
                <c:pt idx="2741">
                  <c:v>36713.0</c:v>
                </c:pt>
                <c:pt idx="2742">
                  <c:v>36714.0</c:v>
                </c:pt>
                <c:pt idx="2743">
                  <c:v>36717.0</c:v>
                </c:pt>
                <c:pt idx="2744">
                  <c:v>36718.0</c:v>
                </c:pt>
                <c:pt idx="2745">
                  <c:v>36719.0</c:v>
                </c:pt>
                <c:pt idx="2746">
                  <c:v>36720.0</c:v>
                </c:pt>
                <c:pt idx="2747">
                  <c:v>36721.0</c:v>
                </c:pt>
                <c:pt idx="2748">
                  <c:v>36724.0</c:v>
                </c:pt>
                <c:pt idx="2749">
                  <c:v>36725.0</c:v>
                </c:pt>
                <c:pt idx="2750">
                  <c:v>36726.0</c:v>
                </c:pt>
                <c:pt idx="2751">
                  <c:v>36727.0</c:v>
                </c:pt>
                <c:pt idx="2752">
                  <c:v>36728.0</c:v>
                </c:pt>
                <c:pt idx="2753">
                  <c:v>36731.0</c:v>
                </c:pt>
                <c:pt idx="2754">
                  <c:v>36732.0</c:v>
                </c:pt>
                <c:pt idx="2755">
                  <c:v>36733.0</c:v>
                </c:pt>
                <c:pt idx="2756">
                  <c:v>36734.0</c:v>
                </c:pt>
                <c:pt idx="2757">
                  <c:v>36735.0</c:v>
                </c:pt>
                <c:pt idx="2758">
                  <c:v>36738.0</c:v>
                </c:pt>
                <c:pt idx="2759">
                  <c:v>36739.0</c:v>
                </c:pt>
                <c:pt idx="2760">
                  <c:v>36740.0</c:v>
                </c:pt>
                <c:pt idx="2761">
                  <c:v>36741.0</c:v>
                </c:pt>
                <c:pt idx="2762">
                  <c:v>36742.0</c:v>
                </c:pt>
                <c:pt idx="2763">
                  <c:v>36745.0</c:v>
                </c:pt>
                <c:pt idx="2764">
                  <c:v>36746.0</c:v>
                </c:pt>
                <c:pt idx="2765">
                  <c:v>36747.0</c:v>
                </c:pt>
                <c:pt idx="2766">
                  <c:v>36748.0</c:v>
                </c:pt>
                <c:pt idx="2767">
                  <c:v>36749.0</c:v>
                </c:pt>
                <c:pt idx="2768">
                  <c:v>36752.0</c:v>
                </c:pt>
                <c:pt idx="2769">
                  <c:v>36753.0</c:v>
                </c:pt>
                <c:pt idx="2770">
                  <c:v>36754.0</c:v>
                </c:pt>
                <c:pt idx="2771">
                  <c:v>36755.0</c:v>
                </c:pt>
                <c:pt idx="2772">
                  <c:v>36756.0</c:v>
                </c:pt>
                <c:pt idx="2773">
                  <c:v>36759.0</c:v>
                </c:pt>
                <c:pt idx="2774">
                  <c:v>36760.0</c:v>
                </c:pt>
                <c:pt idx="2775">
                  <c:v>36761.0</c:v>
                </c:pt>
                <c:pt idx="2776">
                  <c:v>36762.0</c:v>
                </c:pt>
                <c:pt idx="2777">
                  <c:v>36763.0</c:v>
                </c:pt>
                <c:pt idx="2778">
                  <c:v>36766.0</c:v>
                </c:pt>
                <c:pt idx="2779">
                  <c:v>36767.0</c:v>
                </c:pt>
                <c:pt idx="2780">
                  <c:v>36768.0</c:v>
                </c:pt>
                <c:pt idx="2781">
                  <c:v>36769.0</c:v>
                </c:pt>
                <c:pt idx="2782">
                  <c:v>36770.0</c:v>
                </c:pt>
                <c:pt idx="2783">
                  <c:v>36773.0</c:v>
                </c:pt>
                <c:pt idx="2784">
                  <c:v>36774.0</c:v>
                </c:pt>
                <c:pt idx="2785">
                  <c:v>36775.0</c:v>
                </c:pt>
                <c:pt idx="2786">
                  <c:v>36776.0</c:v>
                </c:pt>
                <c:pt idx="2787">
                  <c:v>36777.0</c:v>
                </c:pt>
                <c:pt idx="2788">
                  <c:v>36780.0</c:v>
                </c:pt>
                <c:pt idx="2789">
                  <c:v>36781.0</c:v>
                </c:pt>
                <c:pt idx="2790">
                  <c:v>36782.0</c:v>
                </c:pt>
                <c:pt idx="2791">
                  <c:v>36783.0</c:v>
                </c:pt>
                <c:pt idx="2792">
                  <c:v>36784.0</c:v>
                </c:pt>
                <c:pt idx="2793">
                  <c:v>36787.0</c:v>
                </c:pt>
                <c:pt idx="2794">
                  <c:v>36788.0</c:v>
                </c:pt>
                <c:pt idx="2795">
                  <c:v>36789.0</c:v>
                </c:pt>
                <c:pt idx="2796">
                  <c:v>36790.0</c:v>
                </c:pt>
                <c:pt idx="2797">
                  <c:v>36791.0</c:v>
                </c:pt>
                <c:pt idx="2798">
                  <c:v>36794.0</c:v>
                </c:pt>
                <c:pt idx="2799">
                  <c:v>36795.0</c:v>
                </c:pt>
                <c:pt idx="2800">
                  <c:v>36796.0</c:v>
                </c:pt>
                <c:pt idx="2801">
                  <c:v>36797.0</c:v>
                </c:pt>
                <c:pt idx="2802">
                  <c:v>36798.0</c:v>
                </c:pt>
                <c:pt idx="2803">
                  <c:v>36801.0</c:v>
                </c:pt>
                <c:pt idx="2804">
                  <c:v>36802.0</c:v>
                </c:pt>
                <c:pt idx="2805">
                  <c:v>36803.0</c:v>
                </c:pt>
                <c:pt idx="2806">
                  <c:v>36804.0</c:v>
                </c:pt>
                <c:pt idx="2807">
                  <c:v>36805.0</c:v>
                </c:pt>
                <c:pt idx="2808">
                  <c:v>36808.0</c:v>
                </c:pt>
                <c:pt idx="2809">
                  <c:v>36809.0</c:v>
                </c:pt>
                <c:pt idx="2810">
                  <c:v>36810.0</c:v>
                </c:pt>
                <c:pt idx="2811">
                  <c:v>36811.0</c:v>
                </c:pt>
                <c:pt idx="2812">
                  <c:v>36812.0</c:v>
                </c:pt>
                <c:pt idx="2813">
                  <c:v>36815.0</c:v>
                </c:pt>
                <c:pt idx="2814">
                  <c:v>36816.0</c:v>
                </c:pt>
                <c:pt idx="2815">
                  <c:v>36817.0</c:v>
                </c:pt>
                <c:pt idx="2816">
                  <c:v>36818.0</c:v>
                </c:pt>
                <c:pt idx="2817">
                  <c:v>36819.0</c:v>
                </c:pt>
                <c:pt idx="2818">
                  <c:v>36822.0</c:v>
                </c:pt>
                <c:pt idx="2819">
                  <c:v>36823.0</c:v>
                </c:pt>
                <c:pt idx="2820">
                  <c:v>36824.0</c:v>
                </c:pt>
                <c:pt idx="2821">
                  <c:v>36825.0</c:v>
                </c:pt>
                <c:pt idx="2822">
                  <c:v>36826.0</c:v>
                </c:pt>
                <c:pt idx="2823">
                  <c:v>36829.0</c:v>
                </c:pt>
                <c:pt idx="2824">
                  <c:v>36830.0</c:v>
                </c:pt>
                <c:pt idx="2825">
                  <c:v>36831.0</c:v>
                </c:pt>
                <c:pt idx="2826">
                  <c:v>36832.0</c:v>
                </c:pt>
                <c:pt idx="2827">
                  <c:v>36833.0</c:v>
                </c:pt>
                <c:pt idx="2828">
                  <c:v>36836.0</c:v>
                </c:pt>
                <c:pt idx="2829">
                  <c:v>36837.0</c:v>
                </c:pt>
                <c:pt idx="2830">
                  <c:v>36838.0</c:v>
                </c:pt>
                <c:pt idx="2831">
                  <c:v>36839.0</c:v>
                </c:pt>
                <c:pt idx="2832">
                  <c:v>36840.0</c:v>
                </c:pt>
                <c:pt idx="2833">
                  <c:v>36843.0</c:v>
                </c:pt>
                <c:pt idx="2834">
                  <c:v>36844.0</c:v>
                </c:pt>
                <c:pt idx="2835">
                  <c:v>36845.0</c:v>
                </c:pt>
                <c:pt idx="2836">
                  <c:v>36846.0</c:v>
                </c:pt>
                <c:pt idx="2837">
                  <c:v>36847.0</c:v>
                </c:pt>
                <c:pt idx="2838">
                  <c:v>36850.0</c:v>
                </c:pt>
                <c:pt idx="2839">
                  <c:v>36851.0</c:v>
                </c:pt>
                <c:pt idx="2840">
                  <c:v>36852.0</c:v>
                </c:pt>
                <c:pt idx="2841">
                  <c:v>36853.0</c:v>
                </c:pt>
                <c:pt idx="2842">
                  <c:v>36854.0</c:v>
                </c:pt>
                <c:pt idx="2843">
                  <c:v>36857.0</c:v>
                </c:pt>
                <c:pt idx="2844">
                  <c:v>36858.0</c:v>
                </c:pt>
                <c:pt idx="2845">
                  <c:v>36859.0</c:v>
                </c:pt>
                <c:pt idx="2846">
                  <c:v>36860.0</c:v>
                </c:pt>
                <c:pt idx="2847">
                  <c:v>36861.0</c:v>
                </c:pt>
                <c:pt idx="2848">
                  <c:v>36864.0</c:v>
                </c:pt>
                <c:pt idx="2849">
                  <c:v>36865.0</c:v>
                </c:pt>
                <c:pt idx="2850">
                  <c:v>36866.0</c:v>
                </c:pt>
                <c:pt idx="2851">
                  <c:v>36867.0</c:v>
                </c:pt>
                <c:pt idx="2852">
                  <c:v>36868.0</c:v>
                </c:pt>
                <c:pt idx="2853">
                  <c:v>36871.0</c:v>
                </c:pt>
                <c:pt idx="2854">
                  <c:v>36872.0</c:v>
                </c:pt>
                <c:pt idx="2855">
                  <c:v>36873.0</c:v>
                </c:pt>
                <c:pt idx="2856">
                  <c:v>36874.0</c:v>
                </c:pt>
                <c:pt idx="2857">
                  <c:v>36875.0</c:v>
                </c:pt>
                <c:pt idx="2858">
                  <c:v>36878.0</c:v>
                </c:pt>
                <c:pt idx="2859">
                  <c:v>36879.0</c:v>
                </c:pt>
                <c:pt idx="2860">
                  <c:v>36880.0</c:v>
                </c:pt>
                <c:pt idx="2861">
                  <c:v>36881.0</c:v>
                </c:pt>
                <c:pt idx="2862">
                  <c:v>36882.0</c:v>
                </c:pt>
                <c:pt idx="2863">
                  <c:v>36885.0</c:v>
                </c:pt>
                <c:pt idx="2864">
                  <c:v>36886.0</c:v>
                </c:pt>
                <c:pt idx="2865">
                  <c:v>36887.0</c:v>
                </c:pt>
                <c:pt idx="2866">
                  <c:v>36888.0</c:v>
                </c:pt>
                <c:pt idx="2867">
                  <c:v>36889.0</c:v>
                </c:pt>
                <c:pt idx="2868">
                  <c:v>36892.0</c:v>
                </c:pt>
                <c:pt idx="2869">
                  <c:v>36893.0</c:v>
                </c:pt>
                <c:pt idx="2870">
                  <c:v>36894.0</c:v>
                </c:pt>
                <c:pt idx="2871">
                  <c:v>36895.0</c:v>
                </c:pt>
                <c:pt idx="2872">
                  <c:v>36896.0</c:v>
                </c:pt>
                <c:pt idx="2873">
                  <c:v>36899.0</c:v>
                </c:pt>
                <c:pt idx="2874">
                  <c:v>36900.0</c:v>
                </c:pt>
                <c:pt idx="2875">
                  <c:v>36901.0</c:v>
                </c:pt>
                <c:pt idx="2876">
                  <c:v>36902.0</c:v>
                </c:pt>
                <c:pt idx="2877">
                  <c:v>36903.0</c:v>
                </c:pt>
                <c:pt idx="2878">
                  <c:v>36906.0</c:v>
                </c:pt>
                <c:pt idx="2879">
                  <c:v>36907.0</c:v>
                </c:pt>
                <c:pt idx="2880">
                  <c:v>36908.0</c:v>
                </c:pt>
                <c:pt idx="2881">
                  <c:v>36909.0</c:v>
                </c:pt>
                <c:pt idx="2882">
                  <c:v>36910.0</c:v>
                </c:pt>
                <c:pt idx="2883">
                  <c:v>36913.0</c:v>
                </c:pt>
                <c:pt idx="2884">
                  <c:v>36914.0</c:v>
                </c:pt>
                <c:pt idx="2885">
                  <c:v>36915.0</c:v>
                </c:pt>
                <c:pt idx="2886">
                  <c:v>36916.0</c:v>
                </c:pt>
                <c:pt idx="2887">
                  <c:v>36917.0</c:v>
                </c:pt>
                <c:pt idx="2888">
                  <c:v>36920.0</c:v>
                </c:pt>
                <c:pt idx="2889">
                  <c:v>36921.0</c:v>
                </c:pt>
                <c:pt idx="2890">
                  <c:v>36922.0</c:v>
                </c:pt>
                <c:pt idx="2891">
                  <c:v>36923.0</c:v>
                </c:pt>
                <c:pt idx="2892">
                  <c:v>36924.0</c:v>
                </c:pt>
                <c:pt idx="2893">
                  <c:v>36927.0</c:v>
                </c:pt>
                <c:pt idx="2894">
                  <c:v>36928.0</c:v>
                </c:pt>
                <c:pt idx="2895">
                  <c:v>36929.0</c:v>
                </c:pt>
                <c:pt idx="2896">
                  <c:v>36930.0</c:v>
                </c:pt>
                <c:pt idx="2897">
                  <c:v>36931.0</c:v>
                </c:pt>
                <c:pt idx="2898">
                  <c:v>36934.0</c:v>
                </c:pt>
                <c:pt idx="2899">
                  <c:v>36935.0</c:v>
                </c:pt>
                <c:pt idx="2900">
                  <c:v>36936.0</c:v>
                </c:pt>
                <c:pt idx="2901">
                  <c:v>36937.0</c:v>
                </c:pt>
                <c:pt idx="2902">
                  <c:v>36938.0</c:v>
                </c:pt>
                <c:pt idx="2903">
                  <c:v>36941.0</c:v>
                </c:pt>
                <c:pt idx="2904">
                  <c:v>36942.0</c:v>
                </c:pt>
                <c:pt idx="2905">
                  <c:v>36943.0</c:v>
                </c:pt>
                <c:pt idx="2906">
                  <c:v>36944.0</c:v>
                </c:pt>
                <c:pt idx="2907">
                  <c:v>36945.0</c:v>
                </c:pt>
                <c:pt idx="2908">
                  <c:v>36948.0</c:v>
                </c:pt>
                <c:pt idx="2909">
                  <c:v>36949.0</c:v>
                </c:pt>
                <c:pt idx="2910">
                  <c:v>36950.0</c:v>
                </c:pt>
                <c:pt idx="2911">
                  <c:v>36951.0</c:v>
                </c:pt>
                <c:pt idx="2912">
                  <c:v>36952.0</c:v>
                </c:pt>
                <c:pt idx="2913">
                  <c:v>36955.0</c:v>
                </c:pt>
                <c:pt idx="2914">
                  <c:v>36956.0</c:v>
                </c:pt>
                <c:pt idx="2915">
                  <c:v>36957.0</c:v>
                </c:pt>
                <c:pt idx="2916">
                  <c:v>36958.0</c:v>
                </c:pt>
                <c:pt idx="2917">
                  <c:v>36959.0</c:v>
                </c:pt>
                <c:pt idx="2918">
                  <c:v>36962.0</c:v>
                </c:pt>
                <c:pt idx="2919">
                  <c:v>36963.0</c:v>
                </c:pt>
                <c:pt idx="2920">
                  <c:v>36964.0</c:v>
                </c:pt>
                <c:pt idx="2921">
                  <c:v>36965.0</c:v>
                </c:pt>
                <c:pt idx="2922">
                  <c:v>36966.0</c:v>
                </c:pt>
                <c:pt idx="2923">
                  <c:v>36969.0</c:v>
                </c:pt>
                <c:pt idx="2924">
                  <c:v>36970.0</c:v>
                </c:pt>
                <c:pt idx="2925">
                  <c:v>36971.0</c:v>
                </c:pt>
                <c:pt idx="2926">
                  <c:v>36972.0</c:v>
                </c:pt>
                <c:pt idx="2927">
                  <c:v>36973.0</c:v>
                </c:pt>
                <c:pt idx="2928">
                  <c:v>36976.0</c:v>
                </c:pt>
                <c:pt idx="2929">
                  <c:v>36977.0</c:v>
                </c:pt>
                <c:pt idx="2930">
                  <c:v>36978.0</c:v>
                </c:pt>
                <c:pt idx="2931">
                  <c:v>36979.0</c:v>
                </c:pt>
                <c:pt idx="2932">
                  <c:v>36980.0</c:v>
                </c:pt>
                <c:pt idx="2933">
                  <c:v>36983.0</c:v>
                </c:pt>
                <c:pt idx="2934">
                  <c:v>36984.0</c:v>
                </c:pt>
                <c:pt idx="2935">
                  <c:v>36985.0</c:v>
                </c:pt>
                <c:pt idx="2936">
                  <c:v>36986.0</c:v>
                </c:pt>
                <c:pt idx="2937">
                  <c:v>36987.0</c:v>
                </c:pt>
                <c:pt idx="2938">
                  <c:v>36990.0</c:v>
                </c:pt>
                <c:pt idx="2939">
                  <c:v>36991.0</c:v>
                </c:pt>
                <c:pt idx="2940">
                  <c:v>36992.0</c:v>
                </c:pt>
                <c:pt idx="2941">
                  <c:v>36993.0</c:v>
                </c:pt>
                <c:pt idx="2942">
                  <c:v>36994.0</c:v>
                </c:pt>
                <c:pt idx="2943">
                  <c:v>36997.0</c:v>
                </c:pt>
                <c:pt idx="2944">
                  <c:v>36998.0</c:v>
                </c:pt>
                <c:pt idx="2945">
                  <c:v>36999.0</c:v>
                </c:pt>
                <c:pt idx="2946">
                  <c:v>37000.0</c:v>
                </c:pt>
                <c:pt idx="2947">
                  <c:v>37001.0</c:v>
                </c:pt>
                <c:pt idx="2948">
                  <c:v>37004.0</c:v>
                </c:pt>
                <c:pt idx="2949">
                  <c:v>37005.0</c:v>
                </c:pt>
                <c:pt idx="2950">
                  <c:v>37006.0</c:v>
                </c:pt>
                <c:pt idx="2951">
                  <c:v>37007.0</c:v>
                </c:pt>
                <c:pt idx="2952">
                  <c:v>37008.0</c:v>
                </c:pt>
                <c:pt idx="2953">
                  <c:v>37011.0</c:v>
                </c:pt>
                <c:pt idx="2954">
                  <c:v>37012.0</c:v>
                </c:pt>
                <c:pt idx="2955">
                  <c:v>37013.0</c:v>
                </c:pt>
                <c:pt idx="2956">
                  <c:v>37014.0</c:v>
                </c:pt>
                <c:pt idx="2957">
                  <c:v>37015.0</c:v>
                </c:pt>
                <c:pt idx="2958">
                  <c:v>37018.0</c:v>
                </c:pt>
                <c:pt idx="2959">
                  <c:v>37019.0</c:v>
                </c:pt>
                <c:pt idx="2960">
                  <c:v>37020.0</c:v>
                </c:pt>
                <c:pt idx="2961">
                  <c:v>37021.0</c:v>
                </c:pt>
                <c:pt idx="2962">
                  <c:v>37022.0</c:v>
                </c:pt>
                <c:pt idx="2963">
                  <c:v>37025.0</c:v>
                </c:pt>
                <c:pt idx="2964">
                  <c:v>37026.0</c:v>
                </c:pt>
                <c:pt idx="2965">
                  <c:v>37027.0</c:v>
                </c:pt>
                <c:pt idx="2966">
                  <c:v>37028.0</c:v>
                </c:pt>
                <c:pt idx="2967">
                  <c:v>37029.0</c:v>
                </c:pt>
                <c:pt idx="2968">
                  <c:v>37032.0</c:v>
                </c:pt>
                <c:pt idx="2969">
                  <c:v>37033.0</c:v>
                </c:pt>
                <c:pt idx="2970">
                  <c:v>37034.0</c:v>
                </c:pt>
                <c:pt idx="2971">
                  <c:v>37035.0</c:v>
                </c:pt>
                <c:pt idx="2972">
                  <c:v>37036.0</c:v>
                </c:pt>
                <c:pt idx="2973">
                  <c:v>37039.0</c:v>
                </c:pt>
                <c:pt idx="2974">
                  <c:v>37040.0</c:v>
                </c:pt>
                <c:pt idx="2975">
                  <c:v>37041.0</c:v>
                </c:pt>
                <c:pt idx="2976">
                  <c:v>37042.0</c:v>
                </c:pt>
                <c:pt idx="2977">
                  <c:v>37043.0</c:v>
                </c:pt>
                <c:pt idx="2978">
                  <c:v>37046.0</c:v>
                </c:pt>
                <c:pt idx="2979">
                  <c:v>37047.0</c:v>
                </c:pt>
                <c:pt idx="2980">
                  <c:v>37048.0</c:v>
                </c:pt>
                <c:pt idx="2981">
                  <c:v>37049.0</c:v>
                </c:pt>
                <c:pt idx="2982">
                  <c:v>37050.0</c:v>
                </c:pt>
                <c:pt idx="2983">
                  <c:v>37053.0</c:v>
                </c:pt>
                <c:pt idx="2984">
                  <c:v>37054.0</c:v>
                </c:pt>
                <c:pt idx="2985">
                  <c:v>37055.0</c:v>
                </c:pt>
                <c:pt idx="2986">
                  <c:v>37056.0</c:v>
                </c:pt>
                <c:pt idx="2987">
                  <c:v>37057.0</c:v>
                </c:pt>
                <c:pt idx="2988">
                  <c:v>37060.0</c:v>
                </c:pt>
                <c:pt idx="2989">
                  <c:v>37061.0</c:v>
                </c:pt>
                <c:pt idx="2990">
                  <c:v>37062.0</c:v>
                </c:pt>
                <c:pt idx="2991">
                  <c:v>37063.0</c:v>
                </c:pt>
                <c:pt idx="2992">
                  <c:v>37064.0</c:v>
                </c:pt>
                <c:pt idx="2993">
                  <c:v>37067.0</c:v>
                </c:pt>
                <c:pt idx="2994">
                  <c:v>37068.0</c:v>
                </c:pt>
                <c:pt idx="2995">
                  <c:v>37069.0</c:v>
                </c:pt>
                <c:pt idx="2996">
                  <c:v>37070.0</c:v>
                </c:pt>
                <c:pt idx="2997">
                  <c:v>37071.0</c:v>
                </c:pt>
                <c:pt idx="2998">
                  <c:v>37074.0</c:v>
                </c:pt>
                <c:pt idx="2999">
                  <c:v>37075.0</c:v>
                </c:pt>
                <c:pt idx="3000">
                  <c:v>37076.0</c:v>
                </c:pt>
                <c:pt idx="3001">
                  <c:v>37077.0</c:v>
                </c:pt>
                <c:pt idx="3002">
                  <c:v>37078.0</c:v>
                </c:pt>
                <c:pt idx="3003">
                  <c:v>37081.0</c:v>
                </c:pt>
                <c:pt idx="3004">
                  <c:v>37082.0</c:v>
                </c:pt>
                <c:pt idx="3005">
                  <c:v>37083.0</c:v>
                </c:pt>
                <c:pt idx="3006">
                  <c:v>37084.0</c:v>
                </c:pt>
                <c:pt idx="3007">
                  <c:v>37085.0</c:v>
                </c:pt>
                <c:pt idx="3008">
                  <c:v>37088.0</c:v>
                </c:pt>
                <c:pt idx="3009">
                  <c:v>37089.0</c:v>
                </c:pt>
                <c:pt idx="3010">
                  <c:v>37090.0</c:v>
                </c:pt>
                <c:pt idx="3011">
                  <c:v>37091.0</c:v>
                </c:pt>
                <c:pt idx="3012">
                  <c:v>37092.0</c:v>
                </c:pt>
                <c:pt idx="3013">
                  <c:v>37095.0</c:v>
                </c:pt>
                <c:pt idx="3014">
                  <c:v>37096.0</c:v>
                </c:pt>
                <c:pt idx="3015">
                  <c:v>37097.0</c:v>
                </c:pt>
                <c:pt idx="3016">
                  <c:v>37098.0</c:v>
                </c:pt>
                <c:pt idx="3017">
                  <c:v>37099.0</c:v>
                </c:pt>
                <c:pt idx="3018">
                  <c:v>37102.0</c:v>
                </c:pt>
                <c:pt idx="3019">
                  <c:v>37103.0</c:v>
                </c:pt>
                <c:pt idx="3020">
                  <c:v>37104.0</c:v>
                </c:pt>
                <c:pt idx="3021">
                  <c:v>37105.0</c:v>
                </c:pt>
                <c:pt idx="3022">
                  <c:v>37106.0</c:v>
                </c:pt>
                <c:pt idx="3023">
                  <c:v>37109.0</c:v>
                </c:pt>
                <c:pt idx="3024">
                  <c:v>37110.0</c:v>
                </c:pt>
                <c:pt idx="3025">
                  <c:v>37111.0</c:v>
                </c:pt>
                <c:pt idx="3026">
                  <c:v>37112.0</c:v>
                </c:pt>
                <c:pt idx="3027">
                  <c:v>37113.0</c:v>
                </c:pt>
                <c:pt idx="3028">
                  <c:v>37116.0</c:v>
                </c:pt>
                <c:pt idx="3029">
                  <c:v>37117.0</c:v>
                </c:pt>
                <c:pt idx="3030">
                  <c:v>37118.0</c:v>
                </c:pt>
                <c:pt idx="3031">
                  <c:v>37119.0</c:v>
                </c:pt>
                <c:pt idx="3032">
                  <c:v>37120.0</c:v>
                </c:pt>
                <c:pt idx="3033">
                  <c:v>37123.0</c:v>
                </c:pt>
                <c:pt idx="3034">
                  <c:v>37124.0</c:v>
                </c:pt>
                <c:pt idx="3035">
                  <c:v>37125.0</c:v>
                </c:pt>
                <c:pt idx="3036">
                  <c:v>37126.0</c:v>
                </c:pt>
                <c:pt idx="3037">
                  <c:v>37127.0</c:v>
                </c:pt>
                <c:pt idx="3038">
                  <c:v>37130.0</c:v>
                </c:pt>
                <c:pt idx="3039">
                  <c:v>37131.0</c:v>
                </c:pt>
                <c:pt idx="3040">
                  <c:v>37132.0</c:v>
                </c:pt>
                <c:pt idx="3041">
                  <c:v>37133.0</c:v>
                </c:pt>
                <c:pt idx="3042">
                  <c:v>37134.0</c:v>
                </c:pt>
                <c:pt idx="3043">
                  <c:v>37137.0</c:v>
                </c:pt>
                <c:pt idx="3044">
                  <c:v>37138.0</c:v>
                </c:pt>
                <c:pt idx="3045">
                  <c:v>37139.0</c:v>
                </c:pt>
                <c:pt idx="3046">
                  <c:v>37140.0</c:v>
                </c:pt>
                <c:pt idx="3047">
                  <c:v>37141.0</c:v>
                </c:pt>
                <c:pt idx="3048">
                  <c:v>37144.0</c:v>
                </c:pt>
                <c:pt idx="3049">
                  <c:v>37145.0</c:v>
                </c:pt>
                <c:pt idx="3050">
                  <c:v>37146.0</c:v>
                </c:pt>
                <c:pt idx="3051">
                  <c:v>37147.0</c:v>
                </c:pt>
                <c:pt idx="3052">
                  <c:v>37148.0</c:v>
                </c:pt>
                <c:pt idx="3053">
                  <c:v>37151.0</c:v>
                </c:pt>
                <c:pt idx="3054">
                  <c:v>37152.0</c:v>
                </c:pt>
                <c:pt idx="3055">
                  <c:v>37153.0</c:v>
                </c:pt>
                <c:pt idx="3056">
                  <c:v>37154.0</c:v>
                </c:pt>
                <c:pt idx="3057">
                  <c:v>37155.0</c:v>
                </c:pt>
                <c:pt idx="3058">
                  <c:v>37158.0</c:v>
                </c:pt>
                <c:pt idx="3059">
                  <c:v>37159.0</c:v>
                </c:pt>
                <c:pt idx="3060">
                  <c:v>37160.0</c:v>
                </c:pt>
                <c:pt idx="3061">
                  <c:v>37161.0</c:v>
                </c:pt>
                <c:pt idx="3062">
                  <c:v>37162.0</c:v>
                </c:pt>
                <c:pt idx="3063">
                  <c:v>37165.0</c:v>
                </c:pt>
                <c:pt idx="3064">
                  <c:v>37166.0</c:v>
                </c:pt>
                <c:pt idx="3065">
                  <c:v>37167.0</c:v>
                </c:pt>
                <c:pt idx="3066">
                  <c:v>37168.0</c:v>
                </c:pt>
                <c:pt idx="3067">
                  <c:v>37169.0</c:v>
                </c:pt>
                <c:pt idx="3068">
                  <c:v>37172.0</c:v>
                </c:pt>
                <c:pt idx="3069">
                  <c:v>37173.0</c:v>
                </c:pt>
                <c:pt idx="3070">
                  <c:v>37174.0</c:v>
                </c:pt>
                <c:pt idx="3071">
                  <c:v>37175.0</c:v>
                </c:pt>
                <c:pt idx="3072">
                  <c:v>37176.0</c:v>
                </c:pt>
                <c:pt idx="3073">
                  <c:v>37179.0</c:v>
                </c:pt>
                <c:pt idx="3074">
                  <c:v>37180.0</c:v>
                </c:pt>
                <c:pt idx="3075">
                  <c:v>37181.0</c:v>
                </c:pt>
                <c:pt idx="3076">
                  <c:v>37182.0</c:v>
                </c:pt>
                <c:pt idx="3077">
                  <c:v>37183.0</c:v>
                </c:pt>
                <c:pt idx="3078">
                  <c:v>37186.0</c:v>
                </c:pt>
                <c:pt idx="3079">
                  <c:v>37187.0</c:v>
                </c:pt>
                <c:pt idx="3080">
                  <c:v>37188.0</c:v>
                </c:pt>
                <c:pt idx="3081">
                  <c:v>37189.0</c:v>
                </c:pt>
                <c:pt idx="3082">
                  <c:v>37190.0</c:v>
                </c:pt>
                <c:pt idx="3083">
                  <c:v>37193.0</c:v>
                </c:pt>
                <c:pt idx="3084">
                  <c:v>37194.0</c:v>
                </c:pt>
                <c:pt idx="3085">
                  <c:v>37195.0</c:v>
                </c:pt>
                <c:pt idx="3086">
                  <c:v>37196.0</c:v>
                </c:pt>
                <c:pt idx="3087">
                  <c:v>37197.0</c:v>
                </c:pt>
                <c:pt idx="3088">
                  <c:v>37200.0</c:v>
                </c:pt>
                <c:pt idx="3089">
                  <c:v>37201.0</c:v>
                </c:pt>
                <c:pt idx="3090">
                  <c:v>37202.0</c:v>
                </c:pt>
                <c:pt idx="3091">
                  <c:v>37203.0</c:v>
                </c:pt>
                <c:pt idx="3092">
                  <c:v>37204.0</c:v>
                </c:pt>
                <c:pt idx="3093">
                  <c:v>37207.0</c:v>
                </c:pt>
                <c:pt idx="3094">
                  <c:v>37208.0</c:v>
                </c:pt>
                <c:pt idx="3095">
                  <c:v>37209.0</c:v>
                </c:pt>
                <c:pt idx="3096">
                  <c:v>37210.0</c:v>
                </c:pt>
                <c:pt idx="3097">
                  <c:v>37211.0</c:v>
                </c:pt>
                <c:pt idx="3098">
                  <c:v>37214.0</c:v>
                </c:pt>
                <c:pt idx="3099">
                  <c:v>37215.0</c:v>
                </c:pt>
                <c:pt idx="3100">
                  <c:v>37216.0</c:v>
                </c:pt>
                <c:pt idx="3101">
                  <c:v>37217.0</c:v>
                </c:pt>
                <c:pt idx="3102">
                  <c:v>37218.0</c:v>
                </c:pt>
                <c:pt idx="3103">
                  <c:v>37221.0</c:v>
                </c:pt>
                <c:pt idx="3104">
                  <c:v>37222.0</c:v>
                </c:pt>
                <c:pt idx="3105">
                  <c:v>37223.0</c:v>
                </c:pt>
                <c:pt idx="3106">
                  <c:v>37224.0</c:v>
                </c:pt>
                <c:pt idx="3107">
                  <c:v>37225.0</c:v>
                </c:pt>
                <c:pt idx="3108">
                  <c:v>37228.0</c:v>
                </c:pt>
                <c:pt idx="3109">
                  <c:v>37229.0</c:v>
                </c:pt>
                <c:pt idx="3110">
                  <c:v>37230.0</c:v>
                </c:pt>
                <c:pt idx="3111">
                  <c:v>37231.0</c:v>
                </c:pt>
                <c:pt idx="3112">
                  <c:v>37232.0</c:v>
                </c:pt>
                <c:pt idx="3113">
                  <c:v>37235.0</c:v>
                </c:pt>
                <c:pt idx="3114">
                  <c:v>37236.0</c:v>
                </c:pt>
                <c:pt idx="3115">
                  <c:v>37237.0</c:v>
                </c:pt>
                <c:pt idx="3116">
                  <c:v>37238.0</c:v>
                </c:pt>
                <c:pt idx="3117">
                  <c:v>37239.0</c:v>
                </c:pt>
                <c:pt idx="3118">
                  <c:v>37242.0</c:v>
                </c:pt>
                <c:pt idx="3119">
                  <c:v>37243.0</c:v>
                </c:pt>
                <c:pt idx="3120">
                  <c:v>37244.0</c:v>
                </c:pt>
                <c:pt idx="3121">
                  <c:v>37245.0</c:v>
                </c:pt>
                <c:pt idx="3122">
                  <c:v>37246.0</c:v>
                </c:pt>
                <c:pt idx="3123">
                  <c:v>37249.0</c:v>
                </c:pt>
                <c:pt idx="3124">
                  <c:v>37250.0</c:v>
                </c:pt>
                <c:pt idx="3125">
                  <c:v>37251.0</c:v>
                </c:pt>
                <c:pt idx="3126">
                  <c:v>37252.0</c:v>
                </c:pt>
                <c:pt idx="3127">
                  <c:v>37253.0</c:v>
                </c:pt>
                <c:pt idx="3128">
                  <c:v>37256.0</c:v>
                </c:pt>
                <c:pt idx="3129">
                  <c:v>37257.0</c:v>
                </c:pt>
                <c:pt idx="3130">
                  <c:v>37258.0</c:v>
                </c:pt>
                <c:pt idx="3131">
                  <c:v>37259.0</c:v>
                </c:pt>
                <c:pt idx="3132">
                  <c:v>37260.0</c:v>
                </c:pt>
                <c:pt idx="3133">
                  <c:v>37263.0</c:v>
                </c:pt>
                <c:pt idx="3134">
                  <c:v>37264.0</c:v>
                </c:pt>
                <c:pt idx="3135">
                  <c:v>37265.0</c:v>
                </c:pt>
                <c:pt idx="3136">
                  <c:v>37266.0</c:v>
                </c:pt>
                <c:pt idx="3137">
                  <c:v>37267.0</c:v>
                </c:pt>
                <c:pt idx="3138">
                  <c:v>37270.0</c:v>
                </c:pt>
                <c:pt idx="3139">
                  <c:v>37271.0</c:v>
                </c:pt>
                <c:pt idx="3140">
                  <c:v>37272.0</c:v>
                </c:pt>
                <c:pt idx="3141">
                  <c:v>37273.0</c:v>
                </c:pt>
                <c:pt idx="3142">
                  <c:v>37274.0</c:v>
                </c:pt>
                <c:pt idx="3143">
                  <c:v>37277.0</c:v>
                </c:pt>
                <c:pt idx="3144">
                  <c:v>37278.0</c:v>
                </c:pt>
                <c:pt idx="3145">
                  <c:v>37279.0</c:v>
                </c:pt>
                <c:pt idx="3146">
                  <c:v>37280.0</c:v>
                </c:pt>
                <c:pt idx="3147">
                  <c:v>37281.0</c:v>
                </c:pt>
                <c:pt idx="3148">
                  <c:v>37284.0</c:v>
                </c:pt>
                <c:pt idx="3149">
                  <c:v>37285.0</c:v>
                </c:pt>
                <c:pt idx="3150">
                  <c:v>37286.0</c:v>
                </c:pt>
                <c:pt idx="3151">
                  <c:v>37287.0</c:v>
                </c:pt>
                <c:pt idx="3152">
                  <c:v>37288.0</c:v>
                </c:pt>
                <c:pt idx="3153">
                  <c:v>37291.0</c:v>
                </c:pt>
                <c:pt idx="3154">
                  <c:v>37292.0</c:v>
                </c:pt>
                <c:pt idx="3155">
                  <c:v>37293.0</c:v>
                </c:pt>
                <c:pt idx="3156">
                  <c:v>37294.0</c:v>
                </c:pt>
                <c:pt idx="3157">
                  <c:v>37295.0</c:v>
                </c:pt>
                <c:pt idx="3158">
                  <c:v>37298.0</c:v>
                </c:pt>
                <c:pt idx="3159">
                  <c:v>37299.0</c:v>
                </c:pt>
                <c:pt idx="3160">
                  <c:v>37300.0</c:v>
                </c:pt>
                <c:pt idx="3161">
                  <c:v>37301.0</c:v>
                </c:pt>
                <c:pt idx="3162">
                  <c:v>37302.0</c:v>
                </c:pt>
                <c:pt idx="3163">
                  <c:v>37305.0</c:v>
                </c:pt>
                <c:pt idx="3164">
                  <c:v>37306.0</c:v>
                </c:pt>
                <c:pt idx="3165">
                  <c:v>37307.0</c:v>
                </c:pt>
                <c:pt idx="3166">
                  <c:v>37308.0</c:v>
                </c:pt>
                <c:pt idx="3167">
                  <c:v>37309.0</c:v>
                </c:pt>
                <c:pt idx="3168">
                  <c:v>37312.0</c:v>
                </c:pt>
                <c:pt idx="3169">
                  <c:v>37313.0</c:v>
                </c:pt>
                <c:pt idx="3170">
                  <c:v>37314.0</c:v>
                </c:pt>
                <c:pt idx="3171">
                  <c:v>37315.0</c:v>
                </c:pt>
                <c:pt idx="3172">
                  <c:v>37316.0</c:v>
                </c:pt>
                <c:pt idx="3173">
                  <c:v>37319.0</c:v>
                </c:pt>
                <c:pt idx="3174">
                  <c:v>37320.0</c:v>
                </c:pt>
                <c:pt idx="3175">
                  <c:v>37321.0</c:v>
                </c:pt>
                <c:pt idx="3176">
                  <c:v>37322.0</c:v>
                </c:pt>
                <c:pt idx="3177">
                  <c:v>37323.0</c:v>
                </c:pt>
                <c:pt idx="3178">
                  <c:v>37326.0</c:v>
                </c:pt>
                <c:pt idx="3179">
                  <c:v>37327.0</c:v>
                </c:pt>
                <c:pt idx="3180">
                  <c:v>37328.0</c:v>
                </c:pt>
                <c:pt idx="3181">
                  <c:v>37329.0</c:v>
                </c:pt>
                <c:pt idx="3182">
                  <c:v>37330.0</c:v>
                </c:pt>
                <c:pt idx="3183">
                  <c:v>37333.0</c:v>
                </c:pt>
                <c:pt idx="3184">
                  <c:v>37334.0</c:v>
                </c:pt>
                <c:pt idx="3185">
                  <c:v>37335.0</c:v>
                </c:pt>
                <c:pt idx="3186">
                  <c:v>37336.0</c:v>
                </c:pt>
                <c:pt idx="3187">
                  <c:v>37337.0</c:v>
                </c:pt>
                <c:pt idx="3188">
                  <c:v>37340.0</c:v>
                </c:pt>
                <c:pt idx="3189">
                  <c:v>37341.0</c:v>
                </c:pt>
                <c:pt idx="3190">
                  <c:v>37342.0</c:v>
                </c:pt>
                <c:pt idx="3191">
                  <c:v>37343.0</c:v>
                </c:pt>
                <c:pt idx="3192">
                  <c:v>37344.0</c:v>
                </c:pt>
                <c:pt idx="3193">
                  <c:v>37347.0</c:v>
                </c:pt>
                <c:pt idx="3194">
                  <c:v>37348.0</c:v>
                </c:pt>
                <c:pt idx="3195">
                  <c:v>37349.0</c:v>
                </c:pt>
                <c:pt idx="3196">
                  <c:v>37350.0</c:v>
                </c:pt>
                <c:pt idx="3197">
                  <c:v>37351.0</c:v>
                </c:pt>
                <c:pt idx="3198">
                  <c:v>37354.0</c:v>
                </c:pt>
                <c:pt idx="3199">
                  <c:v>37355.0</c:v>
                </c:pt>
                <c:pt idx="3200">
                  <c:v>37356.0</c:v>
                </c:pt>
                <c:pt idx="3201">
                  <c:v>37357.0</c:v>
                </c:pt>
                <c:pt idx="3202">
                  <c:v>37358.0</c:v>
                </c:pt>
                <c:pt idx="3203">
                  <c:v>37361.0</c:v>
                </c:pt>
                <c:pt idx="3204">
                  <c:v>37362.0</c:v>
                </c:pt>
                <c:pt idx="3205">
                  <c:v>37363.0</c:v>
                </c:pt>
                <c:pt idx="3206">
                  <c:v>37364.0</c:v>
                </c:pt>
                <c:pt idx="3207">
                  <c:v>37365.0</c:v>
                </c:pt>
                <c:pt idx="3208">
                  <c:v>37368.0</c:v>
                </c:pt>
                <c:pt idx="3209">
                  <c:v>37369.0</c:v>
                </c:pt>
                <c:pt idx="3210">
                  <c:v>37370.0</c:v>
                </c:pt>
                <c:pt idx="3211">
                  <c:v>37371.0</c:v>
                </c:pt>
                <c:pt idx="3212">
                  <c:v>37372.0</c:v>
                </c:pt>
                <c:pt idx="3213">
                  <c:v>37375.0</c:v>
                </c:pt>
                <c:pt idx="3214">
                  <c:v>37376.0</c:v>
                </c:pt>
                <c:pt idx="3215">
                  <c:v>37377.0</c:v>
                </c:pt>
                <c:pt idx="3216">
                  <c:v>37378.0</c:v>
                </c:pt>
                <c:pt idx="3217">
                  <c:v>37379.0</c:v>
                </c:pt>
                <c:pt idx="3218">
                  <c:v>37382.0</c:v>
                </c:pt>
                <c:pt idx="3219">
                  <c:v>37383.0</c:v>
                </c:pt>
                <c:pt idx="3220">
                  <c:v>37384.0</c:v>
                </c:pt>
                <c:pt idx="3221">
                  <c:v>37385.0</c:v>
                </c:pt>
                <c:pt idx="3222">
                  <c:v>37386.0</c:v>
                </c:pt>
                <c:pt idx="3223">
                  <c:v>37389.0</c:v>
                </c:pt>
                <c:pt idx="3224">
                  <c:v>37390.0</c:v>
                </c:pt>
                <c:pt idx="3225">
                  <c:v>37391.0</c:v>
                </c:pt>
                <c:pt idx="3226">
                  <c:v>37392.0</c:v>
                </c:pt>
                <c:pt idx="3227">
                  <c:v>37393.0</c:v>
                </c:pt>
                <c:pt idx="3228">
                  <c:v>37396.0</c:v>
                </c:pt>
                <c:pt idx="3229">
                  <c:v>37397.0</c:v>
                </c:pt>
                <c:pt idx="3230">
                  <c:v>37398.0</c:v>
                </c:pt>
                <c:pt idx="3231">
                  <c:v>37399.0</c:v>
                </c:pt>
                <c:pt idx="3232">
                  <c:v>37400.0</c:v>
                </c:pt>
                <c:pt idx="3233">
                  <c:v>37403.0</c:v>
                </c:pt>
                <c:pt idx="3234">
                  <c:v>37404.0</c:v>
                </c:pt>
                <c:pt idx="3235">
                  <c:v>37405.0</c:v>
                </c:pt>
                <c:pt idx="3236">
                  <c:v>37406.0</c:v>
                </c:pt>
                <c:pt idx="3237">
                  <c:v>37407.0</c:v>
                </c:pt>
                <c:pt idx="3238">
                  <c:v>37410.0</c:v>
                </c:pt>
                <c:pt idx="3239">
                  <c:v>37411.0</c:v>
                </c:pt>
                <c:pt idx="3240">
                  <c:v>37412.0</c:v>
                </c:pt>
                <c:pt idx="3241">
                  <c:v>37413.0</c:v>
                </c:pt>
                <c:pt idx="3242">
                  <c:v>37414.0</c:v>
                </c:pt>
                <c:pt idx="3243">
                  <c:v>37417.0</c:v>
                </c:pt>
                <c:pt idx="3244">
                  <c:v>37418.0</c:v>
                </c:pt>
                <c:pt idx="3245">
                  <c:v>37419.0</c:v>
                </c:pt>
                <c:pt idx="3246">
                  <c:v>37420.0</c:v>
                </c:pt>
                <c:pt idx="3247">
                  <c:v>37421.0</c:v>
                </c:pt>
                <c:pt idx="3248">
                  <c:v>37424.0</c:v>
                </c:pt>
                <c:pt idx="3249">
                  <c:v>37425.0</c:v>
                </c:pt>
                <c:pt idx="3250">
                  <c:v>37426.0</c:v>
                </c:pt>
                <c:pt idx="3251">
                  <c:v>37427.0</c:v>
                </c:pt>
                <c:pt idx="3252">
                  <c:v>37428.0</c:v>
                </c:pt>
                <c:pt idx="3253">
                  <c:v>37431.0</c:v>
                </c:pt>
                <c:pt idx="3254">
                  <c:v>37432.0</c:v>
                </c:pt>
                <c:pt idx="3255">
                  <c:v>37433.0</c:v>
                </c:pt>
                <c:pt idx="3256">
                  <c:v>37434.0</c:v>
                </c:pt>
                <c:pt idx="3257">
                  <c:v>37435.0</c:v>
                </c:pt>
                <c:pt idx="3258">
                  <c:v>37438.0</c:v>
                </c:pt>
                <c:pt idx="3259">
                  <c:v>37439.0</c:v>
                </c:pt>
                <c:pt idx="3260">
                  <c:v>37440.0</c:v>
                </c:pt>
                <c:pt idx="3261">
                  <c:v>37441.0</c:v>
                </c:pt>
                <c:pt idx="3262">
                  <c:v>37442.0</c:v>
                </c:pt>
                <c:pt idx="3263">
                  <c:v>37445.0</c:v>
                </c:pt>
                <c:pt idx="3264">
                  <c:v>37446.0</c:v>
                </c:pt>
                <c:pt idx="3265">
                  <c:v>37447.0</c:v>
                </c:pt>
                <c:pt idx="3266">
                  <c:v>37448.0</c:v>
                </c:pt>
                <c:pt idx="3267">
                  <c:v>37449.0</c:v>
                </c:pt>
                <c:pt idx="3268">
                  <c:v>37452.0</c:v>
                </c:pt>
                <c:pt idx="3269">
                  <c:v>37453.0</c:v>
                </c:pt>
                <c:pt idx="3270">
                  <c:v>37454.0</c:v>
                </c:pt>
                <c:pt idx="3271">
                  <c:v>37455.0</c:v>
                </c:pt>
                <c:pt idx="3272">
                  <c:v>37456.0</c:v>
                </c:pt>
                <c:pt idx="3273">
                  <c:v>37459.0</c:v>
                </c:pt>
                <c:pt idx="3274">
                  <c:v>37460.0</c:v>
                </c:pt>
                <c:pt idx="3275">
                  <c:v>37461.0</c:v>
                </c:pt>
                <c:pt idx="3276">
                  <c:v>37462.0</c:v>
                </c:pt>
                <c:pt idx="3277">
                  <c:v>37463.0</c:v>
                </c:pt>
                <c:pt idx="3278">
                  <c:v>37466.0</c:v>
                </c:pt>
                <c:pt idx="3279">
                  <c:v>37467.0</c:v>
                </c:pt>
                <c:pt idx="3280">
                  <c:v>37468.0</c:v>
                </c:pt>
                <c:pt idx="3281">
                  <c:v>37469.0</c:v>
                </c:pt>
                <c:pt idx="3282">
                  <c:v>37470.0</c:v>
                </c:pt>
                <c:pt idx="3283">
                  <c:v>37473.0</c:v>
                </c:pt>
                <c:pt idx="3284">
                  <c:v>37474.0</c:v>
                </c:pt>
                <c:pt idx="3285">
                  <c:v>37475.0</c:v>
                </c:pt>
                <c:pt idx="3286">
                  <c:v>37476.0</c:v>
                </c:pt>
                <c:pt idx="3287">
                  <c:v>37477.0</c:v>
                </c:pt>
                <c:pt idx="3288">
                  <c:v>37480.0</c:v>
                </c:pt>
                <c:pt idx="3289">
                  <c:v>37481.0</c:v>
                </c:pt>
                <c:pt idx="3290">
                  <c:v>37482.0</c:v>
                </c:pt>
                <c:pt idx="3291">
                  <c:v>37483.0</c:v>
                </c:pt>
                <c:pt idx="3292">
                  <c:v>37484.0</c:v>
                </c:pt>
                <c:pt idx="3293">
                  <c:v>37487.0</c:v>
                </c:pt>
                <c:pt idx="3294">
                  <c:v>37488.0</c:v>
                </c:pt>
                <c:pt idx="3295">
                  <c:v>37489.0</c:v>
                </c:pt>
                <c:pt idx="3296">
                  <c:v>37490.0</c:v>
                </c:pt>
                <c:pt idx="3297">
                  <c:v>37491.0</c:v>
                </c:pt>
                <c:pt idx="3298">
                  <c:v>37494.0</c:v>
                </c:pt>
                <c:pt idx="3299">
                  <c:v>37495.0</c:v>
                </c:pt>
                <c:pt idx="3300">
                  <c:v>37496.0</c:v>
                </c:pt>
                <c:pt idx="3301">
                  <c:v>37497.0</c:v>
                </c:pt>
                <c:pt idx="3302">
                  <c:v>37498.0</c:v>
                </c:pt>
                <c:pt idx="3303">
                  <c:v>37501.0</c:v>
                </c:pt>
                <c:pt idx="3304">
                  <c:v>37502.0</c:v>
                </c:pt>
                <c:pt idx="3305">
                  <c:v>37503.0</c:v>
                </c:pt>
                <c:pt idx="3306">
                  <c:v>37504.0</c:v>
                </c:pt>
                <c:pt idx="3307">
                  <c:v>37505.0</c:v>
                </c:pt>
                <c:pt idx="3308">
                  <c:v>37508.0</c:v>
                </c:pt>
                <c:pt idx="3309">
                  <c:v>37509.0</c:v>
                </c:pt>
                <c:pt idx="3310">
                  <c:v>37510.0</c:v>
                </c:pt>
                <c:pt idx="3311">
                  <c:v>37511.0</c:v>
                </c:pt>
                <c:pt idx="3312">
                  <c:v>37512.0</c:v>
                </c:pt>
                <c:pt idx="3313">
                  <c:v>37515.0</c:v>
                </c:pt>
                <c:pt idx="3314">
                  <c:v>37516.0</c:v>
                </c:pt>
                <c:pt idx="3315">
                  <c:v>37517.0</c:v>
                </c:pt>
                <c:pt idx="3316">
                  <c:v>37518.0</c:v>
                </c:pt>
                <c:pt idx="3317">
                  <c:v>37519.0</c:v>
                </c:pt>
                <c:pt idx="3318">
                  <c:v>37522.0</c:v>
                </c:pt>
                <c:pt idx="3319">
                  <c:v>37523.0</c:v>
                </c:pt>
                <c:pt idx="3320">
                  <c:v>37524.0</c:v>
                </c:pt>
                <c:pt idx="3321">
                  <c:v>37525.0</c:v>
                </c:pt>
                <c:pt idx="3322">
                  <c:v>37526.0</c:v>
                </c:pt>
                <c:pt idx="3323">
                  <c:v>37529.0</c:v>
                </c:pt>
                <c:pt idx="3324">
                  <c:v>37530.0</c:v>
                </c:pt>
                <c:pt idx="3325">
                  <c:v>37531.0</c:v>
                </c:pt>
                <c:pt idx="3326">
                  <c:v>37532.0</c:v>
                </c:pt>
                <c:pt idx="3327">
                  <c:v>37533.0</c:v>
                </c:pt>
                <c:pt idx="3328">
                  <c:v>37536.0</c:v>
                </c:pt>
                <c:pt idx="3329">
                  <c:v>37537.0</c:v>
                </c:pt>
                <c:pt idx="3330">
                  <c:v>37538.0</c:v>
                </c:pt>
                <c:pt idx="3331">
                  <c:v>37539.0</c:v>
                </c:pt>
                <c:pt idx="3332">
                  <c:v>37540.0</c:v>
                </c:pt>
                <c:pt idx="3333">
                  <c:v>37543.0</c:v>
                </c:pt>
                <c:pt idx="3334">
                  <c:v>37544.0</c:v>
                </c:pt>
                <c:pt idx="3335">
                  <c:v>37545.0</c:v>
                </c:pt>
                <c:pt idx="3336">
                  <c:v>37546.0</c:v>
                </c:pt>
                <c:pt idx="3337">
                  <c:v>37547.0</c:v>
                </c:pt>
                <c:pt idx="3338">
                  <c:v>37550.0</c:v>
                </c:pt>
                <c:pt idx="3339">
                  <c:v>37551.0</c:v>
                </c:pt>
                <c:pt idx="3340">
                  <c:v>37552.0</c:v>
                </c:pt>
                <c:pt idx="3341">
                  <c:v>37553.0</c:v>
                </c:pt>
                <c:pt idx="3342">
                  <c:v>37554.0</c:v>
                </c:pt>
                <c:pt idx="3343">
                  <c:v>37557.0</c:v>
                </c:pt>
                <c:pt idx="3344">
                  <c:v>37558.0</c:v>
                </c:pt>
                <c:pt idx="3345">
                  <c:v>37559.0</c:v>
                </c:pt>
                <c:pt idx="3346">
                  <c:v>37560.0</c:v>
                </c:pt>
                <c:pt idx="3347">
                  <c:v>37561.0</c:v>
                </c:pt>
                <c:pt idx="3348">
                  <c:v>37564.0</c:v>
                </c:pt>
                <c:pt idx="3349">
                  <c:v>37565.0</c:v>
                </c:pt>
                <c:pt idx="3350">
                  <c:v>37566.0</c:v>
                </c:pt>
                <c:pt idx="3351">
                  <c:v>37567.0</c:v>
                </c:pt>
                <c:pt idx="3352">
                  <c:v>37568.0</c:v>
                </c:pt>
                <c:pt idx="3353">
                  <c:v>37571.0</c:v>
                </c:pt>
                <c:pt idx="3354">
                  <c:v>37572.0</c:v>
                </c:pt>
                <c:pt idx="3355">
                  <c:v>37573.0</c:v>
                </c:pt>
                <c:pt idx="3356">
                  <c:v>37574.0</c:v>
                </c:pt>
                <c:pt idx="3357">
                  <c:v>37575.0</c:v>
                </c:pt>
                <c:pt idx="3358">
                  <c:v>37578.0</c:v>
                </c:pt>
                <c:pt idx="3359">
                  <c:v>37579.0</c:v>
                </c:pt>
                <c:pt idx="3360">
                  <c:v>37580.0</c:v>
                </c:pt>
                <c:pt idx="3361">
                  <c:v>37581.0</c:v>
                </c:pt>
                <c:pt idx="3362">
                  <c:v>37582.0</c:v>
                </c:pt>
                <c:pt idx="3363">
                  <c:v>37585.0</c:v>
                </c:pt>
                <c:pt idx="3364">
                  <c:v>37586.0</c:v>
                </c:pt>
                <c:pt idx="3365">
                  <c:v>37587.0</c:v>
                </c:pt>
                <c:pt idx="3366">
                  <c:v>37588.0</c:v>
                </c:pt>
                <c:pt idx="3367">
                  <c:v>37589.0</c:v>
                </c:pt>
                <c:pt idx="3368">
                  <c:v>37592.0</c:v>
                </c:pt>
                <c:pt idx="3369">
                  <c:v>37593.0</c:v>
                </c:pt>
                <c:pt idx="3370">
                  <c:v>37594.0</c:v>
                </c:pt>
                <c:pt idx="3371">
                  <c:v>37595.0</c:v>
                </c:pt>
                <c:pt idx="3372">
                  <c:v>37596.0</c:v>
                </c:pt>
                <c:pt idx="3373">
                  <c:v>37599.0</c:v>
                </c:pt>
                <c:pt idx="3374">
                  <c:v>37600.0</c:v>
                </c:pt>
                <c:pt idx="3375">
                  <c:v>37601.0</c:v>
                </c:pt>
                <c:pt idx="3376">
                  <c:v>37602.0</c:v>
                </c:pt>
                <c:pt idx="3377">
                  <c:v>37603.0</c:v>
                </c:pt>
                <c:pt idx="3378">
                  <c:v>37606.0</c:v>
                </c:pt>
                <c:pt idx="3379">
                  <c:v>37607.0</c:v>
                </c:pt>
                <c:pt idx="3380">
                  <c:v>37608.0</c:v>
                </c:pt>
                <c:pt idx="3381">
                  <c:v>37609.0</c:v>
                </c:pt>
                <c:pt idx="3382">
                  <c:v>37610.0</c:v>
                </c:pt>
                <c:pt idx="3383">
                  <c:v>37613.0</c:v>
                </c:pt>
                <c:pt idx="3384">
                  <c:v>37614.0</c:v>
                </c:pt>
                <c:pt idx="3385">
                  <c:v>37615.0</c:v>
                </c:pt>
                <c:pt idx="3386">
                  <c:v>37616.0</c:v>
                </c:pt>
                <c:pt idx="3387">
                  <c:v>37617.0</c:v>
                </c:pt>
                <c:pt idx="3388">
                  <c:v>37620.0</c:v>
                </c:pt>
                <c:pt idx="3389">
                  <c:v>37621.0</c:v>
                </c:pt>
                <c:pt idx="3390">
                  <c:v>37622.0</c:v>
                </c:pt>
                <c:pt idx="3391">
                  <c:v>37623.0</c:v>
                </c:pt>
                <c:pt idx="3392">
                  <c:v>37624.0</c:v>
                </c:pt>
                <c:pt idx="3393">
                  <c:v>37627.0</c:v>
                </c:pt>
                <c:pt idx="3394">
                  <c:v>37628.0</c:v>
                </c:pt>
                <c:pt idx="3395">
                  <c:v>37629.0</c:v>
                </c:pt>
                <c:pt idx="3396">
                  <c:v>37630.0</c:v>
                </c:pt>
                <c:pt idx="3397">
                  <c:v>37631.0</c:v>
                </c:pt>
                <c:pt idx="3398">
                  <c:v>37634.0</c:v>
                </c:pt>
                <c:pt idx="3399">
                  <c:v>37635.0</c:v>
                </c:pt>
                <c:pt idx="3400">
                  <c:v>37636.0</c:v>
                </c:pt>
                <c:pt idx="3401">
                  <c:v>37637.0</c:v>
                </c:pt>
                <c:pt idx="3402">
                  <c:v>37638.0</c:v>
                </c:pt>
                <c:pt idx="3403">
                  <c:v>37641.0</c:v>
                </c:pt>
                <c:pt idx="3404">
                  <c:v>37642.0</c:v>
                </c:pt>
                <c:pt idx="3405">
                  <c:v>37643.0</c:v>
                </c:pt>
                <c:pt idx="3406">
                  <c:v>37644.0</c:v>
                </c:pt>
                <c:pt idx="3407">
                  <c:v>37645.0</c:v>
                </c:pt>
                <c:pt idx="3408">
                  <c:v>37648.0</c:v>
                </c:pt>
                <c:pt idx="3409">
                  <c:v>37649.0</c:v>
                </c:pt>
                <c:pt idx="3410">
                  <c:v>37650.0</c:v>
                </c:pt>
                <c:pt idx="3411">
                  <c:v>37651.0</c:v>
                </c:pt>
                <c:pt idx="3412">
                  <c:v>37652.0</c:v>
                </c:pt>
                <c:pt idx="3413">
                  <c:v>37655.0</c:v>
                </c:pt>
                <c:pt idx="3414">
                  <c:v>37656.0</c:v>
                </c:pt>
                <c:pt idx="3415">
                  <c:v>37657.0</c:v>
                </c:pt>
                <c:pt idx="3416">
                  <c:v>37658.0</c:v>
                </c:pt>
                <c:pt idx="3417">
                  <c:v>37659.0</c:v>
                </c:pt>
                <c:pt idx="3418">
                  <c:v>37662.0</c:v>
                </c:pt>
                <c:pt idx="3419">
                  <c:v>37663.0</c:v>
                </c:pt>
                <c:pt idx="3420">
                  <c:v>37664.0</c:v>
                </c:pt>
                <c:pt idx="3421">
                  <c:v>37665.0</c:v>
                </c:pt>
                <c:pt idx="3422">
                  <c:v>37666.0</c:v>
                </c:pt>
                <c:pt idx="3423">
                  <c:v>37669.0</c:v>
                </c:pt>
                <c:pt idx="3424">
                  <c:v>37670.0</c:v>
                </c:pt>
                <c:pt idx="3425">
                  <c:v>37671.0</c:v>
                </c:pt>
                <c:pt idx="3426">
                  <c:v>37672.0</c:v>
                </c:pt>
                <c:pt idx="3427">
                  <c:v>37673.0</c:v>
                </c:pt>
                <c:pt idx="3428">
                  <c:v>37676.0</c:v>
                </c:pt>
                <c:pt idx="3429">
                  <c:v>37677.0</c:v>
                </c:pt>
                <c:pt idx="3430">
                  <c:v>37678.0</c:v>
                </c:pt>
                <c:pt idx="3431">
                  <c:v>37679.0</c:v>
                </c:pt>
                <c:pt idx="3432">
                  <c:v>37680.0</c:v>
                </c:pt>
                <c:pt idx="3433">
                  <c:v>37683.0</c:v>
                </c:pt>
                <c:pt idx="3434">
                  <c:v>37684.0</c:v>
                </c:pt>
                <c:pt idx="3435">
                  <c:v>37685.0</c:v>
                </c:pt>
                <c:pt idx="3436">
                  <c:v>37686.0</c:v>
                </c:pt>
                <c:pt idx="3437">
                  <c:v>37687.0</c:v>
                </c:pt>
                <c:pt idx="3438">
                  <c:v>37690.0</c:v>
                </c:pt>
                <c:pt idx="3439">
                  <c:v>37691.0</c:v>
                </c:pt>
                <c:pt idx="3440">
                  <c:v>37692.0</c:v>
                </c:pt>
                <c:pt idx="3441">
                  <c:v>37693.0</c:v>
                </c:pt>
                <c:pt idx="3442">
                  <c:v>37694.0</c:v>
                </c:pt>
                <c:pt idx="3443">
                  <c:v>37697.0</c:v>
                </c:pt>
                <c:pt idx="3444">
                  <c:v>37698.0</c:v>
                </c:pt>
                <c:pt idx="3445">
                  <c:v>37699.0</c:v>
                </c:pt>
                <c:pt idx="3446">
                  <c:v>37700.0</c:v>
                </c:pt>
                <c:pt idx="3447">
                  <c:v>37701.0</c:v>
                </c:pt>
                <c:pt idx="3448">
                  <c:v>37704.0</c:v>
                </c:pt>
                <c:pt idx="3449">
                  <c:v>37705.0</c:v>
                </c:pt>
                <c:pt idx="3450">
                  <c:v>37706.0</c:v>
                </c:pt>
                <c:pt idx="3451">
                  <c:v>37707.0</c:v>
                </c:pt>
                <c:pt idx="3452">
                  <c:v>37708.0</c:v>
                </c:pt>
                <c:pt idx="3453">
                  <c:v>37711.0</c:v>
                </c:pt>
                <c:pt idx="3454">
                  <c:v>37712.0</c:v>
                </c:pt>
                <c:pt idx="3455">
                  <c:v>37713.0</c:v>
                </c:pt>
                <c:pt idx="3456">
                  <c:v>37714.0</c:v>
                </c:pt>
                <c:pt idx="3457">
                  <c:v>37715.0</c:v>
                </c:pt>
                <c:pt idx="3458">
                  <c:v>37718.0</c:v>
                </c:pt>
                <c:pt idx="3459">
                  <c:v>37719.0</c:v>
                </c:pt>
                <c:pt idx="3460">
                  <c:v>37720.0</c:v>
                </c:pt>
                <c:pt idx="3461">
                  <c:v>37721.0</c:v>
                </c:pt>
                <c:pt idx="3462">
                  <c:v>37722.0</c:v>
                </c:pt>
                <c:pt idx="3463">
                  <c:v>37725.0</c:v>
                </c:pt>
                <c:pt idx="3464">
                  <c:v>37726.0</c:v>
                </c:pt>
                <c:pt idx="3465">
                  <c:v>37727.0</c:v>
                </c:pt>
                <c:pt idx="3466">
                  <c:v>37728.0</c:v>
                </c:pt>
                <c:pt idx="3467">
                  <c:v>37729.0</c:v>
                </c:pt>
                <c:pt idx="3468">
                  <c:v>37732.0</c:v>
                </c:pt>
                <c:pt idx="3469">
                  <c:v>37733.0</c:v>
                </c:pt>
                <c:pt idx="3470">
                  <c:v>37734.0</c:v>
                </c:pt>
                <c:pt idx="3471">
                  <c:v>37735.0</c:v>
                </c:pt>
                <c:pt idx="3472">
                  <c:v>37736.0</c:v>
                </c:pt>
                <c:pt idx="3473">
                  <c:v>37739.0</c:v>
                </c:pt>
                <c:pt idx="3474">
                  <c:v>37740.0</c:v>
                </c:pt>
                <c:pt idx="3475">
                  <c:v>37741.0</c:v>
                </c:pt>
                <c:pt idx="3476">
                  <c:v>37742.0</c:v>
                </c:pt>
                <c:pt idx="3477">
                  <c:v>37743.0</c:v>
                </c:pt>
                <c:pt idx="3478">
                  <c:v>37746.0</c:v>
                </c:pt>
                <c:pt idx="3479">
                  <c:v>37747.0</c:v>
                </c:pt>
                <c:pt idx="3480">
                  <c:v>37748.0</c:v>
                </c:pt>
                <c:pt idx="3481">
                  <c:v>37749.0</c:v>
                </c:pt>
                <c:pt idx="3482">
                  <c:v>37750.0</c:v>
                </c:pt>
                <c:pt idx="3483">
                  <c:v>37753.0</c:v>
                </c:pt>
                <c:pt idx="3484">
                  <c:v>37754.0</c:v>
                </c:pt>
                <c:pt idx="3485">
                  <c:v>37755.0</c:v>
                </c:pt>
                <c:pt idx="3486">
                  <c:v>37756.0</c:v>
                </c:pt>
                <c:pt idx="3487">
                  <c:v>37757.0</c:v>
                </c:pt>
                <c:pt idx="3488">
                  <c:v>37760.0</c:v>
                </c:pt>
                <c:pt idx="3489">
                  <c:v>37761.0</c:v>
                </c:pt>
                <c:pt idx="3490">
                  <c:v>37762.0</c:v>
                </c:pt>
                <c:pt idx="3491">
                  <c:v>37763.0</c:v>
                </c:pt>
                <c:pt idx="3492">
                  <c:v>37764.0</c:v>
                </c:pt>
                <c:pt idx="3493">
                  <c:v>37767.0</c:v>
                </c:pt>
                <c:pt idx="3494">
                  <c:v>37768.0</c:v>
                </c:pt>
                <c:pt idx="3495">
                  <c:v>37769.0</c:v>
                </c:pt>
                <c:pt idx="3496">
                  <c:v>37770.0</c:v>
                </c:pt>
                <c:pt idx="3497">
                  <c:v>37771.0</c:v>
                </c:pt>
                <c:pt idx="3498">
                  <c:v>37774.0</c:v>
                </c:pt>
                <c:pt idx="3499">
                  <c:v>37775.0</c:v>
                </c:pt>
                <c:pt idx="3500">
                  <c:v>37776.0</c:v>
                </c:pt>
                <c:pt idx="3501">
                  <c:v>37777.0</c:v>
                </c:pt>
                <c:pt idx="3502">
                  <c:v>37778.0</c:v>
                </c:pt>
                <c:pt idx="3503">
                  <c:v>37781.0</c:v>
                </c:pt>
                <c:pt idx="3504">
                  <c:v>37782.0</c:v>
                </c:pt>
                <c:pt idx="3505">
                  <c:v>37783.0</c:v>
                </c:pt>
                <c:pt idx="3506">
                  <c:v>37784.0</c:v>
                </c:pt>
                <c:pt idx="3507">
                  <c:v>37785.0</c:v>
                </c:pt>
                <c:pt idx="3508">
                  <c:v>37788.0</c:v>
                </c:pt>
                <c:pt idx="3509">
                  <c:v>37789.0</c:v>
                </c:pt>
                <c:pt idx="3510">
                  <c:v>37790.0</c:v>
                </c:pt>
                <c:pt idx="3511">
                  <c:v>37791.0</c:v>
                </c:pt>
                <c:pt idx="3512">
                  <c:v>37792.0</c:v>
                </c:pt>
                <c:pt idx="3513">
                  <c:v>37795.0</c:v>
                </c:pt>
                <c:pt idx="3514">
                  <c:v>37796.0</c:v>
                </c:pt>
                <c:pt idx="3515">
                  <c:v>37797.0</c:v>
                </c:pt>
                <c:pt idx="3516">
                  <c:v>37798.0</c:v>
                </c:pt>
                <c:pt idx="3517">
                  <c:v>37799.0</c:v>
                </c:pt>
                <c:pt idx="3518">
                  <c:v>37802.0</c:v>
                </c:pt>
                <c:pt idx="3519">
                  <c:v>37803.0</c:v>
                </c:pt>
                <c:pt idx="3520">
                  <c:v>37804.0</c:v>
                </c:pt>
                <c:pt idx="3521">
                  <c:v>37805.0</c:v>
                </c:pt>
                <c:pt idx="3522">
                  <c:v>37806.0</c:v>
                </c:pt>
                <c:pt idx="3523">
                  <c:v>37809.0</c:v>
                </c:pt>
                <c:pt idx="3524">
                  <c:v>37810.0</c:v>
                </c:pt>
                <c:pt idx="3525">
                  <c:v>37811.0</c:v>
                </c:pt>
                <c:pt idx="3526">
                  <c:v>37812.0</c:v>
                </c:pt>
                <c:pt idx="3527">
                  <c:v>37813.0</c:v>
                </c:pt>
                <c:pt idx="3528">
                  <c:v>37816.0</c:v>
                </c:pt>
                <c:pt idx="3529">
                  <c:v>37817.0</c:v>
                </c:pt>
                <c:pt idx="3530">
                  <c:v>37818.0</c:v>
                </c:pt>
                <c:pt idx="3531">
                  <c:v>37819.0</c:v>
                </c:pt>
                <c:pt idx="3532">
                  <c:v>37820.0</c:v>
                </c:pt>
                <c:pt idx="3533">
                  <c:v>37823.0</c:v>
                </c:pt>
                <c:pt idx="3534">
                  <c:v>37824.0</c:v>
                </c:pt>
                <c:pt idx="3535">
                  <c:v>37825.0</c:v>
                </c:pt>
                <c:pt idx="3536">
                  <c:v>37826.0</c:v>
                </c:pt>
                <c:pt idx="3537">
                  <c:v>37827.0</c:v>
                </c:pt>
                <c:pt idx="3538">
                  <c:v>37830.0</c:v>
                </c:pt>
                <c:pt idx="3539">
                  <c:v>37831.0</c:v>
                </c:pt>
                <c:pt idx="3540">
                  <c:v>37832.0</c:v>
                </c:pt>
                <c:pt idx="3541">
                  <c:v>37833.0</c:v>
                </c:pt>
                <c:pt idx="3542">
                  <c:v>37834.0</c:v>
                </c:pt>
                <c:pt idx="3543">
                  <c:v>37837.0</c:v>
                </c:pt>
                <c:pt idx="3544">
                  <c:v>37838.0</c:v>
                </c:pt>
                <c:pt idx="3545">
                  <c:v>37839.0</c:v>
                </c:pt>
                <c:pt idx="3546">
                  <c:v>37840.0</c:v>
                </c:pt>
                <c:pt idx="3547">
                  <c:v>37841.0</c:v>
                </c:pt>
                <c:pt idx="3548">
                  <c:v>37844.0</c:v>
                </c:pt>
                <c:pt idx="3549">
                  <c:v>37845.0</c:v>
                </c:pt>
                <c:pt idx="3550">
                  <c:v>37846.0</c:v>
                </c:pt>
                <c:pt idx="3551">
                  <c:v>37847.0</c:v>
                </c:pt>
                <c:pt idx="3552">
                  <c:v>37848.0</c:v>
                </c:pt>
                <c:pt idx="3553">
                  <c:v>37851.0</c:v>
                </c:pt>
                <c:pt idx="3554">
                  <c:v>37852.0</c:v>
                </c:pt>
                <c:pt idx="3555">
                  <c:v>37853.0</c:v>
                </c:pt>
                <c:pt idx="3556">
                  <c:v>37854.0</c:v>
                </c:pt>
                <c:pt idx="3557">
                  <c:v>37855.0</c:v>
                </c:pt>
                <c:pt idx="3558">
                  <c:v>37858.0</c:v>
                </c:pt>
                <c:pt idx="3559">
                  <c:v>37859.0</c:v>
                </c:pt>
                <c:pt idx="3560">
                  <c:v>37860.0</c:v>
                </c:pt>
                <c:pt idx="3561">
                  <c:v>37861.0</c:v>
                </c:pt>
                <c:pt idx="3562">
                  <c:v>37862.0</c:v>
                </c:pt>
                <c:pt idx="3563">
                  <c:v>37865.0</c:v>
                </c:pt>
                <c:pt idx="3564">
                  <c:v>37866.0</c:v>
                </c:pt>
                <c:pt idx="3565">
                  <c:v>37867.0</c:v>
                </c:pt>
                <c:pt idx="3566">
                  <c:v>37868.0</c:v>
                </c:pt>
                <c:pt idx="3567">
                  <c:v>37869.0</c:v>
                </c:pt>
                <c:pt idx="3568">
                  <c:v>37872.0</c:v>
                </c:pt>
                <c:pt idx="3569">
                  <c:v>37873.0</c:v>
                </c:pt>
                <c:pt idx="3570">
                  <c:v>37874.0</c:v>
                </c:pt>
                <c:pt idx="3571">
                  <c:v>37875.0</c:v>
                </c:pt>
                <c:pt idx="3572">
                  <c:v>37876.0</c:v>
                </c:pt>
                <c:pt idx="3573">
                  <c:v>37879.0</c:v>
                </c:pt>
                <c:pt idx="3574">
                  <c:v>37880.0</c:v>
                </c:pt>
                <c:pt idx="3575">
                  <c:v>37881.0</c:v>
                </c:pt>
                <c:pt idx="3576">
                  <c:v>37882.0</c:v>
                </c:pt>
                <c:pt idx="3577">
                  <c:v>37883.0</c:v>
                </c:pt>
                <c:pt idx="3578">
                  <c:v>37886.0</c:v>
                </c:pt>
                <c:pt idx="3579">
                  <c:v>37887.0</c:v>
                </c:pt>
                <c:pt idx="3580">
                  <c:v>37888.0</c:v>
                </c:pt>
                <c:pt idx="3581">
                  <c:v>37889.0</c:v>
                </c:pt>
                <c:pt idx="3582">
                  <c:v>37890.0</c:v>
                </c:pt>
                <c:pt idx="3583">
                  <c:v>37893.0</c:v>
                </c:pt>
                <c:pt idx="3584">
                  <c:v>37894.0</c:v>
                </c:pt>
                <c:pt idx="3585">
                  <c:v>37895.0</c:v>
                </c:pt>
                <c:pt idx="3586">
                  <c:v>37896.0</c:v>
                </c:pt>
                <c:pt idx="3587">
                  <c:v>37897.0</c:v>
                </c:pt>
                <c:pt idx="3588">
                  <c:v>37900.0</c:v>
                </c:pt>
                <c:pt idx="3589">
                  <c:v>37901.0</c:v>
                </c:pt>
                <c:pt idx="3590">
                  <c:v>37902.0</c:v>
                </c:pt>
                <c:pt idx="3591">
                  <c:v>37903.0</c:v>
                </c:pt>
                <c:pt idx="3592">
                  <c:v>37904.0</c:v>
                </c:pt>
                <c:pt idx="3593">
                  <c:v>37907.0</c:v>
                </c:pt>
                <c:pt idx="3594">
                  <c:v>37908.0</c:v>
                </c:pt>
                <c:pt idx="3595">
                  <c:v>37909.0</c:v>
                </c:pt>
                <c:pt idx="3596">
                  <c:v>37910.0</c:v>
                </c:pt>
                <c:pt idx="3597">
                  <c:v>37911.0</c:v>
                </c:pt>
                <c:pt idx="3598">
                  <c:v>37914.0</c:v>
                </c:pt>
                <c:pt idx="3599">
                  <c:v>37915.0</c:v>
                </c:pt>
                <c:pt idx="3600">
                  <c:v>37916.0</c:v>
                </c:pt>
                <c:pt idx="3601">
                  <c:v>37917.0</c:v>
                </c:pt>
                <c:pt idx="3602">
                  <c:v>37918.0</c:v>
                </c:pt>
                <c:pt idx="3603">
                  <c:v>37921.0</c:v>
                </c:pt>
                <c:pt idx="3604">
                  <c:v>37922.0</c:v>
                </c:pt>
                <c:pt idx="3605">
                  <c:v>37923.0</c:v>
                </c:pt>
                <c:pt idx="3606">
                  <c:v>37924.0</c:v>
                </c:pt>
                <c:pt idx="3607">
                  <c:v>37925.0</c:v>
                </c:pt>
                <c:pt idx="3608">
                  <c:v>37928.0</c:v>
                </c:pt>
                <c:pt idx="3609">
                  <c:v>37929.0</c:v>
                </c:pt>
                <c:pt idx="3610">
                  <c:v>37930.0</c:v>
                </c:pt>
                <c:pt idx="3611">
                  <c:v>37931.0</c:v>
                </c:pt>
                <c:pt idx="3612">
                  <c:v>37932.0</c:v>
                </c:pt>
                <c:pt idx="3613">
                  <c:v>37935.0</c:v>
                </c:pt>
                <c:pt idx="3614">
                  <c:v>37936.0</c:v>
                </c:pt>
                <c:pt idx="3615">
                  <c:v>37937.0</c:v>
                </c:pt>
                <c:pt idx="3616">
                  <c:v>37938.0</c:v>
                </c:pt>
                <c:pt idx="3617">
                  <c:v>37939.0</c:v>
                </c:pt>
                <c:pt idx="3618">
                  <c:v>37942.0</c:v>
                </c:pt>
                <c:pt idx="3619">
                  <c:v>37943.0</c:v>
                </c:pt>
                <c:pt idx="3620">
                  <c:v>37944.0</c:v>
                </c:pt>
                <c:pt idx="3621">
                  <c:v>37945.0</c:v>
                </c:pt>
                <c:pt idx="3622">
                  <c:v>37946.0</c:v>
                </c:pt>
                <c:pt idx="3623">
                  <c:v>37949.0</c:v>
                </c:pt>
                <c:pt idx="3624">
                  <c:v>37950.0</c:v>
                </c:pt>
                <c:pt idx="3625">
                  <c:v>37951.0</c:v>
                </c:pt>
                <c:pt idx="3626">
                  <c:v>37952.0</c:v>
                </c:pt>
                <c:pt idx="3627">
                  <c:v>37953.0</c:v>
                </c:pt>
                <c:pt idx="3628">
                  <c:v>37956.0</c:v>
                </c:pt>
                <c:pt idx="3629">
                  <c:v>37957.0</c:v>
                </c:pt>
                <c:pt idx="3630">
                  <c:v>37958.0</c:v>
                </c:pt>
                <c:pt idx="3631">
                  <c:v>37959.0</c:v>
                </c:pt>
                <c:pt idx="3632">
                  <c:v>37960.0</c:v>
                </c:pt>
                <c:pt idx="3633">
                  <c:v>37963.0</c:v>
                </c:pt>
                <c:pt idx="3634">
                  <c:v>37964.0</c:v>
                </c:pt>
                <c:pt idx="3635">
                  <c:v>37965.0</c:v>
                </c:pt>
                <c:pt idx="3636">
                  <c:v>37966.0</c:v>
                </c:pt>
                <c:pt idx="3637">
                  <c:v>37967.0</c:v>
                </c:pt>
                <c:pt idx="3638">
                  <c:v>37970.0</c:v>
                </c:pt>
                <c:pt idx="3639">
                  <c:v>37971.0</c:v>
                </c:pt>
                <c:pt idx="3640">
                  <c:v>37972.0</c:v>
                </c:pt>
                <c:pt idx="3641">
                  <c:v>37973.0</c:v>
                </c:pt>
                <c:pt idx="3642">
                  <c:v>37974.0</c:v>
                </c:pt>
                <c:pt idx="3643">
                  <c:v>37977.0</c:v>
                </c:pt>
                <c:pt idx="3644">
                  <c:v>37978.0</c:v>
                </c:pt>
                <c:pt idx="3645">
                  <c:v>37979.0</c:v>
                </c:pt>
                <c:pt idx="3646">
                  <c:v>37980.0</c:v>
                </c:pt>
                <c:pt idx="3647">
                  <c:v>37981.0</c:v>
                </c:pt>
                <c:pt idx="3648">
                  <c:v>37984.0</c:v>
                </c:pt>
                <c:pt idx="3649">
                  <c:v>37985.0</c:v>
                </c:pt>
                <c:pt idx="3650">
                  <c:v>37986.0</c:v>
                </c:pt>
                <c:pt idx="3651">
                  <c:v>37987.0</c:v>
                </c:pt>
                <c:pt idx="3652">
                  <c:v>37988.0</c:v>
                </c:pt>
                <c:pt idx="3653">
                  <c:v>37991.0</c:v>
                </c:pt>
                <c:pt idx="3654">
                  <c:v>37992.0</c:v>
                </c:pt>
                <c:pt idx="3655">
                  <c:v>37993.0</c:v>
                </c:pt>
                <c:pt idx="3656">
                  <c:v>37994.0</c:v>
                </c:pt>
                <c:pt idx="3657">
                  <c:v>37995.0</c:v>
                </c:pt>
                <c:pt idx="3658">
                  <c:v>37998.0</c:v>
                </c:pt>
                <c:pt idx="3659">
                  <c:v>37999.0</c:v>
                </c:pt>
                <c:pt idx="3660">
                  <c:v>38000.0</c:v>
                </c:pt>
                <c:pt idx="3661">
                  <c:v>38001.0</c:v>
                </c:pt>
                <c:pt idx="3662">
                  <c:v>38002.0</c:v>
                </c:pt>
                <c:pt idx="3663">
                  <c:v>38005.0</c:v>
                </c:pt>
                <c:pt idx="3664">
                  <c:v>38006.0</c:v>
                </c:pt>
                <c:pt idx="3665">
                  <c:v>38007.0</c:v>
                </c:pt>
                <c:pt idx="3666">
                  <c:v>38008.0</c:v>
                </c:pt>
                <c:pt idx="3667">
                  <c:v>38009.0</c:v>
                </c:pt>
                <c:pt idx="3668">
                  <c:v>38012.0</c:v>
                </c:pt>
                <c:pt idx="3669">
                  <c:v>38013.0</c:v>
                </c:pt>
                <c:pt idx="3670">
                  <c:v>38014.0</c:v>
                </c:pt>
                <c:pt idx="3671">
                  <c:v>38015.0</c:v>
                </c:pt>
                <c:pt idx="3672">
                  <c:v>38016.0</c:v>
                </c:pt>
                <c:pt idx="3673">
                  <c:v>38019.0</c:v>
                </c:pt>
                <c:pt idx="3674">
                  <c:v>38020.0</c:v>
                </c:pt>
                <c:pt idx="3675">
                  <c:v>38021.0</c:v>
                </c:pt>
                <c:pt idx="3676">
                  <c:v>38022.0</c:v>
                </c:pt>
                <c:pt idx="3677">
                  <c:v>38023.0</c:v>
                </c:pt>
                <c:pt idx="3678">
                  <c:v>38026.0</c:v>
                </c:pt>
                <c:pt idx="3679">
                  <c:v>38027.0</c:v>
                </c:pt>
                <c:pt idx="3680">
                  <c:v>38028.0</c:v>
                </c:pt>
                <c:pt idx="3681">
                  <c:v>38029.0</c:v>
                </c:pt>
                <c:pt idx="3682">
                  <c:v>38030.0</c:v>
                </c:pt>
                <c:pt idx="3683">
                  <c:v>38033.0</c:v>
                </c:pt>
                <c:pt idx="3684">
                  <c:v>38034.0</c:v>
                </c:pt>
                <c:pt idx="3685">
                  <c:v>38035.0</c:v>
                </c:pt>
                <c:pt idx="3686">
                  <c:v>38036.0</c:v>
                </c:pt>
                <c:pt idx="3687">
                  <c:v>38037.0</c:v>
                </c:pt>
                <c:pt idx="3688">
                  <c:v>38040.0</c:v>
                </c:pt>
                <c:pt idx="3689">
                  <c:v>38041.0</c:v>
                </c:pt>
                <c:pt idx="3690">
                  <c:v>38042.0</c:v>
                </c:pt>
                <c:pt idx="3691">
                  <c:v>38043.0</c:v>
                </c:pt>
                <c:pt idx="3692">
                  <c:v>38044.0</c:v>
                </c:pt>
                <c:pt idx="3693">
                  <c:v>38047.0</c:v>
                </c:pt>
                <c:pt idx="3694">
                  <c:v>38048.0</c:v>
                </c:pt>
                <c:pt idx="3695">
                  <c:v>38049.0</c:v>
                </c:pt>
                <c:pt idx="3696">
                  <c:v>38050.0</c:v>
                </c:pt>
                <c:pt idx="3697">
                  <c:v>38051.0</c:v>
                </c:pt>
                <c:pt idx="3698">
                  <c:v>38054.0</c:v>
                </c:pt>
                <c:pt idx="3699">
                  <c:v>38055.0</c:v>
                </c:pt>
                <c:pt idx="3700">
                  <c:v>38056.0</c:v>
                </c:pt>
                <c:pt idx="3701">
                  <c:v>38057.0</c:v>
                </c:pt>
                <c:pt idx="3702">
                  <c:v>38058.0</c:v>
                </c:pt>
                <c:pt idx="3703">
                  <c:v>38061.0</c:v>
                </c:pt>
                <c:pt idx="3704">
                  <c:v>38062.0</c:v>
                </c:pt>
                <c:pt idx="3705">
                  <c:v>38063.0</c:v>
                </c:pt>
                <c:pt idx="3706">
                  <c:v>38064.0</c:v>
                </c:pt>
                <c:pt idx="3707">
                  <c:v>38065.0</c:v>
                </c:pt>
                <c:pt idx="3708">
                  <c:v>38068.0</c:v>
                </c:pt>
                <c:pt idx="3709">
                  <c:v>38069.0</c:v>
                </c:pt>
                <c:pt idx="3710">
                  <c:v>38070.0</c:v>
                </c:pt>
                <c:pt idx="3711">
                  <c:v>38071.0</c:v>
                </c:pt>
                <c:pt idx="3712">
                  <c:v>38072.0</c:v>
                </c:pt>
                <c:pt idx="3713">
                  <c:v>38075.0</c:v>
                </c:pt>
                <c:pt idx="3714">
                  <c:v>38076.0</c:v>
                </c:pt>
                <c:pt idx="3715">
                  <c:v>38077.0</c:v>
                </c:pt>
                <c:pt idx="3716">
                  <c:v>38078.0</c:v>
                </c:pt>
                <c:pt idx="3717">
                  <c:v>38079.0</c:v>
                </c:pt>
                <c:pt idx="3718">
                  <c:v>38082.0</c:v>
                </c:pt>
                <c:pt idx="3719">
                  <c:v>38083.0</c:v>
                </c:pt>
                <c:pt idx="3720">
                  <c:v>38084.0</c:v>
                </c:pt>
                <c:pt idx="3721">
                  <c:v>38085.0</c:v>
                </c:pt>
                <c:pt idx="3722">
                  <c:v>38086.0</c:v>
                </c:pt>
                <c:pt idx="3723">
                  <c:v>38089.0</c:v>
                </c:pt>
                <c:pt idx="3724">
                  <c:v>38090.0</c:v>
                </c:pt>
                <c:pt idx="3725">
                  <c:v>38091.0</c:v>
                </c:pt>
                <c:pt idx="3726">
                  <c:v>38092.0</c:v>
                </c:pt>
                <c:pt idx="3727">
                  <c:v>38093.0</c:v>
                </c:pt>
                <c:pt idx="3728">
                  <c:v>38096.0</c:v>
                </c:pt>
                <c:pt idx="3729">
                  <c:v>38097.0</c:v>
                </c:pt>
                <c:pt idx="3730">
                  <c:v>38098.0</c:v>
                </c:pt>
                <c:pt idx="3731">
                  <c:v>38099.0</c:v>
                </c:pt>
                <c:pt idx="3732">
                  <c:v>38100.0</c:v>
                </c:pt>
                <c:pt idx="3733">
                  <c:v>38103.0</c:v>
                </c:pt>
                <c:pt idx="3734">
                  <c:v>38104.0</c:v>
                </c:pt>
                <c:pt idx="3735">
                  <c:v>38105.0</c:v>
                </c:pt>
                <c:pt idx="3736">
                  <c:v>38106.0</c:v>
                </c:pt>
                <c:pt idx="3737">
                  <c:v>38107.0</c:v>
                </c:pt>
                <c:pt idx="3738">
                  <c:v>38110.0</c:v>
                </c:pt>
                <c:pt idx="3739">
                  <c:v>38111.0</c:v>
                </c:pt>
                <c:pt idx="3740">
                  <c:v>38112.0</c:v>
                </c:pt>
                <c:pt idx="3741">
                  <c:v>38113.0</c:v>
                </c:pt>
                <c:pt idx="3742">
                  <c:v>38114.0</c:v>
                </c:pt>
                <c:pt idx="3743">
                  <c:v>38117.0</c:v>
                </c:pt>
                <c:pt idx="3744">
                  <c:v>38118.0</c:v>
                </c:pt>
                <c:pt idx="3745">
                  <c:v>38119.0</c:v>
                </c:pt>
                <c:pt idx="3746">
                  <c:v>38120.0</c:v>
                </c:pt>
                <c:pt idx="3747">
                  <c:v>38121.0</c:v>
                </c:pt>
                <c:pt idx="3748">
                  <c:v>38124.0</c:v>
                </c:pt>
                <c:pt idx="3749">
                  <c:v>38125.0</c:v>
                </c:pt>
                <c:pt idx="3750">
                  <c:v>38126.0</c:v>
                </c:pt>
                <c:pt idx="3751">
                  <c:v>38127.0</c:v>
                </c:pt>
                <c:pt idx="3752">
                  <c:v>38128.0</c:v>
                </c:pt>
                <c:pt idx="3753">
                  <c:v>38131.0</c:v>
                </c:pt>
                <c:pt idx="3754">
                  <c:v>38132.0</c:v>
                </c:pt>
                <c:pt idx="3755">
                  <c:v>38133.0</c:v>
                </c:pt>
                <c:pt idx="3756">
                  <c:v>38134.0</c:v>
                </c:pt>
                <c:pt idx="3757">
                  <c:v>38135.0</c:v>
                </c:pt>
                <c:pt idx="3758">
                  <c:v>38138.0</c:v>
                </c:pt>
                <c:pt idx="3759">
                  <c:v>38139.0</c:v>
                </c:pt>
                <c:pt idx="3760">
                  <c:v>38140.0</c:v>
                </c:pt>
                <c:pt idx="3761">
                  <c:v>38141.0</c:v>
                </c:pt>
                <c:pt idx="3762">
                  <c:v>38142.0</c:v>
                </c:pt>
                <c:pt idx="3763">
                  <c:v>38145.0</c:v>
                </c:pt>
                <c:pt idx="3764">
                  <c:v>38146.0</c:v>
                </c:pt>
                <c:pt idx="3765">
                  <c:v>38147.0</c:v>
                </c:pt>
                <c:pt idx="3766">
                  <c:v>38148.0</c:v>
                </c:pt>
                <c:pt idx="3767">
                  <c:v>38149.0</c:v>
                </c:pt>
                <c:pt idx="3768">
                  <c:v>38152.0</c:v>
                </c:pt>
                <c:pt idx="3769">
                  <c:v>38153.0</c:v>
                </c:pt>
                <c:pt idx="3770">
                  <c:v>38154.0</c:v>
                </c:pt>
                <c:pt idx="3771">
                  <c:v>38155.0</c:v>
                </c:pt>
                <c:pt idx="3772">
                  <c:v>38156.0</c:v>
                </c:pt>
                <c:pt idx="3773">
                  <c:v>38159.0</c:v>
                </c:pt>
                <c:pt idx="3774">
                  <c:v>38160.0</c:v>
                </c:pt>
                <c:pt idx="3775">
                  <c:v>38161.0</c:v>
                </c:pt>
                <c:pt idx="3776">
                  <c:v>38162.0</c:v>
                </c:pt>
                <c:pt idx="3777">
                  <c:v>38163.0</c:v>
                </c:pt>
                <c:pt idx="3778">
                  <c:v>38166.0</c:v>
                </c:pt>
                <c:pt idx="3779">
                  <c:v>38167.0</c:v>
                </c:pt>
                <c:pt idx="3780">
                  <c:v>38168.0</c:v>
                </c:pt>
                <c:pt idx="3781">
                  <c:v>38169.0</c:v>
                </c:pt>
                <c:pt idx="3782">
                  <c:v>38170.0</c:v>
                </c:pt>
                <c:pt idx="3783">
                  <c:v>38173.0</c:v>
                </c:pt>
                <c:pt idx="3784">
                  <c:v>38174.0</c:v>
                </c:pt>
                <c:pt idx="3785">
                  <c:v>38175.0</c:v>
                </c:pt>
                <c:pt idx="3786">
                  <c:v>38176.0</c:v>
                </c:pt>
                <c:pt idx="3787">
                  <c:v>38177.0</c:v>
                </c:pt>
                <c:pt idx="3788">
                  <c:v>38180.0</c:v>
                </c:pt>
                <c:pt idx="3789">
                  <c:v>38181.0</c:v>
                </c:pt>
                <c:pt idx="3790">
                  <c:v>38182.0</c:v>
                </c:pt>
                <c:pt idx="3791">
                  <c:v>38183.0</c:v>
                </c:pt>
                <c:pt idx="3792">
                  <c:v>38184.0</c:v>
                </c:pt>
                <c:pt idx="3793">
                  <c:v>38187.0</c:v>
                </c:pt>
                <c:pt idx="3794">
                  <c:v>38188.0</c:v>
                </c:pt>
                <c:pt idx="3795">
                  <c:v>38189.0</c:v>
                </c:pt>
                <c:pt idx="3796">
                  <c:v>38190.0</c:v>
                </c:pt>
                <c:pt idx="3797">
                  <c:v>38191.0</c:v>
                </c:pt>
                <c:pt idx="3798">
                  <c:v>38194.0</c:v>
                </c:pt>
                <c:pt idx="3799">
                  <c:v>38195.0</c:v>
                </c:pt>
                <c:pt idx="3800">
                  <c:v>38196.0</c:v>
                </c:pt>
                <c:pt idx="3801">
                  <c:v>38197.0</c:v>
                </c:pt>
                <c:pt idx="3802">
                  <c:v>38198.0</c:v>
                </c:pt>
                <c:pt idx="3803">
                  <c:v>38201.0</c:v>
                </c:pt>
                <c:pt idx="3804">
                  <c:v>38202.0</c:v>
                </c:pt>
                <c:pt idx="3805">
                  <c:v>38203.0</c:v>
                </c:pt>
                <c:pt idx="3806">
                  <c:v>38204.0</c:v>
                </c:pt>
                <c:pt idx="3807">
                  <c:v>38205.0</c:v>
                </c:pt>
                <c:pt idx="3808">
                  <c:v>38208.0</c:v>
                </c:pt>
                <c:pt idx="3809">
                  <c:v>38209.0</c:v>
                </c:pt>
                <c:pt idx="3810">
                  <c:v>38210.0</c:v>
                </c:pt>
                <c:pt idx="3811">
                  <c:v>38211.0</c:v>
                </c:pt>
                <c:pt idx="3812">
                  <c:v>38212.0</c:v>
                </c:pt>
                <c:pt idx="3813">
                  <c:v>38215.0</c:v>
                </c:pt>
                <c:pt idx="3814">
                  <c:v>38216.0</c:v>
                </c:pt>
                <c:pt idx="3815">
                  <c:v>38217.0</c:v>
                </c:pt>
                <c:pt idx="3816">
                  <c:v>38218.0</c:v>
                </c:pt>
                <c:pt idx="3817">
                  <c:v>38219.0</c:v>
                </c:pt>
                <c:pt idx="3818">
                  <c:v>38222.0</c:v>
                </c:pt>
                <c:pt idx="3819">
                  <c:v>38223.0</c:v>
                </c:pt>
                <c:pt idx="3820">
                  <c:v>38224.0</c:v>
                </c:pt>
                <c:pt idx="3821">
                  <c:v>38225.0</c:v>
                </c:pt>
                <c:pt idx="3822">
                  <c:v>38226.0</c:v>
                </c:pt>
                <c:pt idx="3823">
                  <c:v>38229.0</c:v>
                </c:pt>
                <c:pt idx="3824">
                  <c:v>38230.0</c:v>
                </c:pt>
                <c:pt idx="3825">
                  <c:v>38231.0</c:v>
                </c:pt>
                <c:pt idx="3826">
                  <c:v>38232.0</c:v>
                </c:pt>
                <c:pt idx="3827">
                  <c:v>38233.0</c:v>
                </c:pt>
                <c:pt idx="3828">
                  <c:v>38236.0</c:v>
                </c:pt>
                <c:pt idx="3829">
                  <c:v>38237.0</c:v>
                </c:pt>
                <c:pt idx="3830">
                  <c:v>38238.0</c:v>
                </c:pt>
                <c:pt idx="3831">
                  <c:v>38239.0</c:v>
                </c:pt>
                <c:pt idx="3832">
                  <c:v>38240.0</c:v>
                </c:pt>
                <c:pt idx="3833">
                  <c:v>38243.0</c:v>
                </c:pt>
                <c:pt idx="3834">
                  <c:v>38244.0</c:v>
                </c:pt>
                <c:pt idx="3835">
                  <c:v>38245.0</c:v>
                </c:pt>
                <c:pt idx="3836">
                  <c:v>38246.0</c:v>
                </c:pt>
                <c:pt idx="3837">
                  <c:v>38247.0</c:v>
                </c:pt>
                <c:pt idx="3838">
                  <c:v>38250.0</c:v>
                </c:pt>
                <c:pt idx="3839">
                  <c:v>38251.0</c:v>
                </c:pt>
                <c:pt idx="3840">
                  <c:v>38252.0</c:v>
                </c:pt>
                <c:pt idx="3841">
                  <c:v>38253.0</c:v>
                </c:pt>
                <c:pt idx="3842">
                  <c:v>38254.0</c:v>
                </c:pt>
                <c:pt idx="3843">
                  <c:v>38257.0</c:v>
                </c:pt>
                <c:pt idx="3844">
                  <c:v>38258.0</c:v>
                </c:pt>
                <c:pt idx="3845">
                  <c:v>38259.0</c:v>
                </c:pt>
                <c:pt idx="3846">
                  <c:v>38260.0</c:v>
                </c:pt>
                <c:pt idx="3847">
                  <c:v>38261.0</c:v>
                </c:pt>
                <c:pt idx="3848">
                  <c:v>38264.0</c:v>
                </c:pt>
                <c:pt idx="3849">
                  <c:v>38265.0</c:v>
                </c:pt>
                <c:pt idx="3850">
                  <c:v>38266.0</c:v>
                </c:pt>
                <c:pt idx="3851">
                  <c:v>38267.0</c:v>
                </c:pt>
                <c:pt idx="3852">
                  <c:v>38268.0</c:v>
                </c:pt>
                <c:pt idx="3853">
                  <c:v>38271.0</c:v>
                </c:pt>
                <c:pt idx="3854">
                  <c:v>38272.0</c:v>
                </c:pt>
                <c:pt idx="3855">
                  <c:v>38273.0</c:v>
                </c:pt>
                <c:pt idx="3856">
                  <c:v>38274.0</c:v>
                </c:pt>
                <c:pt idx="3857">
                  <c:v>38275.0</c:v>
                </c:pt>
                <c:pt idx="3858">
                  <c:v>38278.0</c:v>
                </c:pt>
                <c:pt idx="3859">
                  <c:v>38279.0</c:v>
                </c:pt>
                <c:pt idx="3860">
                  <c:v>38280.0</c:v>
                </c:pt>
                <c:pt idx="3861">
                  <c:v>38281.0</c:v>
                </c:pt>
                <c:pt idx="3862">
                  <c:v>38282.0</c:v>
                </c:pt>
                <c:pt idx="3863">
                  <c:v>38285.0</c:v>
                </c:pt>
                <c:pt idx="3864">
                  <c:v>38286.0</c:v>
                </c:pt>
                <c:pt idx="3865">
                  <c:v>38287.0</c:v>
                </c:pt>
                <c:pt idx="3866">
                  <c:v>38288.0</c:v>
                </c:pt>
                <c:pt idx="3867">
                  <c:v>38289.0</c:v>
                </c:pt>
                <c:pt idx="3868">
                  <c:v>38292.0</c:v>
                </c:pt>
                <c:pt idx="3869">
                  <c:v>38293.0</c:v>
                </c:pt>
                <c:pt idx="3870">
                  <c:v>38294.0</c:v>
                </c:pt>
                <c:pt idx="3871">
                  <c:v>38295.0</c:v>
                </c:pt>
                <c:pt idx="3872">
                  <c:v>38296.0</c:v>
                </c:pt>
                <c:pt idx="3873">
                  <c:v>38299.0</c:v>
                </c:pt>
                <c:pt idx="3874">
                  <c:v>38300.0</c:v>
                </c:pt>
                <c:pt idx="3875">
                  <c:v>38301.0</c:v>
                </c:pt>
                <c:pt idx="3876">
                  <c:v>38302.0</c:v>
                </c:pt>
                <c:pt idx="3877">
                  <c:v>38303.0</c:v>
                </c:pt>
                <c:pt idx="3878">
                  <c:v>38306.0</c:v>
                </c:pt>
                <c:pt idx="3879">
                  <c:v>38307.0</c:v>
                </c:pt>
                <c:pt idx="3880">
                  <c:v>38308.0</c:v>
                </c:pt>
                <c:pt idx="3881">
                  <c:v>38309.0</c:v>
                </c:pt>
                <c:pt idx="3882">
                  <c:v>38310.0</c:v>
                </c:pt>
                <c:pt idx="3883">
                  <c:v>38313.0</c:v>
                </c:pt>
                <c:pt idx="3884">
                  <c:v>38314.0</c:v>
                </c:pt>
                <c:pt idx="3885">
                  <c:v>38315.0</c:v>
                </c:pt>
                <c:pt idx="3886">
                  <c:v>38316.0</c:v>
                </c:pt>
                <c:pt idx="3887">
                  <c:v>38317.0</c:v>
                </c:pt>
                <c:pt idx="3888">
                  <c:v>38320.0</c:v>
                </c:pt>
                <c:pt idx="3889">
                  <c:v>38321.0</c:v>
                </c:pt>
                <c:pt idx="3890">
                  <c:v>38322.0</c:v>
                </c:pt>
                <c:pt idx="3891">
                  <c:v>38323.0</c:v>
                </c:pt>
                <c:pt idx="3892">
                  <c:v>38324.0</c:v>
                </c:pt>
                <c:pt idx="3893">
                  <c:v>38327.0</c:v>
                </c:pt>
                <c:pt idx="3894">
                  <c:v>38328.0</c:v>
                </c:pt>
                <c:pt idx="3895">
                  <c:v>38329.0</c:v>
                </c:pt>
                <c:pt idx="3896">
                  <c:v>38330.0</c:v>
                </c:pt>
                <c:pt idx="3897">
                  <c:v>38331.0</c:v>
                </c:pt>
                <c:pt idx="3898">
                  <c:v>38334.0</c:v>
                </c:pt>
                <c:pt idx="3899">
                  <c:v>38335.0</c:v>
                </c:pt>
                <c:pt idx="3900">
                  <c:v>38336.0</c:v>
                </c:pt>
                <c:pt idx="3901">
                  <c:v>38337.0</c:v>
                </c:pt>
                <c:pt idx="3902">
                  <c:v>38338.0</c:v>
                </c:pt>
                <c:pt idx="3903">
                  <c:v>38341.0</c:v>
                </c:pt>
                <c:pt idx="3904">
                  <c:v>38342.0</c:v>
                </c:pt>
                <c:pt idx="3905">
                  <c:v>38343.0</c:v>
                </c:pt>
                <c:pt idx="3906">
                  <c:v>38344.0</c:v>
                </c:pt>
                <c:pt idx="3907">
                  <c:v>38345.0</c:v>
                </c:pt>
                <c:pt idx="3908">
                  <c:v>38348.0</c:v>
                </c:pt>
                <c:pt idx="3909">
                  <c:v>38349.0</c:v>
                </c:pt>
                <c:pt idx="3910">
                  <c:v>38350.0</c:v>
                </c:pt>
                <c:pt idx="3911">
                  <c:v>38351.0</c:v>
                </c:pt>
                <c:pt idx="3912">
                  <c:v>38352.0</c:v>
                </c:pt>
                <c:pt idx="3913">
                  <c:v>38355.0</c:v>
                </c:pt>
                <c:pt idx="3914">
                  <c:v>38356.0</c:v>
                </c:pt>
                <c:pt idx="3915">
                  <c:v>38357.0</c:v>
                </c:pt>
                <c:pt idx="3916">
                  <c:v>38358.0</c:v>
                </c:pt>
                <c:pt idx="3917">
                  <c:v>38359.0</c:v>
                </c:pt>
                <c:pt idx="3918">
                  <c:v>38362.0</c:v>
                </c:pt>
                <c:pt idx="3919">
                  <c:v>38363.0</c:v>
                </c:pt>
                <c:pt idx="3920">
                  <c:v>38364.0</c:v>
                </c:pt>
                <c:pt idx="3921">
                  <c:v>38365.0</c:v>
                </c:pt>
                <c:pt idx="3922">
                  <c:v>38366.0</c:v>
                </c:pt>
                <c:pt idx="3923">
                  <c:v>38369.0</c:v>
                </c:pt>
                <c:pt idx="3924">
                  <c:v>38370.0</c:v>
                </c:pt>
                <c:pt idx="3925">
                  <c:v>38371.0</c:v>
                </c:pt>
                <c:pt idx="3926">
                  <c:v>38372.0</c:v>
                </c:pt>
                <c:pt idx="3927">
                  <c:v>38373.0</c:v>
                </c:pt>
                <c:pt idx="3928">
                  <c:v>38376.0</c:v>
                </c:pt>
                <c:pt idx="3929">
                  <c:v>38377.0</c:v>
                </c:pt>
                <c:pt idx="3930">
                  <c:v>38378.0</c:v>
                </c:pt>
                <c:pt idx="3931">
                  <c:v>38379.0</c:v>
                </c:pt>
                <c:pt idx="3932">
                  <c:v>38380.0</c:v>
                </c:pt>
                <c:pt idx="3933">
                  <c:v>38383.0</c:v>
                </c:pt>
                <c:pt idx="3934">
                  <c:v>38384.0</c:v>
                </c:pt>
                <c:pt idx="3935">
                  <c:v>38385.0</c:v>
                </c:pt>
                <c:pt idx="3936">
                  <c:v>38386.0</c:v>
                </c:pt>
                <c:pt idx="3937">
                  <c:v>38387.0</c:v>
                </c:pt>
                <c:pt idx="3938">
                  <c:v>38390.0</c:v>
                </c:pt>
                <c:pt idx="3939">
                  <c:v>38391.0</c:v>
                </c:pt>
                <c:pt idx="3940">
                  <c:v>38392.0</c:v>
                </c:pt>
                <c:pt idx="3941">
                  <c:v>38393.0</c:v>
                </c:pt>
                <c:pt idx="3942">
                  <c:v>38394.0</c:v>
                </c:pt>
                <c:pt idx="3943">
                  <c:v>38397.0</c:v>
                </c:pt>
                <c:pt idx="3944">
                  <c:v>38398.0</c:v>
                </c:pt>
                <c:pt idx="3945">
                  <c:v>38399.0</c:v>
                </c:pt>
                <c:pt idx="3946">
                  <c:v>38400.0</c:v>
                </c:pt>
                <c:pt idx="3947">
                  <c:v>38401.0</c:v>
                </c:pt>
                <c:pt idx="3948">
                  <c:v>38404.0</c:v>
                </c:pt>
                <c:pt idx="3949">
                  <c:v>38405.0</c:v>
                </c:pt>
                <c:pt idx="3950">
                  <c:v>38406.0</c:v>
                </c:pt>
                <c:pt idx="3951">
                  <c:v>38407.0</c:v>
                </c:pt>
                <c:pt idx="3952">
                  <c:v>38408.0</c:v>
                </c:pt>
                <c:pt idx="3953">
                  <c:v>38411.0</c:v>
                </c:pt>
                <c:pt idx="3954">
                  <c:v>38412.0</c:v>
                </c:pt>
                <c:pt idx="3955">
                  <c:v>38413.0</c:v>
                </c:pt>
                <c:pt idx="3956">
                  <c:v>38414.0</c:v>
                </c:pt>
                <c:pt idx="3957">
                  <c:v>38415.0</c:v>
                </c:pt>
                <c:pt idx="3958">
                  <c:v>38418.0</c:v>
                </c:pt>
                <c:pt idx="3959">
                  <c:v>38419.0</c:v>
                </c:pt>
                <c:pt idx="3960">
                  <c:v>38420.0</c:v>
                </c:pt>
                <c:pt idx="3961">
                  <c:v>38421.0</c:v>
                </c:pt>
                <c:pt idx="3962">
                  <c:v>38422.0</c:v>
                </c:pt>
                <c:pt idx="3963">
                  <c:v>38425.0</c:v>
                </c:pt>
                <c:pt idx="3964">
                  <c:v>38426.0</c:v>
                </c:pt>
                <c:pt idx="3965">
                  <c:v>38427.0</c:v>
                </c:pt>
                <c:pt idx="3966">
                  <c:v>38428.0</c:v>
                </c:pt>
                <c:pt idx="3967">
                  <c:v>38429.0</c:v>
                </c:pt>
                <c:pt idx="3968">
                  <c:v>38432.0</c:v>
                </c:pt>
                <c:pt idx="3969">
                  <c:v>38433.0</c:v>
                </c:pt>
                <c:pt idx="3970">
                  <c:v>38434.0</c:v>
                </c:pt>
                <c:pt idx="3971">
                  <c:v>38435.0</c:v>
                </c:pt>
                <c:pt idx="3972">
                  <c:v>38436.0</c:v>
                </c:pt>
                <c:pt idx="3973">
                  <c:v>38439.0</c:v>
                </c:pt>
                <c:pt idx="3974">
                  <c:v>38440.0</c:v>
                </c:pt>
                <c:pt idx="3975">
                  <c:v>38441.0</c:v>
                </c:pt>
                <c:pt idx="3976">
                  <c:v>38442.0</c:v>
                </c:pt>
                <c:pt idx="3977">
                  <c:v>38443.0</c:v>
                </c:pt>
                <c:pt idx="3978">
                  <c:v>38446.0</c:v>
                </c:pt>
                <c:pt idx="3979">
                  <c:v>38447.0</c:v>
                </c:pt>
                <c:pt idx="3980">
                  <c:v>38448.0</c:v>
                </c:pt>
                <c:pt idx="3981">
                  <c:v>38449.0</c:v>
                </c:pt>
                <c:pt idx="3982">
                  <c:v>38450.0</c:v>
                </c:pt>
                <c:pt idx="3983">
                  <c:v>38453.0</c:v>
                </c:pt>
                <c:pt idx="3984">
                  <c:v>38454.0</c:v>
                </c:pt>
                <c:pt idx="3985">
                  <c:v>38455.0</c:v>
                </c:pt>
                <c:pt idx="3986">
                  <c:v>38456.0</c:v>
                </c:pt>
                <c:pt idx="3987">
                  <c:v>38457.0</c:v>
                </c:pt>
                <c:pt idx="3988">
                  <c:v>38460.0</c:v>
                </c:pt>
                <c:pt idx="3989">
                  <c:v>38461.0</c:v>
                </c:pt>
                <c:pt idx="3990">
                  <c:v>38462.0</c:v>
                </c:pt>
                <c:pt idx="3991">
                  <c:v>38463.0</c:v>
                </c:pt>
                <c:pt idx="3992">
                  <c:v>38464.0</c:v>
                </c:pt>
                <c:pt idx="3993">
                  <c:v>38467.0</c:v>
                </c:pt>
                <c:pt idx="3994">
                  <c:v>38468.0</c:v>
                </c:pt>
                <c:pt idx="3995">
                  <c:v>38469.0</c:v>
                </c:pt>
                <c:pt idx="3996">
                  <c:v>38470.0</c:v>
                </c:pt>
                <c:pt idx="3997">
                  <c:v>38471.0</c:v>
                </c:pt>
                <c:pt idx="3998">
                  <c:v>38474.0</c:v>
                </c:pt>
                <c:pt idx="3999">
                  <c:v>38475.0</c:v>
                </c:pt>
                <c:pt idx="4000">
                  <c:v>38476.0</c:v>
                </c:pt>
                <c:pt idx="4001">
                  <c:v>38477.0</c:v>
                </c:pt>
                <c:pt idx="4002">
                  <c:v>38478.0</c:v>
                </c:pt>
                <c:pt idx="4003">
                  <c:v>38481.0</c:v>
                </c:pt>
                <c:pt idx="4004">
                  <c:v>38482.0</c:v>
                </c:pt>
                <c:pt idx="4005">
                  <c:v>38483.0</c:v>
                </c:pt>
                <c:pt idx="4006">
                  <c:v>38484.0</c:v>
                </c:pt>
                <c:pt idx="4007">
                  <c:v>38485.0</c:v>
                </c:pt>
                <c:pt idx="4008">
                  <c:v>38488.0</c:v>
                </c:pt>
                <c:pt idx="4009">
                  <c:v>38489.0</c:v>
                </c:pt>
                <c:pt idx="4010">
                  <c:v>38490.0</c:v>
                </c:pt>
                <c:pt idx="4011">
                  <c:v>38491.0</c:v>
                </c:pt>
                <c:pt idx="4012">
                  <c:v>38492.0</c:v>
                </c:pt>
                <c:pt idx="4013">
                  <c:v>38495.0</c:v>
                </c:pt>
                <c:pt idx="4014">
                  <c:v>38496.0</c:v>
                </c:pt>
                <c:pt idx="4015">
                  <c:v>38497.0</c:v>
                </c:pt>
                <c:pt idx="4016">
                  <c:v>38498.0</c:v>
                </c:pt>
                <c:pt idx="4017">
                  <c:v>38499.0</c:v>
                </c:pt>
                <c:pt idx="4018">
                  <c:v>38502.0</c:v>
                </c:pt>
                <c:pt idx="4019">
                  <c:v>38503.0</c:v>
                </c:pt>
                <c:pt idx="4020">
                  <c:v>38504.0</c:v>
                </c:pt>
                <c:pt idx="4021">
                  <c:v>38505.0</c:v>
                </c:pt>
                <c:pt idx="4022">
                  <c:v>38506.0</c:v>
                </c:pt>
                <c:pt idx="4023">
                  <c:v>38509.0</c:v>
                </c:pt>
                <c:pt idx="4024">
                  <c:v>38510.0</c:v>
                </c:pt>
                <c:pt idx="4025">
                  <c:v>38511.0</c:v>
                </c:pt>
                <c:pt idx="4026">
                  <c:v>38512.0</c:v>
                </c:pt>
                <c:pt idx="4027">
                  <c:v>38513.0</c:v>
                </c:pt>
                <c:pt idx="4028">
                  <c:v>38516.0</c:v>
                </c:pt>
                <c:pt idx="4029">
                  <c:v>38517.0</c:v>
                </c:pt>
                <c:pt idx="4030">
                  <c:v>38518.0</c:v>
                </c:pt>
                <c:pt idx="4031">
                  <c:v>38519.0</c:v>
                </c:pt>
                <c:pt idx="4032">
                  <c:v>38520.0</c:v>
                </c:pt>
                <c:pt idx="4033">
                  <c:v>38523.0</c:v>
                </c:pt>
                <c:pt idx="4034">
                  <c:v>38524.0</c:v>
                </c:pt>
                <c:pt idx="4035">
                  <c:v>38525.0</c:v>
                </c:pt>
                <c:pt idx="4036">
                  <c:v>38526.0</c:v>
                </c:pt>
                <c:pt idx="4037">
                  <c:v>38527.0</c:v>
                </c:pt>
                <c:pt idx="4038">
                  <c:v>38530.0</c:v>
                </c:pt>
                <c:pt idx="4039">
                  <c:v>38531.0</c:v>
                </c:pt>
                <c:pt idx="4040">
                  <c:v>38532.0</c:v>
                </c:pt>
                <c:pt idx="4041">
                  <c:v>38533.0</c:v>
                </c:pt>
                <c:pt idx="4042">
                  <c:v>38534.0</c:v>
                </c:pt>
                <c:pt idx="4043">
                  <c:v>38537.0</c:v>
                </c:pt>
                <c:pt idx="4044">
                  <c:v>38538.0</c:v>
                </c:pt>
                <c:pt idx="4045">
                  <c:v>38539.0</c:v>
                </c:pt>
                <c:pt idx="4046">
                  <c:v>38540.0</c:v>
                </c:pt>
                <c:pt idx="4047">
                  <c:v>38541.0</c:v>
                </c:pt>
                <c:pt idx="4048">
                  <c:v>38544.0</c:v>
                </c:pt>
                <c:pt idx="4049">
                  <c:v>38545.0</c:v>
                </c:pt>
                <c:pt idx="4050">
                  <c:v>38546.0</c:v>
                </c:pt>
                <c:pt idx="4051">
                  <c:v>38547.0</c:v>
                </c:pt>
                <c:pt idx="4052">
                  <c:v>38548.0</c:v>
                </c:pt>
                <c:pt idx="4053">
                  <c:v>38551.0</c:v>
                </c:pt>
                <c:pt idx="4054">
                  <c:v>38552.0</c:v>
                </c:pt>
                <c:pt idx="4055">
                  <c:v>38553.0</c:v>
                </c:pt>
                <c:pt idx="4056">
                  <c:v>38554.0</c:v>
                </c:pt>
                <c:pt idx="4057">
                  <c:v>38555.0</c:v>
                </c:pt>
                <c:pt idx="4058">
                  <c:v>38558.0</c:v>
                </c:pt>
                <c:pt idx="4059">
                  <c:v>38559.0</c:v>
                </c:pt>
                <c:pt idx="4060">
                  <c:v>38560.0</c:v>
                </c:pt>
                <c:pt idx="4061">
                  <c:v>38561.0</c:v>
                </c:pt>
                <c:pt idx="4062">
                  <c:v>38562.0</c:v>
                </c:pt>
                <c:pt idx="4063">
                  <c:v>38565.0</c:v>
                </c:pt>
                <c:pt idx="4064">
                  <c:v>38566.0</c:v>
                </c:pt>
                <c:pt idx="4065">
                  <c:v>38567.0</c:v>
                </c:pt>
                <c:pt idx="4066">
                  <c:v>38568.0</c:v>
                </c:pt>
                <c:pt idx="4067">
                  <c:v>38569.0</c:v>
                </c:pt>
                <c:pt idx="4068">
                  <c:v>38572.0</c:v>
                </c:pt>
                <c:pt idx="4069">
                  <c:v>38573.0</c:v>
                </c:pt>
                <c:pt idx="4070">
                  <c:v>38574.0</c:v>
                </c:pt>
                <c:pt idx="4071">
                  <c:v>38575.0</c:v>
                </c:pt>
                <c:pt idx="4072">
                  <c:v>38576.0</c:v>
                </c:pt>
                <c:pt idx="4073">
                  <c:v>38579.0</c:v>
                </c:pt>
                <c:pt idx="4074">
                  <c:v>38580.0</c:v>
                </c:pt>
                <c:pt idx="4075">
                  <c:v>38581.0</c:v>
                </c:pt>
                <c:pt idx="4076">
                  <c:v>38582.0</c:v>
                </c:pt>
                <c:pt idx="4077">
                  <c:v>38583.0</c:v>
                </c:pt>
                <c:pt idx="4078">
                  <c:v>38586.0</c:v>
                </c:pt>
                <c:pt idx="4079">
                  <c:v>38587.0</c:v>
                </c:pt>
                <c:pt idx="4080">
                  <c:v>38588.0</c:v>
                </c:pt>
                <c:pt idx="4081">
                  <c:v>38589.0</c:v>
                </c:pt>
                <c:pt idx="4082">
                  <c:v>38590.0</c:v>
                </c:pt>
                <c:pt idx="4083">
                  <c:v>38593.0</c:v>
                </c:pt>
                <c:pt idx="4084">
                  <c:v>38594.0</c:v>
                </c:pt>
                <c:pt idx="4085">
                  <c:v>38595.0</c:v>
                </c:pt>
                <c:pt idx="4086">
                  <c:v>38596.0</c:v>
                </c:pt>
                <c:pt idx="4087">
                  <c:v>38597.0</c:v>
                </c:pt>
                <c:pt idx="4088">
                  <c:v>38600.0</c:v>
                </c:pt>
                <c:pt idx="4089">
                  <c:v>38601.0</c:v>
                </c:pt>
                <c:pt idx="4090">
                  <c:v>38602.0</c:v>
                </c:pt>
                <c:pt idx="4091">
                  <c:v>38603.0</c:v>
                </c:pt>
                <c:pt idx="4092">
                  <c:v>38604.0</c:v>
                </c:pt>
                <c:pt idx="4093">
                  <c:v>38607.0</c:v>
                </c:pt>
                <c:pt idx="4094">
                  <c:v>38608.0</c:v>
                </c:pt>
                <c:pt idx="4095">
                  <c:v>38609.0</c:v>
                </c:pt>
                <c:pt idx="4096">
                  <c:v>38610.0</c:v>
                </c:pt>
                <c:pt idx="4097">
                  <c:v>38611.0</c:v>
                </c:pt>
                <c:pt idx="4098">
                  <c:v>38614.0</c:v>
                </c:pt>
                <c:pt idx="4099">
                  <c:v>38615.0</c:v>
                </c:pt>
                <c:pt idx="4100">
                  <c:v>38616.0</c:v>
                </c:pt>
                <c:pt idx="4101">
                  <c:v>38617.0</c:v>
                </c:pt>
                <c:pt idx="4102">
                  <c:v>38618.0</c:v>
                </c:pt>
                <c:pt idx="4103">
                  <c:v>38621.0</c:v>
                </c:pt>
                <c:pt idx="4104">
                  <c:v>38622.0</c:v>
                </c:pt>
                <c:pt idx="4105">
                  <c:v>38623.0</c:v>
                </c:pt>
                <c:pt idx="4106">
                  <c:v>38624.0</c:v>
                </c:pt>
                <c:pt idx="4107">
                  <c:v>38625.0</c:v>
                </c:pt>
                <c:pt idx="4108">
                  <c:v>38628.0</c:v>
                </c:pt>
                <c:pt idx="4109">
                  <c:v>38629.0</c:v>
                </c:pt>
                <c:pt idx="4110">
                  <c:v>38630.0</c:v>
                </c:pt>
                <c:pt idx="4111">
                  <c:v>38631.0</c:v>
                </c:pt>
                <c:pt idx="4112">
                  <c:v>38632.0</c:v>
                </c:pt>
                <c:pt idx="4113">
                  <c:v>38635.0</c:v>
                </c:pt>
                <c:pt idx="4114">
                  <c:v>38636.0</c:v>
                </c:pt>
                <c:pt idx="4115">
                  <c:v>38637.0</c:v>
                </c:pt>
                <c:pt idx="4116">
                  <c:v>38638.0</c:v>
                </c:pt>
                <c:pt idx="4117">
                  <c:v>38639.0</c:v>
                </c:pt>
                <c:pt idx="4118">
                  <c:v>38642.0</c:v>
                </c:pt>
                <c:pt idx="4119">
                  <c:v>38643.0</c:v>
                </c:pt>
                <c:pt idx="4120">
                  <c:v>38644.0</c:v>
                </c:pt>
                <c:pt idx="4121">
                  <c:v>38645.0</c:v>
                </c:pt>
                <c:pt idx="4122">
                  <c:v>38646.0</c:v>
                </c:pt>
                <c:pt idx="4123">
                  <c:v>38649.0</c:v>
                </c:pt>
                <c:pt idx="4124">
                  <c:v>38650.0</c:v>
                </c:pt>
                <c:pt idx="4125">
                  <c:v>38651.0</c:v>
                </c:pt>
                <c:pt idx="4126">
                  <c:v>38652.0</c:v>
                </c:pt>
                <c:pt idx="4127">
                  <c:v>38653.0</c:v>
                </c:pt>
                <c:pt idx="4128">
                  <c:v>38656.0</c:v>
                </c:pt>
                <c:pt idx="4129">
                  <c:v>38657.0</c:v>
                </c:pt>
                <c:pt idx="4130">
                  <c:v>38658.0</c:v>
                </c:pt>
                <c:pt idx="4131">
                  <c:v>38659.0</c:v>
                </c:pt>
                <c:pt idx="4132">
                  <c:v>38660.0</c:v>
                </c:pt>
                <c:pt idx="4133">
                  <c:v>38663.0</c:v>
                </c:pt>
                <c:pt idx="4134">
                  <c:v>38664.0</c:v>
                </c:pt>
                <c:pt idx="4135">
                  <c:v>38665.0</c:v>
                </c:pt>
                <c:pt idx="4136">
                  <c:v>38666.0</c:v>
                </c:pt>
                <c:pt idx="4137">
                  <c:v>38667.0</c:v>
                </c:pt>
                <c:pt idx="4138">
                  <c:v>38670.0</c:v>
                </c:pt>
                <c:pt idx="4139">
                  <c:v>38671.0</c:v>
                </c:pt>
                <c:pt idx="4140">
                  <c:v>38672.0</c:v>
                </c:pt>
                <c:pt idx="4141">
                  <c:v>38673.0</c:v>
                </c:pt>
                <c:pt idx="4142">
                  <c:v>38674.0</c:v>
                </c:pt>
                <c:pt idx="4143">
                  <c:v>38677.0</c:v>
                </c:pt>
                <c:pt idx="4144">
                  <c:v>38678.0</c:v>
                </c:pt>
                <c:pt idx="4145">
                  <c:v>38679.0</c:v>
                </c:pt>
                <c:pt idx="4146">
                  <c:v>38680.0</c:v>
                </c:pt>
                <c:pt idx="4147">
                  <c:v>38681.0</c:v>
                </c:pt>
                <c:pt idx="4148">
                  <c:v>38684.0</c:v>
                </c:pt>
                <c:pt idx="4149">
                  <c:v>38685.0</c:v>
                </c:pt>
                <c:pt idx="4150">
                  <c:v>38686.0</c:v>
                </c:pt>
                <c:pt idx="4151">
                  <c:v>38687.0</c:v>
                </c:pt>
                <c:pt idx="4152">
                  <c:v>38688.0</c:v>
                </c:pt>
                <c:pt idx="4153">
                  <c:v>38691.0</c:v>
                </c:pt>
                <c:pt idx="4154">
                  <c:v>38692.0</c:v>
                </c:pt>
                <c:pt idx="4155">
                  <c:v>38693.0</c:v>
                </c:pt>
                <c:pt idx="4156">
                  <c:v>38694.0</c:v>
                </c:pt>
                <c:pt idx="4157">
                  <c:v>38695.0</c:v>
                </c:pt>
                <c:pt idx="4158">
                  <c:v>38698.0</c:v>
                </c:pt>
                <c:pt idx="4159">
                  <c:v>38699.0</c:v>
                </c:pt>
                <c:pt idx="4160">
                  <c:v>38700.0</c:v>
                </c:pt>
                <c:pt idx="4161">
                  <c:v>38701.0</c:v>
                </c:pt>
                <c:pt idx="4162">
                  <c:v>38702.0</c:v>
                </c:pt>
                <c:pt idx="4163">
                  <c:v>38705.0</c:v>
                </c:pt>
                <c:pt idx="4164">
                  <c:v>38706.0</c:v>
                </c:pt>
                <c:pt idx="4165">
                  <c:v>38707.0</c:v>
                </c:pt>
                <c:pt idx="4166">
                  <c:v>38708.0</c:v>
                </c:pt>
                <c:pt idx="4167">
                  <c:v>38709.0</c:v>
                </c:pt>
                <c:pt idx="4168">
                  <c:v>38712.0</c:v>
                </c:pt>
                <c:pt idx="4169">
                  <c:v>38713.0</c:v>
                </c:pt>
                <c:pt idx="4170">
                  <c:v>38714.0</c:v>
                </c:pt>
                <c:pt idx="4171">
                  <c:v>38715.0</c:v>
                </c:pt>
                <c:pt idx="4172">
                  <c:v>38716.0</c:v>
                </c:pt>
                <c:pt idx="4173">
                  <c:v>38719.0</c:v>
                </c:pt>
                <c:pt idx="4174">
                  <c:v>38720.0</c:v>
                </c:pt>
                <c:pt idx="4175">
                  <c:v>38721.0</c:v>
                </c:pt>
                <c:pt idx="4176">
                  <c:v>38722.0</c:v>
                </c:pt>
                <c:pt idx="4177">
                  <c:v>38723.0</c:v>
                </c:pt>
                <c:pt idx="4178">
                  <c:v>38726.0</c:v>
                </c:pt>
                <c:pt idx="4179">
                  <c:v>38727.0</c:v>
                </c:pt>
                <c:pt idx="4180">
                  <c:v>38728.0</c:v>
                </c:pt>
                <c:pt idx="4181">
                  <c:v>38729.0</c:v>
                </c:pt>
                <c:pt idx="4182">
                  <c:v>38730.0</c:v>
                </c:pt>
                <c:pt idx="4183">
                  <c:v>38733.0</c:v>
                </c:pt>
                <c:pt idx="4184">
                  <c:v>38734.0</c:v>
                </c:pt>
                <c:pt idx="4185">
                  <c:v>38735.0</c:v>
                </c:pt>
                <c:pt idx="4186">
                  <c:v>38736.0</c:v>
                </c:pt>
                <c:pt idx="4187">
                  <c:v>38737.0</c:v>
                </c:pt>
                <c:pt idx="4188">
                  <c:v>38740.0</c:v>
                </c:pt>
                <c:pt idx="4189">
                  <c:v>38741.0</c:v>
                </c:pt>
                <c:pt idx="4190">
                  <c:v>38742.0</c:v>
                </c:pt>
                <c:pt idx="4191">
                  <c:v>38743.0</c:v>
                </c:pt>
                <c:pt idx="4192">
                  <c:v>38744.0</c:v>
                </c:pt>
                <c:pt idx="4193">
                  <c:v>38747.0</c:v>
                </c:pt>
                <c:pt idx="4194">
                  <c:v>38748.0</c:v>
                </c:pt>
                <c:pt idx="4195">
                  <c:v>38749.0</c:v>
                </c:pt>
                <c:pt idx="4196">
                  <c:v>38750.0</c:v>
                </c:pt>
                <c:pt idx="4197">
                  <c:v>38751.0</c:v>
                </c:pt>
                <c:pt idx="4198">
                  <c:v>38754.0</c:v>
                </c:pt>
                <c:pt idx="4199">
                  <c:v>38755.0</c:v>
                </c:pt>
                <c:pt idx="4200">
                  <c:v>38756.0</c:v>
                </c:pt>
                <c:pt idx="4201">
                  <c:v>38757.0</c:v>
                </c:pt>
                <c:pt idx="4202">
                  <c:v>38758.0</c:v>
                </c:pt>
                <c:pt idx="4203">
                  <c:v>38761.0</c:v>
                </c:pt>
                <c:pt idx="4204">
                  <c:v>38762.0</c:v>
                </c:pt>
                <c:pt idx="4205">
                  <c:v>38763.0</c:v>
                </c:pt>
                <c:pt idx="4206">
                  <c:v>38764.0</c:v>
                </c:pt>
                <c:pt idx="4207">
                  <c:v>38765.0</c:v>
                </c:pt>
                <c:pt idx="4208">
                  <c:v>38768.0</c:v>
                </c:pt>
                <c:pt idx="4209">
                  <c:v>38769.0</c:v>
                </c:pt>
                <c:pt idx="4210">
                  <c:v>38770.0</c:v>
                </c:pt>
                <c:pt idx="4211">
                  <c:v>38771.0</c:v>
                </c:pt>
                <c:pt idx="4212">
                  <c:v>38772.0</c:v>
                </c:pt>
                <c:pt idx="4213">
                  <c:v>38775.0</c:v>
                </c:pt>
                <c:pt idx="4214">
                  <c:v>38776.0</c:v>
                </c:pt>
                <c:pt idx="4215">
                  <c:v>38777.0</c:v>
                </c:pt>
                <c:pt idx="4216">
                  <c:v>38778.0</c:v>
                </c:pt>
                <c:pt idx="4217">
                  <c:v>38779.0</c:v>
                </c:pt>
                <c:pt idx="4218">
                  <c:v>38782.0</c:v>
                </c:pt>
                <c:pt idx="4219">
                  <c:v>38783.0</c:v>
                </c:pt>
                <c:pt idx="4220">
                  <c:v>38784.0</c:v>
                </c:pt>
                <c:pt idx="4221">
                  <c:v>38785.0</c:v>
                </c:pt>
                <c:pt idx="4222">
                  <c:v>38786.0</c:v>
                </c:pt>
                <c:pt idx="4223">
                  <c:v>38789.0</c:v>
                </c:pt>
                <c:pt idx="4224">
                  <c:v>38790.0</c:v>
                </c:pt>
                <c:pt idx="4225">
                  <c:v>38791.0</c:v>
                </c:pt>
                <c:pt idx="4226">
                  <c:v>38792.0</c:v>
                </c:pt>
                <c:pt idx="4227">
                  <c:v>38793.0</c:v>
                </c:pt>
                <c:pt idx="4228">
                  <c:v>38796.0</c:v>
                </c:pt>
                <c:pt idx="4229">
                  <c:v>38797.0</c:v>
                </c:pt>
                <c:pt idx="4230">
                  <c:v>38798.0</c:v>
                </c:pt>
                <c:pt idx="4231">
                  <c:v>38799.0</c:v>
                </c:pt>
                <c:pt idx="4232">
                  <c:v>38800.0</c:v>
                </c:pt>
                <c:pt idx="4233">
                  <c:v>38803.0</c:v>
                </c:pt>
                <c:pt idx="4234">
                  <c:v>38804.0</c:v>
                </c:pt>
                <c:pt idx="4235">
                  <c:v>38805.0</c:v>
                </c:pt>
                <c:pt idx="4236">
                  <c:v>38806.0</c:v>
                </c:pt>
                <c:pt idx="4237">
                  <c:v>38807.0</c:v>
                </c:pt>
                <c:pt idx="4238">
                  <c:v>38810.0</c:v>
                </c:pt>
                <c:pt idx="4239">
                  <c:v>38811.0</c:v>
                </c:pt>
                <c:pt idx="4240">
                  <c:v>38812.0</c:v>
                </c:pt>
                <c:pt idx="4241">
                  <c:v>38813.0</c:v>
                </c:pt>
                <c:pt idx="4242">
                  <c:v>38814.0</c:v>
                </c:pt>
                <c:pt idx="4243">
                  <c:v>38817.0</c:v>
                </c:pt>
                <c:pt idx="4244">
                  <c:v>38818.0</c:v>
                </c:pt>
                <c:pt idx="4245">
                  <c:v>38819.0</c:v>
                </c:pt>
                <c:pt idx="4246">
                  <c:v>38820.0</c:v>
                </c:pt>
                <c:pt idx="4247">
                  <c:v>38821.0</c:v>
                </c:pt>
                <c:pt idx="4248">
                  <c:v>38824.0</c:v>
                </c:pt>
                <c:pt idx="4249">
                  <c:v>38825.0</c:v>
                </c:pt>
                <c:pt idx="4250">
                  <c:v>38826.0</c:v>
                </c:pt>
                <c:pt idx="4251">
                  <c:v>38827.0</c:v>
                </c:pt>
                <c:pt idx="4252">
                  <c:v>38828.0</c:v>
                </c:pt>
                <c:pt idx="4253">
                  <c:v>38831.0</c:v>
                </c:pt>
                <c:pt idx="4254">
                  <c:v>38832.0</c:v>
                </c:pt>
                <c:pt idx="4255">
                  <c:v>38833.0</c:v>
                </c:pt>
                <c:pt idx="4256">
                  <c:v>38834.0</c:v>
                </c:pt>
                <c:pt idx="4257">
                  <c:v>38835.0</c:v>
                </c:pt>
                <c:pt idx="4258">
                  <c:v>38838.0</c:v>
                </c:pt>
                <c:pt idx="4259">
                  <c:v>38839.0</c:v>
                </c:pt>
                <c:pt idx="4260">
                  <c:v>38840.0</c:v>
                </c:pt>
                <c:pt idx="4261">
                  <c:v>38841.0</c:v>
                </c:pt>
                <c:pt idx="4262">
                  <c:v>38842.0</c:v>
                </c:pt>
                <c:pt idx="4263">
                  <c:v>38845.0</c:v>
                </c:pt>
                <c:pt idx="4264">
                  <c:v>38846.0</c:v>
                </c:pt>
                <c:pt idx="4265">
                  <c:v>38847.0</c:v>
                </c:pt>
                <c:pt idx="4266">
                  <c:v>38848.0</c:v>
                </c:pt>
                <c:pt idx="4267">
                  <c:v>38849.0</c:v>
                </c:pt>
                <c:pt idx="4268">
                  <c:v>38852.0</c:v>
                </c:pt>
                <c:pt idx="4269">
                  <c:v>38853.0</c:v>
                </c:pt>
                <c:pt idx="4270">
                  <c:v>38854.0</c:v>
                </c:pt>
                <c:pt idx="4271">
                  <c:v>38855.0</c:v>
                </c:pt>
                <c:pt idx="4272">
                  <c:v>38856.0</c:v>
                </c:pt>
                <c:pt idx="4273">
                  <c:v>38859.0</c:v>
                </c:pt>
                <c:pt idx="4274">
                  <c:v>38860.0</c:v>
                </c:pt>
                <c:pt idx="4275">
                  <c:v>38861.0</c:v>
                </c:pt>
                <c:pt idx="4276">
                  <c:v>38862.0</c:v>
                </c:pt>
                <c:pt idx="4277">
                  <c:v>38863.0</c:v>
                </c:pt>
                <c:pt idx="4278">
                  <c:v>38866.0</c:v>
                </c:pt>
                <c:pt idx="4279">
                  <c:v>38867.0</c:v>
                </c:pt>
                <c:pt idx="4280">
                  <c:v>38868.0</c:v>
                </c:pt>
                <c:pt idx="4281">
                  <c:v>38869.0</c:v>
                </c:pt>
                <c:pt idx="4282">
                  <c:v>38870.0</c:v>
                </c:pt>
                <c:pt idx="4283">
                  <c:v>38873.0</c:v>
                </c:pt>
                <c:pt idx="4284">
                  <c:v>38874.0</c:v>
                </c:pt>
                <c:pt idx="4285">
                  <c:v>38875.0</c:v>
                </c:pt>
                <c:pt idx="4286">
                  <c:v>38876.0</c:v>
                </c:pt>
                <c:pt idx="4287">
                  <c:v>38877.0</c:v>
                </c:pt>
                <c:pt idx="4288">
                  <c:v>38880.0</c:v>
                </c:pt>
                <c:pt idx="4289">
                  <c:v>38881.0</c:v>
                </c:pt>
                <c:pt idx="4290">
                  <c:v>38882.0</c:v>
                </c:pt>
                <c:pt idx="4291">
                  <c:v>38883.0</c:v>
                </c:pt>
                <c:pt idx="4292">
                  <c:v>38884.0</c:v>
                </c:pt>
                <c:pt idx="4293">
                  <c:v>38887.0</c:v>
                </c:pt>
                <c:pt idx="4294">
                  <c:v>38888.0</c:v>
                </c:pt>
                <c:pt idx="4295">
                  <c:v>38889.0</c:v>
                </c:pt>
                <c:pt idx="4296">
                  <c:v>38890.0</c:v>
                </c:pt>
                <c:pt idx="4297">
                  <c:v>38891.0</c:v>
                </c:pt>
                <c:pt idx="4298">
                  <c:v>38894.0</c:v>
                </c:pt>
                <c:pt idx="4299">
                  <c:v>38895.0</c:v>
                </c:pt>
                <c:pt idx="4300">
                  <c:v>38896.0</c:v>
                </c:pt>
                <c:pt idx="4301">
                  <c:v>38897.0</c:v>
                </c:pt>
                <c:pt idx="4302">
                  <c:v>38898.0</c:v>
                </c:pt>
                <c:pt idx="4303">
                  <c:v>38901.0</c:v>
                </c:pt>
                <c:pt idx="4304">
                  <c:v>38902.0</c:v>
                </c:pt>
                <c:pt idx="4305">
                  <c:v>38903.0</c:v>
                </c:pt>
                <c:pt idx="4306">
                  <c:v>38904.0</c:v>
                </c:pt>
                <c:pt idx="4307">
                  <c:v>38905.0</c:v>
                </c:pt>
                <c:pt idx="4308">
                  <c:v>38908.0</c:v>
                </c:pt>
                <c:pt idx="4309">
                  <c:v>38909.0</c:v>
                </c:pt>
                <c:pt idx="4310">
                  <c:v>38910.0</c:v>
                </c:pt>
                <c:pt idx="4311">
                  <c:v>38911.0</c:v>
                </c:pt>
                <c:pt idx="4312">
                  <c:v>38912.0</c:v>
                </c:pt>
                <c:pt idx="4313">
                  <c:v>38915.0</c:v>
                </c:pt>
                <c:pt idx="4314">
                  <c:v>38916.0</c:v>
                </c:pt>
                <c:pt idx="4315">
                  <c:v>38917.0</c:v>
                </c:pt>
                <c:pt idx="4316">
                  <c:v>38918.0</c:v>
                </c:pt>
                <c:pt idx="4317">
                  <c:v>38919.0</c:v>
                </c:pt>
                <c:pt idx="4318">
                  <c:v>38922.0</c:v>
                </c:pt>
                <c:pt idx="4319">
                  <c:v>38923.0</c:v>
                </c:pt>
                <c:pt idx="4320">
                  <c:v>38924.0</c:v>
                </c:pt>
                <c:pt idx="4321">
                  <c:v>38925.0</c:v>
                </c:pt>
                <c:pt idx="4322">
                  <c:v>38926.0</c:v>
                </c:pt>
                <c:pt idx="4323">
                  <c:v>38929.0</c:v>
                </c:pt>
                <c:pt idx="4324">
                  <c:v>38930.0</c:v>
                </c:pt>
                <c:pt idx="4325">
                  <c:v>38931.0</c:v>
                </c:pt>
                <c:pt idx="4326">
                  <c:v>38932.0</c:v>
                </c:pt>
                <c:pt idx="4327">
                  <c:v>38933.0</c:v>
                </c:pt>
                <c:pt idx="4328">
                  <c:v>38936.0</c:v>
                </c:pt>
                <c:pt idx="4329">
                  <c:v>38937.0</c:v>
                </c:pt>
                <c:pt idx="4330">
                  <c:v>38938.0</c:v>
                </c:pt>
                <c:pt idx="4331">
                  <c:v>38939.0</c:v>
                </c:pt>
                <c:pt idx="4332">
                  <c:v>38940.0</c:v>
                </c:pt>
                <c:pt idx="4333">
                  <c:v>38943.0</c:v>
                </c:pt>
                <c:pt idx="4334">
                  <c:v>38944.0</c:v>
                </c:pt>
                <c:pt idx="4335">
                  <c:v>38945.0</c:v>
                </c:pt>
                <c:pt idx="4336">
                  <c:v>38946.0</c:v>
                </c:pt>
                <c:pt idx="4337">
                  <c:v>38947.0</c:v>
                </c:pt>
                <c:pt idx="4338">
                  <c:v>38950.0</c:v>
                </c:pt>
                <c:pt idx="4339">
                  <c:v>38951.0</c:v>
                </c:pt>
                <c:pt idx="4340">
                  <c:v>38952.0</c:v>
                </c:pt>
                <c:pt idx="4341">
                  <c:v>38953.0</c:v>
                </c:pt>
                <c:pt idx="4342">
                  <c:v>38954.0</c:v>
                </c:pt>
                <c:pt idx="4343">
                  <c:v>38957.0</c:v>
                </c:pt>
                <c:pt idx="4344">
                  <c:v>38958.0</c:v>
                </c:pt>
                <c:pt idx="4345">
                  <c:v>38959.0</c:v>
                </c:pt>
                <c:pt idx="4346">
                  <c:v>38960.0</c:v>
                </c:pt>
                <c:pt idx="4347">
                  <c:v>38961.0</c:v>
                </c:pt>
                <c:pt idx="4348">
                  <c:v>38964.0</c:v>
                </c:pt>
                <c:pt idx="4349">
                  <c:v>38965.0</c:v>
                </c:pt>
                <c:pt idx="4350">
                  <c:v>38966.0</c:v>
                </c:pt>
                <c:pt idx="4351">
                  <c:v>38967.0</c:v>
                </c:pt>
                <c:pt idx="4352">
                  <c:v>38968.0</c:v>
                </c:pt>
                <c:pt idx="4353">
                  <c:v>38971.0</c:v>
                </c:pt>
                <c:pt idx="4354">
                  <c:v>38972.0</c:v>
                </c:pt>
                <c:pt idx="4355">
                  <c:v>38973.0</c:v>
                </c:pt>
                <c:pt idx="4356">
                  <c:v>38974.0</c:v>
                </c:pt>
                <c:pt idx="4357">
                  <c:v>38975.0</c:v>
                </c:pt>
                <c:pt idx="4358">
                  <c:v>38978.0</c:v>
                </c:pt>
                <c:pt idx="4359">
                  <c:v>38979.0</c:v>
                </c:pt>
                <c:pt idx="4360">
                  <c:v>38980.0</c:v>
                </c:pt>
                <c:pt idx="4361">
                  <c:v>38981.0</c:v>
                </c:pt>
                <c:pt idx="4362">
                  <c:v>38982.0</c:v>
                </c:pt>
                <c:pt idx="4363">
                  <c:v>38985.0</c:v>
                </c:pt>
                <c:pt idx="4364">
                  <c:v>38986.0</c:v>
                </c:pt>
                <c:pt idx="4365">
                  <c:v>38987.0</c:v>
                </c:pt>
                <c:pt idx="4366">
                  <c:v>38988.0</c:v>
                </c:pt>
                <c:pt idx="4367">
                  <c:v>38989.0</c:v>
                </c:pt>
                <c:pt idx="4368">
                  <c:v>38992.0</c:v>
                </c:pt>
                <c:pt idx="4369">
                  <c:v>38993.0</c:v>
                </c:pt>
                <c:pt idx="4370">
                  <c:v>38994.0</c:v>
                </c:pt>
                <c:pt idx="4371">
                  <c:v>38995.0</c:v>
                </c:pt>
                <c:pt idx="4372">
                  <c:v>38996.0</c:v>
                </c:pt>
                <c:pt idx="4373">
                  <c:v>38999.0</c:v>
                </c:pt>
                <c:pt idx="4374">
                  <c:v>39000.0</c:v>
                </c:pt>
                <c:pt idx="4375">
                  <c:v>39001.0</c:v>
                </c:pt>
                <c:pt idx="4376">
                  <c:v>39002.0</c:v>
                </c:pt>
                <c:pt idx="4377">
                  <c:v>39003.0</c:v>
                </c:pt>
                <c:pt idx="4378">
                  <c:v>39006.0</c:v>
                </c:pt>
                <c:pt idx="4379">
                  <c:v>39007.0</c:v>
                </c:pt>
                <c:pt idx="4380">
                  <c:v>39008.0</c:v>
                </c:pt>
                <c:pt idx="4381">
                  <c:v>39009.0</c:v>
                </c:pt>
                <c:pt idx="4382">
                  <c:v>39010.0</c:v>
                </c:pt>
                <c:pt idx="4383">
                  <c:v>39013.0</c:v>
                </c:pt>
                <c:pt idx="4384">
                  <c:v>39014.0</c:v>
                </c:pt>
                <c:pt idx="4385">
                  <c:v>39015.0</c:v>
                </c:pt>
                <c:pt idx="4386">
                  <c:v>39016.0</c:v>
                </c:pt>
                <c:pt idx="4387">
                  <c:v>39017.0</c:v>
                </c:pt>
                <c:pt idx="4388">
                  <c:v>39020.0</c:v>
                </c:pt>
                <c:pt idx="4389">
                  <c:v>39021.0</c:v>
                </c:pt>
                <c:pt idx="4390">
                  <c:v>39022.0</c:v>
                </c:pt>
                <c:pt idx="4391">
                  <c:v>39023.0</c:v>
                </c:pt>
                <c:pt idx="4392">
                  <c:v>39024.0</c:v>
                </c:pt>
                <c:pt idx="4393">
                  <c:v>39027.0</c:v>
                </c:pt>
                <c:pt idx="4394">
                  <c:v>39028.0</c:v>
                </c:pt>
                <c:pt idx="4395">
                  <c:v>39029.0</c:v>
                </c:pt>
                <c:pt idx="4396">
                  <c:v>39030.0</c:v>
                </c:pt>
                <c:pt idx="4397">
                  <c:v>39031.0</c:v>
                </c:pt>
                <c:pt idx="4398">
                  <c:v>39034.0</c:v>
                </c:pt>
                <c:pt idx="4399">
                  <c:v>39035.0</c:v>
                </c:pt>
                <c:pt idx="4400">
                  <c:v>39036.0</c:v>
                </c:pt>
                <c:pt idx="4401">
                  <c:v>39037.0</c:v>
                </c:pt>
                <c:pt idx="4402">
                  <c:v>39038.0</c:v>
                </c:pt>
                <c:pt idx="4403">
                  <c:v>39041.0</c:v>
                </c:pt>
                <c:pt idx="4404">
                  <c:v>39042.0</c:v>
                </c:pt>
                <c:pt idx="4405">
                  <c:v>39043.0</c:v>
                </c:pt>
                <c:pt idx="4406">
                  <c:v>39044.0</c:v>
                </c:pt>
                <c:pt idx="4407">
                  <c:v>39045.0</c:v>
                </c:pt>
                <c:pt idx="4408">
                  <c:v>39048.0</c:v>
                </c:pt>
                <c:pt idx="4409">
                  <c:v>39049.0</c:v>
                </c:pt>
                <c:pt idx="4410">
                  <c:v>39050.0</c:v>
                </c:pt>
                <c:pt idx="4411">
                  <c:v>39051.0</c:v>
                </c:pt>
                <c:pt idx="4412">
                  <c:v>39052.0</c:v>
                </c:pt>
                <c:pt idx="4413">
                  <c:v>39055.0</c:v>
                </c:pt>
                <c:pt idx="4414">
                  <c:v>39056.0</c:v>
                </c:pt>
                <c:pt idx="4415">
                  <c:v>39057.0</c:v>
                </c:pt>
                <c:pt idx="4416">
                  <c:v>39058.0</c:v>
                </c:pt>
                <c:pt idx="4417">
                  <c:v>39059.0</c:v>
                </c:pt>
                <c:pt idx="4418">
                  <c:v>39062.0</c:v>
                </c:pt>
                <c:pt idx="4419">
                  <c:v>39063.0</c:v>
                </c:pt>
                <c:pt idx="4420">
                  <c:v>39064.0</c:v>
                </c:pt>
                <c:pt idx="4421">
                  <c:v>39065.0</c:v>
                </c:pt>
                <c:pt idx="4422">
                  <c:v>39066.0</c:v>
                </c:pt>
                <c:pt idx="4423">
                  <c:v>39069.0</c:v>
                </c:pt>
                <c:pt idx="4424">
                  <c:v>39070.0</c:v>
                </c:pt>
                <c:pt idx="4425">
                  <c:v>39071.0</c:v>
                </c:pt>
                <c:pt idx="4426">
                  <c:v>39072.0</c:v>
                </c:pt>
                <c:pt idx="4427">
                  <c:v>39073.0</c:v>
                </c:pt>
                <c:pt idx="4428">
                  <c:v>39076.0</c:v>
                </c:pt>
                <c:pt idx="4429">
                  <c:v>39077.0</c:v>
                </c:pt>
                <c:pt idx="4430">
                  <c:v>39078.0</c:v>
                </c:pt>
                <c:pt idx="4431">
                  <c:v>39079.0</c:v>
                </c:pt>
                <c:pt idx="4432">
                  <c:v>39080.0</c:v>
                </c:pt>
                <c:pt idx="4433">
                  <c:v>39083.0</c:v>
                </c:pt>
                <c:pt idx="4434">
                  <c:v>39084.0</c:v>
                </c:pt>
                <c:pt idx="4435">
                  <c:v>39085.0</c:v>
                </c:pt>
                <c:pt idx="4436">
                  <c:v>39086.0</c:v>
                </c:pt>
                <c:pt idx="4437">
                  <c:v>39087.0</c:v>
                </c:pt>
                <c:pt idx="4438">
                  <c:v>39090.0</c:v>
                </c:pt>
                <c:pt idx="4439">
                  <c:v>39091.0</c:v>
                </c:pt>
                <c:pt idx="4440">
                  <c:v>39092.0</c:v>
                </c:pt>
                <c:pt idx="4441">
                  <c:v>39093.0</c:v>
                </c:pt>
                <c:pt idx="4442">
                  <c:v>39094.0</c:v>
                </c:pt>
                <c:pt idx="4443">
                  <c:v>39097.0</c:v>
                </c:pt>
                <c:pt idx="4444">
                  <c:v>39098.0</c:v>
                </c:pt>
                <c:pt idx="4445">
                  <c:v>39099.0</c:v>
                </c:pt>
                <c:pt idx="4446">
                  <c:v>39100.0</c:v>
                </c:pt>
                <c:pt idx="4447">
                  <c:v>39101.0</c:v>
                </c:pt>
                <c:pt idx="4448">
                  <c:v>39104.0</c:v>
                </c:pt>
                <c:pt idx="4449">
                  <c:v>39105.0</c:v>
                </c:pt>
                <c:pt idx="4450">
                  <c:v>39106.0</c:v>
                </c:pt>
                <c:pt idx="4451">
                  <c:v>39107.0</c:v>
                </c:pt>
                <c:pt idx="4452">
                  <c:v>39108.0</c:v>
                </c:pt>
                <c:pt idx="4453">
                  <c:v>39111.0</c:v>
                </c:pt>
                <c:pt idx="4454">
                  <c:v>39112.0</c:v>
                </c:pt>
                <c:pt idx="4455">
                  <c:v>39113.0</c:v>
                </c:pt>
                <c:pt idx="4456">
                  <c:v>39114.0</c:v>
                </c:pt>
                <c:pt idx="4457">
                  <c:v>39115.0</c:v>
                </c:pt>
                <c:pt idx="4458">
                  <c:v>39118.0</c:v>
                </c:pt>
                <c:pt idx="4459">
                  <c:v>39119.0</c:v>
                </c:pt>
                <c:pt idx="4460">
                  <c:v>39120.0</c:v>
                </c:pt>
                <c:pt idx="4461">
                  <c:v>39121.0</c:v>
                </c:pt>
                <c:pt idx="4462">
                  <c:v>39122.0</c:v>
                </c:pt>
                <c:pt idx="4463">
                  <c:v>39125.0</c:v>
                </c:pt>
                <c:pt idx="4464">
                  <c:v>39126.0</c:v>
                </c:pt>
                <c:pt idx="4465">
                  <c:v>39127.0</c:v>
                </c:pt>
                <c:pt idx="4466">
                  <c:v>39128.0</c:v>
                </c:pt>
                <c:pt idx="4467">
                  <c:v>39129.0</c:v>
                </c:pt>
                <c:pt idx="4468">
                  <c:v>39132.0</c:v>
                </c:pt>
                <c:pt idx="4469">
                  <c:v>39133.0</c:v>
                </c:pt>
                <c:pt idx="4470">
                  <c:v>39134.0</c:v>
                </c:pt>
                <c:pt idx="4471">
                  <c:v>39135.0</c:v>
                </c:pt>
                <c:pt idx="4472">
                  <c:v>39136.0</c:v>
                </c:pt>
                <c:pt idx="4473">
                  <c:v>39139.0</c:v>
                </c:pt>
                <c:pt idx="4474">
                  <c:v>39140.0</c:v>
                </c:pt>
                <c:pt idx="4475">
                  <c:v>39141.0</c:v>
                </c:pt>
                <c:pt idx="4476">
                  <c:v>39142.0</c:v>
                </c:pt>
                <c:pt idx="4477">
                  <c:v>39143.0</c:v>
                </c:pt>
                <c:pt idx="4478">
                  <c:v>39146.0</c:v>
                </c:pt>
                <c:pt idx="4479">
                  <c:v>39147.0</c:v>
                </c:pt>
                <c:pt idx="4480">
                  <c:v>39148.0</c:v>
                </c:pt>
                <c:pt idx="4481">
                  <c:v>39149.0</c:v>
                </c:pt>
                <c:pt idx="4482">
                  <c:v>39150.0</c:v>
                </c:pt>
                <c:pt idx="4483">
                  <c:v>39153.0</c:v>
                </c:pt>
                <c:pt idx="4484">
                  <c:v>39154.0</c:v>
                </c:pt>
                <c:pt idx="4485">
                  <c:v>39155.0</c:v>
                </c:pt>
                <c:pt idx="4486">
                  <c:v>39156.0</c:v>
                </c:pt>
                <c:pt idx="4487">
                  <c:v>39157.0</c:v>
                </c:pt>
                <c:pt idx="4488">
                  <c:v>39160.0</c:v>
                </c:pt>
                <c:pt idx="4489">
                  <c:v>39161.0</c:v>
                </c:pt>
                <c:pt idx="4490">
                  <c:v>39162.0</c:v>
                </c:pt>
                <c:pt idx="4491">
                  <c:v>39163.0</c:v>
                </c:pt>
                <c:pt idx="4492">
                  <c:v>39164.0</c:v>
                </c:pt>
                <c:pt idx="4493">
                  <c:v>39167.0</c:v>
                </c:pt>
                <c:pt idx="4494">
                  <c:v>39168.0</c:v>
                </c:pt>
                <c:pt idx="4495">
                  <c:v>39169.0</c:v>
                </c:pt>
                <c:pt idx="4496">
                  <c:v>39170.0</c:v>
                </c:pt>
                <c:pt idx="4497">
                  <c:v>39171.0</c:v>
                </c:pt>
                <c:pt idx="4498">
                  <c:v>39174.0</c:v>
                </c:pt>
                <c:pt idx="4499">
                  <c:v>39175.0</c:v>
                </c:pt>
                <c:pt idx="4500">
                  <c:v>39176.0</c:v>
                </c:pt>
                <c:pt idx="4501">
                  <c:v>39177.0</c:v>
                </c:pt>
                <c:pt idx="4502">
                  <c:v>39178.0</c:v>
                </c:pt>
                <c:pt idx="4503">
                  <c:v>39181.0</c:v>
                </c:pt>
                <c:pt idx="4504">
                  <c:v>39182.0</c:v>
                </c:pt>
                <c:pt idx="4505">
                  <c:v>39183.0</c:v>
                </c:pt>
                <c:pt idx="4506">
                  <c:v>39184.0</c:v>
                </c:pt>
                <c:pt idx="4507">
                  <c:v>39185.0</c:v>
                </c:pt>
                <c:pt idx="4508">
                  <c:v>39188.0</c:v>
                </c:pt>
                <c:pt idx="4509">
                  <c:v>39189.0</c:v>
                </c:pt>
                <c:pt idx="4510">
                  <c:v>39190.0</c:v>
                </c:pt>
                <c:pt idx="4511">
                  <c:v>39191.0</c:v>
                </c:pt>
                <c:pt idx="4512">
                  <c:v>39192.0</c:v>
                </c:pt>
                <c:pt idx="4513">
                  <c:v>39195.0</c:v>
                </c:pt>
                <c:pt idx="4514">
                  <c:v>39196.0</c:v>
                </c:pt>
                <c:pt idx="4515">
                  <c:v>39197.0</c:v>
                </c:pt>
                <c:pt idx="4516">
                  <c:v>39198.0</c:v>
                </c:pt>
                <c:pt idx="4517">
                  <c:v>39199.0</c:v>
                </c:pt>
                <c:pt idx="4518">
                  <c:v>39202.0</c:v>
                </c:pt>
                <c:pt idx="4519">
                  <c:v>39203.0</c:v>
                </c:pt>
                <c:pt idx="4520">
                  <c:v>39204.0</c:v>
                </c:pt>
                <c:pt idx="4521">
                  <c:v>39205.0</c:v>
                </c:pt>
                <c:pt idx="4522">
                  <c:v>39206.0</c:v>
                </c:pt>
                <c:pt idx="4523">
                  <c:v>39209.0</c:v>
                </c:pt>
                <c:pt idx="4524">
                  <c:v>39210.0</c:v>
                </c:pt>
                <c:pt idx="4525">
                  <c:v>39211.0</c:v>
                </c:pt>
                <c:pt idx="4526">
                  <c:v>39212.0</c:v>
                </c:pt>
                <c:pt idx="4527">
                  <c:v>39213.0</c:v>
                </c:pt>
                <c:pt idx="4528">
                  <c:v>39216.0</c:v>
                </c:pt>
                <c:pt idx="4529">
                  <c:v>39217.0</c:v>
                </c:pt>
                <c:pt idx="4530">
                  <c:v>39218.0</c:v>
                </c:pt>
                <c:pt idx="4531">
                  <c:v>39219.0</c:v>
                </c:pt>
                <c:pt idx="4532">
                  <c:v>39220.0</c:v>
                </c:pt>
                <c:pt idx="4533">
                  <c:v>39223.0</c:v>
                </c:pt>
                <c:pt idx="4534">
                  <c:v>39224.0</c:v>
                </c:pt>
                <c:pt idx="4535">
                  <c:v>39225.0</c:v>
                </c:pt>
                <c:pt idx="4536">
                  <c:v>39226.0</c:v>
                </c:pt>
                <c:pt idx="4537">
                  <c:v>39227.0</c:v>
                </c:pt>
                <c:pt idx="4538">
                  <c:v>39230.0</c:v>
                </c:pt>
                <c:pt idx="4539">
                  <c:v>39231.0</c:v>
                </c:pt>
                <c:pt idx="4540">
                  <c:v>39232.0</c:v>
                </c:pt>
                <c:pt idx="4541">
                  <c:v>39233.0</c:v>
                </c:pt>
                <c:pt idx="4542">
                  <c:v>39234.0</c:v>
                </c:pt>
                <c:pt idx="4543">
                  <c:v>39237.0</c:v>
                </c:pt>
                <c:pt idx="4544">
                  <c:v>39238.0</c:v>
                </c:pt>
                <c:pt idx="4545">
                  <c:v>39239.0</c:v>
                </c:pt>
                <c:pt idx="4546">
                  <c:v>39240.0</c:v>
                </c:pt>
                <c:pt idx="4547">
                  <c:v>39241.0</c:v>
                </c:pt>
                <c:pt idx="4548">
                  <c:v>39244.0</c:v>
                </c:pt>
                <c:pt idx="4549">
                  <c:v>39245.0</c:v>
                </c:pt>
                <c:pt idx="4550">
                  <c:v>39246.0</c:v>
                </c:pt>
                <c:pt idx="4551">
                  <c:v>39247.0</c:v>
                </c:pt>
                <c:pt idx="4552">
                  <c:v>39248.0</c:v>
                </c:pt>
                <c:pt idx="4553">
                  <c:v>39251.0</c:v>
                </c:pt>
                <c:pt idx="4554">
                  <c:v>39252.0</c:v>
                </c:pt>
                <c:pt idx="4555">
                  <c:v>39253.0</c:v>
                </c:pt>
                <c:pt idx="4556">
                  <c:v>39254.0</c:v>
                </c:pt>
                <c:pt idx="4557">
                  <c:v>39255.0</c:v>
                </c:pt>
                <c:pt idx="4558">
                  <c:v>39258.0</c:v>
                </c:pt>
                <c:pt idx="4559">
                  <c:v>39259.0</c:v>
                </c:pt>
                <c:pt idx="4560">
                  <c:v>39260.0</c:v>
                </c:pt>
                <c:pt idx="4561">
                  <c:v>39261.0</c:v>
                </c:pt>
                <c:pt idx="4562">
                  <c:v>39262.0</c:v>
                </c:pt>
                <c:pt idx="4563">
                  <c:v>39265.0</c:v>
                </c:pt>
                <c:pt idx="4564">
                  <c:v>39266.0</c:v>
                </c:pt>
                <c:pt idx="4565">
                  <c:v>39267.0</c:v>
                </c:pt>
                <c:pt idx="4566">
                  <c:v>39268.0</c:v>
                </c:pt>
                <c:pt idx="4567">
                  <c:v>39269.0</c:v>
                </c:pt>
                <c:pt idx="4568">
                  <c:v>39272.0</c:v>
                </c:pt>
                <c:pt idx="4569">
                  <c:v>39273.0</c:v>
                </c:pt>
                <c:pt idx="4570">
                  <c:v>39274.0</c:v>
                </c:pt>
                <c:pt idx="4571">
                  <c:v>39275.0</c:v>
                </c:pt>
                <c:pt idx="4572">
                  <c:v>39276.0</c:v>
                </c:pt>
                <c:pt idx="4573">
                  <c:v>39279.0</c:v>
                </c:pt>
                <c:pt idx="4574">
                  <c:v>39280.0</c:v>
                </c:pt>
                <c:pt idx="4575">
                  <c:v>39281.0</c:v>
                </c:pt>
                <c:pt idx="4576">
                  <c:v>39282.0</c:v>
                </c:pt>
                <c:pt idx="4577">
                  <c:v>39283.0</c:v>
                </c:pt>
                <c:pt idx="4578">
                  <c:v>39286.0</c:v>
                </c:pt>
                <c:pt idx="4579">
                  <c:v>39287.0</c:v>
                </c:pt>
                <c:pt idx="4580">
                  <c:v>39288.0</c:v>
                </c:pt>
                <c:pt idx="4581">
                  <c:v>39289.0</c:v>
                </c:pt>
                <c:pt idx="4582">
                  <c:v>39290.0</c:v>
                </c:pt>
                <c:pt idx="4583">
                  <c:v>39293.0</c:v>
                </c:pt>
                <c:pt idx="4584">
                  <c:v>39294.0</c:v>
                </c:pt>
                <c:pt idx="4585">
                  <c:v>39295.0</c:v>
                </c:pt>
                <c:pt idx="4586">
                  <c:v>39296.0</c:v>
                </c:pt>
                <c:pt idx="4587">
                  <c:v>39297.0</c:v>
                </c:pt>
                <c:pt idx="4588">
                  <c:v>39300.0</c:v>
                </c:pt>
                <c:pt idx="4589">
                  <c:v>39301.0</c:v>
                </c:pt>
                <c:pt idx="4590">
                  <c:v>39302.0</c:v>
                </c:pt>
                <c:pt idx="4591">
                  <c:v>39303.0</c:v>
                </c:pt>
                <c:pt idx="4592">
                  <c:v>39304.0</c:v>
                </c:pt>
                <c:pt idx="4593">
                  <c:v>39307.0</c:v>
                </c:pt>
                <c:pt idx="4594">
                  <c:v>39308.0</c:v>
                </c:pt>
                <c:pt idx="4595">
                  <c:v>39309.0</c:v>
                </c:pt>
                <c:pt idx="4596">
                  <c:v>39310.0</c:v>
                </c:pt>
                <c:pt idx="4597">
                  <c:v>39311.0</c:v>
                </c:pt>
                <c:pt idx="4598">
                  <c:v>39314.0</c:v>
                </c:pt>
                <c:pt idx="4599">
                  <c:v>39315.0</c:v>
                </c:pt>
                <c:pt idx="4600">
                  <c:v>39316.0</c:v>
                </c:pt>
                <c:pt idx="4601">
                  <c:v>39317.0</c:v>
                </c:pt>
                <c:pt idx="4602">
                  <c:v>39318.0</c:v>
                </c:pt>
                <c:pt idx="4603">
                  <c:v>39321.0</c:v>
                </c:pt>
                <c:pt idx="4604">
                  <c:v>39322.0</c:v>
                </c:pt>
                <c:pt idx="4605">
                  <c:v>39323.0</c:v>
                </c:pt>
                <c:pt idx="4606">
                  <c:v>39324.0</c:v>
                </c:pt>
                <c:pt idx="4607">
                  <c:v>39325.0</c:v>
                </c:pt>
                <c:pt idx="4608">
                  <c:v>39328.0</c:v>
                </c:pt>
                <c:pt idx="4609">
                  <c:v>39329.0</c:v>
                </c:pt>
                <c:pt idx="4610">
                  <c:v>39330.0</c:v>
                </c:pt>
                <c:pt idx="4611">
                  <c:v>39331.0</c:v>
                </c:pt>
                <c:pt idx="4612">
                  <c:v>39332.0</c:v>
                </c:pt>
                <c:pt idx="4613">
                  <c:v>39335.0</c:v>
                </c:pt>
                <c:pt idx="4614">
                  <c:v>39336.0</c:v>
                </c:pt>
                <c:pt idx="4615">
                  <c:v>39337.0</c:v>
                </c:pt>
                <c:pt idx="4616">
                  <c:v>39338.0</c:v>
                </c:pt>
                <c:pt idx="4617">
                  <c:v>39339.0</c:v>
                </c:pt>
                <c:pt idx="4618">
                  <c:v>39342.0</c:v>
                </c:pt>
                <c:pt idx="4619">
                  <c:v>39343.0</c:v>
                </c:pt>
                <c:pt idx="4620">
                  <c:v>39344.0</c:v>
                </c:pt>
                <c:pt idx="4621">
                  <c:v>39345.0</c:v>
                </c:pt>
                <c:pt idx="4622">
                  <c:v>39346.0</c:v>
                </c:pt>
                <c:pt idx="4623">
                  <c:v>39349.0</c:v>
                </c:pt>
                <c:pt idx="4624">
                  <c:v>39350.0</c:v>
                </c:pt>
                <c:pt idx="4625">
                  <c:v>39351.0</c:v>
                </c:pt>
                <c:pt idx="4626">
                  <c:v>39352.0</c:v>
                </c:pt>
                <c:pt idx="4627">
                  <c:v>39353.0</c:v>
                </c:pt>
                <c:pt idx="4628">
                  <c:v>39356.0</c:v>
                </c:pt>
                <c:pt idx="4629">
                  <c:v>39357.0</c:v>
                </c:pt>
                <c:pt idx="4630">
                  <c:v>39358.0</c:v>
                </c:pt>
                <c:pt idx="4631">
                  <c:v>39359.0</c:v>
                </c:pt>
                <c:pt idx="4632">
                  <c:v>39360.0</c:v>
                </c:pt>
                <c:pt idx="4633">
                  <c:v>39363.0</c:v>
                </c:pt>
                <c:pt idx="4634">
                  <c:v>39364.0</c:v>
                </c:pt>
                <c:pt idx="4635">
                  <c:v>39365.0</c:v>
                </c:pt>
                <c:pt idx="4636">
                  <c:v>39366.0</c:v>
                </c:pt>
                <c:pt idx="4637">
                  <c:v>39367.0</c:v>
                </c:pt>
                <c:pt idx="4638">
                  <c:v>39370.0</c:v>
                </c:pt>
                <c:pt idx="4639">
                  <c:v>39371.0</c:v>
                </c:pt>
                <c:pt idx="4640">
                  <c:v>39372.0</c:v>
                </c:pt>
                <c:pt idx="4641">
                  <c:v>39373.0</c:v>
                </c:pt>
                <c:pt idx="4642">
                  <c:v>39374.0</c:v>
                </c:pt>
                <c:pt idx="4643">
                  <c:v>39377.0</c:v>
                </c:pt>
                <c:pt idx="4644">
                  <c:v>39378.0</c:v>
                </c:pt>
                <c:pt idx="4645">
                  <c:v>39379.0</c:v>
                </c:pt>
                <c:pt idx="4646">
                  <c:v>39380.0</c:v>
                </c:pt>
                <c:pt idx="4647">
                  <c:v>39381.0</c:v>
                </c:pt>
                <c:pt idx="4648">
                  <c:v>39384.0</c:v>
                </c:pt>
                <c:pt idx="4649">
                  <c:v>39385.0</c:v>
                </c:pt>
                <c:pt idx="4650">
                  <c:v>39386.0</c:v>
                </c:pt>
                <c:pt idx="4651">
                  <c:v>39387.0</c:v>
                </c:pt>
                <c:pt idx="4652">
                  <c:v>39388.0</c:v>
                </c:pt>
                <c:pt idx="4653">
                  <c:v>39391.0</c:v>
                </c:pt>
                <c:pt idx="4654">
                  <c:v>39392.0</c:v>
                </c:pt>
                <c:pt idx="4655">
                  <c:v>39393.0</c:v>
                </c:pt>
                <c:pt idx="4656">
                  <c:v>39394.0</c:v>
                </c:pt>
                <c:pt idx="4657">
                  <c:v>39395.0</c:v>
                </c:pt>
                <c:pt idx="4658">
                  <c:v>39398.0</c:v>
                </c:pt>
                <c:pt idx="4659">
                  <c:v>39399.0</c:v>
                </c:pt>
                <c:pt idx="4660">
                  <c:v>39400.0</c:v>
                </c:pt>
                <c:pt idx="4661">
                  <c:v>39401.0</c:v>
                </c:pt>
                <c:pt idx="4662">
                  <c:v>39402.0</c:v>
                </c:pt>
                <c:pt idx="4663">
                  <c:v>39405.0</c:v>
                </c:pt>
                <c:pt idx="4664">
                  <c:v>39406.0</c:v>
                </c:pt>
                <c:pt idx="4665">
                  <c:v>39407.0</c:v>
                </c:pt>
                <c:pt idx="4666">
                  <c:v>39408.0</c:v>
                </c:pt>
                <c:pt idx="4667">
                  <c:v>39409.0</c:v>
                </c:pt>
                <c:pt idx="4668">
                  <c:v>39412.0</c:v>
                </c:pt>
                <c:pt idx="4669">
                  <c:v>39413.0</c:v>
                </c:pt>
                <c:pt idx="4670">
                  <c:v>39414.0</c:v>
                </c:pt>
                <c:pt idx="4671">
                  <c:v>39415.0</c:v>
                </c:pt>
                <c:pt idx="4672">
                  <c:v>39416.0</c:v>
                </c:pt>
                <c:pt idx="4673">
                  <c:v>39419.0</c:v>
                </c:pt>
                <c:pt idx="4674">
                  <c:v>39420.0</c:v>
                </c:pt>
                <c:pt idx="4675">
                  <c:v>39421.0</c:v>
                </c:pt>
                <c:pt idx="4676">
                  <c:v>39422.0</c:v>
                </c:pt>
                <c:pt idx="4677">
                  <c:v>39423.0</c:v>
                </c:pt>
                <c:pt idx="4678">
                  <c:v>39426.0</c:v>
                </c:pt>
                <c:pt idx="4679">
                  <c:v>39427.0</c:v>
                </c:pt>
                <c:pt idx="4680">
                  <c:v>39428.0</c:v>
                </c:pt>
                <c:pt idx="4681">
                  <c:v>39429.0</c:v>
                </c:pt>
                <c:pt idx="4682">
                  <c:v>39430.0</c:v>
                </c:pt>
                <c:pt idx="4683">
                  <c:v>39433.0</c:v>
                </c:pt>
                <c:pt idx="4684">
                  <c:v>39434.0</c:v>
                </c:pt>
                <c:pt idx="4685">
                  <c:v>39435.0</c:v>
                </c:pt>
                <c:pt idx="4686">
                  <c:v>39436.0</c:v>
                </c:pt>
                <c:pt idx="4687">
                  <c:v>39437.0</c:v>
                </c:pt>
                <c:pt idx="4688">
                  <c:v>39440.0</c:v>
                </c:pt>
                <c:pt idx="4689">
                  <c:v>39441.0</c:v>
                </c:pt>
                <c:pt idx="4690">
                  <c:v>39442.0</c:v>
                </c:pt>
                <c:pt idx="4691">
                  <c:v>39443.0</c:v>
                </c:pt>
                <c:pt idx="4692">
                  <c:v>39444.0</c:v>
                </c:pt>
                <c:pt idx="4693">
                  <c:v>39447.0</c:v>
                </c:pt>
                <c:pt idx="4694">
                  <c:v>39448.0</c:v>
                </c:pt>
                <c:pt idx="4695">
                  <c:v>39449.0</c:v>
                </c:pt>
                <c:pt idx="4696">
                  <c:v>39450.0</c:v>
                </c:pt>
                <c:pt idx="4697">
                  <c:v>39451.0</c:v>
                </c:pt>
                <c:pt idx="4698">
                  <c:v>39454.0</c:v>
                </c:pt>
                <c:pt idx="4699">
                  <c:v>39455.0</c:v>
                </c:pt>
                <c:pt idx="4700">
                  <c:v>39456.0</c:v>
                </c:pt>
                <c:pt idx="4701">
                  <c:v>39457.0</c:v>
                </c:pt>
                <c:pt idx="4702">
                  <c:v>39458.0</c:v>
                </c:pt>
                <c:pt idx="4703">
                  <c:v>39461.0</c:v>
                </c:pt>
                <c:pt idx="4704">
                  <c:v>39462.0</c:v>
                </c:pt>
                <c:pt idx="4705">
                  <c:v>39463.0</c:v>
                </c:pt>
                <c:pt idx="4706">
                  <c:v>39464.0</c:v>
                </c:pt>
                <c:pt idx="4707">
                  <c:v>39465.0</c:v>
                </c:pt>
                <c:pt idx="4708">
                  <c:v>39468.0</c:v>
                </c:pt>
                <c:pt idx="4709">
                  <c:v>39469.0</c:v>
                </c:pt>
                <c:pt idx="4710">
                  <c:v>39470.0</c:v>
                </c:pt>
                <c:pt idx="4711">
                  <c:v>39471.0</c:v>
                </c:pt>
                <c:pt idx="4712">
                  <c:v>39472.0</c:v>
                </c:pt>
                <c:pt idx="4713">
                  <c:v>39475.0</c:v>
                </c:pt>
                <c:pt idx="4714">
                  <c:v>39476.0</c:v>
                </c:pt>
                <c:pt idx="4715">
                  <c:v>39477.0</c:v>
                </c:pt>
                <c:pt idx="4716">
                  <c:v>39478.0</c:v>
                </c:pt>
                <c:pt idx="4717">
                  <c:v>39479.0</c:v>
                </c:pt>
                <c:pt idx="4718">
                  <c:v>39482.0</c:v>
                </c:pt>
                <c:pt idx="4719">
                  <c:v>39483.0</c:v>
                </c:pt>
                <c:pt idx="4720">
                  <c:v>39484.0</c:v>
                </c:pt>
                <c:pt idx="4721">
                  <c:v>39485.0</c:v>
                </c:pt>
                <c:pt idx="4722">
                  <c:v>39486.0</c:v>
                </c:pt>
                <c:pt idx="4723">
                  <c:v>39489.0</c:v>
                </c:pt>
                <c:pt idx="4724">
                  <c:v>39490.0</c:v>
                </c:pt>
                <c:pt idx="4725">
                  <c:v>39491.0</c:v>
                </c:pt>
                <c:pt idx="4726">
                  <c:v>39492.0</c:v>
                </c:pt>
                <c:pt idx="4727">
                  <c:v>39493.0</c:v>
                </c:pt>
                <c:pt idx="4728">
                  <c:v>39496.0</c:v>
                </c:pt>
                <c:pt idx="4729">
                  <c:v>39497.0</c:v>
                </c:pt>
                <c:pt idx="4730">
                  <c:v>39498.0</c:v>
                </c:pt>
                <c:pt idx="4731">
                  <c:v>39499.0</c:v>
                </c:pt>
                <c:pt idx="4732">
                  <c:v>39500.0</c:v>
                </c:pt>
                <c:pt idx="4733">
                  <c:v>39503.0</c:v>
                </c:pt>
                <c:pt idx="4734">
                  <c:v>39504.0</c:v>
                </c:pt>
                <c:pt idx="4735">
                  <c:v>39505.0</c:v>
                </c:pt>
                <c:pt idx="4736">
                  <c:v>39506.0</c:v>
                </c:pt>
                <c:pt idx="4737">
                  <c:v>39507.0</c:v>
                </c:pt>
                <c:pt idx="4738">
                  <c:v>39510.0</c:v>
                </c:pt>
                <c:pt idx="4739">
                  <c:v>39511.0</c:v>
                </c:pt>
                <c:pt idx="4740">
                  <c:v>39512.0</c:v>
                </c:pt>
                <c:pt idx="4741">
                  <c:v>39513.0</c:v>
                </c:pt>
                <c:pt idx="4742">
                  <c:v>39514.0</c:v>
                </c:pt>
                <c:pt idx="4743">
                  <c:v>39517.0</c:v>
                </c:pt>
                <c:pt idx="4744">
                  <c:v>39518.0</c:v>
                </c:pt>
                <c:pt idx="4745">
                  <c:v>39519.0</c:v>
                </c:pt>
                <c:pt idx="4746">
                  <c:v>39520.0</c:v>
                </c:pt>
                <c:pt idx="4747">
                  <c:v>39521.0</c:v>
                </c:pt>
                <c:pt idx="4748">
                  <c:v>39524.0</c:v>
                </c:pt>
                <c:pt idx="4749">
                  <c:v>39525.0</c:v>
                </c:pt>
                <c:pt idx="4750">
                  <c:v>39526.0</c:v>
                </c:pt>
                <c:pt idx="4751">
                  <c:v>39527.0</c:v>
                </c:pt>
                <c:pt idx="4752">
                  <c:v>39528.0</c:v>
                </c:pt>
                <c:pt idx="4753">
                  <c:v>39531.0</c:v>
                </c:pt>
                <c:pt idx="4754">
                  <c:v>39532.0</c:v>
                </c:pt>
                <c:pt idx="4755">
                  <c:v>39533.0</c:v>
                </c:pt>
                <c:pt idx="4756">
                  <c:v>39534.0</c:v>
                </c:pt>
                <c:pt idx="4757">
                  <c:v>39535.0</c:v>
                </c:pt>
                <c:pt idx="4758">
                  <c:v>39538.0</c:v>
                </c:pt>
                <c:pt idx="4759">
                  <c:v>39539.0</c:v>
                </c:pt>
                <c:pt idx="4760">
                  <c:v>39540.0</c:v>
                </c:pt>
                <c:pt idx="4761">
                  <c:v>39541.0</c:v>
                </c:pt>
                <c:pt idx="4762">
                  <c:v>39542.0</c:v>
                </c:pt>
                <c:pt idx="4763">
                  <c:v>39545.0</c:v>
                </c:pt>
                <c:pt idx="4764">
                  <c:v>39546.0</c:v>
                </c:pt>
                <c:pt idx="4765">
                  <c:v>39547.0</c:v>
                </c:pt>
                <c:pt idx="4766">
                  <c:v>39548.0</c:v>
                </c:pt>
                <c:pt idx="4767">
                  <c:v>39549.0</c:v>
                </c:pt>
                <c:pt idx="4768">
                  <c:v>39552.0</c:v>
                </c:pt>
                <c:pt idx="4769">
                  <c:v>39553.0</c:v>
                </c:pt>
                <c:pt idx="4770">
                  <c:v>39554.0</c:v>
                </c:pt>
                <c:pt idx="4771">
                  <c:v>39555.0</c:v>
                </c:pt>
                <c:pt idx="4772">
                  <c:v>39556.0</c:v>
                </c:pt>
                <c:pt idx="4773">
                  <c:v>39559.0</c:v>
                </c:pt>
                <c:pt idx="4774">
                  <c:v>39560.0</c:v>
                </c:pt>
                <c:pt idx="4775">
                  <c:v>39561.0</c:v>
                </c:pt>
                <c:pt idx="4776">
                  <c:v>39562.0</c:v>
                </c:pt>
                <c:pt idx="4777">
                  <c:v>39563.0</c:v>
                </c:pt>
                <c:pt idx="4778">
                  <c:v>39566.0</c:v>
                </c:pt>
                <c:pt idx="4779">
                  <c:v>39567.0</c:v>
                </c:pt>
                <c:pt idx="4780">
                  <c:v>39568.0</c:v>
                </c:pt>
                <c:pt idx="4781">
                  <c:v>39569.0</c:v>
                </c:pt>
                <c:pt idx="4782">
                  <c:v>39570.0</c:v>
                </c:pt>
                <c:pt idx="4783">
                  <c:v>39573.0</c:v>
                </c:pt>
                <c:pt idx="4784">
                  <c:v>39574.0</c:v>
                </c:pt>
                <c:pt idx="4785">
                  <c:v>39575.0</c:v>
                </c:pt>
                <c:pt idx="4786">
                  <c:v>39576.0</c:v>
                </c:pt>
                <c:pt idx="4787">
                  <c:v>39577.0</c:v>
                </c:pt>
                <c:pt idx="4788">
                  <c:v>39580.0</c:v>
                </c:pt>
                <c:pt idx="4789">
                  <c:v>39581.0</c:v>
                </c:pt>
                <c:pt idx="4790">
                  <c:v>39582.0</c:v>
                </c:pt>
                <c:pt idx="4791">
                  <c:v>39583.0</c:v>
                </c:pt>
                <c:pt idx="4792">
                  <c:v>39584.0</c:v>
                </c:pt>
                <c:pt idx="4793">
                  <c:v>39587.0</c:v>
                </c:pt>
                <c:pt idx="4794">
                  <c:v>39588.0</c:v>
                </c:pt>
                <c:pt idx="4795">
                  <c:v>39589.0</c:v>
                </c:pt>
                <c:pt idx="4796">
                  <c:v>39590.0</c:v>
                </c:pt>
                <c:pt idx="4797">
                  <c:v>39591.0</c:v>
                </c:pt>
                <c:pt idx="4798">
                  <c:v>39594.0</c:v>
                </c:pt>
                <c:pt idx="4799">
                  <c:v>39595.0</c:v>
                </c:pt>
                <c:pt idx="4800">
                  <c:v>39596.0</c:v>
                </c:pt>
                <c:pt idx="4801">
                  <c:v>39597.0</c:v>
                </c:pt>
                <c:pt idx="4802">
                  <c:v>39598.0</c:v>
                </c:pt>
                <c:pt idx="4803">
                  <c:v>39601.0</c:v>
                </c:pt>
                <c:pt idx="4804">
                  <c:v>39602.0</c:v>
                </c:pt>
                <c:pt idx="4805">
                  <c:v>39603.0</c:v>
                </c:pt>
                <c:pt idx="4806">
                  <c:v>39604.0</c:v>
                </c:pt>
                <c:pt idx="4807">
                  <c:v>39605.0</c:v>
                </c:pt>
                <c:pt idx="4808">
                  <c:v>39608.0</c:v>
                </c:pt>
                <c:pt idx="4809">
                  <c:v>39609.0</c:v>
                </c:pt>
                <c:pt idx="4810">
                  <c:v>39610.0</c:v>
                </c:pt>
                <c:pt idx="4811">
                  <c:v>39611.0</c:v>
                </c:pt>
                <c:pt idx="4812">
                  <c:v>39612.0</c:v>
                </c:pt>
                <c:pt idx="4813">
                  <c:v>39615.0</c:v>
                </c:pt>
                <c:pt idx="4814">
                  <c:v>39616.0</c:v>
                </c:pt>
                <c:pt idx="4815">
                  <c:v>39617.0</c:v>
                </c:pt>
                <c:pt idx="4816">
                  <c:v>39618.0</c:v>
                </c:pt>
                <c:pt idx="4817">
                  <c:v>39619.0</c:v>
                </c:pt>
                <c:pt idx="4818">
                  <c:v>39622.0</c:v>
                </c:pt>
                <c:pt idx="4819">
                  <c:v>39623.0</c:v>
                </c:pt>
                <c:pt idx="4820">
                  <c:v>39624.0</c:v>
                </c:pt>
                <c:pt idx="4821">
                  <c:v>39625.0</c:v>
                </c:pt>
                <c:pt idx="4822">
                  <c:v>39626.0</c:v>
                </c:pt>
                <c:pt idx="4823">
                  <c:v>39629.0</c:v>
                </c:pt>
                <c:pt idx="4824">
                  <c:v>39630.0</c:v>
                </c:pt>
                <c:pt idx="4825">
                  <c:v>39631.0</c:v>
                </c:pt>
                <c:pt idx="4826">
                  <c:v>39632.0</c:v>
                </c:pt>
                <c:pt idx="4827">
                  <c:v>39633.0</c:v>
                </c:pt>
                <c:pt idx="4828">
                  <c:v>39636.0</c:v>
                </c:pt>
                <c:pt idx="4829">
                  <c:v>39637.0</c:v>
                </c:pt>
                <c:pt idx="4830">
                  <c:v>39638.0</c:v>
                </c:pt>
                <c:pt idx="4831">
                  <c:v>39639.0</c:v>
                </c:pt>
                <c:pt idx="4832">
                  <c:v>39640.0</c:v>
                </c:pt>
                <c:pt idx="4833">
                  <c:v>39643.0</c:v>
                </c:pt>
                <c:pt idx="4834">
                  <c:v>39644.0</c:v>
                </c:pt>
                <c:pt idx="4835">
                  <c:v>39645.0</c:v>
                </c:pt>
                <c:pt idx="4836">
                  <c:v>39646.0</c:v>
                </c:pt>
                <c:pt idx="4837">
                  <c:v>39647.0</c:v>
                </c:pt>
                <c:pt idx="4838">
                  <c:v>39650.0</c:v>
                </c:pt>
                <c:pt idx="4839">
                  <c:v>39651.0</c:v>
                </c:pt>
                <c:pt idx="4840">
                  <c:v>39652.0</c:v>
                </c:pt>
                <c:pt idx="4841">
                  <c:v>39653.0</c:v>
                </c:pt>
                <c:pt idx="4842">
                  <c:v>39654.0</c:v>
                </c:pt>
                <c:pt idx="4843">
                  <c:v>39657.0</c:v>
                </c:pt>
                <c:pt idx="4844">
                  <c:v>39658.0</c:v>
                </c:pt>
                <c:pt idx="4845">
                  <c:v>39659.0</c:v>
                </c:pt>
                <c:pt idx="4846">
                  <c:v>39660.0</c:v>
                </c:pt>
                <c:pt idx="4847">
                  <c:v>39661.0</c:v>
                </c:pt>
                <c:pt idx="4848">
                  <c:v>39664.0</c:v>
                </c:pt>
                <c:pt idx="4849">
                  <c:v>39665.0</c:v>
                </c:pt>
                <c:pt idx="4850">
                  <c:v>39666.0</c:v>
                </c:pt>
                <c:pt idx="4851">
                  <c:v>39667.0</c:v>
                </c:pt>
                <c:pt idx="4852">
                  <c:v>39668.0</c:v>
                </c:pt>
                <c:pt idx="4853">
                  <c:v>39671.0</c:v>
                </c:pt>
                <c:pt idx="4854">
                  <c:v>39672.0</c:v>
                </c:pt>
                <c:pt idx="4855">
                  <c:v>39673.0</c:v>
                </c:pt>
                <c:pt idx="4856">
                  <c:v>39674.0</c:v>
                </c:pt>
                <c:pt idx="4857">
                  <c:v>39675.0</c:v>
                </c:pt>
                <c:pt idx="4858">
                  <c:v>39678.0</c:v>
                </c:pt>
                <c:pt idx="4859">
                  <c:v>39679.0</c:v>
                </c:pt>
                <c:pt idx="4860">
                  <c:v>39680.0</c:v>
                </c:pt>
                <c:pt idx="4861">
                  <c:v>39681.0</c:v>
                </c:pt>
                <c:pt idx="4862">
                  <c:v>39682.0</c:v>
                </c:pt>
                <c:pt idx="4863">
                  <c:v>39685.0</c:v>
                </c:pt>
                <c:pt idx="4864">
                  <c:v>39686.0</c:v>
                </c:pt>
                <c:pt idx="4865">
                  <c:v>39687.0</c:v>
                </c:pt>
                <c:pt idx="4866">
                  <c:v>39688.0</c:v>
                </c:pt>
                <c:pt idx="4867">
                  <c:v>39689.0</c:v>
                </c:pt>
                <c:pt idx="4868">
                  <c:v>39692.0</c:v>
                </c:pt>
                <c:pt idx="4869">
                  <c:v>39693.0</c:v>
                </c:pt>
                <c:pt idx="4870">
                  <c:v>39694.0</c:v>
                </c:pt>
                <c:pt idx="4871">
                  <c:v>39695.0</c:v>
                </c:pt>
                <c:pt idx="4872">
                  <c:v>39696.0</c:v>
                </c:pt>
                <c:pt idx="4873">
                  <c:v>39699.0</c:v>
                </c:pt>
                <c:pt idx="4874">
                  <c:v>39700.0</c:v>
                </c:pt>
                <c:pt idx="4875">
                  <c:v>39701.0</c:v>
                </c:pt>
                <c:pt idx="4876">
                  <c:v>39702.0</c:v>
                </c:pt>
                <c:pt idx="4877">
                  <c:v>39703.0</c:v>
                </c:pt>
                <c:pt idx="4878">
                  <c:v>39706.0</c:v>
                </c:pt>
                <c:pt idx="4879">
                  <c:v>39707.0</c:v>
                </c:pt>
                <c:pt idx="4880">
                  <c:v>39708.0</c:v>
                </c:pt>
                <c:pt idx="4881">
                  <c:v>39709.0</c:v>
                </c:pt>
                <c:pt idx="4882">
                  <c:v>39710.0</c:v>
                </c:pt>
                <c:pt idx="4883">
                  <c:v>39713.0</c:v>
                </c:pt>
                <c:pt idx="4884">
                  <c:v>39714.0</c:v>
                </c:pt>
                <c:pt idx="4885">
                  <c:v>39715.0</c:v>
                </c:pt>
                <c:pt idx="4886">
                  <c:v>39716.0</c:v>
                </c:pt>
                <c:pt idx="4887">
                  <c:v>39717.0</c:v>
                </c:pt>
                <c:pt idx="4888">
                  <c:v>39720.0</c:v>
                </c:pt>
                <c:pt idx="4889">
                  <c:v>39721.0</c:v>
                </c:pt>
                <c:pt idx="4890">
                  <c:v>39722.0</c:v>
                </c:pt>
                <c:pt idx="4891">
                  <c:v>39723.0</c:v>
                </c:pt>
                <c:pt idx="4892">
                  <c:v>39724.0</c:v>
                </c:pt>
                <c:pt idx="4893">
                  <c:v>39727.0</c:v>
                </c:pt>
                <c:pt idx="4894">
                  <c:v>39728.0</c:v>
                </c:pt>
                <c:pt idx="4895">
                  <c:v>39729.0</c:v>
                </c:pt>
                <c:pt idx="4896">
                  <c:v>39730.0</c:v>
                </c:pt>
                <c:pt idx="4897">
                  <c:v>39731.0</c:v>
                </c:pt>
                <c:pt idx="4898">
                  <c:v>39734.0</c:v>
                </c:pt>
                <c:pt idx="4899">
                  <c:v>39735.0</c:v>
                </c:pt>
                <c:pt idx="4900">
                  <c:v>39736.0</c:v>
                </c:pt>
                <c:pt idx="4901">
                  <c:v>39737.0</c:v>
                </c:pt>
                <c:pt idx="4902">
                  <c:v>39738.0</c:v>
                </c:pt>
                <c:pt idx="4903">
                  <c:v>39741.0</c:v>
                </c:pt>
                <c:pt idx="4904">
                  <c:v>39742.0</c:v>
                </c:pt>
                <c:pt idx="4905">
                  <c:v>39743.0</c:v>
                </c:pt>
                <c:pt idx="4906">
                  <c:v>39744.0</c:v>
                </c:pt>
                <c:pt idx="4907">
                  <c:v>39745.0</c:v>
                </c:pt>
                <c:pt idx="4908">
                  <c:v>39748.0</c:v>
                </c:pt>
                <c:pt idx="4909">
                  <c:v>39749.0</c:v>
                </c:pt>
                <c:pt idx="4910">
                  <c:v>39750.0</c:v>
                </c:pt>
                <c:pt idx="4911">
                  <c:v>39751.0</c:v>
                </c:pt>
                <c:pt idx="4912">
                  <c:v>39752.0</c:v>
                </c:pt>
                <c:pt idx="4913">
                  <c:v>39755.0</c:v>
                </c:pt>
                <c:pt idx="4914">
                  <c:v>39756.0</c:v>
                </c:pt>
                <c:pt idx="4915">
                  <c:v>39757.0</c:v>
                </c:pt>
                <c:pt idx="4916">
                  <c:v>39758.0</c:v>
                </c:pt>
                <c:pt idx="4917">
                  <c:v>39759.0</c:v>
                </c:pt>
                <c:pt idx="4918">
                  <c:v>39762.0</c:v>
                </c:pt>
                <c:pt idx="4919">
                  <c:v>39763.0</c:v>
                </c:pt>
                <c:pt idx="4920">
                  <c:v>39764.0</c:v>
                </c:pt>
                <c:pt idx="4921">
                  <c:v>39765.0</c:v>
                </c:pt>
                <c:pt idx="4922">
                  <c:v>39766.0</c:v>
                </c:pt>
                <c:pt idx="4923">
                  <c:v>39769.0</c:v>
                </c:pt>
                <c:pt idx="4924">
                  <c:v>39770.0</c:v>
                </c:pt>
                <c:pt idx="4925">
                  <c:v>39771.0</c:v>
                </c:pt>
                <c:pt idx="4926">
                  <c:v>39772.0</c:v>
                </c:pt>
                <c:pt idx="4927">
                  <c:v>39773.0</c:v>
                </c:pt>
                <c:pt idx="4928">
                  <c:v>39776.0</c:v>
                </c:pt>
                <c:pt idx="4929">
                  <c:v>39777.0</c:v>
                </c:pt>
                <c:pt idx="4930">
                  <c:v>39778.0</c:v>
                </c:pt>
                <c:pt idx="4931">
                  <c:v>39779.0</c:v>
                </c:pt>
                <c:pt idx="4932">
                  <c:v>39780.0</c:v>
                </c:pt>
                <c:pt idx="4933">
                  <c:v>39783.0</c:v>
                </c:pt>
                <c:pt idx="4934">
                  <c:v>39784.0</c:v>
                </c:pt>
                <c:pt idx="4935">
                  <c:v>39785.0</c:v>
                </c:pt>
                <c:pt idx="4936">
                  <c:v>39786.0</c:v>
                </c:pt>
                <c:pt idx="4937">
                  <c:v>39787.0</c:v>
                </c:pt>
                <c:pt idx="4938">
                  <c:v>39790.0</c:v>
                </c:pt>
                <c:pt idx="4939">
                  <c:v>39791.0</c:v>
                </c:pt>
                <c:pt idx="4940">
                  <c:v>39792.0</c:v>
                </c:pt>
                <c:pt idx="4941">
                  <c:v>39793.0</c:v>
                </c:pt>
                <c:pt idx="4942">
                  <c:v>39794.0</c:v>
                </c:pt>
                <c:pt idx="4943">
                  <c:v>39797.0</c:v>
                </c:pt>
                <c:pt idx="4944">
                  <c:v>39798.0</c:v>
                </c:pt>
                <c:pt idx="4945">
                  <c:v>39799.0</c:v>
                </c:pt>
                <c:pt idx="4946">
                  <c:v>39800.0</c:v>
                </c:pt>
                <c:pt idx="4947">
                  <c:v>39801.0</c:v>
                </c:pt>
                <c:pt idx="4948">
                  <c:v>39804.0</c:v>
                </c:pt>
                <c:pt idx="4949">
                  <c:v>39805.0</c:v>
                </c:pt>
                <c:pt idx="4950">
                  <c:v>39806.0</c:v>
                </c:pt>
                <c:pt idx="4951">
                  <c:v>39807.0</c:v>
                </c:pt>
                <c:pt idx="4952">
                  <c:v>39808.0</c:v>
                </c:pt>
                <c:pt idx="4953">
                  <c:v>39811.0</c:v>
                </c:pt>
                <c:pt idx="4954">
                  <c:v>39812.0</c:v>
                </c:pt>
                <c:pt idx="4955">
                  <c:v>39813.0</c:v>
                </c:pt>
                <c:pt idx="4956">
                  <c:v>39814.0</c:v>
                </c:pt>
                <c:pt idx="4957">
                  <c:v>39815.0</c:v>
                </c:pt>
                <c:pt idx="4958">
                  <c:v>39818.0</c:v>
                </c:pt>
                <c:pt idx="4959">
                  <c:v>39819.0</c:v>
                </c:pt>
                <c:pt idx="4960">
                  <c:v>39820.0</c:v>
                </c:pt>
                <c:pt idx="4961">
                  <c:v>39821.0</c:v>
                </c:pt>
                <c:pt idx="4962">
                  <c:v>39822.0</c:v>
                </c:pt>
                <c:pt idx="4963">
                  <c:v>39825.0</c:v>
                </c:pt>
                <c:pt idx="4964">
                  <c:v>39826.0</c:v>
                </c:pt>
                <c:pt idx="4965">
                  <c:v>39827.0</c:v>
                </c:pt>
                <c:pt idx="4966">
                  <c:v>39828.0</c:v>
                </c:pt>
                <c:pt idx="4967">
                  <c:v>39829.0</c:v>
                </c:pt>
                <c:pt idx="4968">
                  <c:v>39832.0</c:v>
                </c:pt>
                <c:pt idx="4969">
                  <c:v>39833.0</c:v>
                </c:pt>
                <c:pt idx="4970">
                  <c:v>39834.0</c:v>
                </c:pt>
                <c:pt idx="4971">
                  <c:v>39835.0</c:v>
                </c:pt>
                <c:pt idx="4972">
                  <c:v>39836.0</c:v>
                </c:pt>
                <c:pt idx="4973">
                  <c:v>39839.0</c:v>
                </c:pt>
                <c:pt idx="4974">
                  <c:v>39840.0</c:v>
                </c:pt>
                <c:pt idx="4975">
                  <c:v>39841.0</c:v>
                </c:pt>
                <c:pt idx="4976">
                  <c:v>39842.0</c:v>
                </c:pt>
                <c:pt idx="4977">
                  <c:v>39843.0</c:v>
                </c:pt>
                <c:pt idx="4978">
                  <c:v>39846.0</c:v>
                </c:pt>
                <c:pt idx="4979">
                  <c:v>39847.0</c:v>
                </c:pt>
                <c:pt idx="4980">
                  <c:v>39848.0</c:v>
                </c:pt>
                <c:pt idx="4981">
                  <c:v>39849.0</c:v>
                </c:pt>
                <c:pt idx="4982">
                  <c:v>39850.0</c:v>
                </c:pt>
                <c:pt idx="4983">
                  <c:v>39853.0</c:v>
                </c:pt>
                <c:pt idx="4984">
                  <c:v>39854.0</c:v>
                </c:pt>
                <c:pt idx="4985">
                  <c:v>39855.0</c:v>
                </c:pt>
                <c:pt idx="4986">
                  <c:v>39856.0</c:v>
                </c:pt>
                <c:pt idx="4987">
                  <c:v>39857.0</c:v>
                </c:pt>
                <c:pt idx="4988">
                  <c:v>39860.0</c:v>
                </c:pt>
                <c:pt idx="4989">
                  <c:v>39861.0</c:v>
                </c:pt>
                <c:pt idx="4990">
                  <c:v>39862.0</c:v>
                </c:pt>
                <c:pt idx="4991">
                  <c:v>39863.0</c:v>
                </c:pt>
                <c:pt idx="4992">
                  <c:v>39864.0</c:v>
                </c:pt>
                <c:pt idx="4993">
                  <c:v>39867.0</c:v>
                </c:pt>
                <c:pt idx="4994">
                  <c:v>39868.0</c:v>
                </c:pt>
                <c:pt idx="4995">
                  <c:v>39869.0</c:v>
                </c:pt>
                <c:pt idx="4996">
                  <c:v>39870.0</c:v>
                </c:pt>
                <c:pt idx="4997">
                  <c:v>39871.0</c:v>
                </c:pt>
                <c:pt idx="4998">
                  <c:v>39874.0</c:v>
                </c:pt>
                <c:pt idx="4999">
                  <c:v>39875.0</c:v>
                </c:pt>
                <c:pt idx="5000">
                  <c:v>39876.0</c:v>
                </c:pt>
                <c:pt idx="5001">
                  <c:v>39877.0</c:v>
                </c:pt>
                <c:pt idx="5002">
                  <c:v>39878.0</c:v>
                </c:pt>
                <c:pt idx="5003">
                  <c:v>39881.0</c:v>
                </c:pt>
                <c:pt idx="5004">
                  <c:v>39882.0</c:v>
                </c:pt>
                <c:pt idx="5005">
                  <c:v>39883.0</c:v>
                </c:pt>
                <c:pt idx="5006">
                  <c:v>39884.0</c:v>
                </c:pt>
                <c:pt idx="5007">
                  <c:v>39885.0</c:v>
                </c:pt>
                <c:pt idx="5008">
                  <c:v>39888.0</c:v>
                </c:pt>
                <c:pt idx="5009">
                  <c:v>39889.0</c:v>
                </c:pt>
                <c:pt idx="5010">
                  <c:v>39890.0</c:v>
                </c:pt>
                <c:pt idx="5011">
                  <c:v>39891.0</c:v>
                </c:pt>
                <c:pt idx="5012">
                  <c:v>39892.0</c:v>
                </c:pt>
                <c:pt idx="5013">
                  <c:v>39895.0</c:v>
                </c:pt>
                <c:pt idx="5014">
                  <c:v>39896.0</c:v>
                </c:pt>
                <c:pt idx="5015">
                  <c:v>39897.0</c:v>
                </c:pt>
                <c:pt idx="5016">
                  <c:v>39898.0</c:v>
                </c:pt>
                <c:pt idx="5017">
                  <c:v>39899.0</c:v>
                </c:pt>
                <c:pt idx="5018">
                  <c:v>39902.0</c:v>
                </c:pt>
                <c:pt idx="5019">
                  <c:v>39903.0</c:v>
                </c:pt>
                <c:pt idx="5020">
                  <c:v>39904.0</c:v>
                </c:pt>
                <c:pt idx="5021">
                  <c:v>39905.0</c:v>
                </c:pt>
                <c:pt idx="5022">
                  <c:v>39906.0</c:v>
                </c:pt>
                <c:pt idx="5023">
                  <c:v>39909.0</c:v>
                </c:pt>
                <c:pt idx="5024">
                  <c:v>39910.0</c:v>
                </c:pt>
                <c:pt idx="5025">
                  <c:v>39911.0</c:v>
                </c:pt>
                <c:pt idx="5026">
                  <c:v>39912.0</c:v>
                </c:pt>
                <c:pt idx="5027">
                  <c:v>39913.0</c:v>
                </c:pt>
                <c:pt idx="5028">
                  <c:v>39916.0</c:v>
                </c:pt>
                <c:pt idx="5029">
                  <c:v>39917.0</c:v>
                </c:pt>
                <c:pt idx="5030">
                  <c:v>39918.0</c:v>
                </c:pt>
                <c:pt idx="5031">
                  <c:v>39919.0</c:v>
                </c:pt>
                <c:pt idx="5032">
                  <c:v>39920.0</c:v>
                </c:pt>
                <c:pt idx="5033">
                  <c:v>39923.0</c:v>
                </c:pt>
                <c:pt idx="5034">
                  <c:v>39924.0</c:v>
                </c:pt>
                <c:pt idx="5035">
                  <c:v>39925.0</c:v>
                </c:pt>
                <c:pt idx="5036">
                  <c:v>39926.0</c:v>
                </c:pt>
                <c:pt idx="5037">
                  <c:v>39927.0</c:v>
                </c:pt>
                <c:pt idx="5038">
                  <c:v>39930.0</c:v>
                </c:pt>
                <c:pt idx="5039">
                  <c:v>39931.0</c:v>
                </c:pt>
                <c:pt idx="5040">
                  <c:v>39932.0</c:v>
                </c:pt>
                <c:pt idx="5041">
                  <c:v>39933.0</c:v>
                </c:pt>
                <c:pt idx="5042">
                  <c:v>39934.0</c:v>
                </c:pt>
                <c:pt idx="5043">
                  <c:v>39937.0</c:v>
                </c:pt>
                <c:pt idx="5044">
                  <c:v>39938.0</c:v>
                </c:pt>
                <c:pt idx="5045">
                  <c:v>39939.0</c:v>
                </c:pt>
                <c:pt idx="5046">
                  <c:v>39940.0</c:v>
                </c:pt>
                <c:pt idx="5047">
                  <c:v>39941.0</c:v>
                </c:pt>
                <c:pt idx="5048">
                  <c:v>39944.0</c:v>
                </c:pt>
                <c:pt idx="5049">
                  <c:v>39945.0</c:v>
                </c:pt>
                <c:pt idx="5050">
                  <c:v>39946.0</c:v>
                </c:pt>
                <c:pt idx="5051">
                  <c:v>39947.0</c:v>
                </c:pt>
                <c:pt idx="5052">
                  <c:v>39948.0</c:v>
                </c:pt>
                <c:pt idx="5053">
                  <c:v>39951.0</c:v>
                </c:pt>
                <c:pt idx="5054">
                  <c:v>39952.0</c:v>
                </c:pt>
                <c:pt idx="5055">
                  <c:v>39953.0</c:v>
                </c:pt>
                <c:pt idx="5056">
                  <c:v>39954.0</c:v>
                </c:pt>
                <c:pt idx="5057">
                  <c:v>39955.0</c:v>
                </c:pt>
                <c:pt idx="5058">
                  <c:v>39958.0</c:v>
                </c:pt>
                <c:pt idx="5059">
                  <c:v>39959.0</c:v>
                </c:pt>
                <c:pt idx="5060">
                  <c:v>39960.0</c:v>
                </c:pt>
                <c:pt idx="5061">
                  <c:v>39961.0</c:v>
                </c:pt>
                <c:pt idx="5062">
                  <c:v>39962.0</c:v>
                </c:pt>
                <c:pt idx="5063">
                  <c:v>39965.0</c:v>
                </c:pt>
                <c:pt idx="5064">
                  <c:v>39966.0</c:v>
                </c:pt>
                <c:pt idx="5065">
                  <c:v>39967.0</c:v>
                </c:pt>
                <c:pt idx="5066">
                  <c:v>39968.0</c:v>
                </c:pt>
                <c:pt idx="5067">
                  <c:v>39969.0</c:v>
                </c:pt>
                <c:pt idx="5068">
                  <c:v>39972.0</c:v>
                </c:pt>
                <c:pt idx="5069">
                  <c:v>39973.0</c:v>
                </c:pt>
                <c:pt idx="5070">
                  <c:v>39974.0</c:v>
                </c:pt>
                <c:pt idx="5071">
                  <c:v>39975.0</c:v>
                </c:pt>
                <c:pt idx="5072">
                  <c:v>39976.0</c:v>
                </c:pt>
                <c:pt idx="5073">
                  <c:v>39979.0</c:v>
                </c:pt>
                <c:pt idx="5074">
                  <c:v>39980.0</c:v>
                </c:pt>
                <c:pt idx="5075">
                  <c:v>39981.0</c:v>
                </c:pt>
                <c:pt idx="5076">
                  <c:v>39982.0</c:v>
                </c:pt>
                <c:pt idx="5077">
                  <c:v>39983.0</c:v>
                </c:pt>
                <c:pt idx="5078">
                  <c:v>39986.0</c:v>
                </c:pt>
                <c:pt idx="5079">
                  <c:v>39987.0</c:v>
                </c:pt>
                <c:pt idx="5080">
                  <c:v>39988.0</c:v>
                </c:pt>
                <c:pt idx="5081">
                  <c:v>39989.0</c:v>
                </c:pt>
                <c:pt idx="5082">
                  <c:v>39990.0</c:v>
                </c:pt>
                <c:pt idx="5083">
                  <c:v>39993.0</c:v>
                </c:pt>
                <c:pt idx="5084">
                  <c:v>39994.0</c:v>
                </c:pt>
                <c:pt idx="5085">
                  <c:v>39995.0</c:v>
                </c:pt>
                <c:pt idx="5086">
                  <c:v>39996.0</c:v>
                </c:pt>
                <c:pt idx="5087">
                  <c:v>39997.0</c:v>
                </c:pt>
                <c:pt idx="5088">
                  <c:v>40000.0</c:v>
                </c:pt>
                <c:pt idx="5089">
                  <c:v>40001.0</c:v>
                </c:pt>
                <c:pt idx="5090">
                  <c:v>40002.0</c:v>
                </c:pt>
                <c:pt idx="5091">
                  <c:v>40003.0</c:v>
                </c:pt>
                <c:pt idx="5092">
                  <c:v>40004.0</c:v>
                </c:pt>
                <c:pt idx="5093">
                  <c:v>40007.0</c:v>
                </c:pt>
                <c:pt idx="5094">
                  <c:v>40008.0</c:v>
                </c:pt>
                <c:pt idx="5095">
                  <c:v>40009.0</c:v>
                </c:pt>
                <c:pt idx="5096">
                  <c:v>40010.0</c:v>
                </c:pt>
                <c:pt idx="5097">
                  <c:v>40011.0</c:v>
                </c:pt>
                <c:pt idx="5098">
                  <c:v>40014.0</c:v>
                </c:pt>
                <c:pt idx="5099">
                  <c:v>40015.0</c:v>
                </c:pt>
                <c:pt idx="5100">
                  <c:v>40016.0</c:v>
                </c:pt>
                <c:pt idx="5101">
                  <c:v>40017.0</c:v>
                </c:pt>
                <c:pt idx="5102">
                  <c:v>40018.0</c:v>
                </c:pt>
                <c:pt idx="5103">
                  <c:v>40021.0</c:v>
                </c:pt>
                <c:pt idx="5104">
                  <c:v>40022.0</c:v>
                </c:pt>
                <c:pt idx="5105">
                  <c:v>40023.0</c:v>
                </c:pt>
                <c:pt idx="5106">
                  <c:v>40024.0</c:v>
                </c:pt>
                <c:pt idx="5107">
                  <c:v>40025.0</c:v>
                </c:pt>
                <c:pt idx="5108">
                  <c:v>40028.0</c:v>
                </c:pt>
                <c:pt idx="5109">
                  <c:v>40029.0</c:v>
                </c:pt>
                <c:pt idx="5110">
                  <c:v>40030.0</c:v>
                </c:pt>
                <c:pt idx="5111">
                  <c:v>40031.0</c:v>
                </c:pt>
                <c:pt idx="5112">
                  <c:v>40032.0</c:v>
                </c:pt>
                <c:pt idx="5113">
                  <c:v>40035.0</c:v>
                </c:pt>
                <c:pt idx="5114">
                  <c:v>40036.0</c:v>
                </c:pt>
                <c:pt idx="5115">
                  <c:v>40037.0</c:v>
                </c:pt>
                <c:pt idx="5116">
                  <c:v>40038.0</c:v>
                </c:pt>
                <c:pt idx="5117">
                  <c:v>40039.0</c:v>
                </c:pt>
                <c:pt idx="5118">
                  <c:v>40042.0</c:v>
                </c:pt>
                <c:pt idx="5119">
                  <c:v>40043.0</c:v>
                </c:pt>
                <c:pt idx="5120">
                  <c:v>40044.0</c:v>
                </c:pt>
                <c:pt idx="5121">
                  <c:v>40045.0</c:v>
                </c:pt>
                <c:pt idx="5122">
                  <c:v>40046.0</c:v>
                </c:pt>
                <c:pt idx="5123">
                  <c:v>40049.0</c:v>
                </c:pt>
                <c:pt idx="5124">
                  <c:v>40050.0</c:v>
                </c:pt>
                <c:pt idx="5125">
                  <c:v>40051.0</c:v>
                </c:pt>
                <c:pt idx="5126">
                  <c:v>40052.0</c:v>
                </c:pt>
                <c:pt idx="5127">
                  <c:v>40053.0</c:v>
                </c:pt>
                <c:pt idx="5128">
                  <c:v>40056.0</c:v>
                </c:pt>
                <c:pt idx="5129">
                  <c:v>40057.0</c:v>
                </c:pt>
                <c:pt idx="5130">
                  <c:v>40058.0</c:v>
                </c:pt>
                <c:pt idx="5131">
                  <c:v>40059.0</c:v>
                </c:pt>
                <c:pt idx="5132">
                  <c:v>40060.0</c:v>
                </c:pt>
                <c:pt idx="5133">
                  <c:v>40063.0</c:v>
                </c:pt>
                <c:pt idx="5134">
                  <c:v>40064.0</c:v>
                </c:pt>
                <c:pt idx="5135">
                  <c:v>40065.0</c:v>
                </c:pt>
                <c:pt idx="5136">
                  <c:v>40066.0</c:v>
                </c:pt>
                <c:pt idx="5137">
                  <c:v>40067.0</c:v>
                </c:pt>
                <c:pt idx="5138">
                  <c:v>40070.0</c:v>
                </c:pt>
                <c:pt idx="5139">
                  <c:v>40071.0</c:v>
                </c:pt>
                <c:pt idx="5140">
                  <c:v>40072.0</c:v>
                </c:pt>
                <c:pt idx="5141">
                  <c:v>40073.0</c:v>
                </c:pt>
                <c:pt idx="5142">
                  <c:v>40074.0</c:v>
                </c:pt>
                <c:pt idx="5143">
                  <c:v>40077.0</c:v>
                </c:pt>
                <c:pt idx="5144">
                  <c:v>40078.0</c:v>
                </c:pt>
                <c:pt idx="5145">
                  <c:v>40079.0</c:v>
                </c:pt>
                <c:pt idx="5146">
                  <c:v>40080.0</c:v>
                </c:pt>
                <c:pt idx="5147">
                  <c:v>40081.0</c:v>
                </c:pt>
                <c:pt idx="5148">
                  <c:v>40084.0</c:v>
                </c:pt>
                <c:pt idx="5149">
                  <c:v>40085.0</c:v>
                </c:pt>
                <c:pt idx="5150">
                  <c:v>40086.0</c:v>
                </c:pt>
                <c:pt idx="5151">
                  <c:v>40087.0</c:v>
                </c:pt>
                <c:pt idx="5152">
                  <c:v>40088.0</c:v>
                </c:pt>
                <c:pt idx="5153">
                  <c:v>40091.0</c:v>
                </c:pt>
                <c:pt idx="5154">
                  <c:v>40092.0</c:v>
                </c:pt>
                <c:pt idx="5155">
                  <c:v>40093.0</c:v>
                </c:pt>
                <c:pt idx="5156">
                  <c:v>40094.0</c:v>
                </c:pt>
                <c:pt idx="5157">
                  <c:v>40095.0</c:v>
                </c:pt>
                <c:pt idx="5158">
                  <c:v>40098.0</c:v>
                </c:pt>
                <c:pt idx="5159">
                  <c:v>40099.0</c:v>
                </c:pt>
                <c:pt idx="5160">
                  <c:v>40100.0</c:v>
                </c:pt>
                <c:pt idx="5161">
                  <c:v>40101.0</c:v>
                </c:pt>
                <c:pt idx="5162">
                  <c:v>40102.0</c:v>
                </c:pt>
                <c:pt idx="5163">
                  <c:v>40105.0</c:v>
                </c:pt>
                <c:pt idx="5164">
                  <c:v>40106.0</c:v>
                </c:pt>
                <c:pt idx="5165">
                  <c:v>40107.0</c:v>
                </c:pt>
                <c:pt idx="5166">
                  <c:v>40108.0</c:v>
                </c:pt>
                <c:pt idx="5167">
                  <c:v>40109.0</c:v>
                </c:pt>
                <c:pt idx="5168">
                  <c:v>40112.0</c:v>
                </c:pt>
                <c:pt idx="5169">
                  <c:v>40113.0</c:v>
                </c:pt>
                <c:pt idx="5170">
                  <c:v>40114.0</c:v>
                </c:pt>
                <c:pt idx="5171">
                  <c:v>40115.0</c:v>
                </c:pt>
                <c:pt idx="5172">
                  <c:v>40116.0</c:v>
                </c:pt>
                <c:pt idx="5173">
                  <c:v>40119.0</c:v>
                </c:pt>
                <c:pt idx="5174">
                  <c:v>40120.0</c:v>
                </c:pt>
                <c:pt idx="5175">
                  <c:v>40121.0</c:v>
                </c:pt>
                <c:pt idx="5176">
                  <c:v>40122.0</c:v>
                </c:pt>
                <c:pt idx="5177">
                  <c:v>40123.0</c:v>
                </c:pt>
                <c:pt idx="5178">
                  <c:v>40126.0</c:v>
                </c:pt>
                <c:pt idx="5179">
                  <c:v>40127.0</c:v>
                </c:pt>
                <c:pt idx="5180">
                  <c:v>40128.0</c:v>
                </c:pt>
                <c:pt idx="5181">
                  <c:v>40129.0</c:v>
                </c:pt>
                <c:pt idx="5182">
                  <c:v>40130.0</c:v>
                </c:pt>
                <c:pt idx="5183">
                  <c:v>40133.0</c:v>
                </c:pt>
                <c:pt idx="5184">
                  <c:v>40134.0</c:v>
                </c:pt>
                <c:pt idx="5185">
                  <c:v>40135.0</c:v>
                </c:pt>
                <c:pt idx="5186">
                  <c:v>40136.0</c:v>
                </c:pt>
                <c:pt idx="5187">
                  <c:v>40137.0</c:v>
                </c:pt>
                <c:pt idx="5188">
                  <c:v>40140.0</c:v>
                </c:pt>
                <c:pt idx="5189">
                  <c:v>40141.0</c:v>
                </c:pt>
                <c:pt idx="5190">
                  <c:v>40142.0</c:v>
                </c:pt>
                <c:pt idx="5191">
                  <c:v>40143.0</c:v>
                </c:pt>
                <c:pt idx="5192">
                  <c:v>40144.0</c:v>
                </c:pt>
                <c:pt idx="5193">
                  <c:v>40147.0</c:v>
                </c:pt>
                <c:pt idx="5194">
                  <c:v>40148.0</c:v>
                </c:pt>
                <c:pt idx="5195">
                  <c:v>40149.0</c:v>
                </c:pt>
                <c:pt idx="5196">
                  <c:v>40150.0</c:v>
                </c:pt>
                <c:pt idx="5197">
                  <c:v>40151.0</c:v>
                </c:pt>
                <c:pt idx="5198">
                  <c:v>40154.0</c:v>
                </c:pt>
                <c:pt idx="5199">
                  <c:v>40155.0</c:v>
                </c:pt>
                <c:pt idx="5200">
                  <c:v>40156.0</c:v>
                </c:pt>
                <c:pt idx="5201">
                  <c:v>40157.0</c:v>
                </c:pt>
                <c:pt idx="5202">
                  <c:v>40158.0</c:v>
                </c:pt>
                <c:pt idx="5203">
                  <c:v>40161.0</c:v>
                </c:pt>
                <c:pt idx="5204">
                  <c:v>40162.0</c:v>
                </c:pt>
                <c:pt idx="5205">
                  <c:v>40163.0</c:v>
                </c:pt>
                <c:pt idx="5206">
                  <c:v>40164.0</c:v>
                </c:pt>
                <c:pt idx="5207">
                  <c:v>40165.0</c:v>
                </c:pt>
                <c:pt idx="5208">
                  <c:v>40168.0</c:v>
                </c:pt>
                <c:pt idx="5209">
                  <c:v>40169.0</c:v>
                </c:pt>
                <c:pt idx="5210">
                  <c:v>40170.0</c:v>
                </c:pt>
                <c:pt idx="5211">
                  <c:v>40171.0</c:v>
                </c:pt>
                <c:pt idx="5212">
                  <c:v>40172.0</c:v>
                </c:pt>
                <c:pt idx="5213">
                  <c:v>40175.0</c:v>
                </c:pt>
                <c:pt idx="5214">
                  <c:v>40176.0</c:v>
                </c:pt>
                <c:pt idx="5215">
                  <c:v>40177.0</c:v>
                </c:pt>
                <c:pt idx="5216">
                  <c:v>40178.0</c:v>
                </c:pt>
                <c:pt idx="5217">
                  <c:v>40179.0</c:v>
                </c:pt>
                <c:pt idx="5218">
                  <c:v>40182.0</c:v>
                </c:pt>
                <c:pt idx="5219">
                  <c:v>40183.0</c:v>
                </c:pt>
                <c:pt idx="5220">
                  <c:v>40184.0</c:v>
                </c:pt>
                <c:pt idx="5221">
                  <c:v>40185.0</c:v>
                </c:pt>
                <c:pt idx="5222">
                  <c:v>40186.0</c:v>
                </c:pt>
                <c:pt idx="5223">
                  <c:v>40189.0</c:v>
                </c:pt>
                <c:pt idx="5224">
                  <c:v>40190.0</c:v>
                </c:pt>
                <c:pt idx="5225">
                  <c:v>40191.0</c:v>
                </c:pt>
                <c:pt idx="5226">
                  <c:v>40192.0</c:v>
                </c:pt>
                <c:pt idx="5227">
                  <c:v>40193.0</c:v>
                </c:pt>
                <c:pt idx="5228">
                  <c:v>40196.0</c:v>
                </c:pt>
                <c:pt idx="5229">
                  <c:v>40197.0</c:v>
                </c:pt>
                <c:pt idx="5230">
                  <c:v>40198.0</c:v>
                </c:pt>
                <c:pt idx="5231">
                  <c:v>40199.0</c:v>
                </c:pt>
                <c:pt idx="5232">
                  <c:v>40200.0</c:v>
                </c:pt>
                <c:pt idx="5233">
                  <c:v>40203.0</c:v>
                </c:pt>
                <c:pt idx="5234">
                  <c:v>40204.0</c:v>
                </c:pt>
                <c:pt idx="5235">
                  <c:v>40205.0</c:v>
                </c:pt>
                <c:pt idx="5236">
                  <c:v>40206.0</c:v>
                </c:pt>
                <c:pt idx="5237">
                  <c:v>40207.0</c:v>
                </c:pt>
                <c:pt idx="5238">
                  <c:v>40210.0</c:v>
                </c:pt>
                <c:pt idx="5239">
                  <c:v>40211.0</c:v>
                </c:pt>
                <c:pt idx="5240">
                  <c:v>40212.0</c:v>
                </c:pt>
                <c:pt idx="5241">
                  <c:v>40213.0</c:v>
                </c:pt>
                <c:pt idx="5242">
                  <c:v>40214.0</c:v>
                </c:pt>
                <c:pt idx="5243">
                  <c:v>40217.0</c:v>
                </c:pt>
                <c:pt idx="5244">
                  <c:v>40218.0</c:v>
                </c:pt>
                <c:pt idx="5245">
                  <c:v>40219.0</c:v>
                </c:pt>
                <c:pt idx="5246">
                  <c:v>40220.0</c:v>
                </c:pt>
                <c:pt idx="5247">
                  <c:v>40221.0</c:v>
                </c:pt>
                <c:pt idx="5248">
                  <c:v>40224.0</c:v>
                </c:pt>
                <c:pt idx="5249">
                  <c:v>40225.0</c:v>
                </c:pt>
                <c:pt idx="5250">
                  <c:v>40226.0</c:v>
                </c:pt>
                <c:pt idx="5251">
                  <c:v>40227.0</c:v>
                </c:pt>
                <c:pt idx="5252">
                  <c:v>40228.0</c:v>
                </c:pt>
                <c:pt idx="5253">
                  <c:v>40231.0</c:v>
                </c:pt>
                <c:pt idx="5254">
                  <c:v>40232.0</c:v>
                </c:pt>
                <c:pt idx="5255">
                  <c:v>40233.0</c:v>
                </c:pt>
                <c:pt idx="5256">
                  <c:v>40234.0</c:v>
                </c:pt>
                <c:pt idx="5257">
                  <c:v>40235.0</c:v>
                </c:pt>
                <c:pt idx="5258">
                  <c:v>40238.0</c:v>
                </c:pt>
                <c:pt idx="5259">
                  <c:v>40239.0</c:v>
                </c:pt>
                <c:pt idx="5260">
                  <c:v>40240.0</c:v>
                </c:pt>
                <c:pt idx="5261">
                  <c:v>40241.0</c:v>
                </c:pt>
                <c:pt idx="5262">
                  <c:v>40242.0</c:v>
                </c:pt>
                <c:pt idx="5263">
                  <c:v>40245.0</c:v>
                </c:pt>
                <c:pt idx="5264">
                  <c:v>40246.0</c:v>
                </c:pt>
                <c:pt idx="5265">
                  <c:v>40247.0</c:v>
                </c:pt>
                <c:pt idx="5266">
                  <c:v>40248.0</c:v>
                </c:pt>
                <c:pt idx="5267">
                  <c:v>40249.0</c:v>
                </c:pt>
                <c:pt idx="5268">
                  <c:v>40252.0</c:v>
                </c:pt>
                <c:pt idx="5269">
                  <c:v>40253.0</c:v>
                </c:pt>
                <c:pt idx="5270">
                  <c:v>40254.0</c:v>
                </c:pt>
                <c:pt idx="5271">
                  <c:v>40255.0</c:v>
                </c:pt>
                <c:pt idx="5272">
                  <c:v>40256.0</c:v>
                </c:pt>
                <c:pt idx="5273">
                  <c:v>40259.0</c:v>
                </c:pt>
                <c:pt idx="5274">
                  <c:v>40260.0</c:v>
                </c:pt>
                <c:pt idx="5275">
                  <c:v>40261.0</c:v>
                </c:pt>
                <c:pt idx="5276">
                  <c:v>40262.0</c:v>
                </c:pt>
                <c:pt idx="5277">
                  <c:v>40263.0</c:v>
                </c:pt>
                <c:pt idx="5278">
                  <c:v>40266.0</c:v>
                </c:pt>
                <c:pt idx="5279">
                  <c:v>40267.0</c:v>
                </c:pt>
                <c:pt idx="5280">
                  <c:v>40268.0</c:v>
                </c:pt>
                <c:pt idx="5281">
                  <c:v>40269.0</c:v>
                </c:pt>
                <c:pt idx="5282">
                  <c:v>40270.0</c:v>
                </c:pt>
                <c:pt idx="5283">
                  <c:v>40273.0</c:v>
                </c:pt>
                <c:pt idx="5284">
                  <c:v>40274.0</c:v>
                </c:pt>
                <c:pt idx="5285">
                  <c:v>40275.0</c:v>
                </c:pt>
                <c:pt idx="5286">
                  <c:v>40276.0</c:v>
                </c:pt>
                <c:pt idx="5287">
                  <c:v>40277.0</c:v>
                </c:pt>
                <c:pt idx="5288">
                  <c:v>40280.0</c:v>
                </c:pt>
                <c:pt idx="5289">
                  <c:v>40281.0</c:v>
                </c:pt>
                <c:pt idx="5290">
                  <c:v>40282.0</c:v>
                </c:pt>
                <c:pt idx="5291">
                  <c:v>40283.0</c:v>
                </c:pt>
                <c:pt idx="5292">
                  <c:v>40284.0</c:v>
                </c:pt>
                <c:pt idx="5293">
                  <c:v>40287.0</c:v>
                </c:pt>
                <c:pt idx="5294">
                  <c:v>40288.0</c:v>
                </c:pt>
                <c:pt idx="5295">
                  <c:v>40289.0</c:v>
                </c:pt>
                <c:pt idx="5296">
                  <c:v>40290.0</c:v>
                </c:pt>
                <c:pt idx="5297">
                  <c:v>40291.0</c:v>
                </c:pt>
                <c:pt idx="5298">
                  <c:v>40294.0</c:v>
                </c:pt>
                <c:pt idx="5299">
                  <c:v>40295.0</c:v>
                </c:pt>
                <c:pt idx="5300">
                  <c:v>40296.0</c:v>
                </c:pt>
                <c:pt idx="5301">
                  <c:v>40297.0</c:v>
                </c:pt>
                <c:pt idx="5302">
                  <c:v>40298.0</c:v>
                </c:pt>
                <c:pt idx="5303">
                  <c:v>40301.0</c:v>
                </c:pt>
                <c:pt idx="5304">
                  <c:v>40302.0</c:v>
                </c:pt>
                <c:pt idx="5305">
                  <c:v>40303.0</c:v>
                </c:pt>
                <c:pt idx="5306">
                  <c:v>40304.0</c:v>
                </c:pt>
                <c:pt idx="5307">
                  <c:v>40305.0</c:v>
                </c:pt>
                <c:pt idx="5308">
                  <c:v>40308.0</c:v>
                </c:pt>
                <c:pt idx="5309">
                  <c:v>40309.0</c:v>
                </c:pt>
                <c:pt idx="5310">
                  <c:v>40310.0</c:v>
                </c:pt>
                <c:pt idx="5311">
                  <c:v>40311.0</c:v>
                </c:pt>
                <c:pt idx="5312">
                  <c:v>40312.0</c:v>
                </c:pt>
                <c:pt idx="5313">
                  <c:v>40315.0</c:v>
                </c:pt>
                <c:pt idx="5314">
                  <c:v>40316.0</c:v>
                </c:pt>
                <c:pt idx="5315">
                  <c:v>40317.0</c:v>
                </c:pt>
                <c:pt idx="5316">
                  <c:v>40318.0</c:v>
                </c:pt>
                <c:pt idx="5317">
                  <c:v>40319.0</c:v>
                </c:pt>
                <c:pt idx="5318">
                  <c:v>40322.0</c:v>
                </c:pt>
                <c:pt idx="5319">
                  <c:v>40323.0</c:v>
                </c:pt>
                <c:pt idx="5320">
                  <c:v>40324.0</c:v>
                </c:pt>
                <c:pt idx="5321">
                  <c:v>40325.0</c:v>
                </c:pt>
                <c:pt idx="5322">
                  <c:v>40326.0</c:v>
                </c:pt>
                <c:pt idx="5323">
                  <c:v>40329.0</c:v>
                </c:pt>
                <c:pt idx="5324">
                  <c:v>40330.0</c:v>
                </c:pt>
                <c:pt idx="5325">
                  <c:v>40331.0</c:v>
                </c:pt>
                <c:pt idx="5326">
                  <c:v>40332.0</c:v>
                </c:pt>
                <c:pt idx="5327">
                  <c:v>40333.0</c:v>
                </c:pt>
                <c:pt idx="5328">
                  <c:v>40336.0</c:v>
                </c:pt>
                <c:pt idx="5329">
                  <c:v>40337.0</c:v>
                </c:pt>
                <c:pt idx="5330">
                  <c:v>40338.0</c:v>
                </c:pt>
                <c:pt idx="5331">
                  <c:v>40339.0</c:v>
                </c:pt>
                <c:pt idx="5332">
                  <c:v>40340.0</c:v>
                </c:pt>
                <c:pt idx="5333">
                  <c:v>40343.0</c:v>
                </c:pt>
                <c:pt idx="5334">
                  <c:v>40344.0</c:v>
                </c:pt>
                <c:pt idx="5335">
                  <c:v>40345.0</c:v>
                </c:pt>
                <c:pt idx="5336">
                  <c:v>40346.0</c:v>
                </c:pt>
                <c:pt idx="5337">
                  <c:v>40347.0</c:v>
                </c:pt>
                <c:pt idx="5338">
                  <c:v>40350.0</c:v>
                </c:pt>
                <c:pt idx="5339">
                  <c:v>40351.0</c:v>
                </c:pt>
                <c:pt idx="5340">
                  <c:v>40352.0</c:v>
                </c:pt>
                <c:pt idx="5341">
                  <c:v>40353.0</c:v>
                </c:pt>
                <c:pt idx="5342">
                  <c:v>40354.0</c:v>
                </c:pt>
                <c:pt idx="5343">
                  <c:v>40357.0</c:v>
                </c:pt>
                <c:pt idx="5344">
                  <c:v>40358.0</c:v>
                </c:pt>
                <c:pt idx="5345">
                  <c:v>40359.0</c:v>
                </c:pt>
                <c:pt idx="5346">
                  <c:v>40360.0</c:v>
                </c:pt>
                <c:pt idx="5347">
                  <c:v>40361.0</c:v>
                </c:pt>
                <c:pt idx="5348">
                  <c:v>40364.0</c:v>
                </c:pt>
                <c:pt idx="5349">
                  <c:v>40365.0</c:v>
                </c:pt>
                <c:pt idx="5350">
                  <c:v>40366.0</c:v>
                </c:pt>
                <c:pt idx="5351">
                  <c:v>40367.0</c:v>
                </c:pt>
                <c:pt idx="5352">
                  <c:v>40368.0</c:v>
                </c:pt>
                <c:pt idx="5353">
                  <c:v>40371.0</c:v>
                </c:pt>
                <c:pt idx="5354">
                  <c:v>40372.0</c:v>
                </c:pt>
                <c:pt idx="5355">
                  <c:v>40373.0</c:v>
                </c:pt>
                <c:pt idx="5356">
                  <c:v>40374.0</c:v>
                </c:pt>
                <c:pt idx="5357">
                  <c:v>40375.0</c:v>
                </c:pt>
                <c:pt idx="5358">
                  <c:v>40378.0</c:v>
                </c:pt>
                <c:pt idx="5359">
                  <c:v>40379.0</c:v>
                </c:pt>
                <c:pt idx="5360">
                  <c:v>40380.0</c:v>
                </c:pt>
                <c:pt idx="5361">
                  <c:v>40381.0</c:v>
                </c:pt>
                <c:pt idx="5362">
                  <c:v>40382.0</c:v>
                </c:pt>
                <c:pt idx="5363">
                  <c:v>40385.0</c:v>
                </c:pt>
                <c:pt idx="5364">
                  <c:v>40386.0</c:v>
                </c:pt>
                <c:pt idx="5365">
                  <c:v>40387.0</c:v>
                </c:pt>
                <c:pt idx="5366">
                  <c:v>40388.0</c:v>
                </c:pt>
                <c:pt idx="5367">
                  <c:v>40389.0</c:v>
                </c:pt>
                <c:pt idx="5368">
                  <c:v>40392.0</c:v>
                </c:pt>
                <c:pt idx="5369">
                  <c:v>40393.0</c:v>
                </c:pt>
                <c:pt idx="5370">
                  <c:v>40394.0</c:v>
                </c:pt>
                <c:pt idx="5371">
                  <c:v>40395.0</c:v>
                </c:pt>
                <c:pt idx="5372">
                  <c:v>40396.0</c:v>
                </c:pt>
                <c:pt idx="5373">
                  <c:v>40399.0</c:v>
                </c:pt>
                <c:pt idx="5374">
                  <c:v>40400.0</c:v>
                </c:pt>
                <c:pt idx="5375">
                  <c:v>40401.0</c:v>
                </c:pt>
                <c:pt idx="5376">
                  <c:v>40402.0</c:v>
                </c:pt>
                <c:pt idx="5377">
                  <c:v>40403.0</c:v>
                </c:pt>
                <c:pt idx="5378">
                  <c:v>40406.0</c:v>
                </c:pt>
                <c:pt idx="5379">
                  <c:v>40407.0</c:v>
                </c:pt>
                <c:pt idx="5380">
                  <c:v>40408.0</c:v>
                </c:pt>
                <c:pt idx="5381">
                  <c:v>40409.0</c:v>
                </c:pt>
                <c:pt idx="5382">
                  <c:v>40410.0</c:v>
                </c:pt>
                <c:pt idx="5383">
                  <c:v>40413.0</c:v>
                </c:pt>
                <c:pt idx="5384">
                  <c:v>40414.0</c:v>
                </c:pt>
                <c:pt idx="5385">
                  <c:v>40415.0</c:v>
                </c:pt>
                <c:pt idx="5386">
                  <c:v>40416.0</c:v>
                </c:pt>
                <c:pt idx="5387">
                  <c:v>40417.0</c:v>
                </c:pt>
                <c:pt idx="5388">
                  <c:v>40420.0</c:v>
                </c:pt>
                <c:pt idx="5389">
                  <c:v>40421.0</c:v>
                </c:pt>
                <c:pt idx="5390">
                  <c:v>40422.0</c:v>
                </c:pt>
                <c:pt idx="5391">
                  <c:v>40423.0</c:v>
                </c:pt>
                <c:pt idx="5392">
                  <c:v>40424.0</c:v>
                </c:pt>
                <c:pt idx="5393">
                  <c:v>40427.0</c:v>
                </c:pt>
                <c:pt idx="5394">
                  <c:v>40428.0</c:v>
                </c:pt>
                <c:pt idx="5395">
                  <c:v>40429.0</c:v>
                </c:pt>
                <c:pt idx="5396">
                  <c:v>40430.0</c:v>
                </c:pt>
                <c:pt idx="5397">
                  <c:v>40431.0</c:v>
                </c:pt>
                <c:pt idx="5398">
                  <c:v>40434.0</c:v>
                </c:pt>
                <c:pt idx="5399">
                  <c:v>40435.0</c:v>
                </c:pt>
                <c:pt idx="5400">
                  <c:v>40436.0</c:v>
                </c:pt>
                <c:pt idx="5401">
                  <c:v>40437.0</c:v>
                </c:pt>
                <c:pt idx="5402">
                  <c:v>40438.0</c:v>
                </c:pt>
                <c:pt idx="5403">
                  <c:v>40441.0</c:v>
                </c:pt>
                <c:pt idx="5404">
                  <c:v>40442.0</c:v>
                </c:pt>
                <c:pt idx="5405">
                  <c:v>40443.0</c:v>
                </c:pt>
                <c:pt idx="5406">
                  <c:v>40444.0</c:v>
                </c:pt>
                <c:pt idx="5407">
                  <c:v>40445.0</c:v>
                </c:pt>
                <c:pt idx="5408">
                  <c:v>40448.0</c:v>
                </c:pt>
                <c:pt idx="5409">
                  <c:v>40449.0</c:v>
                </c:pt>
                <c:pt idx="5410">
                  <c:v>40450.0</c:v>
                </c:pt>
                <c:pt idx="5411">
                  <c:v>40451.0</c:v>
                </c:pt>
                <c:pt idx="5412">
                  <c:v>40452.0</c:v>
                </c:pt>
                <c:pt idx="5413">
                  <c:v>40455.0</c:v>
                </c:pt>
                <c:pt idx="5414">
                  <c:v>40456.0</c:v>
                </c:pt>
                <c:pt idx="5415">
                  <c:v>40457.0</c:v>
                </c:pt>
                <c:pt idx="5416">
                  <c:v>40458.0</c:v>
                </c:pt>
                <c:pt idx="5417">
                  <c:v>40459.0</c:v>
                </c:pt>
                <c:pt idx="5418">
                  <c:v>40462.0</c:v>
                </c:pt>
                <c:pt idx="5419">
                  <c:v>40463.0</c:v>
                </c:pt>
                <c:pt idx="5420">
                  <c:v>40464.0</c:v>
                </c:pt>
                <c:pt idx="5421">
                  <c:v>40465.0</c:v>
                </c:pt>
                <c:pt idx="5422">
                  <c:v>40466.0</c:v>
                </c:pt>
                <c:pt idx="5423">
                  <c:v>40469.0</c:v>
                </c:pt>
                <c:pt idx="5424">
                  <c:v>40470.0</c:v>
                </c:pt>
                <c:pt idx="5425">
                  <c:v>40471.0</c:v>
                </c:pt>
                <c:pt idx="5426">
                  <c:v>40472.0</c:v>
                </c:pt>
                <c:pt idx="5427">
                  <c:v>40473.0</c:v>
                </c:pt>
                <c:pt idx="5428">
                  <c:v>40476.0</c:v>
                </c:pt>
                <c:pt idx="5429">
                  <c:v>40477.0</c:v>
                </c:pt>
                <c:pt idx="5430">
                  <c:v>40478.0</c:v>
                </c:pt>
                <c:pt idx="5431">
                  <c:v>40479.0</c:v>
                </c:pt>
                <c:pt idx="5432">
                  <c:v>40480.0</c:v>
                </c:pt>
                <c:pt idx="5433">
                  <c:v>40483.0</c:v>
                </c:pt>
                <c:pt idx="5434">
                  <c:v>40484.0</c:v>
                </c:pt>
                <c:pt idx="5435">
                  <c:v>40485.0</c:v>
                </c:pt>
                <c:pt idx="5436">
                  <c:v>40486.0</c:v>
                </c:pt>
                <c:pt idx="5437">
                  <c:v>40487.0</c:v>
                </c:pt>
                <c:pt idx="5438">
                  <c:v>40490.0</c:v>
                </c:pt>
                <c:pt idx="5439">
                  <c:v>40491.0</c:v>
                </c:pt>
                <c:pt idx="5440">
                  <c:v>40492.0</c:v>
                </c:pt>
                <c:pt idx="5441">
                  <c:v>40493.0</c:v>
                </c:pt>
                <c:pt idx="5442">
                  <c:v>40494.0</c:v>
                </c:pt>
                <c:pt idx="5443">
                  <c:v>40497.0</c:v>
                </c:pt>
                <c:pt idx="5444">
                  <c:v>40498.0</c:v>
                </c:pt>
                <c:pt idx="5445">
                  <c:v>40499.0</c:v>
                </c:pt>
                <c:pt idx="5446">
                  <c:v>40500.0</c:v>
                </c:pt>
                <c:pt idx="5447">
                  <c:v>40501.0</c:v>
                </c:pt>
                <c:pt idx="5448">
                  <c:v>40504.0</c:v>
                </c:pt>
                <c:pt idx="5449">
                  <c:v>40505.0</c:v>
                </c:pt>
                <c:pt idx="5450">
                  <c:v>40506.0</c:v>
                </c:pt>
                <c:pt idx="5451">
                  <c:v>40507.0</c:v>
                </c:pt>
                <c:pt idx="5452">
                  <c:v>40508.0</c:v>
                </c:pt>
                <c:pt idx="5453">
                  <c:v>40511.0</c:v>
                </c:pt>
                <c:pt idx="5454">
                  <c:v>40512.0</c:v>
                </c:pt>
                <c:pt idx="5455">
                  <c:v>40513.0</c:v>
                </c:pt>
                <c:pt idx="5456">
                  <c:v>40514.0</c:v>
                </c:pt>
                <c:pt idx="5457">
                  <c:v>40515.0</c:v>
                </c:pt>
                <c:pt idx="5458">
                  <c:v>40518.0</c:v>
                </c:pt>
                <c:pt idx="5459">
                  <c:v>40519.0</c:v>
                </c:pt>
                <c:pt idx="5460">
                  <c:v>40520.0</c:v>
                </c:pt>
                <c:pt idx="5461">
                  <c:v>40521.0</c:v>
                </c:pt>
                <c:pt idx="5462">
                  <c:v>40522.0</c:v>
                </c:pt>
                <c:pt idx="5463">
                  <c:v>40525.0</c:v>
                </c:pt>
                <c:pt idx="5464">
                  <c:v>40526.0</c:v>
                </c:pt>
                <c:pt idx="5465">
                  <c:v>40527.0</c:v>
                </c:pt>
                <c:pt idx="5466">
                  <c:v>40528.0</c:v>
                </c:pt>
                <c:pt idx="5467">
                  <c:v>40529.0</c:v>
                </c:pt>
                <c:pt idx="5468">
                  <c:v>40532.0</c:v>
                </c:pt>
                <c:pt idx="5469">
                  <c:v>40533.0</c:v>
                </c:pt>
                <c:pt idx="5470">
                  <c:v>40534.0</c:v>
                </c:pt>
                <c:pt idx="5471">
                  <c:v>40535.0</c:v>
                </c:pt>
                <c:pt idx="5472">
                  <c:v>40536.0</c:v>
                </c:pt>
                <c:pt idx="5473">
                  <c:v>40539.0</c:v>
                </c:pt>
                <c:pt idx="5474">
                  <c:v>40540.0</c:v>
                </c:pt>
                <c:pt idx="5475">
                  <c:v>40541.0</c:v>
                </c:pt>
                <c:pt idx="5476">
                  <c:v>40542.0</c:v>
                </c:pt>
                <c:pt idx="5477">
                  <c:v>40543.0</c:v>
                </c:pt>
                <c:pt idx="5478">
                  <c:v>40546.0</c:v>
                </c:pt>
                <c:pt idx="5479">
                  <c:v>40547.0</c:v>
                </c:pt>
                <c:pt idx="5480">
                  <c:v>40548.0</c:v>
                </c:pt>
                <c:pt idx="5481">
                  <c:v>40549.0</c:v>
                </c:pt>
                <c:pt idx="5482">
                  <c:v>40550.0</c:v>
                </c:pt>
                <c:pt idx="5483">
                  <c:v>40553.0</c:v>
                </c:pt>
                <c:pt idx="5484">
                  <c:v>40554.0</c:v>
                </c:pt>
                <c:pt idx="5485">
                  <c:v>40555.0</c:v>
                </c:pt>
                <c:pt idx="5486">
                  <c:v>40556.0</c:v>
                </c:pt>
                <c:pt idx="5487">
                  <c:v>40557.0</c:v>
                </c:pt>
                <c:pt idx="5488">
                  <c:v>40560.0</c:v>
                </c:pt>
                <c:pt idx="5489">
                  <c:v>40561.0</c:v>
                </c:pt>
                <c:pt idx="5490">
                  <c:v>40562.0</c:v>
                </c:pt>
                <c:pt idx="5491">
                  <c:v>40563.0</c:v>
                </c:pt>
                <c:pt idx="5492">
                  <c:v>40564.0</c:v>
                </c:pt>
                <c:pt idx="5493">
                  <c:v>40567.0</c:v>
                </c:pt>
                <c:pt idx="5494">
                  <c:v>40568.0</c:v>
                </c:pt>
                <c:pt idx="5495">
                  <c:v>40569.0</c:v>
                </c:pt>
                <c:pt idx="5496">
                  <c:v>40570.0</c:v>
                </c:pt>
                <c:pt idx="5497">
                  <c:v>40571.0</c:v>
                </c:pt>
                <c:pt idx="5498">
                  <c:v>40574.0</c:v>
                </c:pt>
                <c:pt idx="5499">
                  <c:v>40575.0</c:v>
                </c:pt>
                <c:pt idx="5500">
                  <c:v>40576.0</c:v>
                </c:pt>
                <c:pt idx="5501">
                  <c:v>40577.0</c:v>
                </c:pt>
                <c:pt idx="5502">
                  <c:v>40578.0</c:v>
                </c:pt>
                <c:pt idx="5503">
                  <c:v>40581.0</c:v>
                </c:pt>
                <c:pt idx="5504">
                  <c:v>40582.0</c:v>
                </c:pt>
                <c:pt idx="5505">
                  <c:v>40583.0</c:v>
                </c:pt>
                <c:pt idx="5506">
                  <c:v>40584.0</c:v>
                </c:pt>
                <c:pt idx="5507">
                  <c:v>40585.0</c:v>
                </c:pt>
                <c:pt idx="5508">
                  <c:v>40588.0</c:v>
                </c:pt>
                <c:pt idx="5509">
                  <c:v>40589.0</c:v>
                </c:pt>
                <c:pt idx="5510">
                  <c:v>40590.0</c:v>
                </c:pt>
                <c:pt idx="5511">
                  <c:v>40591.0</c:v>
                </c:pt>
                <c:pt idx="5512">
                  <c:v>40592.0</c:v>
                </c:pt>
                <c:pt idx="5513">
                  <c:v>40595.0</c:v>
                </c:pt>
                <c:pt idx="5514">
                  <c:v>40596.0</c:v>
                </c:pt>
                <c:pt idx="5515">
                  <c:v>40597.0</c:v>
                </c:pt>
                <c:pt idx="5516">
                  <c:v>40598.0</c:v>
                </c:pt>
                <c:pt idx="5517">
                  <c:v>40599.0</c:v>
                </c:pt>
                <c:pt idx="5518">
                  <c:v>40602.0</c:v>
                </c:pt>
                <c:pt idx="5519">
                  <c:v>40603.0</c:v>
                </c:pt>
                <c:pt idx="5520">
                  <c:v>40604.0</c:v>
                </c:pt>
                <c:pt idx="5521">
                  <c:v>40605.0</c:v>
                </c:pt>
                <c:pt idx="5522">
                  <c:v>40606.0</c:v>
                </c:pt>
                <c:pt idx="5523">
                  <c:v>40609.0</c:v>
                </c:pt>
                <c:pt idx="5524">
                  <c:v>40610.0</c:v>
                </c:pt>
                <c:pt idx="5525">
                  <c:v>40611.0</c:v>
                </c:pt>
                <c:pt idx="5526">
                  <c:v>40612.0</c:v>
                </c:pt>
                <c:pt idx="5527">
                  <c:v>40613.0</c:v>
                </c:pt>
                <c:pt idx="5528">
                  <c:v>40616.0</c:v>
                </c:pt>
                <c:pt idx="5529">
                  <c:v>40617.0</c:v>
                </c:pt>
                <c:pt idx="5530">
                  <c:v>40618.0</c:v>
                </c:pt>
                <c:pt idx="5531">
                  <c:v>40619.0</c:v>
                </c:pt>
                <c:pt idx="5532">
                  <c:v>40620.0</c:v>
                </c:pt>
                <c:pt idx="5533">
                  <c:v>40623.0</c:v>
                </c:pt>
                <c:pt idx="5534">
                  <c:v>40624.0</c:v>
                </c:pt>
                <c:pt idx="5535">
                  <c:v>40625.0</c:v>
                </c:pt>
                <c:pt idx="5536">
                  <c:v>40626.0</c:v>
                </c:pt>
                <c:pt idx="5537">
                  <c:v>40627.0</c:v>
                </c:pt>
                <c:pt idx="5538">
                  <c:v>40630.0</c:v>
                </c:pt>
                <c:pt idx="5539">
                  <c:v>40631.0</c:v>
                </c:pt>
                <c:pt idx="5540">
                  <c:v>40632.0</c:v>
                </c:pt>
                <c:pt idx="5541">
                  <c:v>40633.0</c:v>
                </c:pt>
                <c:pt idx="5542">
                  <c:v>40634.0</c:v>
                </c:pt>
                <c:pt idx="5543">
                  <c:v>40637.0</c:v>
                </c:pt>
                <c:pt idx="5544">
                  <c:v>40638.0</c:v>
                </c:pt>
                <c:pt idx="5545">
                  <c:v>40639.0</c:v>
                </c:pt>
                <c:pt idx="5546">
                  <c:v>40640.0</c:v>
                </c:pt>
                <c:pt idx="5547">
                  <c:v>40641.0</c:v>
                </c:pt>
                <c:pt idx="5548">
                  <c:v>40644.0</c:v>
                </c:pt>
                <c:pt idx="5549">
                  <c:v>40645.0</c:v>
                </c:pt>
                <c:pt idx="5550">
                  <c:v>40646.0</c:v>
                </c:pt>
                <c:pt idx="5551">
                  <c:v>40647.0</c:v>
                </c:pt>
                <c:pt idx="5552">
                  <c:v>40648.0</c:v>
                </c:pt>
                <c:pt idx="5553">
                  <c:v>40651.0</c:v>
                </c:pt>
                <c:pt idx="5554">
                  <c:v>40652.0</c:v>
                </c:pt>
                <c:pt idx="5555">
                  <c:v>40653.0</c:v>
                </c:pt>
                <c:pt idx="5556">
                  <c:v>40654.0</c:v>
                </c:pt>
                <c:pt idx="5557">
                  <c:v>40655.0</c:v>
                </c:pt>
                <c:pt idx="5558">
                  <c:v>40658.0</c:v>
                </c:pt>
                <c:pt idx="5559">
                  <c:v>40659.0</c:v>
                </c:pt>
                <c:pt idx="5560">
                  <c:v>40660.0</c:v>
                </c:pt>
                <c:pt idx="5561">
                  <c:v>40661.0</c:v>
                </c:pt>
                <c:pt idx="5562">
                  <c:v>40662.0</c:v>
                </c:pt>
                <c:pt idx="5563">
                  <c:v>40665.0</c:v>
                </c:pt>
                <c:pt idx="5564">
                  <c:v>40666.0</c:v>
                </c:pt>
                <c:pt idx="5565">
                  <c:v>40667.0</c:v>
                </c:pt>
                <c:pt idx="5566">
                  <c:v>40668.0</c:v>
                </c:pt>
                <c:pt idx="5567">
                  <c:v>40669.0</c:v>
                </c:pt>
                <c:pt idx="5568">
                  <c:v>40672.0</c:v>
                </c:pt>
                <c:pt idx="5569">
                  <c:v>40673.0</c:v>
                </c:pt>
                <c:pt idx="5570">
                  <c:v>40674.0</c:v>
                </c:pt>
                <c:pt idx="5571">
                  <c:v>40675.0</c:v>
                </c:pt>
                <c:pt idx="5572">
                  <c:v>40676.0</c:v>
                </c:pt>
                <c:pt idx="5573">
                  <c:v>40679.0</c:v>
                </c:pt>
                <c:pt idx="5574">
                  <c:v>40680.0</c:v>
                </c:pt>
                <c:pt idx="5575">
                  <c:v>40681.0</c:v>
                </c:pt>
                <c:pt idx="5576">
                  <c:v>40682.0</c:v>
                </c:pt>
                <c:pt idx="5577">
                  <c:v>40683.0</c:v>
                </c:pt>
                <c:pt idx="5578">
                  <c:v>40686.0</c:v>
                </c:pt>
                <c:pt idx="5579">
                  <c:v>40687.0</c:v>
                </c:pt>
                <c:pt idx="5580">
                  <c:v>40688.0</c:v>
                </c:pt>
                <c:pt idx="5581">
                  <c:v>40689.0</c:v>
                </c:pt>
                <c:pt idx="5582">
                  <c:v>40690.0</c:v>
                </c:pt>
                <c:pt idx="5583">
                  <c:v>40693.0</c:v>
                </c:pt>
                <c:pt idx="5584">
                  <c:v>40694.0</c:v>
                </c:pt>
                <c:pt idx="5585">
                  <c:v>40695.0</c:v>
                </c:pt>
                <c:pt idx="5586">
                  <c:v>40696.0</c:v>
                </c:pt>
                <c:pt idx="5587">
                  <c:v>40697.0</c:v>
                </c:pt>
                <c:pt idx="5588">
                  <c:v>40700.0</c:v>
                </c:pt>
                <c:pt idx="5589">
                  <c:v>40701.0</c:v>
                </c:pt>
                <c:pt idx="5590">
                  <c:v>40702.0</c:v>
                </c:pt>
                <c:pt idx="5591">
                  <c:v>40703.0</c:v>
                </c:pt>
                <c:pt idx="5592">
                  <c:v>40704.0</c:v>
                </c:pt>
                <c:pt idx="5593">
                  <c:v>40707.0</c:v>
                </c:pt>
                <c:pt idx="5594">
                  <c:v>40708.0</c:v>
                </c:pt>
                <c:pt idx="5595">
                  <c:v>40709.0</c:v>
                </c:pt>
                <c:pt idx="5596">
                  <c:v>40710.0</c:v>
                </c:pt>
                <c:pt idx="5597">
                  <c:v>40711.0</c:v>
                </c:pt>
                <c:pt idx="5598">
                  <c:v>40714.0</c:v>
                </c:pt>
                <c:pt idx="5599">
                  <c:v>40715.0</c:v>
                </c:pt>
                <c:pt idx="5600">
                  <c:v>40716.0</c:v>
                </c:pt>
                <c:pt idx="5601">
                  <c:v>40717.0</c:v>
                </c:pt>
                <c:pt idx="5602">
                  <c:v>40718.0</c:v>
                </c:pt>
                <c:pt idx="5603">
                  <c:v>40721.0</c:v>
                </c:pt>
                <c:pt idx="5604">
                  <c:v>40722.0</c:v>
                </c:pt>
                <c:pt idx="5605">
                  <c:v>40723.0</c:v>
                </c:pt>
                <c:pt idx="5606">
                  <c:v>40724.0</c:v>
                </c:pt>
                <c:pt idx="5607">
                  <c:v>40725.0</c:v>
                </c:pt>
                <c:pt idx="5608">
                  <c:v>40728.0</c:v>
                </c:pt>
                <c:pt idx="5609">
                  <c:v>40729.0</c:v>
                </c:pt>
                <c:pt idx="5610">
                  <c:v>40730.0</c:v>
                </c:pt>
                <c:pt idx="5611">
                  <c:v>40731.0</c:v>
                </c:pt>
                <c:pt idx="5612">
                  <c:v>40732.0</c:v>
                </c:pt>
                <c:pt idx="5613">
                  <c:v>40735.0</c:v>
                </c:pt>
                <c:pt idx="5614">
                  <c:v>40736.0</c:v>
                </c:pt>
                <c:pt idx="5615">
                  <c:v>40737.0</c:v>
                </c:pt>
                <c:pt idx="5616">
                  <c:v>40738.0</c:v>
                </c:pt>
                <c:pt idx="5617">
                  <c:v>40739.0</c:v>
                </c:pt>
                <c:pt idx="5618">
                  <c:v>40742.0</c:v>
                </c:pt>
                <c:pt idx="5619">
                  <c:v>40743.0</c:v>
                </c:pt>
                <c:pt idx="5620">
                  <c:v>40744.0</c:v>
                </c:pt>
                <c:pt idx="5621">
                  <c:v>40745.0</c:v>
                </c:pt>
                <c:pt idx="5622">
                  <c:v>40746.0</c:v>
                </c:pt>
                <c:pt idx="5623">
                  <c:v>40749.0</c:v>
                </c:pt>
                <c:pt idx="5624">
                  <c:v>40750.0</c:v>
                </c:pt>
                <c:pt idx="5625">
                  <c:v>40751.0</c:v>
                </c:pt>
                <c:pt idx="5626">
                  <c:v>40752.0</c:v>
                </c:pt>
                <c:pt idx="5627">
                  <c:v>40753.0</c:v>
                </c:pt>
                <c:pt idx="5628">
                  <c:v>40756.0</c:v>
                </c:pt>
                <c:pt idx="5629">
                  <c:v>40757.0</c:v>
                </c:pt>
                <c:pt idx="5630">
                  <c:v>40758.0</c:v>
                </c:pt>
                <c:pt idx="5631">
                  <c:v>40759.0</c:v>
                </c:pt>
                <c:pt idx="5632">
                  <c:v>40760.0</c:v>
                </c:pt>
                <c:pt idx="5633">
                  <c:v>40763.0</c:v>
                </c:pt>
                <c:pt idx="5634">
                  <c:v>40764.0</c:v>
                </c:pt>
                <c:pt idx="5635">
                  <c:v>40765.0</c:v>
                </c:pt>
                <c:pt idx="5636">
                  <c:v>40766.0</c:v>
                </c:pt>
                <c:pt idx="5637">
                  <c:v>40767.0</c:v>
                </c:pt>
                <c:pt idx="5638">
                  <c:v>40770.0</c:v>
                </c:pt>
                <c:pt idx="5639">
                  <c:v>40771.0</c:v>
                </c:pt>
                <c:pt idx="5640">
                  <c:v>40772.0</c:v>
                </c:pt>
                <c:pt idx="5641">
                  <c:v>40773.0</c:v>
                </c:pt>
                <c:pt idx="5642">
                  <c:v>40774.0</c:v>
                </c:pt>
                <c:pt idx="5643">
                  <c:v>40777.0</c:v>
                </c:pt>
                <c:pt idx="5644">
                  <c:v>40778.0</c:v>
                </c:pt>
                <c:pt idx="5645">
                  <c:v>40779.0</c:v>
                </c:pt>
                <c:pt idx="5646">
                  <c:v>40780.0</c:v>
                </c:pt>
                <c:pt idx="5647">
                  <c:v>40781.0</c:v>
                </c:pt>
                <c:pt idx="5648">
                  <c:v>40784.0</c:v>
                </c:pt>
                <c:pt idx="5649">
                  <c:v>40785.0</c:v>
                </c:pt>
                <c:pt idx="5650">
                  <c:v>40786.0</c:v>
                </c:pt>
                <c:pt idx="5651">
                  <c:v>40787.0</c:v>
                </c:pt>
                <c:pt idx="5652">
                  <c:v>40788.0</c:v>
                </c:pt>
                <c:pt idx="5653">
                  <c:v>40791.0</c:v>
                </c:pt>
                <c:pt idx="5654">
                  <c:v>40792.0</c:v>
                </c:pt>
                <c:pt idx="5655">
                  <c:v>40793.0</c:v>
                </c:pt>
                <c:pt idx="5656">
                  <c:v>40794.0</c:v>
                </c:pt>
                <c:pt idx="5657">
                  <c:v>40795.0</c:v>
                </c:pt>
                <c:pt idx="5658">
                  <c:v>40798.0</c:v>
                </c:pt>
                <c:pt idx="5659">
                  <c:v>40799.0</c:v>
                </c:pt>
                <c:pt idx="5660">
                  <c:v>40800.0</c:v>
                </c:pt>
                <c:pt idx="5661">
                  <c:v>40801.0</c:v>
                </c:pt>
                <c:pt idx="5662">
                  <c:v>40802.0</c:v>
                </c:pt>
                <c:pt idx="5663">
                  <c:v>40805.0</c:v>
                </c:pt>
                <c:pt idx="5664">
                  <c:v>40806.0</c:v>
                </c:pt>
                <c:pt idx="5665">
                  <c:v>40807.0</c:v>
                </c:pt>
                <c:pt idx="5666">
                  <c:v>40808.0</c:v>
                </c:pt>
                <c:pt idx="5667">
                  <c:v>40809.0</c:v>
                </c:pt>
                <c:pt idx="5668">
                  <c:v>40812.0</c:v>
                </c:pt>
                <c:pt idx="5669">
                  <c:v>40813.0</c:v>
                </c:pt>
                <c:pt idx="5670">
                  <c:v>40814.0</c:v>
                </c:pt>
                <c:pt idx="5671">
                  <c:v>40815.0</c:v>
                </c:pt>
                <c:pt idx="5672">
                  <c:v>40816.0</c:v>
                </c:pt>
                <c:pt idx="5673">
                  <c:v>40819.0</c:v>
                </c:pt>
                <c:pt idx="5674">
                  <c:v>40820.0</c:v>
                </c:pt>
                <c:pt idx="5675">
                  <c:v>40821.0</c:v>
                </c:pt>
                <c:pt idx="5676">
                  <c:v>40822.0</c:v>
                </c:pt>
                <c:pt idx="5677">
                  <c:v>40823.0</c:v>
                </c:pt>
                <c:pt idx="5678">
                  <c:v>40826.0</c:v>
                </c:pt>
                <c:pt idx="5679">
                  <c:v>40827.0</c:v>
                </c:pt>
                <c:pt idx="5680">
                  <c:v>40828.0</c:v>
                </c:pt>
                <c:pt idx="5681">
                  <c:v>40829.0</c:v>
                </c:pt>
                <c:pt idx="5682">
                  <c:v>40830.0</c:v>
                </c:pt>
                <c:pt idx="5683">
                  <c:v>40833.0</c:v>
                </c:pt>
                <c:pt idx="5684">
                  <c:v>40834.0</c:v>
                </c:pt>
                <c:pt idx="5685">
                  <c:v>40835.0</c:v>
                </c:pt>
                <c:pt idx="5686">
                  <c:v>40836.0</c:v>
                </c:pt>
                <c:pt idx="5687">
                  <c:v>40837.0</c:v>
                </c:pt>
                <c:pt idx="5688">
                  <c:v>40840.0</c:v>
                </c:pt>
                <c:pt idx="5689">
                  <c:v>40841.0</c:v>
                </c:pt>
                <c:pt idx="5690">
                  <c:v>40842.0</c:v>
                </c:pt>
                <c:pt idx="5691">
                  <c:v>40843.0</c:v>
                </c:pt>
                <c:pt idx="5692">
                  <c:v>40844.0</c:v>
                </c:pt>
                <c:pt idx="5693">
                  <c:v>40847.0</c:v>
                </c:pt>
                <c:pt idx="5694">
                  <c:v>40848.0</c:v>
                </c:pt>
                <c:pt idx="5695">
                  <c:v>40849.0</c:v>
                </c:pt>
                <c:pt idx="5696">
                  <c:v>40850.0</c:v>
                </c:pt>
                <c:pt idx="5697">
                  <c:v>40851.0</c:v>
                </c:pt>
                <c:pt idx="5698">
                  <c:v>40854.0</c:v>
                </c:pt>
                <c:pt idx="5699">
                  <c:v>40855.0</c:v>
                </c:pt>
                <c:pt idx="5700">
                  <c:v>40856.0</c:v>
                </c:pt>
                <c:pt idx="5701">
                  <c:v>40857.0</c:v>
                </c:pt>
                <c:pt idx="5702">
                  <c:v>40858.0</c:v>
                </c:pt>
                <c:pt idx="5703">
                  <c:v>40861.0</c:v>
                </c:pt>
                <c:pt idx="5704">
                  <c:v>40862.0</c:v>
                </c:pt>
                <c:pt idx="5705">
                  <c:v>40863.0</c:v>
                </c:pt>
                <c:pt idx="5706">
                  <c:v>40864.0</c:v>
                </c:pt>
                <c:pt idx="5707">
                  <c:v>40865.0</c:v>
                </c:pt>
                <c:pt idx="5708">
                  <c:v>40868.0</c:v>
                </c:pt>
                <c:pt idx="5709">
                  <c:v>40869.0</c:v>
                </c:pt>
                <c:pt idx="5710">
                  <c:v>40870.0</c:v>
                </c:pt>
                <c:pt idx="5711">
                  <c:v>40871.0</c:v>
                </c:pt>
                <c:pt idx="5712">
                  <c:v>40872.0</c:v>
                </c:pt>
                <c:pt idx="5713">
                  <c:v>40875.0</c:v>
                </c:pt>
                <c:pt idx="5714">
                  <c:v>40876.0</c:v>
                </c:pt>
                <c:pt idx="5715">
                  <c:v>40877.0</c:v>
                </c:pt>
                <c:pt idx="5716">
                  <c:v>40878.0</c:v>
                </c:pt>
                <c:pt idx="5717">
                  <c:v>40879.0</c:v>
                </c:pt>
                <c:pt idx="5718">
                  <c:v>40882.0</c:v>
                </c:pt>
                <c:pt idx="5719">
                  <c:v>40883.0</c:v>
                </c:pt>
                <c:pt idx="5720">
                  <c:v>40884.0</c:v>
                </c:pt>
                <c:pt idx="5721">
                  <c:v>40885.0</c:v>
                </c:pt>
                <c:pt idx="5722">
                  <c:v>40886.0</c:v>
                </c:pt>
                <c:pt idx="5723">
                  <c:v>40889.0</c:v>
                </c:pt>
                <c:pt idx="5724">
                  <c:v>40890.0</c:v>
                </c:pt>
                <c:pt idx="5725">
                  <c:v>40891.0</c:v>
                </c:pt>
                <c:pt idx="5726">
                  <c:v>40892.0</c:v>
                </c:pt>
                <c:pt idx="5727">
                  <c:v>40893.0</c:v>
                </c:pt>
                <c:pt idx="5728">
                  <c:v>40896.0</c:v>
                </c:pt>
                <c:pt idx="5729">
                  <c:v>40897.0</c:v>
                </c:pt>
                <c:pt idx="5730">
                  <c:v>40898.0</c:v>
                </c:pt>
                <c:pt idx="5731">
                  <c:v>40899.0</c:v>
                </c:pt>
                <c:pt idx="5732">
                  <c:v>40900.0</c:v>
                </c:pt>
                <c:pt idx="5733">
                  <c:v>40903.0</c:v>
                </c:pt>
                <c:pt idx="5734">
                  <c:v>40904.0</c:v>
                </c:pt>
                <c:pt idx="5735">
                  <c:v>40905.0</c:v>
                </c:pt>
                <c:pt idx="5736">
                  <c:v>40906.0</c:v>
                </c:pt>
                <c:pt idx="5737">
                  <c:v>40907.0</c:v>
                </c:pt>
                <c:pt idx="5738">
                  <c:v>40910.0</c:v>
                </c:pt>
                <c:pt idx="5739">
                  <c:v>40911.0</c:v>
                </c:pt>
                <c:pt idx="5740">
                  <c:v>40912.0</c:v>
                </c:pt>
                <c:pt idx="5741">
                  <c:v>40913.0</c:v>
                </c:pt>
                <c:pt idx="5742">
                  <c:v>40914.0</c:v>
                </c:pt>
                <c:pt idx="5743">
                  <c:v>40917.0</c:v>
                </c:pt>
                <c:pt idx="5744">
                  <c:v>40918.0</c:v>
                </c:pt>
                <c:pt idx="5745">
                  <c:v>40919.0</c:v>
                </c:pt>
                <c:pt idx="5746">
                  <c:v>40920.0</c:v>
                </c:pt>
                <c:pt idx="5747">
                  <c:v>40921.0</c:v>
                </c:pt>
                <c:pt idx="5748">
                  <c:v>40924.0</c:v>
                </c:pt>
                <c:pt idx="5749">
                  <c:v>40925.0</c:v>
                </c:pt>
                <c:pt idx="5750">
                  <c:v>40926.0</c:v>
                </c:pt>
                <c:pt idx="5751">
                  <c:v>40927.0</c:v>
                </c:pt>
                <c:pt idx="5752">
                  <c:v>40928.0</c:v>
                </c:pt>
                <c:pt idx="5753">
                  <c:v>40931.0</c:v>
                </c:pt>
                <c:pt idx="5754">
                  <c:v>40932.0</c:v>
                </c:pt>
                <c:pt idx="5755">
                  <c:v>40933.0</c:v>
                </c:pt>
                <c:pt idx="5756">
                  <c:v>40934.0</c:v>
                </c:pt>
                <c:pt idx="5757">
                  <c:v>40935.0</c:v>
                </c:pt>
                <c:pt idx="5758">
                  <c:v>40938.0</c:v>
                </c:pt>
                <c:pt idx="5759">
                  <c:v>40939.0</c:v>
                </c:pt>
                <c:pt idx="5760">
                  <c:v>40940.0</c:v>
                </c:pt>
                <c:pt idx="5761">
                  <c:v>40941.0</c:v>
                </c:pt>
                <c:pt idx="5762">
                  <c:v>40942.0</c:v>
                </c:pt>
                <c:pt idx="5763">
                  <c:v>40945.0</c:v>
                </c:pt>
                <c:pt idx="5764">
                  <c:v>40946.0</c:v>
                </c:pt>
                <c:pt idx="5765">
                  <c:v>40947.0</c:v>
                </c:pt>
                <c:pt idx="5766">
                  <c:v>40948.0</c:v>
                </c:pt>
                <c:pt idx="5767">
                  <c:v>40949.0</c:v>
                </c:pt>
                <c:pt idx="5768">
                  <c:v>40952.0</c:v>
                </c:pt>
                <c:pt idx="5769">
                  <c:v>40953.0</c:v>
                </c:pt>
                <c:pt idx="5770">
                  <c:v>40954.0</c:v>
                </c:pt>
                <c:pt idx="5771">
                  <c:v>40955.0</c:v>
                </c:pt>
                <c:pt idx="5772">
                  <c:v>40956.0</c:v>
                </c:pt>
                <c:pt idx="5773">
                  <c:v>40959.0</c:v>
                </c:pt>
                <c:pt idx="5774">
                  <c:v>40960.0</c:v>
                </c:pt>
                <c:pt idx="5775">
                  <c:v>40961.0</c:v>
                </c:pt>
                <c:pt idx="5776">
                  <c:v>40962.0</c:v>
                </c:pt>
                <c:pt idx="5777">
                  <c:v>40963.0</c:v>
                </c:pt>
                <c:pt idx="5778">
                  <c:v>40966.0</c:v>
                </c:pt>
                <c:pt idx="5779">
                  <c:v>40967.0</c:v>
                </c:pt>
                <c:pt idx="5780">
                  <c:v>40968.0</c:v>
                </c:pt>
                <c:pt idx="5781">
                  <c:v>40969.0</c:v>
                </c:pt>
                <c:pt idx="5782">
                  <c:v>40970.0</c:v>
                </c:pt>
                <c:pt idx="5783">
                  <c:v>40973.0</c:v>
                </c:pt>
                <c:pt idx="5784">
                  <c:v>40974.0</c:v>
                </c:pt>
                <c:pt idx="5785">
                  <c:v>40975.0</c:v>
                </c:pt>
                <c:pt idx="5786">
                  <c:v>40976.0</c:v>
                </c:pt>
                <c:pt idx="5787">
                  <c:v>40977.0</c:v>
                </c:pt>
                <c:pt idx="5788">
                  <c:v>40980.0</c:v>
                </c:pt>
                <c:pt idx="5789">
                  <c:v>40981.0</c:v>
                </c:pt>
                <c:pt idx="5790">
                  <c:v>40982.0</c:v>
                </c:pt>
                <c:pt idx="5791">
                  <c:v>40983.0</c:v>
                </c:pt>
                <c:pt idx="5792">
                  <c:v>40984.0</c:v>
                </c:pt>
                <c:pt idx="5793">
                  <c:v>40987.0</c:v>
                </c:pt>
                <c:pt idx="5794">
                  <c:v>40988.0</c:v>
                </c:pt>
                <c:pt idx="5795">
                  <c:v>40989.0</c:v>
                </c:pt>
                <c:pt idx="5796">
                  <c:v>40990.0</c:v>
                </c:pt>
                <c:pt idx="5797">
                  <c:v>40991.0</c:v>
                </c:pt>
                <c:pt idx="5798">
                  <c:v>40994.0</c:v>
                </c:pt>
                <c:pt idx="5799">
                  <c:v>40995.0</c:v>
                </c:pt>
                <c:pt idx="5800">
                  <c:v>40996.0</c:v>
                </c:pt>
                <c:pt idx="5801">
                  <c:v>40997.0</c:v>
                </c:pt>
                <c:pt idx="5802">
                  <c:v>40998.0</c:v>
                </c:pt>
                <c:pt idx="5803">
                  <c:v>41001.0</c:v>
                </c:pt>
                <c:pt idx="5804">
                  <c:v>41002.0</c:v>
                </c:pt>
                <c:pt idx="5805">
                  <c:v>41003.0</c:v>
                </c:pt>
                <c:pt idx="5806">
                  <c:v>41004.0</c:v>
                </c:pt>
                <c:pt idx="5807">
                  <c:v>41005.0</c:v>
                </c:pt>
                <c:pt idx="5808">
                  <c:v>41008.0</c:v>
                </c:pt>
                <c:pt idx="5809">
                  <c:v>41009.0</c:v>
                </c:pt>
                <c:pt idx="5810">
                  <c:v>41010.0</c:v>
                </c:pt>
                <c:pt idx="5811">
                  <c:v>41011.0</c:v>
                </c:pt>
                <c:pt idx="5812">
                  <c:v>41012.0</c:v>
                </c:pt>
                <c:pt idx="5813">
                  <c:v>41015.0</c:v>
                </c:pt>
                <c:pt idx="5814">
                  <c:v>41016.0</c:v>
                </c:pt>
                <c:pt idx="5815">
                  <c:v>41017.0</c:v>
                </c:pt>
                <c:pt idx="5816">
                  <c:v>41018.0</c:v>
                </c:pt>
                <c:pt idx="5817">
                  <c:v>41019.0</c:v>
                </c:pt>
                <c:pt idx="5818">
                  <c:v>41022.0</c:v>
                </c:pt>
                <c:pt idx="5819">
                  <c:v>41023.0</c:v>
                </c:pt>
                <c:pt idx="5820">
                  <c:v>41024.0</c:v>
                </c:pt>
                <c:pt idx="5821">
                  <c:v>41025.0</c:v>
                </c:pt>
                <c:pt idx="5822">
                  <c:v>41026.0</c:v>
                </c:pt>
                <c:pt idx="5823">
                  <c:v>41029.0</c:v>
                </c:pt>
                <c:pt idx="5824">
                  <c:v>41030.0</c:v>
                </c:pt>
                <c:pt idx="5825">
                  <c:v>41031.0</c:v>
                </c:pt>
                <c:pt idx="5826">
                  <c:v>41032.0</c:v>
                </c:pt>
                <c:pt idx="5827">
                  <c:v>41033.0</c:v>
                </c:pt>
                <c:pt idx="5828">
                  <c:v>41036.0</c:v>
                </c:pt>
                <c:pt idx="5829">
                  <c:v>41037.0</c:v>
                </c:pt>
                <c:pt idx="5830">
                  <c:v>41038.0</c:v>
                </c:pt>
                <c:pt idx="5831">
                  <c:v>41039.0</c:v>
                </c:pt>
                <c:pt idx="5832">
                  <c:v>41040.0</c:v>
                </c:pt>
                <c:pt idx="5833">
                  <c:v>41043.0</c:v>
                </c:pt>
                <c:pt idx="5834">
                  <c:v>41044.0</c:v>
                </c:pt>
                <c:pt idx="5835">
                  <c:v>41045.0</c:v>
                </c:pt>
                <c:pt idx="5836">
                  <c:v>41046.0</c:v>
                </c:pt>
                <c:pt idx="5837">
                  <c:v>41047.0</c:v>
                </c:pt>
                <c:pt idx="5838">
                  <c:v>41050.0</c:v>
                </c:pt>
                <c:pt idx="5839">
                  <c:v>41051.0</c:v>
                </c:pt>
                <c:pt idx="5840">
                  <c:v>41052.0</c:v>
                </c:pt>
                <c:pt idx="5841">
                  <c:v>41053.0</c:v>
                </c:pt>
                <c:pt idx="5842">
                  <c:v>41054.0</c:v>
                </c:pt>
                <c:pt idx="5843">
                  <c:v>41057.0</c:v>
                </c:pt>
                <c:pt idx="5844">
                  <c:v>41058.0</c:v>
                </c:pt>
                <c:pt idx="5845">
                  <c:v>41059.0</c:v>
                </c:pt>
                <c:pt idx="5846">
                  <c:v>41060.0</c:v>
                </c:pt>
                <c:pt idx="5847">
                  <c:v>41061.0</c:v>
                </c:pt>
                <c:pt idx="5848">
                  <c:v>41064.0</c:v>
                </c:pt>
                <c:pt idx="5849">
                  <c:v>41065.0</c:v>
                </c:pt>
                <c:pt idx="5850">
                  <c:v>41066.0</c:v>
                </c:pt>
                <c:pt idx="5851">
                  <c:v>41067.0</c:v>
                </c:pt>
                <c:pt idx="5852">
                  <c:v>41068.0</c:v>
                </c:pt>
                <c:pt idx="5853">
                  <c:v>41071.0</c:v>
                </c:pt>
                <c:pt idx="5854">
                  <c:v>41072.0</c:v>
                </c:pt>
                <c:pt idx="5855">
                  <c:v>41073.0</c:v>
                </c:pt>
                <c:pt idx="5856">
                  <c:v>41074.0</c:v>
                </c:pt>
                <c:pt idx="5857">
                  <c:v>41075.0</c:v>
                </c:pt>
                <c:pt idx="5858">
                  <c:v>41078.0</c:v>
                </c:pt>
                <c:pt idx="5859">
                  <c:v>41079.0</c:v>
                </c:pt>
                <c:pt idx="5860">
                  <c:v>41080.0</c:v>
                </c:pt>
                <c:pt idx="5861">
                  <c:v>41081.0</c:v>
                </c:pt>
                <c:pt idx="5862">
                  <c:v>41082.0</c:v>
                </c:pt>
                <c:pt idx="5863">
                  <c:v>41085.0</c:v>
                </c:pt>
                <c:pt idx="5864">
                  <c:v>41086.0</c:v>
                </c:pt>
                <c:pt idx="5865">
                  <c:v>41087.0</c:v>
                </c:pt>
                <c:pt idx="5866">
                  <c:v>41088.0</c:v>
                </c:pt>
                <c:pt idx="5867">
                  <c:v>41089.0</c:v>
                </c:pt>
                <c:pt idx="5868">
                  <c:v>41092.0</c:v>
                </c:pt>
                <c:pt idx="5869">
                  <c:v>41093.0</c:v>
                </c:pt>
                <c:pt idx="5870">
                  <c:v>41094.0</c:v>
                </c:pt>
                <c:pt idx="5871">
                  <c:v>41095.0</c:v>
                </c:pt>
                <c:pt idx="5872">
                  <c:v>41096.0</c:v>
                </c:pt>
                <c:pt idx="5873">
                  <c:v>41099.0</c:v>
                </c:pt>
                <c:pt idx="5874">
                  <c:v>41100.0</c:v>
                </c:pt>
                <c:pt idx="5875">
                  <c:v>41101.0</c:v>
                </c:pt>
                <c:pt idx="5876">
                  <c:v>41102.0</c:v>
                </c:pt>
                <c:pt idx="5877">
                  <c:v>41103.0</c:v>
                </c:pt>
                <c:pt idx="5878">
                  <c:v>41106.0</c:v>
                </c:pt>
                <c:pt idx="5879">
                  <c:v>41107.0</c:v>
                </c:pt>
                <c:pt idx="5880">
                  <c:v>41108.0</c:v>
                </c:pt>
                <c:pt idx="5881">
                  <c:v>41109.0</c:v>
                </c:pt>
                <c:pt idx="5882">
                  <c:v>41110.0</c:v>
                </c:pt>
                <c:pt idx="5883">
                  <c:v>41113.0</c:v>
                </c:pt>
                <c:pt idx="5884">
                  <c:v>41114.0</c:v>
                </c:pt>
                <c:pt idx="5885">
                  <c:v>41115.0</c:v>
                </c:pt>
                <c:pt idx="5886">
                  <c:v>41116.0</c:v>
                </c:pt>
                <c:pt idx="5887">
                  <c:v>41117.0</c:v>
                </c:pt>
                <c:pt idx="5888">
                  <c:v>41120.0</c:v>
                </c:pt>
                <c:pt idx="5889">
                  <c:v>41121.0</c:v>
                </c:pt>
                <c:pt idx="5890">
                  <c:v>41122.0</c:v>
                </c:pt>
                <c:pt idx="5891">
                  <c:v>41123.0</c:v>
                </c:pt>
                <c:pt idx="5892">
                  <c:v>41124.0</c:v>
                </c:pt>
                <c:pt idx="5893">
                  <c:v>41127.0</c:v>
                </c:pt>
                <c:pt idx="5894">
                  <c:v>41128.0</c:v>
                </c:pt>
                <c:pt idx="5895">
                  <c:v>41129.0</c:v>
                </c:pt>
                <c:pt idx="5896">
                  <c:v>41130.0</c:v>
                </c:pt>
                <c:pt idx="5897">
                  <c:v>41131.0</c:v>
                </c:pt>
                <c:pt idx="5898">
                  <c:v>41134.0</c:v>
                </c:pt>
                <c:pt idx="5899">
                  <c:v>41135.0</c:v>
                </c:pt>
                <c:pt idx="5900">
                  <c:v>41136.0</c:v>
                </c:pt>
                <c:pt idx="5901">
                  <c:v>41137.0</c:v>
                </c:pt>
                <c:pt idx="5902">
                  <c:v>41138.0</c:v>
                </c:pt>
                <c:pt idx="5903">
                  <c:v>41141.0</c:v>
                </c:pt>
                <c:pt idx="5904">
                  <c:v>41142.0</c:v>
                </c:pt>
                <c:pt idx="5905">
                  <c:v>41143.0</c:v>
                </c:pt>
                <c:pt idx="5906">
                  <c:v>41144.0</c:v>
                </c:pt>
                <c:pt idx="5907">
                  <c:v>41145.0</c:v>
                </c:pt>
                <c:pt idx="5908">
                  <c:v>41148.0</c:v>
                </c:pt>
                <c:pt idx="5909">
                  <c:v>41149.0</c:v>
                </c:pt>
                <c:pt idx="5910">
                  <c:v>41150.0</c:v>
                </c:pt>
                <c:pt idx="5911">
                  <c:v>41151.0</c:v>
                </c:pt>
                <c:pt idx="5912">
                  <c:v>41152.0</c:v>
                </c:pt>
                <c:pt idx="5913">
                  <c:v>41155.0</c:v>
                </c:pt>
                <c:pt idx="5914">
                  <c:v>41156.0</c:v>
                </c:pt>
                <c:pt idx="5915">
                  <c:v>41157.0</c:v>
                </c:pt>
                <c:pt idx="5916">
                  <c:v>41158.0</c:v>
                </c:pt>
                <c:pt idx="5917">
                  <c:v>41159.0</c:v>
                </c:pt>
                <c:pt idx="5918">
                  <c:v>41162.0</c:v>
                </c:pt>
                <c:pt idx="5919">
                  <c:v>41163.0</c:v>
                </c:pt>
                <c:pt idx="5920">
                  <c:v>41164.0</c:v>
                </c:pt>
                <c:pt idx="5921">
                  <c:v>41165.0</c:v>
                </c:pt>
                <c:pt idx="5922">
                  <c:v>41166.0</c:v>
                </c:pt>
                <c:pt idx="5923">
                  <c:v>41169.0</c:v>
                </c:pt>
                <c:pt idx="5924">
                  <c:v>41170.0</c:v>
                </c:pt>
                <c:pt idx="5925">
                  <c:v>41171.0</c:v>
                </c:pt>
                <c:pt idx="5926">
                  <c:v>41172.0</c:v>
                </c:pt>
                <c:pt idx="5927">
                  <c:v>41173.0</c:v>
                </c:pt>
                <c:pt idx="5928">
                  <c:v>41176.0</c:v>
                </c:pt>
                <c:pt idx="5929">
                  <c:v>41177.0</c:v>
                </c:pt>
                <c:pt idx="5930">
                  <c:v>41178.0</c:v>
                </c:pt>
                <c:pt idx="5931">
                  <c:v>41179.0</c:v>
                </c:pt>
                <c:pt idx="5932">
                  <c:v>41180.0</c:v>
                </c:pt>
                <c:pt idx="5933">
                  <c:v>41183.0</c:v>
                </c:pt>
                <c:pt idx="5934">
                  <c:v>41184.0</c:v>
                </c:pt>
                <c:pt idx="5935">
                  <c:v>41185.0</c:v>
                </c:pt>
                <c:pt idx="5936">
                  <c:v>41186.0</c:v>
                </c:pt>
                <c:pt idx="5937">
                  <c:v>41187.0</c:v>
                </c:pt>
                <c:pt idx="5938">
                  <c:v>41190.0</c:v>
                </c:pt>
                <c:pt idx="5939">
                  <c:v>41191.0</c:v>
                </c:pt>
                <c:pt idx="5940">
                  <c:v>41192.0</c:v>
                </c:pt>
                <c:pt idx="5941">
                  <c:v>41193.0</c:v>
                </c:pt>
                <c:pt idx="5942">
                  <c:v>41194.0</c:v>
                </c:pt>
                <c:pt idx="5943">
                  <c:v>41197.0</c:v>
                </c:pt>
                <c:pt idx="5944">
                  <c:v>41198.0</c:v>
                </c:pt>
                <c:pt idx="5945">
                  <c:v>41199.0</c:v>
                </c:pt>
                <c:pt idx="5946">
                  <c:v>41200.0</c:v>
                </c:pt>
                <c:pt idx="5947">
                  <c:v>41201.0</c:v>
                </c:pt>
                <c:pt idx="5948">
                  <c:v>41204.0</c:v>
                </c:pt>
                <c:pt idx="5949">
                  <c:v>41205.0</c:v>
                </c:pt>
                <c:pt idx="5950">
                  <c:v>41206.0</c:v>
                </c:pt>
                <c:pt idx="5951">
                  <c:v>41207.0</c:v>
                </c:pt>
                <c:pt idx="5952">
                  <c:v>41208.0</c:v>
                </c:pt>
                <c:pt idx="5953">
                  <c:v>41211.0</c:v>
                </c:pt>
                <c:pt idx="5954">
                  <c:v>41212.0</c:v>
                </c:pt>
                <c:pt idx="5955">
                  <c:v>41213.0</c:v>
                </c:pt>
                <c:pt idx="5956">
                  <c:v>41214.0</c:v>
                </c:pt>
                <c:pt idx="5957">
                  <c:v>41215.0</c:v>
                </c:pt>
                <c:pt idx="5958">
                  <c:v>41218.0</c:v>
                </c:pt>
                <c:pt idx="5959">
                  <c:v>41219.0</c:v>
                </c:pt>
                <c:pt idx="5960">
                  <c:v>41220.0</c:v>
                </c:pt>
                <c:pt idx="5961">
                  <c:v>41221.0</c:v>
                </c:pt>
                <c:pt idx="5962">
                  <c:v>41222.0</c:v>
                </c:pt>
                <c:pt idx="5963">
                  <c:v>41225.0</c:v>
                </c:pt>
                <c:pt idx="5964">
                  <c:v>41226.0</c:v>
                </c:pt>
                <c:pt idx="5965">
                  <c:v>41227.0</c:v>
                </c:pt>
                <c:pt idx="5966">
                  <c:v>41228.0</c:v>
                </c:pt>
                <c:pt idx="5967">
                  <c:v>41229.0</c:v>
                </c:pt>
                <c:pt idx="5968">
                  <c:v>41232.0</c:v>
                </c:pt>
                <c:pt idx="5969">
                  <c:v>41233.0</c:v>
                </c:pt>
                <c:pt idx="5970">
                  <c:v>41234.0</c:v>
                </c:pt>
                <c:pt idx="5971">
                  <c:v>41235.0</c:v>
                </c:pt>
                <c:pt idx="5972">
                  <c:v>41236.0</c:v>
                </c:pt>
                <c:pt idx="5973">
                  <c:v>41239.0</c:v>
                </c:pt>
                <c:pt idx="5974">
                  <c:v>41240.0</c:v>
                </c:pt>
                <c:pt idx="5975">
                  <c:v>41241.0</c:v>
                </c:pt>
                <c:pt idx="5976">
                  <c:v>41242.0</c:v>
                </c:pt>
                <c:pt idx="5977">
                  <c:v>41243.0</c:v>
                </c:pt>
                <c:pt idx="5978">
                  <c:v>41246.0</c:v>
                </c:pt>
                <c:pt idx="5979">
                  <c:v>41247.0</c:v>
                </c:pt>
                <c:pt idx="5980">
                  <c:v>41248.0</c:v>
                </c:pt>
                <c:pt idx="5981">
                  <c:v>41249.0</c:v>
                </c:pt>
                <c:pt idx="5982">
                  <c:v>41250.0</c:v>
                </c:pt>
                <c:pt idx="5983">
                  <c:v>41253.0</c:v>
                </c:pt>
                <c:pt idx="5984">
                  <c:v>41254.0</c:v>
                </c:pt>
                <c:pt idx="5985">
                  <c:v>41255.0</c:v>
                </c:pt>
                <c:pt idx="5986">
                  <c:v>41256.0</c:v>
                </c:pt>
                <c:pt idx="5987">
                  <c:v>41257.0</c:v>
                </c:pt>
                <c:pt idx="5988">
                  <c:v>41260.0</c:v>
                </c:pt>
                <c:pt idx="5989">
                  <c:v>41261.0</c:v>
                </c:pt>
                <c:pt idx="5990">
                  <c:v>41262.0</c:v>
                </c:pt>
                <c:pt idx="5991">
                  <c:v>41263.0</c:v>
                </c:pt>
                <c:pt idx="5992">
                  <c:v>41264.0</c:v>
                </c:pt>
                <c:pt idx="5993">
                  <c:v>41267.0</c:v>
                </c:pt>
                <c:pt idx="5994">
                  <c:v>41268.0</c:v>
                </c:pt>
                <c:pt idx="5995">
                  <c:v>41269.0</c:v>
                </c:pt>
                <c:pt idx="5996">
                  <c:v>41270.0</c:v>
                </c:pt>
                <c:pt idx="5997">
                  <c:v>41271.0</c:v>
                </c:pt>
                <c:pt idx="5998">
                  <c:v>41274.0</c:v>
                </c:pt>
                <c:pt idx="5999">
                  <c:v>41275.0</c:v>
                </c:pt>
                <c:pt idx="6000">
                  <c:v>41276.0</c:v>
                </c:pt>
                <c:pt idx="6001">
                  <c:v>41277.0</c:v>
                </c:pt>
                <c:pt idx="6002">
                  <c:v>41278.0</c:v>
                </c:pt>
                <c:pt idx="6003">
                  <c:v>41281.0</c:v>
                </c:pt>
                <c:pt idx="6004">
                  <c:v>41282.0</c:v>
                </c:pt>
                <c:pt idx="6005">
                  <c:v>41283.0</c:v>
                </c:pt>
                <c:pt idx="6006">
                  <c:v>41284.0</c:v>
                </c:pt>
                <c:pt idx="6007">
                  <c:v>41285.0</c:v>
                </c:pt>
                <c:pt idx="6008">
                  <c:v>41288.0</c:v>
                </c:pt>
                <c:pt idx="6009">
                  <c:v>41289.0</c:v>
                </c:pt>
                <c:pt idx="6010">
                  <c:v>41290.0</c:v>
                </c:pt>
                <c:pt idx="6011">
                  <c:v>41291.0</c:v>
                </c:pt>
                <c:pt idx="6012">
                  <c:v>41292.0</c:v>
                </c:pt>
                <c:pt idx="6013">
                  <c:v>41295.0</c:v>
                </c:pt>
                <c:pt idx="6014">
                  <c:v>41296.0</c:v>
                </c:pt>
                <c:pt idx="6015">
                  <c:v>41297.0</c:v>
                </c:pt>
                <c:pt idx="6016">
                  <c:v>41298.0</c:v>
                </c:pt>
                <c:pt idx="6017">
                  <c:v>41299.0</c:v>
                </c:pt>
                <c:pt idx="6018">
                  <c:v>41302.0</c:v>
                </c:pt>
                <c:pt idx="6019">
                  <c:v>41303.0</c:v>
                </c:pt>
                <c:pt idx="6020">
                  <c:v>41304.0</c:v>
                </c:pt>
                <c:pt idx="6021">
                  <c:v>41305.0</c:v>
                </c:pt>
                <c:pt idx="6022">
                  <c:v>41306.0</c:v>
                </c:pt>
                <c:pt idx="6023">
                  <c:v>41309.0</c:v>
                </c:pt>
                <c:pt idx="6024">
                  <c:v>41310.0</c:v>
                </c:pt>
                <c:pt idx="6025">
                  <c:v>41311.0</c:v>
                </c:pt>
                <c:pt idx="6026">
                  <c:v>41312.0</c:v>
                </c:pt>
                <c:pt idx="6027">
                  <c:v>41313.0</c:v>
                </c:pt>
                <c:pt idx="6028">
                  <c:v>41316.0</c:v>
                </c:pt>
                <c:pt idx="6029">
                  <c:v>41317.0</c:v>
                </c:pt>
                <c:pt idx="6030">
                  <c:v>41318.0</c:v>
                </c:pt>
                <c:pt idx="6031">
                  <c:v>41319.0</c:v>
                </c:pt>
                <c:pt idx="6032">
                  <c:v>41320.0</c:v>
                </c:pt>
                <c:pt idx="6033">
                  <c:v>41323.0</c:v>
                </c:pt>
                <c:pt idx="6034">
                  <c:v>41324.0</c:v>
                </c:pt>
                <c:pt idx="6035">
                  <c:v>41325.0</c:v>
                </c:pt>
                <c:pt idx="6036">
                  <c:v>41326.0</c:v>
                </c:pt>
                <c:pt idx="6037">
                  <c:v>41327.0</c:v>
                </c:pt>
                <c:pt idx="6038">
                  <c:v>41330.0</c:v>
                </c:pt>
                <c:pt idx="6039">
                  <c:v>41331.0</c:v>
                </c:pt>
                <c:pt idx="6040">
                  <c:v>41332.0</c:v>
                </c:pt>
                <c:pt idx="6041">
                  <c:v>41333.0</c:v>
                </c:pt>
                <c:pt idx="6042">
                  <c:v>41334.0</c:v>
                </c:pt>
                <c:pt idx="6043">
                  <c:v>41337.0</c:v>
                </c:pt>
                <c:pt idx="6044">
                  <c:v>41338.0</c:v>
                </c:pt>
                <c:pt idx="6045">
                  <c:v>41339.0</c:v>
                </c:pt>
                <c:pt idx="6046">
                  <c:v>41340.0</c:v>
                </c:pt>
                <c:pt idx="6047">
                  <c:v>41341.0</c:v>
                </c:pt>
                <c:pt idx="6048">
                  <c:v>41344.0</c:v>
                </c:pt>
                <c:pt idx="6049">
                  <c:v>41345.0</c:v>
                </c:pt>
                <c:pt idx="6050">
                  <c:v>41346.0</c:v>
                </c:pt>
                <c:pt idx="6051">
                  <c:v>41347.0</c:v>
                </c:pt>
                <c:pt idx="6052">
                  <c:v>41348.0</c:v>
                </c:pt>
                <c:pt idx="6053">
                  <c:v>41351.0</c:v>
                </c:pt>
                <c:pt idx="6054">
                  <c:v>41352.0</c:v>
                </c:pt>
                <c:pt idx="6055">
                  <c:v>41353.0</c:v>
                </c:pt>
                <c:pt idx="6056">
                  <c:v>41354.0</c:v>
                </c:pt>
                <c:pt idx="6057">
                  <c:v>41355.0</c:v>
                </c:pt>
                <c:pt idx="6058">
                  <c:v>41358.0</c:v>
                </c:pt>
                <c:pt idx="6059">
                  <c:v>41359.0</c:v>
                </c:pt>
                <c:pt idx="6060">
                  <c:v>41360.0</c:v>
                </c:pt>
                <c:pt idx="6061">
                  <c:v>41361.0</c:v>
                </c:pt>
                <c:pt idx="6062">
                  <c:v>41362.0</c:v>
                </c:pt>
                <c:pt idx="6063">
                  <c:v>41365.0</c:v>
                </c:pt>
                <c:pt idx="6064">
                  <c:v>41366.0</c:v>
                </c:pt>
                <c:pt idx="6065">
                  <c:v>41367.0</c:v>
                </c:pt>
                <c:pt idx="6066">
                  <c:v>41368.0</c:v>
                </c:pt>
                <c:pt idx="6067">
                  <c:v>41369.0</c:v>
                </c:pt>
                <c:pt idx="6068">
                  <c:v>41372.0</c:v>
                </c:pt>
                <c:pt idx="6069">
                  <c:v>41373.0</c:v>
                </c:pt>
                <c:pt idx="6070">
                  <c:v>41374.0</c:v>
                </c:pt>
                <c:pt idx="6071">
                  <c:v>41375.0</c:v>
                </c:pt>
                <c:pt idx="6072">
                  <c:v>41376.0</c:v>
                </c:pt>
                <c:pt idx="6073">
                  <c:v>41379.0</c:v>
                </c:pt>
                <c:pt idx="6074">
                  <c:v>41380.0</c:v>
                </c:pt>
                <c:pt idx="6075">
                  <c:v>41381.0</c:v>
                </c:pt>
                <c:pt idx="6076">
                  <c:v>41382.0</c:v>
                </c:pt>
                <c:pt idx="6077">
                  <c:v>41383.0</c:v>
                </c:pt>
                <c:pt idx="6078">
                  <c:v>41386.0</c:v>
                </c:pt>
                <c:pt idx="6079">
                  <c:v>41387.0</c:v>
                </c:pt>
                <c:pt idx="6080">
                  <c:v>41388.0</c:v>
                </c:pt>
                <c:pt idx="6081">
                  <c:v>41389.0</c:v>
                </c:pt>
                <c:pt idx="6082">
                  <c:v>41390.0</c:v>
                </c:pt>
                <c:pt idx="6083">
                  <c:v>41393.0</c:v>
                </c:pt>
                <c:pt idx="6084">
                  <c:v>41394.0</c:v>
                </c:pt>
                <c:pt idx="6085">
                  <c:v>41395.0</c:v>
                </c:pt>
                <c:pt idx="6086">
                  <c:v>41396.0</c:v>
                </c:pt>
                <c:pt idx="6087">
                  <c:v>41397.0</c:v>
                </c:pt>
                <c:pt idx="6088">
                  <c:v>41400.0</c:v>
                </c:pt>
                <c:pt idx="6089">
                  <c:v>41401.0</c:v>
                </c:pt>
                <c:pt idx="6090">
                  <c:v>41402.0</c:v>
                </c:pt>
                <c:pt idx="6091">
                  <c:v>41403.0</c:v>
                </c:pt>
                <c:pt idx="6092">
                  <c:v>41404.0</c:v>
                </c:pt>
                <c:pt idx="6093">
                  <c:v>41407.0</c:v>
                </c:pt>
                <c:pt idx="6094">
                  <c:v>41408.0</c:v>
                </c:pt>
                <c:pt idx="6095">
                  <c:v>41409.0</c:v>
                </c:pt>
                <c:pt idx="6096">
                  <c:v>41410.0</c:v>
                </c:pt>
                <c:pt idx="6097">
                  <c:v>41411.0</c:v>
                </c:pt>
                <c:pt idx="6098">
                  <c:v>41414.0</c:v>
                </c:pt>
                <c:pt idx="6099">
                  <c:v>41415.0</c:v>
                </c:pt>
                <c:pt idx="6100">
                  <c:v>41416.0</c:v>
                </c:pt>
                <c:pt idx="6101">
                  <c:v>41417.0</c:v>
                </c:pt>
                <c:pt idx="6102">
                  <c:v>41418.0</c:v>
                </c:pt>
                <c:pt idx="6103">
                  <c:v>41421.0</c:v>
                </c:pt>
                <c:pt idx="6104">
                  <c:v>41422.0</c:v>
                </c:pt>
                <c:pt idx="6105">
                  <c:v>41423.0</c:v>
                </c:pt>
                <c:pt idx="6106">
                  <c:v>41424.0</c:v>
                </c:pt>
                <c:pt idx="6107">
                  <c:v>41425.0</c:v>
                </c:pt>
                <c:pt idx="6108">
                  <c:v>41428.0</c:v>
                </c:pt>
                <c:pt idx="6109">
                  <c:v>41429.0</c:v>
                </c:pt>
                <c:pt idx="6110">
                  <c:v>41430.0</c:v>
                </c:pt>
                <c:pt idx="6111">
                  <c:v>41431.0</c:v>
                </c:pt>
                <c:pt idx="6112">
                  <c:v>41432.0</c:v>
                </c:pt>
                <c:pt idx="6113">
                  <c:v>41435.0</c:v>
                </c:pt>
                <c:pt idx="6114">
                  <c:v>41436.0</c:v>
                </c:pt>
                <c:pt idx="6115">
                  <c:v>41437.0</c:v>
                </c:pt>
                <c:pt idx="6116">
                  <c:v>41438.0</c:v>
                </c:pt>
                <c:pt idx="6117">
                  <c:v>41439.0</c:v>
                </c:pt>
                <c:pt idx="6118">
                  <c:v>41442.0</c:v>
                </c:pt>
                <c:pt idx="6119">
                  <c:v>41443.0</c:v>
                </c:pt>
                <c:pt idx="6120">
                  <c:v>41444.0</c:v>
                </c:pt>
                <c:pt idx="6121">
                  <c:v>41445.0</c:v>
                </c:pt>
                <c:pt idx="6122">
                  <c:v>41446.0</c:v>
                </c:pt>
                <c:pt idx="6123">
                  <c:v>41449.0</c:v>
                </c:pt>
                <c:pt idx="6124">
                  <c:v>41450.0</c:v>
                </c:pt>
                <c:pt idx="6125">
                  <c:v>41451.0</c:v>
                </c:pt>
                <c:pt idx="6126">
                  <c:v>41452.0</c:v>
                </c:pt>
                <c:pt idx="6127">
                  <c:v>41453.0</c:v>
                </c:pt>
                <c:pt idx="6128">
                  <c:v>41456.0</c:v>
                </c:pt>
                <c:pt idx="6129">
                  <c:v>41457.0</c:v>
                </c:pt>
                <c:pt idx="6130">
                  <c:v>41458.0</c:v>
                </c:pt>
                <c:pt idx="6131">
                  <c:v>41459.0</c:v>
                </c:pt>
                <c:pt idx="6132">
                  <c:v>41460.0</c:v>
                </c:pt>
                <c:pt idx="6133">
                  <c:v>41463.0</c:v>
                </c:pt>
                <c:pt idx="6134">
                  <c:v>41464.0</c:v>
                </c:pt>
                <c:pt idx="6135">
                  <c:v>41465.0</c:v>
                </c:pt>
                <c:pt idx="6136">
                  <c:v>41466.0</c:v>
                </c:pt>
                <c:pt idx="6137">
                  <c:v>41467.0</c:v>
                </c:pt>
                <c:pt idx="6138">
                  <c:v>41470.0</c:v>
                </c:pt>
                <c:pt idx="6139">
                  <c:v>41471.0</c:v>
                </c:pt>
                <c:pt idx="6140">
                  <c:v>41472.0</c:v>
                </c:pt>
                <c:pt idx="6141">
                  <c:v>41473.0</c:v>
                </c:pt>
                <c:pt idx="6142">
                  <c:v>41474.0</c:v>
                </c:pt>
                <c:pt idx="6143">
                  <c:v>41477.0</c:v>
                </c:pt>
                <c:pt idx="6144">
                  <c:v>41478.0</c:v>
                </c:pt>
                <c:pt idx="6145">
                  <c:v>41479.0</c:v>
                </c:pt>
                <c:pt idx="6146">
                  <c:v>41480.0</c:v>
                </c:pt>
                <c:pt idx="6147">
                  <c:v>41481.0</c:v>
                </c:pt>
                <c:pt idx="6148">
                  <c:v>41484.0</c:v>
                </c:pt>
                <c:pt idx="6149">
                  <c:v>41485.0</c:v>
                </c:pt>
                <c:pt idx="6150">
                  <c:v>41486.0</c:v>
                </c:pt>
                <c:pt idx="6151">
                  <c:v>41487.0</c:v>
                </c:pt>
                <c:pt idx="6152">
                  <c:v>41488.0</c:v>
                </c:pt>
                <c:pt idx="6153">
                  <c:v>41491.0</c:v>
                </c:pt>
                <c:pt idx="6154">
                  <c:v>41492.0</c:v>
                </c:pt>
                <c:pt idx="6155">
                  <c:v>41493.0</c:v>
                </c:pt>
                <c:pt idx="6156">
                  <c:v>41494.0</c:v>
                </c:pt>
                <c:pt idx="6157">
                  <c:v>41495.0</c:v>
                </c:pt>
                <c:pt idx="6158">
                  <c:v>41498.0</c:v>
                </c:pt>
                <c:pt idx="6159">
                  <c:v>41499.0</c:v>
                </c:pt>
                <c:pt idx="6160">
                  <c:v>41500.0</c:v>
                </c:pt>
                <c:pt idx="6161">
                  <c:v>41501.0</c:v>
                </c:pt>
                <c:pt idx="6162">
                  <c:v>41502.0</c:v>
                </c:pt>
                <c:pt idx="6163">
                  <c:v>41505.0</c:v>
                </c:pt>
                <c:pt idx="6164">
                  <c:v>41506.0</c:v>
                </c:pt>
                <c:pt idx="6165">
                  <c:v>41507.0</c:v>
                </c:pt>
                <c:pt idx="6166">
                  <c:v>41508.0</c:v>
                </c:pt>
                <c:pt idx="6167">
                  <c:v>41509.0</c:v>
                </c:pt>
                <c:pt idx="6168">
                  <c:v>41512.0</c:v>
                </c:pt>
                <c:pt idx="6169">
                  <c:v>41513.0</c:v>
                </c:pt>
                <c:pt idx="6170">
                  <c:v>41514.0</c:v>
                </c:pt>
                <c:pt idx="6171">
                  <c:v>41515.0</c:v>
                </c:pt>
                <c:pt idx="6172">
                  <c:v>41516.0</c:v>
                </c:pt>
                <c:pt idx="6173">
                  <c:v>41519.0</c:v>
                </c:pt>
                <c:pt idx="6174">
                  <c:v>41520.0</c:v>
                </c:pt>
                <c:pt idx="6175">
                  <c:v>41521.0</c:v>
                </c:pt>
                <c:pt idx="6176">
                  <c:v>41522.0</c:v>
                </c:pt>
                <c:pt idx="6177">
                  <c:v>41523.0</c:v>
                </c:pt>
                <c:pt idx="6178">
                  <c:v>41526.0</c:v>
                </c:pt>
                <c:pt idx="6179">
                  <c:v>41527.0</c:v>
                </c:pt>
                <c:pt idx="6180">
                  <c:v>41528.0</c:v>
                </c:pt>
                <c:pt idx="6181">
                  <c:v>41529.0</c:v>
                </c:pt>
                <c:pt idx="6182">
                  <c:v>41530.0</c:v>
                </c:pt>
                <c:pt idx="6183">
                  <c:v>41533.0</c:v>
                </c:pt>
                <c:pt idx="6184">
                  <c:v>41534.0</c:v>
                </c:pt>
                <c:pt idx="6185">
                  <c:v>41535.0</c:v>
                </c:pt>
                <c:pt idx="6186">
                  <c:v>41536.0</c:v>
                </c:pt>
                <c:pt idx="6187">
                  <c:v>41537.0</c:v>
                </c:pt>
                <c:pt idx="6188">
                  <c:v>41540.0</c:v>
                </c:pt>
                <c:pt idx="6189">
                  <c:v>41541.0</c:v>
                </c:pt>
                <c:pt idx="6190">
                  <c:v>41542.0</c:v>
                </c:pt>
                <c:pt idx="6191">
                  <c:v>41543.0</c:v>
                </c:pt>
                <c:pt idx="6192">
                  <c:v>41544.0</c:v>
                </c:pt>
                <c:pt idx="6193">
                  <c:v>41547.0</c:v>
                </c:pt>
                <c:pt idx="6194">
                  <c:v>41548.0</c:v>
                </c:pt>
                <c:pt idx="6195">
                  <c:v>41549.0</c:v>
                </c:pt>
                <c:pt idx="6196">
                  <c:v>41550.0</c:v>
                </c:pt>
                <c:pt idx="6197">
                  <c:v>41551.0</c:v>
                </c:pt>
                <c:pt idx="6198">
                  <c:v>41554.0</c:v>
                </c:pt>
                <c:pt idx="6199">
                  <c:v>41555.0</c:v>
                </c:pt>
                <c:pt idx="6200">
                  <c:v>41556.0</c:v>
                </c:pt>
                <c:pt idx="6201">
                  <c:v>41557.0</c:v>
                </c:pt>
                <c:pt idx="6202">
                  <c:v>41558.0</c:v>
                </c:pt>
                <c:pt idx="6203">
                  <c:v>41561.0</c:v>
                </c:pt>
                <c:pt idx="6204">
                  <c:v>41562.0</c:v>
                </c:pt>
                <c:pt idx="6205">
                  <c:v>41563.0</c:v>
                </c:pt>
                <c:pt idx="6206">
                  <c:v>41564.0</c:v>
                </c:pt>
                <c:pt idx="6207">
                  <c:v>41565.0</c:v>
                </c:pt>
                <c:pt idx="6208">
                  <c:v>41568.0</c:v>
                </c:pt>
                <c:pt idx="6209">
                  <c:v>41569.0</c:v>
                </c:pt>
                <c:pt idx="6210">
                  <c:v>41570.0</c:v>
                </c:pt>
                <c:pt idx="6211">
                  <c:v>41571.0</c:v>
                </c:pt>
                <c:pt idx="6212">
                  <c:v>41572.0</c:v>
                </c:pt>
                <c:pt idx="6213">
                  <c:v>41575.0</c:v>
                </c:pt>
                <c:pt idx="6214">
                  <c:v>41576.0</c:v>
                </c:pt>
                <c:pt idx="6215">
                  <c:v>41577.0</c:v>
                </c:pt>
                <c:pt idx="6216">
                  <c:v>41578.0</c:v>
                </c:pt>
                <c:pt idx="6217">
                  <c:v>41579.0</c:v>
                </c:pt>
                <c:pt idx="6218">
                  <c:v>41582.0</c:v>
                </c:pt>
                <c:pt idx="6219">
                  <c:v>41583.0</c:v>
                </c:pt>
                <c:pt idx="6220">
                  <c:v>41584.0</c:v>
                </c:pt>
                <c:pt idx="6221">
                  <c:v>41585.0</c:v>
                </c:pt>
                <c:pt idx="6222">
                  <c:v>41586.0</c:v>
                </c:pt>
                <c:pt idx="6223">
                  <c:v>41589.0</c:v>
                </c:pt>
                <c:pt idx="6224">
                  <c:v>41590.0</c:v>
                </c:pt>
                <c:pt idx="6225">
                  <c:v>41591.0</c:v>
                </c:pt>
                <c:pt idx="6226">
                  <c:v>41592.0</c:v>
                </c:pt>
                <c:pt idx="6227">
                  <c:v>41593.0</c:v>
                </c:pt>
                <c:pt idx="6228">
                  <c:v>41596.0</c:v>
                </c:pt>
                <c:pt idx="6229">
                  <c:v>41597.0</c:v>
                </c:pt>
                <c:pt idx="6230">
                  <c:v>41598.0</c:v>
                </c:pt>
                <c:pt idx="6231">
                  <c:v>41599.0</c:v>
                </c:pt>
                <c:pt idx="6232">
                  <c:v>41600.0</c:v>
                </c:pt>
                <c:pt idx="6233">
                  <c:v>41603.0</c:v>
                </c:pt>
                <c:pt idx="6234">
                  <c:v>41604.0</c:v>
                </c:pt>
                <c:pt idx="6235">
                  <c:v>41605.0</c:v>
                </c:pt>
                <c:pt idx="6236">
                  <c:v>41606.0</c:v>
                </c:pt>
                <c:pt idx="6237">
                  <c:v>41607.0</c:v>
                </c:pt>
                <c:pt idx="6238">
                  <c:v>41610.0</c:v>
                </c:pt>
                <c:pt idx="6239">
                  <c:v>41611.0</c:v>
                </c:pt>
                <c:pt idx="6240">
                  <c:v>41612.0</c:v>
                </c:pt>
                <c:pt idx="6241">
                  <c:v>41613.0</c:v>
                </c:pt>
                <c:pt idx="6242">
                  <c:v>41614.0</c:v>
                </c:pt>
                <c:pt idx="6243">
                  <c:v>41617.0</c:v>
                </c:pt>
                <c:pt idx="6244">
                  <c:v>41618.0</c:v>
                </c:pt>
                <c:pt idx="6245">
                  <c:v>41619.0</c:v>
                </c:pt>
                <c:pt idx="6246">
                  <c:v>41620.0</c:v>
                </c:pt>
                <c:pt idx="6247">
                  <c:v>41621.0</c:v>
                </c:pt>
                <c:pt idx="6248">
                  <c:v>41624.0</c:v>
                </c:pt>
                <c:pt idx="6249">
                  <c:v>41625.0</c:v>
                </c:pt>
                <c:pt idx="6250">
                  <c:v>41626.0</c:v>
                </c:pt>
                <c:pt idx="6251">
                  <c:v>41627.0</c:v>
                </c:pt>
                <c:pt idx="6252">
                  <c:v>41628.0</c:v>
                </c:pt>
                <c:pt idx="6253">
                  <c:v>41631.0</c:v>
                </c:pt>
                <c:pt idx="6254">
                  <c:v>41632.0</c:v>
                </c:pt>
                <c:pt idx="6255">
                  <c:v>41633.0</c:v>
                </c:pt>
                <c:pt idx="6256">
                  <c:v>41634.0</c:v>
                </c:pt>
                <c:pt idx="6257">
                  <c:v>41635.0</c:v>
                </c:pt>
                <c:pt idx="6258">
                  <c:v>41638.0</c:v>
                </c:pt>
                <c:pt idx="6259">
                  <c:v>41639.0</c:v>
                </c:pt>
                <c:pt idx="6260">
                  <c:v>41640.0</c:v>
                </c:pt>
                <c:pt idx="6261">
                  <c:v>41641.0</c:v>
                </c:pt>
                <c:pt idx="6262">
                  <c:v>41642.0</c:v>
                </c:pt>
                <c:pt idx="6263">
                  <c:v>41645.0</c:v>
                </c:pt>
                <c:pt idx="6264">
                  <c:v>41646.0</c:v>
                </c:pt>
                <c:pt idx="6265">
                  <c:v>41647.0</c:v>
                </c:pt>
                <c:pt idx="6266">
                  <c:v>41648.0</c:v>
                </c:pt>
                <c:pt idx="6267">
                  <c:v>41649.0</c:v>
                </c:pt>
                <c:pt idx="6268">
                  <c:v>41652.0</c:v>
                </c:pt>
                <c:pt idx="6269">
                  <c:v>41653.0</c:v>
                </c:pt>
                <c:pt idx="6270">
                  <c:v>41654.0</c:v>
                </c:pt>
                <c:pt idx="6271">
                  <c:v>41655.0</c:v>
                </c:pt>
                <c:pt idx="6272">
                  <c:v>41656.0</c:v>
                </c:pt>
                <c:pt idx="6273">
                  <c:v>41659.0</c:v>
                </c:pt>
                <c:pt idx="6274">
                  <c:v>41660.0</c:v>
                </c:pt>
                <c:pt idx="6275">
                  <c:v>41661.0</c:v>
                </c:pt>
                <c:pt idx="6276">
                  <c:v>41662.0</c:v>
                </c:pt>
                <c:pt idx="6277">
                  <c:v>41663.0</c:v>
                </c:pt>
                <c:pt idx="6278">
                  <c:v>41666.0</c:v>
                </c:pt>
                <c:pt idx="6279">
                  <c:v>41667.0</c:v>
                </c:pt>
                <c:pt idx="6280">
                  <c:v>41668.0</c:v>
                </c:pt>
                <c:pt idx="6281">
                  <c:v>41669.0</c:v>
                </c:pt>
                <c:pt idx="6282">
                  <c:v>41670.0</c:v>
                </c:pt>
                <c:pt idx="6283">
                  <c:v>41673.0</c:v>
                </c:pt>
                <c:pt idx="6284">
                  <c:v>41674.0</c:v>
                </c:pt>
                <c:pt idx="6285">
                  <c:v>41675.0</c:v>
                </c:pt>
                <c:pt idx="6286">
                  <c:v>41676.0</c:v>
                </c:pt>
                <c:pt idx="6287">
                  <c:v>41677.0</c:v>
                </c:pt>
                <c:pt idx="6288">
                  <c:v>41680.0</c:v>
                </c:pt>
                <c:pt idx="6289">
                  <c:v>41681.0</c:v>
                </c:pt>
                <c:pt idx="6290">
                  <c:v>41682.0</c:v>
                </c:pt>
                <c:pt idx="6291">
                  <c:v>41683.0</c:v>
                </c:pt>
                <c:pt idx="6292">
                  <c:v>41684.0</c:v>
                </c:pt>
                <c:pt idx="6293">
                  <c:v>41687.0</c:v>
                </c:pt>
                <c:pt idx="6294">
                  <c:v>41688.0</c:v>
                </c:pt>
                <c:pt idx="6295">
                  <c:v>41689.0</c:v>
                </c:pt>
                <c:pt idx="6296">
                  <c:v>41690.0</c:v>
                </c:pt>
                <c:pt idx="6297">
                  <c:v>41691.0</c:v>
                </c:pt>
                <c:pt idx="6298">
                  <c:v>41694.0</c:v>
                </c:pt>
                <c:pt idx="6299">
                  <c:v>41695.0</c:v>
                </c:pt>
                <c:pt idx="6300">
                  <c:v>41696.0</c:v>
                </c:pt>
                <c:pt idx="6301">
                  <c:v>41697.0</c:v>
                </c:pt>
                <c:pt idx="6302">
                  <c:v>41698.0</c:v>
                </c:pt>
                <c:pt idx="6303">
                  <c:v>41701.0</c:v>
                </c:pt>
                <c:pt idx="6304">
                  <c:v>41702.0</c:v>
                </c:pt>
                <c:pt idx="6305">
                  <c:v>41703.0</c:v>
                </c:pt>
                <c:pt idx="6306">
                  <c:v>41704.0</c:v>
                </c:pt>
                <c:pt idx="6307">
                  <c:v>41705.0</c:v>
                </c:pt>
                <c:pt idx="6308">
                  <c:v>41708.0</c:v>
                </c:pt>
                <c:pt idx="6309">
                  <c:v>41709.0</c:v>
                </c:pt>
                <c:pt idx="6310">
                  <c:v>41710.0</c:v>
                </c:pt>
                <c:pt idx="6311">
                  <c:v>41711.0</c:v>
                </c:pt>
                <c:pt idx="6312">
                  <c:v>41712.0</c:v>
                </c:pt>
                <c:pt idx="6313">
                  <c:v>41715.0</c:v>
                </c:pt>
                <c:pt idx="6314">
                  <c:v>41716.0</c:v>
                </c:pt>
                <c:pt idx="6315">
                  <c:v>41717.0</c:v>
                </c:pt>
                <c:pt idx="6316">
                  <c:v>41718.0</c:v>
                </c:pt>
                <c:pt idx="6317">
                  <c:v>41719.0</c:v>
                </c:pt>
                <c:pt idx="6318">
                  <c:v>41722.0</c:v>
                </c:pt>
                <c:pt idx="6319">
                  <c:v>41723.0</c:v>
                </c:pt>
                <c:pt idx="6320">
                  <c:v>41724.0</c:v>
                </c:pt>
                <c:pt idx="6321">
                  <c:v>41725.0</c:v>
                </c:pt>
                <c:pt idx="6322">
                  <c:v>41726.0</c:v>
                </c:pt>
                <c:pt idx="6323">
                  <c:v>41729.0</c:v>
                </c:pt>
                <c:pt idx="6324">
                  <c:v>41730.0</c:v>
                </c:pt>
                <c:pt idx="6325">
                  <c:v>41731.0</c:v>
                </c:pt>
                <c:pt idx="6326">
                  <c:v>41732.0</c:v>
                </c:pt>
                <c:pt idx="6327">
                  <c:v>41733.0</c:v>
                </c:pt>
                <c:pt idx="6328">
                  <c:v>41736.0</c:v>
                </c:pt>
                <c:pt idx="6329">
                  <c:v>41737.0</c:v>
                </c:pt>
                <c:pt idx="6330">
                  <c:v>41738.0</c:v>
                </c:pt>
                <c:pt idx="6331">
                  <c:v>41739.0</c:v>
                </c:pt>
                <c:pt idx="6332">
                  <c:v>41740.0</c:v>
                </c:pt>
                <c:pt idx="6333">
                  <c:v>41743.0</c:v>
                </c:pt>
                <c:pt idx="6334">
                  <c:v>41744.0</c:v>
                </c:pt>
                <c:pt idx="6335">
                  <c:v>41745.0</c:v>
                </c:pt>
                <c:pt idx="6336">
                  <c:v>41746.0</c:v>
                </c:pt>
                <c:pt idx="6337">
                  <c:v>41747.0</c:v>
                </c:pt>
                <c:pt idx="6338">
                  <c:v>41750.0</c:v>
                </c:pt>
                <c:pt idx="6339">
                  <c:v>41751.0</c:v>
                </c:pt>
                <c:pt idx="6340">
                  <c:v>41752.0</c:v>
                </c:pt>
                <c:pt idx="6341">
                  <c:v>41753.0</c:v>
                </c:pt>
                <c:pt idx="6342">
                  <c:v>41754.0</c:v>
                </c:pt>
                <c:pt idx="6343">
                  <c:v>41757.0</c:v>
                </c:pt>
                <c:pt idx="6344">
                  <c:v>41758.0</c:v>
                </c:pt>
                <c:pt idx="6345">
                  <c:v>41759.0</c:v>
                </c:pt>
                <c:pt idx="6346">
                  <c:v>41760.0</c:v>
                </c:pt>
                <c:pt idx="6347">
                  <c:v>41761.0</c:v>
                </c:pt>
                <c:pt idx="6348">
                  <c:v>41764.0</c:v>
                </c:pt>
                <c:pt idx="6349">
                  <c:v>41765.0</c:v>
                </c:pt>
                <c:pt idx="6350">
                  <c:v>41766.0</c:v>
                </c:pt>
                <c:pt idx="6351">
                  <c:v>41767.0</c:v>
                </c:pt>
                <c:pt idx="6352">
                  <c:v>41768.0</c:v>
                </c:pt>
                <c:pt idx="6353">
                  <c:v>41771.0</c:v>
                </c:pt>
                <c:pt idx="6354">
                  <c:v>41772.0</c:v>
                </c:pt>
                <c:pt idx="6355">
                  <c:v>41773.0</c:v>
                </c:pt>
                <c:pt idx="6356">
                  <c:v>41774.0</c:v>
                </c:pt>
                <c:pt idx="6357">
                  <c:v>41775.0</c:v>
                </c:pt>
                <c:pt idx="6358">
                  <c:v>41778.0</c:v>
                </c:pt>
                <c:pt idx="6359">
                  <c:v>41779.0</c:v>
                </c:pt>
                <c:pt idx="6360">
                  <c:v>41780.0</c:v>
                </c:pt>
                <c:pt idx="6361">
                  <c:v>41781.0</c:v>
                </c:pt>
                <c:pt idx="6362">
                  <c:v>41782.0</c:v>
                </c:pt>
                <c:pt idx="6363">
                  <c:v>41785.0</c:v>
                </c:pt>
                <c:pt idx="6364">
                  <c:v>41786.0</c:v>
                </c:pt>
                <c:pt idx="6365">
                  <c:v>41787.0</c:v>
                </c:pt>
                <c:pt idx="6366">
                  <c:v>41788.0</c:v>
                </c:pt>
                <c:pt idx="6367">
                  <c:v>41789.0</c:v>
                </c:pt>
                <c:pt idx="6368">
                  <c:v>41792.0</c:v>
                </c:pt>
                <c:pt idx="6369">
                  <c:v>41793.0</c:v>
                </c:pt>
                <c:pt idx="6370">
                  <c:v>41794.0</c:v>
                </c:pt>
                <c:pt idx="6371">
                  <c:v>41795.0</c:v>
                </c:pt>
                <c:pt idx="6372">
                  <c:v>41796.0</c:v>
                </c:pt>
                <c:pt idx="6373">
                  <c:v>41799.0</c:v>
                </c:pt>
                <c:pt idx="6374">
                  <c:v>41800.0</c:v>
                </c:pt>
                <c:pt idx="6375">
                  <c:v>41801.0</c:v>
                </c:pt>
                <c:pt idx="6376">
                  <c:v>41802.0</c:v>
                </c:pt>
                <c:pt idx="6377">
                  <c:v>41803.0</c:v>
                </c:pt>
                <c:pt idx="6378">
                  <c:v>41806.0</c:v>
                </c:pt>
                <c:pt idx="6379">
                  <c:v>41807.0</c:v>
                </c:pt>
                <c:pt idx="6380">
                  <c:v>41808.0</c:v>
                </c:pt>
                <c:pt idx="6381">
                  <c:v>41809.0</c:v>
                </c:pt>
                <c:pt idx="6382">
                  <c:v>41810.0</c:v>
                </c:pt>
                <c:pt idx="6383">
                  <c:v>41813.0</c:v>
                </c:pt>
                <c:pt idx="6384">
                  <c:v>41814.0</c:v>
                </c:pt>
                <c:pt idx="6385">
                  <c:v>41815.0</c:v>
                </c:pt>
                <c:pt idx="6386">
                  <c:v>41816.0</c:v>
                </c:pt>
                <c:pt idx="6387">
                  <c:v>41817.0</c:v>
                </c:pt>
                <c:pt idx="6388">
                  <c:v>41820.0</c:v>
                </c:pt>
                <c:pt idx="6389">
                  <c:v>41821.0</c:v>
                </c:pt>
                <c:pt idx="6390">
                  <c:v>41822.0</c:v>
                </c:pt>
                <c:pt idx="6391">
                  <c:v>41823.0</c:v>
                </c:pt>
                <c:pt idx="6392">
                  <c:v>41824.0</c:v>
                </c:pt>
                <c:pt idx="6393">
                  <c:v>41827.0</c:v>
                </c:pt>
                <c:pt idx="6394">
                  <c:v>41828.0</c:v>
                </c:pt>
                <c:pt idx="6395">
                  <c:v>41829.0</c:v>
                </c:pt>
                <c:pt idx="6396">
                  <c:v>41830.0</c:v>
                </c:pt>
                <c:pt idx="6397">
                  <c:v>41831.0</c:v>
                </c:pt>
                <c:pt idx="6398">
                  <c:v>41834.0</c:v>
                </c:pt>
                <c:pt idx="6399">
                  <c:v>41835.0</c:v>
                </c:pt>
                <c:pt idx="6400">
                  <c:v>41836.0</c:v>
                </c:pt>
                <c:pt idx="6401">
                  <c:v>41837.0</c:v>
                </c:pt>
                <c:pt idx="6402">
                  <c:v>41838.0</c:v>
                </c:pt>
                <c:pt idx="6403">
                  <c:v>41841.0</c:v>
                </c:pt>
                <c:pt idx="6404">
                  <c:v>41842.0</c:v>
                </c:pt>
                <c:pt idx="6405">
                  <c:v>41843.0</c:v>
                </c:pt>
                <c:pt idx="6406">
                  <c:v>41844.0</c:v>
                </c:pt>
                <c:pt idx="6407">
                  <c:v>41845.0</c:v>
                </c:pt>
                <c:pt idx="6408">
                  <c:v>41848.0</c:v>
                </c:pt>
                <c:pt idx="6409">
                  <c:v>41849.0</c:v>
                </c:pt>
                <c:pt idx="6410">
                  <c:v>41850.0</c:v>
                </c:pt>
                <c:pt idx="6411">
                  <c:v>41851.0</c:v>
                </c:pt>
                <c:pt idx="6412">
                  <c:v>41852.0</c:v>
                </c:pt>
                <c:pt idx="6413">
                  <c:v>41855.0</c:v>
                </c:pt>
                <c:pt idx="6414">
                  <c:v>41856.0</c:v>
                </c:pt>
                <c:pt idx="6415">
                  <c:v>41857.0</c:v>
                </c:pt>
                <c:pt idx="6416">
                  <c:v>41858.0</c:v>
                </c:pt>
                <c:pt idx="6417">
                  <c:v>41859.0</c:v>
                </c:pt>
                <c:pt idx="6418">
                  <c:v>41862.0</c:v>
                </c:pt>
                <c:pt idx="6419">
                  <c:v>41863.0</c:v>
                </c:pt>
                <c:pt idx="6420">
                  <c:v>41864.0</c:v>
                </c:pt>
                <c:pt idx="6421">
                  <c:v>41865.0</c:v>
                </c:pt>
                <c:pt idx="6422">
                  <c:v>41866.0</c:v>
                </c:pt>
                <c:pt idx="6423">
                  <c:v>41869.0</c:v>
                </c:pt>
                <c:pt idx="6424">
                  <c:v>41870.0</c:v>
                </c:pt>
                <c:pt idx="6425">
                  <c:v>41871.0</c:v>
                </c:pt>
                <c:pt idx="6426">
                  <c:v>41872.0</c:v>
                </c:pt>
                <c:pt idx="6427">
                  <c:v>41873.0</c:v>
                </c:pt>
                <c:pt idx="6428">
                  <c:v>41876.0</c:v>
                </c:pt>
                <c:pt idx="6429">
                  <c:v>41877.0</c:v>
                </c:pt>
                <c:pt idx="6430">
                  <c:v>41878.0</c:v>
                </c:pt>
                <c:pt idx="6431">
                  <c:v>41879.0</c:v>
                </c:pt>
                <c:pt idx="6432">
                  <c:v>41880.0</c:v>
                </c:pt>
                <c:pt idx="6433">
                  <c:v>41883.0</c:v>
                </c:pt>
                <c:pt idx="6434">
                  <c:v>41884.0</c:v>
                </c:pt>
                <c:pt idx="6435">
                  <c:v>41885.0</c:v>
                </c:pt>
                <c:pt idx="6436">
                  <c:v>41886.0</c:v>
                </c:pt>
                <c:pt idx="6437">
                  <c:v>41887.0</c:v>
                </c:pt>
                <c:pt idx="6438">
                  <c:v>41890.0</c:v>
                </c:pt>
                <c:pt idx="6439">
                  <c:v>41891.0</c:v>
                </c:pt>
                <c:pt idx="6440">
                  <c:v>41892.0</c:v>
                </c:pt>
                <c:pt idx="6441">
                  <c:v>41893.0</c:v>
                </c:pt>
                <c:pt idx="6442">
                  <c:v>41894.0</c:v>
                </c:pt>
                <c:pt idx="6443">
                  <c:v>41897.0</c:v>
                </c:pt>
                <c:pt idx="6444">
                  <c:v>41898.0</c:v>
                </c:pt>
                <c:pt idx="6445">
                  <c:v>41899.0</c:v>
                </c:pt>
                <c:pt idx="6446">
                  <c:v>41900.0</c:v>
                </c:pt>
                <c:pt idx="6447">
                  <c:v>41901.0</c:v>
                </c:pt>
                <c:pt idx="6448">
                  <c:v>41904.0</c:v>
                </c:pt>
                <c:pt idx="6449">
                  <c:v>41905.0</c:v>
                </c:pt>
                <c:pt idx="6450">
                  <c:v>41906.0</c:v>
                </c:pt>
                <c:pt idx="6451">
                  <c:v>41907.0</c:v>
                </c:pt>
                <c:pt idx="6452">
                  <c:v>41908.0</c:v>
                </c:pt>
                <c:pt idx="6453">
                  <c:v>41911.0</c:v>
                </c:pt>
                <c:pt idx="6454">
                  <c:v>41912.0</c:v>
                </c:pt>
                <c:pt idx="6455">
                  <c:v>41913.0</c:v>
                </c:pt>
                <c:pt idx="6456">
                  <c:v>41914.0</c:v>
                </c:pt>
                <c:pt idx="6457">
                  <c:v>41915.0</c:v>
                </c:pt>
                <c:pt idx="6458">
                  <c:v>41918.0</c:v>
                </c:pt>
                <c:pt idx="6459">
                  <c:v>41919.0</c:v>
                </c:pt>
                <c:pt idx="6460">
                  <c:v>41920.0</c:v>
                </c:pt>
                <c:pt idx="6461">
                  <c:v>41921.0</c:v>
                </c:pt>
                <c:pt idx="6462">
                  <c:v>41922.0</c:v>
                </c:pt>
                <c:pt idx="6463">
                  <c:v>41925.0</c:v>
                </c:pt>
                <c:pt idx="6464">
                  <c:v>41926.0</c:v>
                </c:pt>
                <c:pt idx="6465">
                  <c:v>41927.0</c:v>
                </c:pt>
                <c:pt idx="6466">
                  <c:v>41928.0</c:v>
                </c:pt>
                <c:pt idx="6467">
                  <c:v>41929.0</c:v>
                </c:pt>
                <c:pt idx="6468">
                  <c:v>41932.0</c:v>
                </c:pt>
                <c:pt idx="6469">
                  <c:v>41933.0</c:v>
                </c:pt>
                <c:pt idx="6470">
                  <c:v>41934.0</c:v>
                </c:pt>
                <c:pt idx="6471">
                  <c:v>41935.0</c:v>
                </c:pt>
                <c:pt idx="6472">
                  <c:v>41936.0</c:v>
                </c:pt>
                <c:pt idx="6473">
                  <c:v>41939.0</c:v>
                </c:pt>
                <c:pt idx="6474">
                  <c:v>41940.0</c:v>
                </c:pt>
                <c:pt idx="6475">
                  <c:v>41941.0</c:v>
                </c:pt>
                <c:pt idx="6476">
                  <c:v>41942.0</c:v>
                </c:pt>
                <c:pt idx="6477">
                  <c:v>41943.0</c:v>
                </c:pt>
                <c:pt idx="6478">
                  <c:v>41946.0</c:v>
                </c:pt>
                <c:pt idx="6479">
                  <c:v>41947.0</c:v>
                </c:pt>
                <c:pt idx="6480">
                  <c:v>41948.0</c:v>
                </c:pt>
                <c:pt idx="6481">
                  <c:v>41949.0</c:v>
                </c:pt>
                <c:pt idx="6482">
                  <c:v>41950.0</c:v>
                </c:pt>
                <c:pt idx="6483">
                  <c:v>41953.0</c:v>
                </c:pt>
                <c:pt idx="6484">
                  <c:v>41954.0</c:v>
                </c:pt>
                <c:pt idx="6485">
                  <c:v>41955.0</c:v>
                </c:pt>
                <c:pt idx="6486">
                  <c:v>41956.0</c:v>
                </c:pt>
                <c:pt idx="6487">
                  <c:v>41957.0</c:v>
                </c:pt>
                <c:pt idx="6488">
                  <c:v>41960.0</c:v>
                </c:pt>
                <c:pt idx="6489">
                  <c:v>41961.0</c:v>
                </c:pt>
                <c:pt idx="6490">
                  <c:v>41962.0</c:v>
                </c:pt>
                <c:pt idx="6491">
                  <c:v>41963.0</c:v>
                </c:pt>
                <c:pt idx="6492">
                  <c:v>41964.0</c:v>
                </c:pt>
                <c:pt idx="6493">
                  <c:v>41967.0</c:v>
                </c:pt>
                <c:pt idx="6494">
                  <c:v>41968.0</c:v>
                </c:pt>
                <c:pt idx="6495">
                  <c:v>41969.0</c:v>
                </c:pt>
                <c:pt idx="6496">
                  <c:v>41970.0</c:v>
                </c:pt>
                <c:pt idx="6497">
                  <c:v>41971.0</c:v>
                </c:pt>
                <c:pt idx="6498">
                  <c:v>41974.0</c:v>
                </c:pt>
                <c:pt idx="6499">
                  <c:v>41975.0</c:v>
                </c:pt>
                <c:pt idx="6500">
                  <c:v>41976.0</c:v>
                </c:pt>
                <c:pt idx="6501">
                  <c:v>41977.0</c:v>
                </c:pt>
                <c:pt idx="6502">
                  <c:v>41978.0</c:v>
                </c:pt>
                <c:pt idx="6503">
                  <c:v>41981.0</c:v>
                </c:pt>
                <c:pt idx="6504">
                  <c:v>41982.0</c:v>
                </c:pt>
                <c:pt idx="6505">
                  <c:v>41983.0</c:v>
                </c:pt>
                <c:pt idx="6506">
                  <c:v>41984.0</c:v>
                </c:pt>
                <c:pt idx="6507">
                  <c:v>41985.0</c:v>
                </c:pt>
                <c:pt idx="6508">
                  <c:v>41988.0</c:v>
                </c:pt>
                <c:pt idx="6509">
                  <c:v>41989.0</c:v>
                </c:pt>
                <c:pt idx="6510">
                  <c:v>41990.0</c:v>
                </c:pt>
                <c:pt idx="6511">
                  <c:v>41991.0</c:v>
                </c:pt>
                <c:pt idx="6512">
                  <c:v>41992.0</c:v>
                </c:pt>
                <c:pt idx="6513">
                  <c:v>41995.0</c:v>
                </c:pt>
                <c:pt idx="6514">
                  <c:v>41996.0</c:v>
                </c:pt>
                <c:pt idx="6515">
                  <c:v>41997.0</c:v>
                </c:pt>
                <c:pt idx="6516">
                  <c:v>41998.0</c:v>
                </c:pt>
                <c:pt idx="6517">
                  <c:v>41999.0</c:v>
                </c:pt>
                <c:pt idx="6518">
                  <c:v>42002.0</c:v>
                </c:pt>
                <c:pt idx="6519">
                  <c:v>42003.0</c:v>
                </c:pt>
                <c:pt idx="6520">
                  <c:v>42004.0</c:v>
                </c:pt>
                <c:pt idx="6521">
                  <c:v>42005.0</c:v>
                </c:pt>
                <c:pt idx="6522">
                  <c:v>42006.0</c:v>
                </c:pt>
                <c:pt idx="6523">
                  <c:v>42009.0</c:v>
                </c:pt>
                <c:pt idx="6524">
                  <c:v>42010.0</c:v>
                </c:pt>
                <c:pt idx="6525">
                  <c:v>42011.0</c:v>
                </c:pt>
                <c:pt idx="6526">
                  <c:v>42012.0</c:v>
                </c:pt>
                <c:pt idx="6527">
                  <c:v>42013.0</c:v>
                </c:pt>
                <c:pt idx="6528">
                  <c:v>42016.0</c:v>
                </c:pt>
                <c:pt idx="6529">
                  <c:v>42017.0</c:v>
                </c:pt>
                <c:pt idx="6530">
                  <c:v>42018.0</c:v>
                </c:pt>
                <c:pt idx="6531">
                  <c:v>42019.0</c:v>
                </c:pt>
                <c:pt idx="6532">
                  <c:v>42020.0</c:v>
                </c:pt>
                <c:pt idx="6533">
                  <c:v>42023.0</c:v>
                </c:pt>
                <c:pt idx="6534">
                  <c:v>42024.0</c:v>
                </c:pt>
                <c:pt idx="6535">
                  <c:v>42025.0</c:v>
                </c:pt>
                <c:pt idx="6536">
                  <c:v>42026.0</c:v>
                </c:pt>
              </c:numCache>
            </c:numRef>
          </c:cat>
          <c:val>
            <c:numRef>
              <c:f>Sheet1!$D$2:$D$6538</c:f>
              <c:numCache>
                <c:formatCode>General</c:formatCode>
                <c:ptCount val="6537"/>
                <c:pt idx="0">
                  <c:v>0.4875</c:v>
                </c:pt>
                <c:pt idx="1">
                  <c:v>0.4875</c:v>
                </c:pt>
                <c:pt idx="2">
                  <c:v>0.4875</c:v>
                </c:pt>
                <c:pt idx="3">
                  <c:v>0.4875</c:v>
                </c:pt>
                <c:pt idx="4">
                  <c:v>0.4875</c:v>
                </c:pt>
                <c:pt idx="5">
                  <c:v>0.4875</c:v>
                </c:pt>
                <c:pt idx="6">
                  <c:v>0.4875</c:v>
                </c:pt>
                <c:pt idx="7">
                  <c:v>0.4875</c:v>
                </c:pt>
                <c:pt idx="8">
                  <c:v>0.4875</c:v>
                </c:pt>
                <c:pt idx="9">
                  <c:v>0.4875</c:v>
                </c:pt>
                <c:pt idx="10">
                  <c:v>0.4875</c:v>
                </c:pt>
                <c:pt idx="11">
                  <c:v>0.4875</c:v>
                </c:pt>
                <c:pt idx="12">
                  <c:v>0.4875</c:v>
                </c:pt>
                <c:pt idx="13">
                  <c:v>0.4875</c:v>
                </c:pt>
                <c:pt idx="14">
                  <c:v>0.4875</c:v>
                </c:pt>
                <c:pt idx="15">
                  <c:v>0.4875</c:v>
                </c:pt>
                <c:pt idx="16">
                  <c:v>0.4875</c:v>
                </c:pt>
                <c:pt idx="17">
                  <c:v>0.4875</c:v>
                </c:pt>
                <c:pt idx="18">
                  <c:v>0.4875</c:v>
                </c:pt>
                <c:pt idx="19">
                  <c:v>0.4875</c:v>
                </c:pt>
                <c:pt idx="20">
                  <c:v>0.4875</c:v>
                </c:pt>
                <c:pt idx="21">
                  <c:v>0.4875</c:v>
                </c:pt>
                <c:pt idx="22">
                  <c:v>0.4875</c:v>
                </c:pt>
                <c:pt idx="23">
                  <c:v>0.4875</c:v>
                </c:pt>
                <c:pt idx="24">
                  <c:v>0.4875</c:v>
                </c:pt>
                <c:pt idx="25">
                  <c:v>0.4875</c:v>
                </c:pt>
                <c:pt idx="26">
                  <c:v>0.4875</c:v>
                </c:pt>
                <c:pt idx="27">
                  <c:v>0.4875</c:v>
                </c:pt>
                <c:pt idx="28">
                  <c:v>0.4875</c:v>
                </c:pt>
                <c:pt idx="29">
                  <c:v>0.4875</c:v>
                </c:pt>
                <c:pt idx="30">
                  <c:v>0.4875</c:v>
                </c:pt>
                <c:pt idx="31">
                  <c:v>0.4875</c:v>
                </c:pt>
                <c:pt idx="32">
                  <c:v>0.4875</c:v>
                </c:pt>
                <c:pt idx="33">
                  <c:v>0.4875</c:v>
                </c:pt>
                <c:pt idx="34">
                  <c:v>0.4875</c:v>
                </c:pt>
                <c:pt idx="35">
                  <c:v>0.4875</c:v>
                </c:pt>
                <c:pt idx="36">
                  <c:v>0.4875</c:v>
                </c:pt>
                <c:pt idx="37">
                  <c:v>0.4875</c:v>
                </c:pt>
                <c:pt idx="38">
                  <c:v>0.4875</c:v>
                </c:pt>
                <c:pt idx="39">
                  <c:v>0.4875</c:v>
                </c:pt>
                <c:pt idx="40">
                  <c:v>0.4875</c:v>
                </c:pt>
                <c:pt idx="41">
                  <c:v>0.4875</c:v>
                </c:pt>
                <c:pt idx="42">
                  <c:v>0.4875</c:v>
                </c:pt>
                <c:pt idx="43">
                  <c:v>0.4875</c:v>
                </c:pt>
                <c:pt idx="44">
                  <c:v>0.4875</c:v>
                </c:pt>
                <c:pt idx="45">
                  <c:v>0.4875</c:v>
                </c:pt>
                <c:pt idx="46">
                  <c:v>0.4875</c:v>
                </c:pt>
                <c:pt idx="47">
                  <c:v>0.4875</c:v>
                </c:pt>
                <c:pt idx="48">
                  <c:v>0.4875</c:v>
                </c:pt>
                <c:pt idx="49">
                  <c:v>0.4875</c:v>
                </c:pt>
                <c:pt idx="50">
                  <c:v>0.4875</c:v>
                </c:pt>
                <c:pt idx="51">
                  <c:v>0.4875</c:v>
                </c:pt>
                <c:pt idx="52">
                  <c:v>0.4875</c:v>
                </c:pt>
                <c:pt idx="53">
                  <c:v>0.4875</c:v>
                </c:pt>
                <c:pt idx="54">
                  <c:v>0.4875</c:v>
                </c:pt>
                <c:pt idx="55">
                  <c:v>0.4875</c:v>
                </c:pt>
                <c:pt idx="56">
                  <c:v>0.4875</c:v>
                </c:pt>
                <c:pt idx="57">
                  <c:v>0.4875</c:v>
                </c:pt>
                <c:pt idx="58">
                  <c:v>0.4875</c:v>
                </c:pt>
                <c:pt idx="59">
                  <c:v>0.4875</c:v>
                </c:pt>
                <c:pt idx="60">
                  <c:v>0.4875</c:v>
                </c:pt>
                <c:pt idx="61">
                  <c:v>0.4875</c:v>
                </c:pt>
                <c:pt idx="62">
                  <c:v>0.4875</c:v>
                </c:pt>
                <c:pt idx="63">
                  <c:v>0.4875</c:v>
                </c:pt>
                <c:pt idx="64">
                  <c:v>0.4875</c:v>
                </c:pt>
                <c:pt idx="65">
                  <c:v>0.4875</c:v>
                </c:pt>
                <c:pt idx="66">
                  <c:v>0.4875</c:v>
                </c:pt>
                <c:pt idx="67">
                  <c:v>0.4875</c:v>
                </c:pt>
                <c:pt idx="68">
                  <c:v>0.4875</c:v>
                </c:pt>
                <c:pt idx="69">
                  <c:v>0.4875</c:v>
                </c:pt>
                <c:pt idx="70">
                  <c:v>0.4875</c:v>
                </c:pt>
                <c:pt idx="71">
                  <c:v>0.4875</c:v>
                </c:pt>
                <c:pt idx="72">
                  <c:v>0.4875</c:v>
                </c:pt>
                <c:pt idx="73">
                  <c:v>0.4875</c:v>
                </c:pt>
                <c:pt idx="74">
                  <c:v>0.4875</c:v>
                </c:pt>
                <c:pt idx="75">
                  <c:v>0.4875</c:v>
                </c:pt>
                <c:pt idx="76">
                  <c:v>0.4875</c:v>
                </c:pt>
                <c:pt idx="77">
                  <c:v>0.4875</c:v>
                </c:pt>
                <c:pt idx="78">
                  <c:v>0.4875</c:v>
                </c:pt>
                <c:pt idx="79">
                  <c:v>0.4875</c:v>
                </c:pt>
                <c:pt idx="80">
                  <c:v>0.4875</c:v>
                </c:pt>
                <c:pt idx="81">
                  <c:v>0.4875</c:v>
                </c:pt>
                <c:pt idx="82">
                  <c:v>0.4875</c:v>
                </c:pt>
                <c:pt idx="83">
                  <c:v>0.4875</c:v>
                </c:pt>
                <c:pt idx="84">
                  <c:v>0.4875</c:v>
                </c:pt>
                <c:pt idx="85">
                  <c:v>0.4875</c:v>
                </c:pt>
                <c:pt idx="86">
                  <c:v>0.4875</c:v>
                </c:pt>
                <c:pt idx="87">
                  <c:v>0.4875</c:v>
                </c:pt>
                <c:pt idx="88">
                  <c:v>0.4875</c:v>
                </c:pt>
                <c:pt idx="89">
                  <c:v>0.4875</c:v>
                </c:pt>
                <c:pt idx="90">
                  <c:v>0.4875</c:v>
                </c:pt>
                <c:pt idx="91">
                  <c:v>0.4875</c:v>
                </c:pt>
                <c:pt idx="92">
                  <c:v>0.4875</c:v>
                </c:pt>
                <c:pt idx="93">
                  <c:v>0.4875</c:v>
                </c:pt>
                <c:pt idx="94">
                  <c:v>0.4875</c:v>
                </c:pt>
                <c:pt idx="95">
                  <c:v>0.4875</c:v>
                </c:pt>
                <c:pt idx="96">
                  <c:v>0.4875</c:v>
                </c:pt>
                <c:pt idx="97">
                  <c:v>0.4875</c:v>
                </c:pt>
                <c:pt idx="98">
                  <c:v>0.4875</c:v>
                </c:pt>
                <c:pt idx="99">
                  <c:v>0.4875</c:v>
                </c:pt>
                <c:pt idx="100">
                  <c:v>0.4875</c:v>
                </c:pt>
                <c:pt idx="101">
                  <c:v>0.4875</c:v>
                </c:pt>
                <c:pt idx="102">
                  <c:v>0.4875</c:v>
                </c:pt>
                <c:pt idx="103">
                  <c:v>0.4875</c:v>
                </c:pt>
                <c:pt idx="104">
                  <c:v>0.4875</c:v>
                </c:pt>
                <c:pt idx="105">
                  <c:v>0.4875</c:v>
                </c:pt>
                <c:pt idx="106">
                  <c:v>0.4875</c:v>
                </c:pt>
                <c:pt idx="107">
                  <c:v>0.4875</c:v>
                </c:pt>
                <c:pt idx="108">
                  <c:v>0.4875</c:v>
                </c:pt>
                <c:pt idx="109">
                  <c:v>0.4875</c:v>
                </c:pt>
                <c:pt idx="110">
                  <c:v>0.4875</c:v>
                </c:pt>
                <c:pt idx="111">
                  <c:v>0.4875</c:v>
                </c:pt>
                <c:pt idx="112">
                  <c:v>0.4875</c:v>
                </c:pt>
                <c:pt idx="113">
                  <c:v>0.4875</c:v>
                </c:pt>
                <c:pt idx="114">
                  <c:v>0.4875</c:v>
                </c:pt>
                <c:pt idx="115">
                  <c:v>0.4875</c:v>
                </c:pt>
                <c:pt idx="116">
                  <c:v>0.4875</c:v>
                </c:pt>
                <c:pt idx="117">
                  <c:v>0.4875</c:v>
                </c:pt>
                <c:pt idx="118">
                  <c:v>0.4875</c:v>
                </c:pt>
                <c:pt idx="119">
                  <c:v>0.4875</c:v>
                </c:pt>
                <c:pt idx="120">
                  <c:v>0.4875</c:v>
                </c:pt>
                <c:pt idx="121">
                  <c:v>0.4875</c:v>
                </c:pt>
                <c:pt idx="122">
                  <c:v>0.4875</c:v>
                </c:pt>
                <c:pt idx="123">
                  <c:v>0.4875</c:v>
                </c:pt>
                <c:pt idx="124">
                  <c:v>0.4875</c:v>
                </c:pt>
                <c:pt idx="125">
                  <c:v>0.4875</c:v>
                </c:pt>
                <c:pt idx="126">
                  <c:v>0.4875</c:v>
                </c:pt>
                <c:pt idx="127">
                  <c:v>0.4875</c:v>
                </c:pt>
                <c:pt idx="128">
                  <c:v>0.4875</c:v>
                </c:pt>
                <c:pt idx="129">
                  <c:v>0.4875</c:v>
                </c:pt>
                <c:pt idx="130">
                  <c:v>0.4875</c:v>
                </c:pt>
                <c:pt idx="131">
                  <c:v>0.4875</c:v>
                </c:pt>
                <c:pt idx="132">
                  <c:v>0.4875</c:v>
                </c:pt>
                <c:pt idx="133">
                  <c:v>0.4875</c:v>
                </c:pt>
                <c:pt idx="134">
                  <c:v>0.4875</c:v>
                </c:pt>
                <c:pt idx="135">
                  <c:v>0.4875</c:v>
                </c:pt>
                <c:pt idx="136">
                  <c:v>0.4875</c:v>
                </c:pt>
                <c:pt idx="137">
                  <c:v>0.4875</c:v>
                </c:pt>
                <c:pt idx="138">
                  <c:v>0.4875</c:v>
                </c:pt>
                <c:pt idx="139">
                  <c:v>0.4875</c:v>
                </c:pt>
                <c:pt idx="140">
                  <c:v>0.4875</c:v>
                </c:pt>
                <c:pt idx="141">
                  <c:v>0.4875</c:v>
                </c:pt>
                <c:pt idx="142">
                  <c:v>0.4875</c:v>
                </c:pt>
                <c:pt idx="143">
                  <c:v>0.4875</c:v>
                </c:pt>
                <c:pt idx="144">
                  <c:v>0.4875</c:v>
                </c:pt>
                <c:pt idx="145">
                  <c:v>0.4875</c:v>
                </c:pt>
                <c:pt idx="146">
                  <c:v>0.4875</c:v>
                </c:pt>
                <c:pt idx="147">
                  <c:v>0.4875</c:v>
                </c:pt>
                <c:pt idx="148">
                  <c:v>0.4875</c:v>
                </c:pt>
                <c:pt idx="149">
                  <c:v>0.4875</c:v>
                </c:pt>
                <c:pt idx="150">
                  <c:v>0.4875</c:v>
                </c:pt>
                <c:pt idx="151">
                  <c:v>0.4875</c:v>
                </c:pt>
                <c:pt idx="152">
                  <c:v>0.4875</c:v>
                </c:pt>
                <c:pt idx="153">
                  <c:v>0.4875</c:v>
                </c:pt>
                <c:pt idx="154">
                  <c:v>0.4875</c:v>
                </c:pt>
                <c:pt idx="155">
                  <c:v>0.4875</c:v>
                </c:pt>
                <c:pt idx="156">
                  <c:v>0.4875</c:v>
                </c:pt>
                <c:pt idx="157">
                  <c:v>0.4875</c:v>
                </c:pt>
                <c:pt idx="158">
                  <c:v>0.4875</c:v>
                </c:pt>
                <c:pt idx="159">
                  <c:v>0.4875</c:v>
                </c:pt>
                <c:pt idx="160">
                  <c:v>0.4875</c:v>
                </c:pt>
                <c:pt idx="161">
                  <c:v>0.4875</c:v>
                </c:pt>
                <c:pt idx="162">
                  <c:v>0.4875</c:v>
                </c:pt>
                <c:pt idx="163">
                  <c:v>0.4875</c:v>
                </c:pt>
                <c:pt idx="164">
                  <c:v>0.4875</c:v>
                </c:pt>
                <c:pt idx="165">
                  <c:v>0.4875</c:v>
                </c:pt>
                <c:pt idx="166">
                  <c:v>0.4875</c:v>
                </c:pt>
                <c:pt idx="167">
                  <c:v>0.4875</c:v>
                </c:pt>
                <c:pt idx="168">
                  <c:v>0.4875</c:v>
                </c:pt>
                <c:pt idx="169">
                  <c:v>0.4875</c:v>
                </c:pt>
                <c:pt idx="170">
                  <c:v>0.4875</c:v>
                </c:pt>
                <c:pt idx="171">
                  <c:v>0.4875</c:v>
                </c:pt>
                <c:pt idx="172">
                  <c:v>0.4875</c:v>
                </c:pt>
                <c:pt idx="173">
                  <c:v>0.4875</c:v>
                </c:pt>
                <c:pt idx="174">
                  <c:v>0.4875</c:v>
                </c:pt>
                <c:pt idx="175">
                  <c:v>0.4875</c:v>
                </c:pt>
                <c:pt idx="176">
                  <c:v>0.4875</c:v>
                </c:pt>
                <c:pt idx="177">
                  <c:v>0.4875</c:v>
                </c:pt>
                <c:pt idx="178">
                  <c:v>0.4875</c:v>
                </c:pt>
                <c:pt idx="179">
                  <c:v>0.4875</c:v>
                </c:pt>
                <c:pt idx="180">
                  <c:v>0.4875</c:v>
                </c:pt>
                <c:pt idx="181">
                  <c:v>0.4875</c:v>
                </c:pt>
                <c:pt idx="182">
                  <c:v>0.4875</c:v>
                </c:pt>
                <c:pt idx="183">
                  <c:v>0.4875</c:v>
                </c:pt>
                <c:pt idx="184">
                  <c:v>0.4875</c:v>
                </c:pt>
                <c:pt idx="185">
                  <c:v>0.4875</c:v>
                </c:pt>
                <c:pt idx="186">
                  <c:v>0.4875</c:v>
                </c:pt>
                <c:pt idx="187">
                  <c:v>0.4875</c:v>
                </c:pt>
                <c:pt idx="188">
                  <c:v>0.4875</c:v>
                </c:pt>
                <c:pt idx="189">
                  <c:v>0.4875</c:v>
                </c:pt>
                <c:pt idx="190">
                  <c:v>0.4875</c:v>
                </c:pt>
                <c:pt idx="191">
                  <c:v>0.4875</c:v>
                </c:pt>
                <c:pt idx="192">
                  <c:v>0.4875</c:v>
                </c:pt>
                <c:pt idx="193">
                  <c:v>0.4875</c:v>
                </c:pt>
                <c:pt idx="194">
                  <c:v>0.4875</c:v>
                </c:pt>
                <c:pt idx="195">
                  <c:v>0.4875</c:v>
                </c:pt>
                <c:pt idx="196">
                  <c:v>0.4875</c:v>
                </c:pt>
                <c:pt idx="197">
                  <c:v>0.4875</c:v>
                </c:pt>
                <c:pt idx="198">
                  <c:v>0.4875</c:v>
                </c:pt>
                <c:pt idx="199">
                  <c:v>0.4875</c:v>
                </c:pt>
                <c:pt idx="200">
                  <c:v>0.4875</c:v>
                </c:pt>
                <c:pt idx="201">
                  <c:v>0.4875</c:v>
                </c:pt>
                <c:pt idx="202">
                  <c:v>0.4875</c:v>
                </c:pt>
                <c:pt idx="203">
                  <c:v>0.4875</c:v>
                </c:pt>
                <c:pt idx="204">
                  <c:v>0.4875</c:v>
                </c:pt>
                <c:pt idx="205">
                  <c:v>0.4875</c:v>
                </c:pt>
                <c:pt idx="206">
                  <c:v>0.4875</c:v>
                </c:pt>
                <c:pt idx="207">
                  <c:v>0.4875</c:v>
                </c:pt>
                <c:pt idx="208">
                  <c:v>0.4875</c:v>
                </c:pt>
                <c:pt idx="209">
                  <c:v>0.4875</c:v>
                </c:pt>
                <c:pt idx="210">
                  <c:v>0.4875</c:v>
                </c:pt>
                <c:pt idx="211">
                  <c:v>0.4875</c:v>
                </c:pt>
                <c:pt idx="212">
                  <c:v>0.4875</c:v>
                </c:pt>
                <c:pt idx="213">
                  <c:v>0.4875</c:v>
                </c:pt>
                <c:pt idx="214">
                  <c:v>0.4875</c:v>
                </c:pt>
                <c:pt idx="215">
                  <c:v>0.4875</c:v>
                </c:pt>
                <c:pt idx="216">
                  <c:v>0.4875</c:v>
                </c:pt>
                <c:pt idx="217">
                  <c:v>0.4875</c:v>
                </c:pt>
                <c:pt idx="218">
                  <c:v>0.4875</c:v>
                </c:pt>
                <c:pt idx="219">
                  <c:v>0.4875</c:v>
                </c:pt>
                <c:pt idx="220">
                  <c:v>0.4875</c:v>
                </c:pt>
                <c:pt idx="221">
                  <c:v>0.4875</c:v>
                </c:pt>
                <c:pt idx="222">
                  <c:v>0.4875</c:v>
                </c:pt>
                <c:pt idx="223">
                  <c:v>0.4875</c:v>
                </c:pt>
                <c:pt idx="224">
                  <c:v>0.4875</c:v>
                </c:pt>
                <c:pt idx="225">
                  <c:v>0.4875</c:v>
                </c:pt>
                <c:pt idx="226">
                  <c:v>0.4875</c:v>
                </c:pt>
                <c:pt idx="227">
                  <c:v>0.4875</c:v>
                </c:pt>
                <c:pt idx="228">
                  <c:v>0.4875</c:v>
                </c:pt>
                <c:pt idx="229">
                  <c:v>0.4875</c:v>
                </c:pt>
                <c:pt idx="230">
                  <c:v>0.4875</c:v>
                </c:pt>
                <c:pt idx="231">
                  <c:v>0.4875</c:v>
                </c:pt>
                <c:pt idx="232">
                  <c:v>0.4875</c:v>
                </c:pt>
                <c:pt idx="233">
                  <c:v>0.4875</c:v>
                </c:pt>
                <c:pt idx="234">
                  <c:v>0.4875</c:v>
                </c:pt>
                <c:pt idx="235">
                  <c:v>0.4875</c:v>
                </c:pt>
                <c:pt idx="236">
                  <c:v>0.4875</c:v>
                </c:pt>
                <c:pt idx="237">
                  <c:v>0.4875</c:v>
                </c:pt>
                <c:pt idx="238">
                  <c:v>0.4875</c:v>
                </c:pt>
                <c:pt idx="239">
                  <c:v>0.4875</c:v>
                </c:pt>
                <c:pt idx="240">
                  <c:v>0.4875</c:v>
                </c:pt>
                <c:pt idx="241">
                  <c:v>0.4875</c:v>
                </c:pt>
                <c:pt idx="242">
                  <c:v>0.4875</c:v>
                </c:pt>
                <c:pt idx="243">
                  <c:v>0.4875</c:v>
                </c:pt>
                <c:pt idx="244">
                  <c:v>0.4875</c:v>
                </c:pt>
                <c:pt idx="245">
                  <c:v>0.4875</c:v>
                </c:pt>
                <c:pt idx="246">
                  <c:v>0.4875</c:v>
                </c:pt>
                <c:pt idx="247">
                  <c:v>0.4875</c:v>
                </c:pt>
                <c:pt idx="248">
                  <c:v>0.4875</c:v>
                </c:pt>
                <c:pt idx="249">
                  <c:v>0.4875</c:v>
                </c:pt>
                <c:pt idx="250">
                  <c:v>0.4875</c:v>
                </c:pt>
                <c:pt idx="251">
                  <c:v>0.4875</c:v>
                </c:pt>
                <c:pt idx="252">
                  <c:v>0.4875</c:v>
                </c:pt>
                <c:pt idx="253">
                  <c:v>0.4875</c:v>
                </c:pt>
                <c:pt idx="254">
                  <c:v>0.4875</c:v>
                </c:pt>
                <c:pt idx="255">
                  <c:v>0.4875</c:v>
                </c:pt>
                <c:pt idx="256">
                  <c:v>0.4875</c:v>
                </c:pt>
                <c:pt idx="257">
                  <c:v>0.4875</c:v>
                </c:pt>
                <c:pt idx="258">
                  <c:v>0.4875</c:v>
                </c:pt>
                <c:pt idx="259">
                  <c:v>0.4875</c:v>
                </c:pt>
                <c:pt idx="260">
                  <c:v>0.4875</c:v>
                </c:pt>
                <c:pt idx="261">
                  <c:v>0.475171232876712</c:v>
                </c:pt>
                <c:pt idx="262">
                  <c:v>0.475171232876712</c:v>
                </c:pt>
                <c:pt idx="263">
                  <c:v>0.475171232876712</c:v>
                </c:pt>
                <c:pt idx="264">
                  <c:v>0.475171232876712</c:v>
                </c:pt>
                <c:pt idx="265">
                  <c:v>0.475171232876712</c:v>
                </c:pt>
                <c:pt idx="266">
                  <c:v>0.475171232876712</c:v>
                </c:pt>
                <c:pt idx="267">
                  <c:v>0.475171232876712</c:v>
                </c:pt>
                <c:pt idx="268">
                  <c:v>0.475171232876712</c:v>
                </c:pt>
                <c:pt idx="269">
                  <c:v>0.475171232876712</c:v>
                </c:pt>
                <c:pt idx="270">
                  <c:v>0.475171232876712</c:v>
                </c:pt>
                <c:pt idx="271">
                  <c:v>0.475171232876712</c:v>
                </c:pt>
                <c:pt idx="272">
                  <c:v>0.475171232876712</c:v>
                </c:pt>
                <c:pt idx="273">
                  <c:v>0.475171232876712</c:v>
                </c:pt>
                <c:pt idx="274">
                  <c:v>0.475171232876712</c:v>
                </c:pt>
                <c:pt idx="275">
                  <c:v>0.475171232876712</c:v>
                </c:pt>
                <c:pt idx="276">
                  <c:v>0.475171232876712</c:v>
                </c:pt>
                <c:pt idx="277">
                  <c:v>0.475171232876712</c:v>
                </c:pt>
                <c:pt idx="278">
                  <c:v>0.475171232876712</c:v>
                </c:pt>
                <c:pt idx="279">
                  <c:v>0.475171232876712</c:v>
                </c:pt>
                <c:pt idx="280">
                  <c:v>0.475171232876712</c:v>
                </c:pt>
                <c:pt idx="281">
                  <c:v>0.475171232876712</c:v>
                </c:pt>
                <c:pt idx="282">
                  <c:v>0.475171232876712</c:v>
                </c:pt>
                <c:pt idx="283">
                  <c:v>0.475171232876712</c:v>
                </c:pt>
                <c:pt idx="284">
                  <c:v>0.475171232876712</c:v>
                </c:pt>
                <c:pt idx="285">
                  <c:v>0.475171232876712</c:v>
                </c:pt>
                <c:pt idx="286">
                  <c:v>0.475171232876712</c:v>
                </c:pt>
                <c:pt idx="287">
                  <c:v>0.475171232876712</c:v>
                </c:pt>
                <c:pt idx="288">
                  <c:v>0.475171232876712</c:v>
                </c:pt>
                <c:pt idx="289">
                  <c:v>0.475171232876712</c:v>
                </c:pt>
                <c:pt idx="290">
                  <c:v>0.475171232876712</c:v>
                </c:pt>
                <c:pt idx="291">
                  <c:v>0.475171232876712</c:v>
                </c:pt>
                <c:pt idx="292">
                  <c:v>0.475171232876712</c:v>
                </c:pt>
                <c:pt idx="293">
                  <c:v>0.475171232876712</c:v>
                </c:pt>
                <c:pt idx="294">
                  <c:v>0.475171232876712</c:v>
                </c:pt>
                <c:pt idx="295">
                  <c:v>0.475171232876712</c:v>
                </c:pt>
                <c:pt idx="296">
                  <c:v>0.475171232876712</c:v>
                </c:pt>
                <c:pt idx="297">
                  <c:v>0.475171232876712</c:v>
                </c:pt>
                <c:pt idx="298">
                  <c:v>0.475171232876712</c:v>
                </c:pt>
                <c:pt idx="299">
                  <c:v>0.475171232876712</c:v>
                </c:pt>
                <c:pt idx="300">
                  <c:v>0.475171232876712</c:v>
                </c:pt>
                <c:pt idx="301">
                  <c:v>0.475171232876712</c:v>
                </c:pt>
                <c:pt idx="302">
                  <c:v>0.475171232876712</c:v>
                </c:pt>
                <c:pt idx="303">
                  <c:v>0.475171232876712</c:v>
                </c:pt>
                <c:pt idx="304">
                  <c:v>0.475171232876712</c:v>
                </c:pt>
                <c:pt idx="305">
                  <c:v>0.475171232876712</c:v>
                </c:pt>
                <c:pt idx="306">
                  <c:v>0.475171232876712</c:v>
                </c:pt>
                <c:pt idx="307">
                  <c:v>0.475171232876712</c:v>
                </c:pt>
                <c:pt idx="308">
                  <c:v>0.475171232876712</c:v>
                </c:pt>
                <c:pt idx="309">
                  <c:v>0.475171232876712</c:v>
                </c:pt>
                <c:pt idx="310">
                  <c:v>0.475171232876712</c:v>
                </c:pt>
                <c:pt idx="311">
                  <c:v>0.475171232876712</c:v>
                </c:pt>
                <c:pt idx="312">
                  <c:v>0.475171232876712</c:v>
                </c:pt>
                <c:pt idx="313">
                  <c:v>0.475171232876712</c:v>
                </c:pt>
                <c:pt idx="314">
                  <c:v>0.475171232876712</c:v>
                </c:pt>
                <c:pt idx="315">
                  <c:v>0.475171232876712</c:v>
                </c:pt>
                <c:pt idx="316">
                  <c:v>0.475171232876712</c:v>
                </c:pt>
                <c:pt idx="317">
                  <c:v>0.475171232876712</c:v>
                </c:pt>
                <c:pt idx="318">
                  <c:v>0.475171232876712</c:v>
                </c:pt>
                <c:pt idx="319">
                  <c:v>0.475171232876712</c:v>
                </c:pt>
                <c:pt idx="320">
                  <c:v>0.475171232876712</c:v>
                </c:pt>
                <c:pt idx="321">
                  <c:v>0.475171232876712</c:v>
                </c:pt>
                <c:pt idx="322">
                  <c:v>0.475171232876712</c:v>
                </c:pt>
                <c:pt idx="323">
                  <c:v>0.475171232876712</c:v>
                </c:pt>
                <c:pt idx="324">
                  <c:v>0.475171232876712</c:v>
                </c:pt>
                <c:pt idx="325">
                  <c:v>0.475171232876712</c:v>
                </c:pt>
                <c:pt idx="326">
                  <c:v>0.475171232876712</c:v>
                </c:pt>
                <c:pt idx="327">
                  <c:v>0.475171232876712</c:v>
                </c:pt>
                <c:pt idx="328">
                  <c:v>0.475171232876712</c:v>
                </c:pt>
                <c:pt idx="329">
                  <c:v>0.475171232876712</c:v>
                </c:pt>
                <c:pt idx="330">
                  <c:v>0.475171232876712</c:v>
                </c:pt>
                <c:pt idx="331">
                  <c:v>0.475171232876712</c:v>
                </c:pt>
                <c:pt idx="332">
                  <c:v>0.475171232876712</c:v>
                </c:pt>
                <c:pt idx="333">
                  <c:v>0.475171232876712</c:v>
                </c:pt>
                <c:pt idx="334">
                  <c:v>0.475171232876712</c:v>
                </c:pt>
                <c:pt idx="335">
                  <c:v>0.475171232876712</c:v>
                </c:pt>
                <c:pt idx="336">
                  <c:v>0.475171232876712</c:v>
                </c:pt>
                <c:pt idx="337">
                  <c:v>0.475171232876712</c:v>
                </c:pt>
                <c:pt idx="338">
                  <c:v>0.475171232876712</c:v>
                </c:pt>
                <c:pt idx="339">
                  <c:v>0.475171232876712</c:v>
                </c:pt>
                <c:pt idx="340">
                  <c:v>0.475171232876712</c:v>
                </c:pt>
                <c:pt idx="341">
                  <c:v>0.475171232876712</c:v>
                </c:pt>
                <c:pt idx="342">
                  <c:v>0.475171232876712</c:v>
                </c:pt>
                <c:pt idx="343">
                  <c:v>0.475171232876712</c:v>
                </c:pt>
                <c:pt idx="344">
                  <c:v>0.475171232876712</c:v>
                </c:pt>
                <c:pt idx="345">
                  <c:v>0.475171232876712</c:v>
                </c:pt>
                <c:pt idx="346">
                  <c:v>0.475171232876712</c:v>
                </c:pt>
                <c:pt idx="347">
                  <c:v>0.475171232876712</c:v>
                </c:pt>
                <c:pt idx="348">
                  <c:v>0.475171232876712</c:v>
                </c:pt>
                <c:pt idx="349">
                  <c:v>0.475171232876712</c:v>
                </c:pt>
                <c:pt idx="350">
                  <c:v>0.475171232876712</c:v>
                </c:pt>
                <c:pt idx="351">
                  <c:v>0.475171232876712</c:v>
                </c:pt>
                <c:pt idx="352">
                  <c:v>0.475171232876712</c:v>
                </c:pt>
                <c:pt idx="353">
                  <c:v>0.475171232876712</c:v>
                </c:pt>
                <c:pt idx="354">
                  <c:v>0.475171232876712</c:v>
                </c:pt>
                <c:pt idx="355">
                  <c:v>0.475171232876712</c:v>
                </c:pt>
                <c:pt idx="356">
                  <c:v>0.475171232876712</c:v>
                </c:pt>
                <c:pt idx="357">
                  <c:v>0.475171232876712</c:v>
                </c:pt>
                <c:pt idx="358">
                  <c:v>0.475171232876712</c:v>
                </c:pt>
                <c:pt idx="359">
                  <c:v>0.475171232876712</c:v>
                </c:pt>
                <c:pt idx="360">
                  <c:v>0.475171232876712</c:v>
                </c:pt>
                <c:pt idx="361">
                  <c:v>0.475171232876712</c:v>
                </c:pt>
                <c:pt idx="362">
                  <c:v>0.475171232876712</c:v>
                </c:pt>
                <c:pt idx="363">
                  <c:v>0.475171232876712</c:v>
                </c:pt>
                <c:pt idx="364">
                  <c:v>0.475171232876712</c:v>
                </c:pt>
                <c:pt idx="365">
                  <c:v>0.475171232876712</c:v>
                </c:pt>
                <c:pt idx="366">
                  <c:v>0.475171232876712</c:v>
                </c:pt>
                <c:pt idx="367">
                  <c:v>0.475171232876712</c:v>
                </c:pt>
                <c:pt idx="368">
                  <c:v>0.475171232876712</c:v>
                </c:pt>
                <c:pt idx="369">
                  <c:v>0.475171232876712</c:v>
                </c:pt>
                <c:pt idx="370">
                  <c:v>0.475171232876712</c:v>
                </c:pt>
                <c:pt idx="371">
                  <c:v>0.475171232876712</c:v>
                </c:pt>
                <c:pt idx="372">
                  <c:v>0.475171232876712</c:v>
                </c:pt>
                <c:pt idx="373">
                  <c:v>0.475171232876712</c:v>
                </c:pt>
                <c:pt idx="374">
                  <c:v>0.475171232876712</c:v>
                </c:pt>
                <c:pt idx="375">
                  <c:v>0.475171232876712</c:v>
                </c:pt>
                <c:pt idx="376">
                  <c:v>0.475171232876712</c:v>
                </c:pt>
                <c:pt idx="377">
                  <c:v>0.475171232876712</c:v>
                </c:pt>
                <c:pt idx="378">
                  <c:v>0.475171232876712</c:v>
                </c:pt>
                <c:pt idx="379">
                  <c:v>0.475171232876712</c:v>
                </c:pt>
                <c:pt idx="380">
                  <c:v>0.475171232876712</c:v>
                </c:pt>
                <c:pt idx="381">
                  <c:v>0.475171232876712</c:v>
                </c:pt>
                <c:pt idx="382">
                  <c:v>0.475171232876712</c:v>
                </c:pt>
                <c:pt idx="383">
                  <c:v>0.475171232876712</c:v>
                </c:pt>
                <c:pt idx="384">
                  <c:v>0.475171232876712</c:v>
                </c:pt>
                <c:pt idx="385">
                  <c:v>0.475171232876712</c:v>
                </c:pt>
                <c:pt idx="386">
                  <c:v>0.475171232876712</c:v>
                </c:pt>
                <c:pt idx="387">
                  <c:v>0.475171232876712</c:v>
                </c:pt>
                <c:pt idx="388">
                  <c:v>0.475171232876712</c:v>
                </c:pt>
                <c:pt idx="389">
                  <c:v>0.475171232876712</c:v>
                </c:pt>
                <c:pt idx="390">
                  <c:v>0.475171232876712</c:v>
                </c:pt>
                <c:pt idx="391">
                  <c:v>0.475171232876712</c:v>
                </c:pt>
                <c:pt idx="392">
                  <c:v>0.475171232876712</c:v>
                </c:pt>
                <c:pt idx="393">
                  <c:v>0.475171232876712</c:v>
                </c:pt>
                <c:pt idx="394">
                  <c:v>0.475171232876712</c:v>
                </c:pt>
                <c:pt idx="395">
                  <c:v>0.475171232876712</c:v>
                </c:pt>
                <c:pt idx="396">
                  <c:v>0.475171232876712</c:v>
                </c:pt>
                <c:pt idx="397">
                  <c:v>0.475171232876712</c:v>
                </c:pt>
                <c:pt idx="398">
                  <c:v>0.475171232876712</c:v>
                </c:pt>
                <c:pt idx="399">
                  <c:v>0.475171232876712</c:v>
                </c:pt>
                <c:pt idx="400">
                  <c:v>0.475171232876712</c:v>
                </c:pt>
                <c:pt idx="401">
                  <c:v>0.475171232876712</c:v>
                </c:pt>
                <c:pt idx="402">
                  <c:v>0.475171232876712</c:v>
                </c:pt>
                <c:pt idx="403">
                  <c:v>0.475171232876712</c:v>
                </c:pt>
                <c:pt idx="404">
                  <c:v>0.475171232876712</c:v>
                </c:pt>
                <c:pt idx="405">
                  <c:v>0.475171232876712</c:v>
                </c:pt>
                <c:pt idx="406">
                  <c:v>0.475171232876712</c:v>
                </c:pt>
                <c:pt idx="407">
                  <c:v>0.475171232876712</c:v>
                </c:pt>
                <c:pt idx="408">
                  <c:v>0.475171232876712</c:v>
                </c:pt>
                <c:pt idx="409">
                  <c:v>0.475171232876712</c:v>
                </c:pt>
                <c:pt idx="410">
                  <c:v>0.475171232876712</c:v>
                </c:pt>
                <c:pt idx="411">
                  <c:v>0.475171232876712</c:v>
                </c:pt>
                <c:pt idx="412">
                  <c:v>0.475171232876712</c:v>
                </c:pt>
                <c:pt idx="413">
                  <c:v>0.475171232876712</c:v>
                </c:pt>
                <c:pt idx="414">
                  <c:v>0.475171232876712</c:v>
                </c:pt>
                <c:pt idx="415">
                  <c:v>0.475171232876712</c:v>
                </c:pt>
                <c:pt idx="416">
                  <c:v>0.475171232876712</c:v>
                </c:pt>
                <c:pt idx="417">
                  <c:v>0.475171232876712</c:v>
                </c:pt>
                <c:pt idx="418">
                  <c:v>0.475171232876712</c:v>
                </c:pt>
                <c:pt idx="419">
                  <c:v>0.475171232876712</c:v>
                </c:pt>
                <c:pt idx="420">
                  <c:v>0.475171232876712</c:v>
                </c:pt>
                <c:pt idx="421">
                  <c:v>0.475171232876712</c:v>
                </c:pt>
                <c:pt idx="422">
                  <c:v>0.475171232876712</c:v>
                </c:pt>
                <c:pt idx="423">
                  <c:v>0.475171232876712</c:v>
                </c:pt>
                <c:pt idx="424">
                  <c:v>0.475171232876712</c:v>
                </c:pt>
                <c:pt idx="425">
                  <c:v>0.475171232876712</c:v>
                </c:pt>
                <c:pt idx="426">
                  <c:v>0.475171232876712</c:v>
                </c:pt>
                <c:pt idx="427">
                  <c:v>0.475171232876712</c:v>
                </c:pt>
                <c:pt idx="428">
                  <c:v>0.475171232876712</c:v>
                </c:pt>
                <c:pt idx="429">
                  <c:v>0.475171232876712</c:v>
                </c:pt>
                <c:pt idx="430">
                  <c:v>0.475171232876712</c:v>
                </c:pt>
                <c:pt idx="431">
                  <c:v>0.475171232876712</c:v>
                </c:pt>
                <c:pt idx="432">
                  <c:v>0.475171232876712</c:v>
                </c:pt>
                <c:pt idx="433">
                  <c:v>0.475171232876712</c:v>
                </c:pt>
                <c:pt idx="434">
                  <c:v>0.475171232876712</c:v>
                </c:pt>
                <c:pt idx="435">
                  <c:v>0.475171232876712</c:v>
                </c:pt>
                <c:pt idx="436">
                  <c:v>0.475171232876712</c:v>
                </c:pt>
                <c:pt idx="437">
                  <c:v>0.475171232876712</c:v>
                </c:pt>
                <c:pt idx="438">
                  <c:v>0.475171232876712</c:v>
                </c:pt>
                <c:pt idx="439">
                  <c:v>0.475171232876712</c:v>
                </c:pt>
                <c:pt idx="440">
                  <c:v>0.475171232876712</c:v>
                </c:pt>
                <c:pt idx="441">
                  <c:v>0.475171232876712</c:v>
                </c:pt>
                <c:pt idx="442">
                  <c:v>0.475171232876712</c:v>
                </c:pt>
                <c:pt idx="443">
                  <c:v>0.475171232876712</c:v>
                </c:pt>
                <c:pt idx="444">
                  <c:v>0.475171232876712</c:v>
                </c:pt>
                <c:pt idx="445">
                  <c:v>0.475171232876712</c:v>
                </c:pt>
                <c:pt idx="446">
                  <c:v>0.475171232876712</c:v>
                </c:pt>
                <c:pt idx="447">
                  <c:v>0.475171232876712</c:v>
                </c:pt>
                <c:pt idx="448">
                  <c:v>0.475171232876712</c:v>
                </c:pt>
                <c:pt idx="449">
                  <c:v>0.475171232876712</c:v>
                </c:pt>
                <c:pt idx="450">
                  <c:v>0.475171232876712</c:v>
                </c:pt>
                <c:pt idx="451">
                  <c:v>0.475171232876712</c:v>
                </c:pt>
                <c:pt idx="452">
                  <c:v>0.475171232876712</c:v>
                </c:pt>
                <c:pt idx="453">
                  <c:v>0.475171232876712</c:v>
                </c:pt>
                <c:pt idx="454">
                  <c:v>0.475171232876712</c:v>
                </c:pt>
                <c:pt idx="455">
                  <c:v>0.475171232876712</c:v>
                </c:pt>
                <c:pt idx="456">
                  <c:v>0.475171232876712</c:v>
                </c:pt>
                <c:pt idx="457">
                  <c:v>0.475171232876712</c:v>
                </c:pt>
                <c:pt idx="458">
                  <c:v>0.475171232876712</c:v>
                </c:pt>
                <c:pt idx="459">
                  <c:v>0.475171232876712</c:v>
                </c:pt>
                <c:pt idx="460">
                  <c:v>0.475171232876712</c:v>
                </c:pt>
                <c:pt idx="461">
                  <c:v>0.475171232876712</c:v>
                </c:pt>
                <c:pt idx="462">
                  <c:v>0.475171232876712</c:v>
                </c:pt>
                <c:pt idx="463">
                  <c:v>0.475171232876712</c:v>
                </c:pt>
                <c:pt idx="464">
                  <c:v>0.475171232876712</c:v>
                </c:pt>
                <c:pt idx="465">
                  <c:v>0.475171232876712</c:v>
                </c:pt>
                <c:pt idx="466">
                  <c:v>0.475171232876712</c:v>
                </c:pt>
                <c:pt idx="467">
                  <c:v>0.475171232876712</c:v>
                </c:pt>
                <c:pt idx="468">
                  <c:v>0.475171232876712</c:v>
                </c:pt>
                <c:pt idx="469">
                  <c:v>0.475171232876712</c:v>
                </c:pt>
                <c:pt idx="470">
                  <c:v>0.475171232876712</c:v>
                </c:pt>
                <c:pt idx="471">
                  <c:v>0.475171232876712</c:v>
                </c:pt>
                <c:pt idx="472">
                  <c:v>0.475171232876712</c:v>
                </c:pt>
                <c:pt idx="473">
                  <c:v>0.475171232876712</c:v>
                </c:pt>
                <c:pt idx="474">
                  <c:v>0.475171232876712</c:v>
                </c:pt>
                <c:pt idx="475">
                  <c:v>0.475171232876712</c:v>
                </c:pt>
                <c:pt idx="476">
                  <c:v>0.475171232876712</c:v>
                </c:pt>
                <c:pt idx="477">
                  <c:v>0.475171232876712</c:v>
                </c:pt>
                <c:pt idx="478">
                  <c:v>0.475171232876712</c:v>
                </c:pt>
                <c:pt idx="479">
                  <c:v>0.475171232876712</c:v>
                </c:pt>
                <c:pt idx="480">
                  <c:v>0.475171232876712</c:v>
                </c:pt>
                <c:pt idx="481">
                  <c:v>0.475171232876712</c:v>
                </c:pt>
                <c:pt idx="482">
                  <c:v>0.475171232876712</c:v>
                </c:pt>
                <c:pt idx="483">
                  <c:v>0.475171232876712</c:v>
                </c:pt>
                <c:pt idx="484">
                  <c:v>0.475171232876712</c:v>
                </c:pt>
                <c:pt idx="485">
                  <c:v>0.475171232876712</c:v>
                </c:pt>
                <c:pt idx="486">
                  <c:v>0.475171232876712</c:v>
                </c:pt>
                <c:pt idx="487">
                  <c:v>0.475171232876712</c:v>
                </c:pt>
                <c:pt idx="488">
                  <c:v>0.475171232876712</c:v>
                </c:pt>
                <c:pt idx="489">
                  <c:v>0.475171232876712</c:v>
                </c:pt>
                <c:pt idx="490">
                  <c:v>0.475171232876712</c:v>
                </c:pt>
                <c:pt idx="491">
                  <c:v>0.475171232876712</c:v>
                </c:pt>
                <c:pt idx="492">
                  <c:v>0.475171232876712</c:v>
                </c:pt>
                <c:pt idx="493">
                  <c:v>0.475171232876712</c:v>
                </c:pt>
                <c:pt idx="494">
                  <c:v>0.475171232876712</c:v>
                </c:pt>
                <c:pt idx="495">
                  <c:v>0.475171232876712</c:v>
                </c:pt>
                <c:pt idx="496">
                  <c:v>0.475171232876712</c:v>
                </c:pt>
                <c:pt idx="497">
                  <c:v>0.475171232876712</c:v>
                </c:pt>
                <c:pt idx="498">
                  <c:v>0.475171232876712</c:v>
                </c:pt>
                <c:pt idx="499">
                  <c:v>0.475171232876712</c:v>
                </c:pt>
                <c:pt idx="500">
                  <c:v>0.475171232876712</c:v>
                </c:pt>
                <c:pt idx="501">
                  <c:v>0.475171232876712</c:v>
                </c:pt>
                <c:pt idx="502">
                  <c:v>0.475171232876712</c:v>
                </c:pt>
                <c:pt idx="503">
                  <c:v>0.475171232876712</c:v>
                </c:pt>
                <c:pt idx="504">
                  <c:v>0.475171232876712</c:v>
                </c:pt>
                <c:pt idx="505">
                  <c:v>0.475171232876712</c:v>
                </c:pt>
                <c:pt idx="506">
                  <c:v>0.475171232876712</c:v>
                </c:pt>
                <c:pt idx="507">
                  <c:v>0.475171232876712</c:v>
                </c:pt>
                <c:pt idx="508">
                  <c:v>0.475171232876712</c:v>
                </c:pt>
                <c:pt idx="509">
                  <c:v>0.475171232876712</c:v>
                </c:pt>
                <c:pt idx="510">
                  <c:v>0.475171232876712</c:v>
                </c:pt>
                <c:pt idx="511">
                  <c:v>0.475171232876712</c:v>
                </c:pt>
                <c:pt idx="512">
                  <c:v>0.475171232876712</c:v>
                </c:pt>
                <c:pt idx="513">
                  <c:v>0.475171232876712</c:v>
                </c:pt>
                <c:pt idx="514">
                  <c:v>0.475171232876712</c:v>
                </c:pt>
                <c:pt idx="515">
                  <c:v>0.475171232876712</c:v>
                </c:pt>
                <c:pt idx="516">
                  <c:v>0.475171232876712</c:v>
                </c:pt>
                <c:pt idx="517">
                  <c:v>0.475171232876712</c:v>
                </c:pt>
                <c:pt idx="518">
                  <c:v>0.475171232876712</c:v>
                </c:pt>
                <c:pt idx="519">
                  <c:v>0.475171232876712</c:v>
                </c:pt>
                <c:pt idx="520">
                  <c:v>0.475171232876712</c:v>
                </c:pt>
                <c:pt idx="521">
                  <c:v>0.475171232876712</c:v>
                </c:pt>
                <c:pt idx="522">
                  <c:v>0.462671232876712</c:v>
                </c:pt>
                <c:pt idx="523">
                  <c:v>0.462671232876712</c:v>
                </c:pt>
                <c:pt idx="524">
                  <c:v>0.462671232876712</c:v>
                </c:pt>
                <c:pt idx="525">
                  <c:v>0.462671232876712</c:v>
                </c:pt>
                <c:pt idx="526">
                  <c:v>0.462671232876712</c:v>
                </c:pt>
                <c:pt idx="527">
                  <c:v>0.462671232876712</c:v>
                </c:pt>
                <c:pt idx="528">
                  <c:v>0.462671232876712</c:v>
                </c:pt>
                <c:pt idx="529">
                  <c:v>0.462671232876712</c:v>
                </c:pt>
                <c:pt idx="530">
                  <c:v>0.462671232876712</c:v>
                </c:pt>
                <c:pt idx="531">
                  <c:v>0.462671232876712</c:v>
                </c:pt>
                <c:pt idx="532">
                  <c:v>0.462671232876712</c:v>
                </c:pt>
                <c:pt idx="533">
                  <c:v>0.462671232876712</c:v>
                </c:pt>
                <c:pt idx="534">
                  <c:v>0.462671232876712</c:v>
                </c:pt>
                <c:pt idx="535">
                  <c:v>0.462671232876712</c:v>
                </c:pt>
                <c:pt idx="536">
                  <c:v>0.462671232876712</c:v>
                </c:pt>
                <c:pt idx="537">
                  <c:v>0.462671232876712</c:v>
                </c:pt>
                <c:pt idx="538">
                  <c:v>0.462671232876712</c:v>
                </c:pt>
                <c:pt idx="539">
                  <c:v>0.462671232876712</c:v>
                </c:pt>
                <c:pt idx="540">
                  <c:v>0.462671232876712</c:v>
                </c:pt>
                <c:pt idx="541">
                  <c:v>0.462671232876712</c:v>
                </c:pt>
                <c:pt idx="542">
                  <c:v>0.462671232876712</c:v>
                </c:pt>
                <c:pt idx="543">
                  <c:v>0.462671232876712</c:v>
                </c:pt>
                <c:pt idx="544">
                  <c:v>0.462671232876712</c:v>
                </c:pt>
                <c:pt idx="545">
                  <c:v>0.462671232876712</c:v>
                </c:pt>
                <c:pt idx="546">
                  <c:v>0.462671232876712</c:v>
                </c:pt>
                <c:pt idx="547">
                  <c:v>0.462671232876712</c:v>
                </c:pt>
                <c:pt idx="548">
                  <c:v>0.462671232876712</c:v>
                </c:pt>
                <c:pt idx="549">
                  <c:v>0.462671232876712</c:v>
                </c:pt>
                <c:pt idx="550">
                  <c:v>0.462671232876712</c:v>
                </c:pt>
                <c:pt idx="551">
                  <c:v>0.462671232876712</c:v>
                </c:pt>
                <c:pt idx="552">
                  <c:v>0.462671232876712</c:v>
                </c:pt>
                <c:pt idx="553">
                  <c:v>0.462671232876712</c:v>
                </c:pt>
                <c:pt idx="554">
                  <c:v>0.462671232876712</c:v>
                </c:pt>
                <c:pt idx="555">
                  <c:v>0.462671232876712</c:v>
                </c:pt>
                <c:pt idx="556">
                  <c:v>0.462671232876712</c:v>
                </c:pt>
                <c:pt idx="557">
                  <c:v>0.462671232876712</c:v>
                </c:pt>
                <c:pt idx="558">
                  <c:v>0.462671232876712</c:v>
                </c:pt>
                <c:pt idx="559">
                  <c:v>0.462671232876712</c:v>
                </c:pt>
                <c:pt idx="560">
                  <c:v>0.462671232876712</c:v>
                </c:pt>
                <c:pt idx="561">
                  <c:v>0.462671232876712</c:v>
                </c:pt>
                <c:pt idx="562">
                  <c:v>0.462671232876712</c:v>
                </c:pt>
                <c:pt idx="563">
                  <c:v>0.462671232876712</c:v>
                </c:pt>
                <c:pt idx="564">
                  <c:v>0.462671232876712</c:v>
                </c:pt>
                <c:pt idx="565">
                  <c:v>0.462671232876712</c:v>
                </c:pt>
                <c:pt idx="566">
                  <c:v>0.462671232876712</c:v>
                </c:pt>
                <c:pt idx="567">
                  <c:v>0.462671232876712</c:v>
                </c:pt>
                <c:pt idx="568">
                  <c:v>0.462671232876712</c:v>
                </c:pt>
                <c:pt idx="569">
                  <c:v>0.462671232876712</c:v>
                </c:pt>
                <c:pt idx="570">
                  <c:v>0.462671232876712</c:v>
                </c:pt>
                <c:pt idx="571">
                  <c:v>0.462671232876712</c:v>
                </c:pt>
                <c:pt idx="572">
                  <c:v>0.462671232876712</c:v>
                </c:pt>
                <c:pt idx="573">
                  <c:v>0.462671232876712</c:v>
                </c:pt>
                <c:pt idx="574">
                  <c:v>0.462671232876712</c:v>
                </c:pt>
                <c:pt idx="575">
                  <c:v>0.462671232876712</c:v>
                </c:pt>
                <c:pt idx="576">
                  <c:v>0.462671232876712</c:v>
                </c:pt>
                <c:pt idx="577">
                  <c:v>0.462671232876712</c:v>
                </c:pt>
                <c:pt idx="578">
                  <c:v>0.462671232876712</c:v>
                </c:pt>
                <c:pt idx="579">
                  <c:v>0.462671232876712</c:v>
                </c:pt>
                <c:pt idx="580">
                  <c:v>0.462671232876712</c:v>
                </c:pt>
                <c:pt idx="581">
                  <c:v>0.462671232876712</c:v>
                </c:pt>
                <c:pt idx="582">
                  <c:v>0.462671232876712</c:v>
                </c:pt>
                <c:pt idx="583">
                  <c:v>0.462671232876712</c:v>
                </c:pt>
                <c:pt idx="584">
                  <c:v>0.462671232876712</c:v>
                </c:pt>
                <c:pt idx="585">
                  <c:v>0.462671232876712</c:v>
                </c:pt>
                <c:pt idx="586">
                  <c:v>0.462671232876712</c:v>
                </c:pt>
                <c:pt idx="587">
                  <c:v>0.462671232876712</c:v>
                </c:pt>
                <c:pt idx="588">
                  <c:v>0.462671232876712</c:v>
                </c:pt>
                <c:pt idx="589">
                  <c:v>0.462671232876712</c:v>
                </c:pt>
                <c:pt idx="590">
                  <c:v>0.462671232876712</c:v>
                </c:pt>
                <c:pt idx="591">
                  <c:v>0.462671232876712</c:v>
                </c:pt>
                <c:pt idx="592">
                  <c:v>0.462671232876712</c:v>
                </c:pt>
                <c:pt idx="593">
                  <c:v>0.462671232876712</c:v>
                </c:pt>
                <c:pt idx="594">
                  <c:v>0.462671232876712</c:v>
                </c:pt>
                <c:pt idx="595">
                  <c:v>0.462671232876712</c:v>
                </c:pt>
                <c:pt idx="596">
                  <c:v>0.462671232876712</c:v>
                </c:pt>
                <c:pt idx="597">
                  <c:v>0.462671232876712</c:v>
                </c:pt>
                <c:pt idx="598">
                  <c:v>0.462671232876712</c:v>
                </c:pt>
                <c:pt idx="599">
                  <c:v>0.462671232876712</c:v>
                </c:pt>
                <c:pt idx="600">
                  <c:v>0.462671232876712</c:v>
                </c:pt>
                <c:pt idx="601">
                  <c:v>0.462671232876712</c:v>
                </c:pt>
                <c:pt idx="602">
                  <c:v>0.462671232876712</c:v>
                </c:pt>
                <c:pt idx="603">
                  <c:v>0.462671232876712</c:v>
                </c:pt>
                <c:pt idx="604">
                  <c:v>0.462671232876712</c:v>
                </c:pt>
                <c:pt idx="605">
                  <c:v>0.462671232876712</c:v>
                </c:pt>
                <c:pt idx="606">
                  <c:v>0.462671232876712</c:v>
                </c:pt>
                <c:pt idx="607">
                  <c:v>0.462671232876712</c:v>
                </c:pt>
                <c:pt idx="608">
                  <c:v>0.462671232876712</c:v>
                </c:pt>
                <c:pt idx="609">
                  <c:v>0.462671232876712</c:v>
                </c:pt>
                <c:pt idx="610">
                  <c:v>0.462671232876712</c:v>
                </c:pt>
                <c:pt idx="611">
                  <c:v>0.462671232876712</c:v>
                </c:pt>
                <c:pt idx="612">
                  <c:v>0.462671232876712</c:v>
                </c:pt>
                <c:pt idx="613">
                  <c:v>0.462671232876712</c:v>
                </c:pt>
                <c:pt idx="614">
                  <c:v>0.462671232876712</c:v>
                </c:pt>
                <c:pt idx="615">
                  <c:v>0.462671232876712</c:v>
                </c:pt>
                <c:pt idx="616">
                  <c:v>0.462671232876712</c:v>
                </c:pt>
                <c:pt idx="617">
                  <c:v>0.462671232876712</c:v>
                </c:pt>
                <c:pt idx="618">
                  <c:v>0.462671232876712</c:v>
                </c:pt>
                <c:pt idx="619">
                  <c:v>0.462671232876712</c:v>
                </c:pt>
                <c:pt idx="620">
                  <c:v>0.462671232876712</c:v>
                </c:pt>
                <c:pt idx="621">
                  <c:v>0.462671232876712</c:v>
                </c:pt>
                <c:pt idx="622">
                  <c:v>0.462671232876712</c:v>
                </c:pt>
                <c:pt idx="623">
                  <c:v>0.462671232876712</c:v>
                </c:pt>
                <c:pt idx="624">
                  <c:v>0.462671232876712</c:v>
                </c:pt>
                <c:pt idx="625">
                  <c:v>0.462671232876712</c:v>
                </c:pt>
                <c:pt idx="626">
                  <c:v>0.462671232876712</c:v>
                </c:pt>
                <c:pt idx="627">
                  <c:v>0.462671232876712</c:v>
                </c:pt>
                <c:pt idx="628">
                  <c:v>0.462671232876712</c:v>
                </c:pt>
                <c:pt idx="629">
                  <c:v>0.462671232876712</c:v>
                </c:pt>
                <c:pt idx="630">
                  <c:v>0.462671232876712</c:v>
                </c:pt>
                <c:pt idx="631">
                  <c:v>0.462671232876712</c:v>
                </c:pt>
                <c:pt idx="632">
                  <c:v>0.462671232876712</c:v>
                </c:pt>
                <c:pt idx="633">
                  <c:v>0.462671232876712</c:v>
                </c:pt>
                <c:pt idx="634">
                  <c:v>0.462671232876712</c:v>
                </c:pt>
                <c:pt idx="635">
                  <c:v>0.462671232876712</c:v>
                </c:pt>
                <c:pt idx="636">
                  <c:v>0.462671232876712</c:v>
                </c:pt>
                <c:pt idx="637">
                  <c:v>0.462671232876712</c:v>
                </c:pt>
                <c:pt idx="638">
                  <c:v>0.462671232876712</c:v>
                </c:pt>
                <c:pt idx="639">
                  <c:v>0.462671232876712</c:v>
                </c:pt>
                <c:pt idx="640">
                  <c:v>0.462671232876712</c:v>
                </c:pt>
                <c:pt idx="641">
                  <c:v>0.462671232876712</c:v>
                </c:pt>
                <c:pt idx="642">
                  <c:v>0.462671232876712</c:v>
                </c:pt>
                <c:pt idx="643">
                  <c:v>0.462671232876712</c:v>
                </c:pt>
                <c:pt idx="644">
                  <c:v>0.462671232876712</c:v>
                </c:pt>
                <c:pt idx="645">
                  <c:v>0.462671232876712</c:v>
                </c:pt>
                <c:pt idx="646">
                  <c:v>0.462671232876712</c:v>
                </c:pt>
                <c:pt idx="647">
                  <c:v>0.462671232876712</c:v>
                </c:pt>
                <c:pt idx="648">
                  <c:v>0.462671232876712</c:v>
                </c:pt>
                <c:pt idx="649">
                  <c:v>0.462671232876712</c:v>
                </c:pt>
                <c:pt idx="650">
                  <c:v>0.462671232876712</c:v>
                </c:pt>
                <c:pt idx="651">
                  <c:v>0.462671232876712</c:v>
                </c:pt>
                <c:pt idx="652">
                  <c:v>0.462671232876712</c:v>
                </c:pt>
                <c:pt idx="653">
                  <c:v>0.462671232876712</c:v>
                </c:pt>
                <c:pt idx="654">
                  <c:v>0.462671232876712</c:v>
                </c:pt>
                <c:pt idx="655">
                  <c:v>0.462671232876712</c:v>
                </c:pt>
                <c:pt idx="656">
                  <c:v>0.462671232876712</c:v>
                </c:pt>
                <c:pt idx="657">
                  <c:v>0.462671232876712</c:v>
                </c:pt>
                <c:pt idx="658">
                  <c:v>0.462671232876712</c:v>
                </c:pt>
                <c:pt idx="659">
                  <c:v>0.462671232876712</c:v>
                </c:pt>
                <c:pt idx="660">
                  <c:v>0.462671232876712</c:v>
                </c:pt>
                <c:pt idx="661">
                  <c:v>0.462671232876712</c:v>
                </c:pt>
                <c:pt idx="662">
                  <c:v>0.462671232876712</c:v>
                </c:pt>
                <c:pt idx="663">
                  <c:v>0.462671232876712</c:v>
                </c:pt>
                <c:pt idx="664">
                  <c:v>0.462671232876712</c:v>
                </c:pt>
                <c:pt idx="665">
                  <c:v>0.462671232876712</c:v>
                </c:pt>
                <c:pt idx="666">
                  <c:v>0.462671232876712</c:v>
                </c:pt>
                <c:pt idx="667">
                  <c:v>0.462671232876712</c:v>
                </c:pt>
                <c:pt idx="668">
                  <c:v>0.462671232876712</c:v>
                </c:pt>
                <c:pt idx="669">
                  <c:v>0.462671232876712</c:v>
                </c:pt>
                <c:pt idx="670">
                  <c:v>0.462671232876712</c:v>
                </c:pt>
                <c:pt idx="671">
                  <c:v>0.462671232876712</c:v>
                </c:pt>
                <c:pt idx="672">
                  <c:v>0.462671232876712</c:v>
                </c:pt>
                <c:pt idx="673">
                  <c:v>0.462671232876712</c:v>
                </c:pt>
                <c:pt idx="674">
                  <c:v>0.462671232876712</c:v>
                </c:pt>
                <c:pt idx="675">
                  <c:v>0.462671232876712</c:v>
                </c:pt>
                <c:pt idx="676">
                  <c:v>0.462671232876712</c:v>
                </c:pt>
                <c:pt idx="677">
                  <c:v>0.462671232876712</c:v>
                </c:pt>
                <c:pt idx="678">
                  <c:v>0.462671232876712</c:v>
                </c:pt>
                <c:pt idx="679">
                  <c:v>0.462671232876712</c:v>
                </c:pt>
                <c:pt idx="680">
                  <c:v>0.462671232876712</c:v>
                </c:pt>
                <c:pt idx="681">
                  <c:v>0.462671232876712</c:v>
                </c:pt>
                <c:pt idx="682">
                  <c:v>0.462671232876712</c:v>
                </c:pt>
                <c:pt idx="683">
                  <c:v>0.462671232876712</c:v>
                </c:pt>
                <c:pt idx="684">
                  <c:v>0.462671232876712</c:v>
                </c:pt>
                <c:pt idx="685">
                  <c:v>0.462671232876712</c:v>
                </c:pt>
                <c:pt idx="686">
                  <c:v>0.462671232876712</c:v>
                </c:pt>
                <c:pt idx="687">
                  <c:v>0.462671232876712</c:v>
                </c:pt>
                <c:pt idx="688">
                  <c:v>0.462671232876712</c:v>
                </c:pt>
                <c:pt idx="689">
                  <c:v>0.462671232876712</c:v>
                </c:pt>
                <c:pt idx="690">
                  <c:v>0.462671232876712</c:v>
                </c:pt>
                <c:pt idx="691">
                  <c:v>0.462671232876712</c:v>
                </c:pt>
                <c:pt idx="692">
                  <c:v>0.462671232876712</c:v>
                </c:pt>
                <c:pt idx="693">
                  <c:v>0.462671232876712</c:v>
                </c:pt>
                <c:pt idx="694">
                  <c:v>0.462671232876712</c:v>
                </c:pt>
                <c:pt idx="695">
                  <c:v>0.462671232876712</c:v>
                </c:pt>
                <c:pt idx="696">
                  <c:v>0.462671232876712</c:v>
                </c:pt>
                <c:pt idx="697">
                  <c:v>0.462671232876712</c:v>
                </c:pt>
                <c:pt idx="698">
                  <c:v>0.462671232876712</c:v>
                </c:pt>
                <c:pt idx="699">
                  <c:v>0.462671232876712</c:v>
                </c:pt>
                <c:pt idx="700">
                  <c:v>0.462671232876712</c:v>
                </c:pt>
                <c:pt idx="701">
                  <c:v>0.462671232876712</c:v>
                </c:pt>
                <c:pt idx="702">
                  <c:v>0.462671232876712</c:v>
                </c:pt>
                <c:pt idx="703">
                  <c:v>0.462671232876712</c:v>
                </c:pt>
                <c:pt idx="704">
                  <c:v>0.462671232876712</c:v>
                </c:pt>
                <c:pt idx="705">
                  <c:v>0.462671232876712</c:v>
                </c:pt>
                <c:pt idx="706">
                  <c:v>0.462671232876712</c:v>
                </c:pt>
                <c:pt idx="707">
                  <c:v>0.462671232876712</c:v>
                </c:pt>
                <c:pt idx="708">
                  <c:v>0.462671232876712</c:v>
                </c:pt>
                <c:pt idx="709">
                  <c:v>0.462671232876712</c:v>
                </c:pt>
                <c:pt idx="710">
                  <c:v>0.462671232876712</c:v>
                </c:pt>
                <c:pt idx="711">
                  <c:v>0.462671232876712</c:v>
                </c:pt>
                <c:pt idx="712">
                  <c:v>0.462671232876712</c:v>
                </c:pt>
                <c:pt idx="713">
                  <c:v>0.462671232876712</c:v>
                </c:pt>
                <c:pt idx="714">
                  <c:v>0.462671232876712</c:v>
                </c:pt>
                <c:pt idx="715">
                  <c:v>0.462671232876712</c:v>
                </c:pt>
                <c:pt idx="716">
                  <c:v>0.462671232876712</c:v>
                </c:pt>
                <c:pt idx="717">
                  <c:v>0.462671232876712</c:v>
                </c:pt>
                <c:pt idx="718">
                  <c:v>0.462671232876712</c:v>
                </c:pt>
                <c:pt idx="719">
                  <c:v>0.462671232876712</c:v>
                </c:pt>
                <c:pt idx="720">
                  <c:v>0.462671232876712</c:v>
                </c:pt>
                <c:pt idx="721">
                  <c:v>0.462671232876712</c:v>
                </c:pt>
                <c:pt idx="722">
                  <c:v>0.462671232876712</c:v>
                </c:pt>
                <c:pt idx="723">
                  <c:v>0.462671232876712</c:v>
                </c:pt>
                <c:pt idx="724">
                  <c:v>0.462671232876712</c:v>
                </c:pt>
                <c:pt idx="725">
                  <c:v>0.462671232876712</c:v>
                </c:pt>
                <c:pt idx="726">
                  <c:v>0.462671232876712</c:v>
                </c:pt>
                <c:pt idx="727">
                  <c:v>0.462671232876712</c:v>
                </c:pt>
                <c:pt idx="728">
                  <c:v>0.462671232876712</c:v>
                </c:pt>
                <c:pt idx="729">
                  <c:v>0.462671232876712</c:v>
                </c:pt>
                <c:pt idx="730">
                  <c:v>0.462671232876712</c:v>
                </c:pt>
                <c:pt idx="731">
                  <c:v>0.462671232876712</c:v>
                </c:pt>
                <c:pt idx="732">
                  <c:v>0.462671232876712</c:v>
                </c:pt>
                <c:pt idx="733">
                  <c:v>0.462671232876712</c:v>
                </c:pt>
                <c:pt idx="734">
                  <c:v>0.462671232876712</c:v>
                </c:pt>
                <c:pt idx="735">
                  <c:v>0.462671232876712</c:v>
                </c:pt>
                <c:pt idx="736">
                  <c:v>0.462671232876712</c:v>
                </c:pt>
                <c:pt idx="737">
                  <c:v>0.462671232876712</c:v>
                </c:pt>
                <c:pt idx="738">
                  <c:v>0.462671232876712</c:v>
                </c:pt>
                <c:pt idx="739">
                  <c:v>0.462671232876712</c:v>
                </c:pt>
                <c:pt idx="740">
                  <c:v>0.462671232876712</c:v>
                </c:pt>
                <c:pt idx="741">
                  <c:v>0.462671232876712</c:v>
                </c:pt>
                <c:pt idx="742">
                  <c:v>0.462671232876712</c:v>
                </c:pt>
                <c:pt idx="743">
                  <c:v>0.462671232876712</c:v>
                </c:pt>
                <c:pt idx="744">
                  <c:v>0.462671232876712</c:v>
                </c:pt>
                <c:pt idx="745">
                  <c:v>0.462671232876712</c:v>
                </c:pt>
                <c:pt idx="746">
                  <c:v>0.462671232876712</c:v>
                </c:pt>
                <c:pt idx="747">
                  <c:v>0.462671232876712</c:v>
                </c:pt>
                <c:pt idx="748">
                  <c:v>0.462671232876712</c:v>
                </c:pt>
                <c:pt idx="749">
                  <c:v>0.462671232876712</c:v>
                </c:pt>
                <c:pt idx="750">
                  <c:v>0.462671232876712</c:v>
                </c:pt>
                <c:pt idx="751">
                  <c:v>0.462671232876712</c:v>
                </c:pt>
                <c:pt idx="752">
                  <c:v>0.462671232876712</c:v>
                </c:pt>
                <c:pt idx="753">
                  <c:v>0.462671232876712</c:v>
                </c:pt>
                <c:pt idx="754">
                  <c:v>0.462671232876712</c:v>
                </c:pt>
                <c:pt idx="755">
                  <c:v>0.462671232876712</c:v>
                </c:pt>
                <c:pt idx="756">
                  <c:v>0.462671232876712</c:v>
                </c:pt>
                <c:pt idx="757">
                  <c:v>0.462671232876712</c:v>
                </c:pt>
                <c:pt idx="758">
                  <c:v>0.462671232876712</c:v>
                </c:pt>
                <c:pt idx="759">
                  <c:v>0.462671232876712</c:v>
                </c:pt>
                <c:pt idx="760">
                  <c:v>0.462671232876712</c:v>
                </c:pt>
                <c:pt idx="761">
                  <c:v>0.462671232876712</c:v>
                </c:pt>
                <c:pt idx="762">
                  <c:v>0.462671232876712</c:v>
                </c:pt>
                <c:pt idx="763">
                  <c:v>0.462671232876712</c:v>
                </c:pt>
                <c:pt idx="764">
                  <c:v>0.462671232876712</c:v>
                </c:pt>
                <c:pt idx="765">
                  <c:v>0.462671232876712</c:v>
                </c:pt>
                <c:pt idx="766">
                  <c:v>0.462671232876712</c:v>
                </c:pt>
                <c:pt idx="767">
                  <c:v>0.462671232876712</c:v>
                </c:pt>
                <c:pt idx="768">
                  <c:v>0.462671232876712</c:v>
                </c:pt>
                <c:pt idx="769">
                  <c:v>0.462671232876712</c:v>
                </c:pt>
                <c:pt idx="770">
                  <c:v>0.462671232876712</c:v>
                </c:pt>
                <c:pt idx="771">
                  <c:v>0.462671232876712</c:v>
                </c:pt>
                <c:pt idx="772">
                  <c:v>0.462671232876712</c:v>
                </c:pt>
                <c:pt idx="773">
                  <c:v>0.462671232876712</c:v>
                </c:pt>
                <c:pt idx="774">
                  <c:v>0.462671232876712</c:v>
                </c:pt>
                <c:pt idx="775">
                  <c:v>0.462671232876712</c:v>
                </c:pt>
                <c:pt idx="776">
                  <c:v>0.462671232876712</c:v>
                </c:pt>
                <c:pt idx="777">
                  <c:v>0.462671232876712</c:v>
                </c:pt>
                <c:pt idx="778">
                  <c:v>0.462671232876712</c:v>
                </c:pt>
                <c:pt idx="779">
                  <c:v>0.462671232876712</c:v>
                </c:pt>
                <c:pt idx="780">
                  <c:v>0.462671232876712</c:v>
                </c:pt>
                <c:pt idx="781">
                  <c:v>0.462671232876712</c:v>
                </c:pt>
                <c:pt idx="782">
                  <c:v>0.462671232876712</c:v>
                </c:pt>
                <c:pt idx="783">
                  <c:v>0.450102739726027</c:v>
                </c:pt>
                <c:pt idx="784">
                  <c:v>0.450102739726027</c:v>
                </c:pt>
                <c:pt idx="785">
                  <c:v>0.450102739726027</c:v>
                </c:pt>
                <c:pt idx="786">
                  <c:v>0.450102739726027</c:v>
                </c:pt>
                <c:pt idx="787">
                  <c:v>0.450102739726027</c:v>
                </c:pt>
                <c:pt idx="788">
                  <c:v>0.450102739726027</c:v>
                </c:pt>
                <c:pt idx="789">
                  <c:v>0.450102739726027</c:v>
                </c:pt>
                <c:pt idx="790">
                  <c:v>0.450102739726027</c:v>
                </c:pt>
                <c:pt idx="791">
                  <c:v>0.450102739726027</c:v>
                </c:pt>
                <c:pt idx="792">
                  <c:v>0.450102739726027</c:v>
                </c:pt>
                <c:pt idx="793">
                  <c:v>0.450102739726027</c:v>
                </c:pt>
                <c:pt idx="794">
                  <c:v>0.450102739726027</c:v>
                </c:pt>
                <c:pt idx="795">
                  <c:v>0.450102739726027</c:v>
                </c:pt>
                <c:pt idx="796">
                  <c:v>0.450102739726027</c:v>
                </c:pt>
                <c:pt idx="797">
                  <c:v>0.450102739726027</c:v>
                </c:pt>
                <c:pt idx="798">
                  <c:v>0.450102739726027</c:v>
                </c:pt>
                <c:pt idx="799">
                  <c:v>0.450102739726027</c:v>
                </c:pt>
                <c:pt idx="800">
                  <c:v>0.450102739726027</c:v>
                </c:pt>
                <c:pt idx="801">
                  <c:v>0.450102739726027</c:v>
                </c:pt>
                <c:pt idx="802">
                  <c:v>0.450102739726027</c:v>
                </c:pt>
                <c:pt idx="803">
                  <c:v>0.450102739726027</c:v>
                </c:pt>
                <c:pt idx="804">
                  <c:v>0.450102739726027</c:v>
                </c:pt>
                <c:pt idx="805">
                  <c:v>0.450102739726027</c:v>
                </c:pt>
                <c:pt idx="806">
                  <c:v>0.450102739726027</c:v>
                </c:pt>
                <c:pt idx="807">
                  <c:v>0.450102739726027</c:v>
                </c:pt>
                <c:pt idx="808">
                  <c:v>0.450102739726027</c:v>
                </c:pt>
                <c:pt idx="809">
                  <c:v>0.450102739726027</c:v>
                </c:pt>
                <c:pt idx="810">
                  <c:v>0.450102739726027</c:v>
                </c:pt>
                <c:pt idx="811">
                  <c:v>0.450102739726027</c:v>
                </c:pt>
                <c:pt idx="812">
                  <c:v>0.450102739726027</c:v>
                </c:pt>
                <c:pt idx="813">
                  <c:v>0.450102739726027</c:v>
                </c:pt>
                <c:pt idx="814">
                  <c:v>0.450102739726027</c:v>
                </c:pt>
                <c:pt idx="815">
                  <c:v>0.450102739726027</c:v>
                </c:pt>
                <c:pt idx="816">
                  <c:v>0.450102739726027</c:v>
                </c:pt>
                <c:pt idx="817">
                  <c:v>0.450102739726027</c:v>
                </c:pt>
                <c:pt idx="818">
                  <c:v>0.450102739726027</c:v>
                </c:pt>
                <c:pt idx="819">
                  <c:v>0.450102739726027</c:v>
                </c:pt>
                <c:pt idx="820">
                  <c:v>0.450102739726027</c:v>
                </c:pt>
                <c:pt idx="821">
                  <c:v>0.450102739726027</c:v>
                </c:pt>
                <c:pt idx="822">
                  <c:v>0.450102739726027</c:v>
                </c:pt>
                <c:pt idx="823">
                  <c:v>0.450102739726027</c:v>
                </c:pt>
                <c:pt idx="824">
                  <c:v>0.450102739726027</c:v>
                </c:pt>
                <c:pt idx="825">
                  <c:v>0.450102739726027</c:v>
                </c:pt>
                <c:pt idx="826">
                  <c:v>0.450102739726027</c:v>
                </c:pt>
                <c:pt idx="827">
                  <c:v>0.450102739726027</c:v>
                </c:pt>
                <c:pt idx="828">
                  <c:v>0.450102739726027</c:v>
                </c:pt>
                <c:pt idx="829">
                  <c:v>0.450102739726027</c:v>
                </c:pt>
                <c:pt idx="830">
                  <c:v>0.450102739726027</c:v>
                </c:pt>
                <c:pt idx="831">
                  <c:v>0.450102739726027</c:v>
                </c:pt>
                <c:pt idx="832">
                  <c:v>0.450102739726027</c:v>
                </c:pt>
                <c:pt idx="833">
                  <c:v>0.450102739726027</c:v>
                </c:pt>
                <c:pt idx="834">
                  <c:v>0.450102739726027</c:v>
                </c:pt>
                <c:pt idx="835">
                  <c:v>0.450102739726027</c:v>
                </c:pt>
                <c:pt idx="836">
                  <c:v>0.450102739726027</c:v>
                </c:pt>
                <c:pt idx="837">
                  <c:v>0.450102739726027</c:v>
                </c:pt>
                <c:pt idx="838">
                  <c:v>0.450102739726027</c:v>
                </c:pt>
                <c:pt idx="839">
                  <c:v>0.450102739726027</c:v>
                </c:pt>
                <c:pt idx="840">
                  <c:v>0.450102739726027</c:v>
                </c:pt>
                <c:pt idx="841">
                  <c:v>0.450102739726027</c:v>
                </c:pt>
                <c:pt idx="842">
                  <c:v>0.450102739726027</c:v>
                </c:pt>
                <c:pt idx="843">
                  <c:v>0.450102739726027</c:v>
                </c:pt>
                <c:pt idx="844">
                  <c:v>0.450102739726027</c:v>
                </c:pt>
                <c:pt idx="845">
                  <c:v>0.450102739726027</c:v>
                </c:pt>
                <c:pt idx="846">
                  <c:v>0.450102739726027</c:v>
                </c:pt>
                <c:pt idx="847">
                  <c:v>0.450102739726027</c:v>
                </c:pt>
                <c:pt idx="848">
                  <c:v>0.450102739726027</c:v>
                </c:pt>
                <c:pt idx="849">
                  <c:v>0.450102739726027</c:v>
                </c:pt>
                <c:pt idx="850">
                  <c:v>0.450102739726027</c:v>
                </c:pt>
                <c:pt idx="851">
                  <c:v>0.450102739726027</c:v>
                </c:pt>
                <c:pt idx="852">
                  <c:v>0.450102739726027</c:v>
                </c:pt>
                <c:pt idx="853">
                  <c:v>0.450102739726027</c:v>
                </c:pt>
                <c:pt idx="854">
                  <c:v>0.450102739726027</c:v>
                </c:pt>
                <c:pt idx="855">
                  <c:v>0.450102739726027</c:v>
                </c:pt>
                <c:pt idx="856">
                  <c:v>0.450102739726027</c:v>
                </c:pt>
                <c:pt idx="857">
                  <c:v>0.450102739726027</c:v>
                </c:pt>
                <c:pt idx="858">
                  <c:v>0.450102739726027</c:v>
                </c:pt>
                <c:pt idx="859">
                  <c:v>0.450102739726027</c:v>
                </c:pt>
                <c:pt idx="860">
                  <c:v>0.450102739726027</c:v>
                </c:pt>
                <c:pt idx="861">
                  <c:v>0.450102739726027</c:v>
                </c:pt>
                <c:pt idx="862">
                  <c:v>0.450102739726027</c:v>
                </c:pt>
                <c:pt idx="863">
                  <c:v>0.450102739726027</c:v>
                </c:pt>
                <c:pt idx="864">
                  <c:v>0.450102739726027</c:v>
                </c:pt>
                <c:pt idx="865">
                  <c:v>0.450102739726027</c:v>
                </c:pt>
                <c:pt idx="866">
                  <c:v>0.450102739726027</c:v>
                </c:pt>
                <c:pt idx="867">
                  <c:v>0.450102739726027</c:v>
                </c:pt>
                <c:pt idx="868">
                  <c:v>0.450102739726027</c:v>
                </c:pt>
                <c:pt idx="869">
                  <c:v>0.450102739726027</c:v>
                </c:pt>
                <c:pt idx="870">
                  <c:v>0.450102739726027</c:v>
                </c:pt>
                <c:pt idx="871">
                  <c:v>0.450102739726027</c:v>
                </c:pt>
                <c:pt idx="872">
                  <c:v>0.450102739726027</c:v>
                </c:pt>
                <c:pt idx="873">
                  <c:v>0.450102739726027</c:v>
                </c:pt>
                <c:pt idx="874">
                  <c:v>0.450102739726027</c:v>
                </c:pt>
                <c:pt idx="875">
                  <c:v>0.450102739726027</c:v>
                </c:pt>
                <c:pt idx="876">
                  <c:v>0.450102739726027</c:v>
                </c:pt>
                <c:pt idx="877">
                  <c:v>0.450102739726027</c:v>
                </c:pt>
                <c:pt idx="878">
                  <c:v>0.450102739726027</c:v>
                </c:pt>
                <c:pt idx="879">
                  <c:v>0.450102739726027</c:v>
                </c:pt>
                <c:pt idx="880">
                  <c:v>0.450102739726027</c:v>
                </c:pt>
                <c:pt idx="881">
                  <c:v>0.450102739726027</c:v>
                </c:pt>
                <c:pt idx="882">
                  <c:v>0.450102739726027</c:v>
                </c:pt>
                <c:pt idx="883">
                  <c:v>0.450102739726027</c:v>
                </c:pt>
                <c:pt idx="884">
                  <c:v>0.450102739726027</c:v>
                </c:pt>
                <c:pt idx="885">
                  <c:v>0.450102739726027</c:v>
                </c:pt>
                <c:pt idx="886">
                  <c:v>0.450102739726027</c:v>
                </c:pt>
                <c:pt idx="887">
                  <c:v>0.450102739726027</c:v>
                </c:pt>
                <c:pt idx="888">
                  <c:v>0.450102739726027</c:v>
                </c:pt>
                <c:pt idx="889">
                  <c:v>0.450102739726027</c:v>
                </c:pt>
                <c:pt idx="890">
                  <c:v>0.450102739726027</c:v>
                </c:pt>
                <c:pt idx="891">
                  <c:v>0.450102739726027</c:v>
                </c:pt>
                <c:pt idx="892">
                  <c:v>0.450102739726027</c:v>
                </c:pt>
                <c:pt idx="893">
                  <c:v>0.450102739726027</c:v>
                </c:pt>
                <c:pt idx="894">
                  <c:v>0.450102739726027</c:v>
                </c:pt>
                <c:pt idx="895">
                  <c:v>0.450102739726027</c:v>
                </c:pt>
                <c:pt idx="896">
                  <c:v>0.450102739726027</c:v>
                </c:pt>
                <c:pt idx="897">
                  <c:v>0.450102739726027</c:v>
                </c:pt>
                <c:pt idx="898">
                  <c:v>0.450102739726027</c:v>
                </c:pt>
                <c:pt idx="899">
                  <c:v>0.450102739726027</c:v>
                </c:pt>
                <c:pt idx="900">
                  <c:v>0.450102739726027</c:v>
                </c:pt>
                <c:pt idx="901">
                  <c:v>0.450102739726027</c:v>
                </c:pt>
                <c:pt idx="902">
                  <c:v>0.450102739726027</c:v>
                </c:pt>
                <c:pt idx="903">
                  <c:v>0.450102739726027</c:v>
                </c:pt>
                <c:pt idx="904">
                  <c:v>0.450102739726027</c:v>
                </c:pt>
                <c:pt idx="905">
                  <c:v>0.450102739726027</c:v>
                </c:pt>
                <c:pt idx="906">
                  <c:v>0.450102739726027</c:v>
                </c:pt>
                <c:pt idx="907">
                  <c:v>0.450102739726027</c:v>
                </c:pt>
                <c:pt idx="908">
                  <c:v>0.450102739726027</c:v>
                </c:pt>
                <c:pt idx="909">
                  <c:v>0.450102739726027</c:v>
                </c:pt>
                <c:pt idx="910">
                  <c:v>0.450102739726027</c:v>
                </c:pt>
                <c:pt idx="911">
                  <c:v>0.450102739726027</c:v>
                </c:pt>
                <c:pt idx="912">
                  <c:v>0.450102739726027</c:v>
                </c:pt>
                <c:pt idx="913">
                  <c:v>0.450102739726027</c:v>
                </c:pt>
                <c:pt idx="914">
                  <c:v>0.450102739726027</c:v>
                </c:pt>
                <c:pt idx="915">
                  <c:v>0.450102739726027</c:v>
                </c:pt>
                <c:pt idx="916">
                  <c:v>0.450102739726027</c:v>
                </c:pt>
                <c:pt idx="917">
                  <c:v>0.450102739726027</c:v>
                </c:pt>
                <c:pt idx="918">
                  <c:v>0.450102739726027</c:v>
                </c:pt>
                <c:pt idx="919">
                  <c:v>0.450102739726027</c:v>
                </c:pt>
                <c:pt idx="920">
                  <c:v>0.450102739726027</c:v>
                </c:pt>
                <c:pt idx="921">
                  <c:v>0.450102739726027</c:v>
                </c:pt>
                <c:pt idx="922">
                  <c:v>0.450102739726027</c:v>
                </c:pt>
                <c:pt idx="923">
                  <c:v>0.450102739726027</c:v>
                </c:pt>
                <c:pt idx="924">
                  <c:v>0.450102739726027</c:v>
                </c:pt>
                <c:pt idx="925">
                  <c:v>0.450102739726027</c:v>
                </c:pt>
                <c:pt idx="926">
                  <c:v>0.450102739726027</c:v>
                </c:pt>
                <c:pt idx="927">
                  <c:v>0.450102739726027</c:v>
                </c:pt>
                <c:pt idx="928">
                  <c:v>0.450102739726027</c:v>
                </c:pt>
                <c:pt idx="929">
                  <c:v>0.450102739726027</c:v>
                </c:pt>
                <c:pt idx="930">
                  <c:v>0.450102739726027</c:v>
                </c:pt>
                <c:pt idx="931">
                  <c:v>0.450102739726027</c:v>
                </c:pt>
                <c:pt idx="932">
                  <c:v>0.450102739726027</c:v>
                </c:pt>
                <c:pt idx="933">
                  <c:v>0.450102739726027</c:v>
                </c:pt>
                <c:pt idx="934">
                  <c:v>0.450102739726027</c:v>
                </c:pt>
                <c:pt idx="935">
                  <c:v>0.450102739726027</c:v>
                </c:pt>
                <c:pt idx="936">
                  <c:v>0.450102739726027</c:v>
                </c:pt>
                <c:pt idx="937">
                  <c:v>0.450102739726027</c:v>
                </c:pt>
                <c:pt idx="938">
                  <c:v>0.450102739726027</c:v>
                </c:pt>
                <c:pt idx="939">
                  <c:v>0.450102739726027</c:v>
                </c:pt>
                <c:pt idx="940">
                  <c:v>0.450102739726027</c:v>
                </c:pt>
                <c:pt idx="941">
                  <c:v>0.450102739726027</c:v>
                </c:pt>
                <c:pt idx="942">
                  <c:v>0.450102739726027</c:v>
                </c:pt>
                <c:pt idx="943">
                  <c:v>0.450102739726027</c:v>
                </c:pt>
                <c:pt idx="944">
                  <c:v>0.450102739726027</c:v>
                </c:pt>
                <c:pt idx="945">
                  <c:v>0.450102739726027</c:v>
                </c:pt>
                <c:pt idx="946">
                  <c:v>0.450102739726027</c:v>
                </c:pt>
                <c:pt idx="947">
                  <c:v>0.450102739726027</c:v>
                </c:pt>
                <c:pt idx="948">
                  <c:v>0.450102739726027</c:v>
                </c:pt>
                <c:pt idx="949">
                  <c:v>0.450102739726027</c:v>
                </c:pt>
                <c:pt idx="950">
                  <c:v>0.450102739726027</c:v>
                </c:pt>
                <c:pt idx="951">
                  <c:v>0.450102739726027</c:v>
                </c:pt>
                <c:pt idx="952">
                  <c:v>0.450102739726027</c:v>
                </c:pt>
                <c:pt idx="953">
                  <c:v>0.450102739726027</c:v>
                </c:pt>
                <c:pt idx="954">
                  <c:v>0.450102739726027</c:v>
                </c:pt>
                <c:pt idx="955">
                  <c:v>0.450102739726027</c:v>
                </c:pt>
                <c:pt idx="956">
                  <c:v>0.450102739726027</c:v>
                </c:pt>
                <c:pt idx="957">
                  <c:v>0.450102739726027</c:v>
                </c:pt>
                <c:pt idx="958">
                  <c:v>0.450102739726027</c:v>
                </c:pt>
                <c:pt idx="959">
                  <c:v>0.450102739726027</c:v>
                </c:pt>
                <c:pt idx="960">
                  <c:v>0.450102739726027</c:v>
                </c:pt>
                <c:pt idx="961">
                  <c:v>0.450102739726027</c:v>
                </c:pt>
                <c:pt idx="962">
                  <c:v>0.450102739726027</c:v>
                </c:pt>
                <c:pt idx="963">
                  <c:v>0.450102739726027</c:v>
                </c:pt>
                <c:pt idx="964">
                  <c:v>0.450102739726027</c:v>
                </c:pt>
                <c:pt idx="965">
                  <c:v>0.450102739726027</c:v>
                </c:pt>
                <c:pt idx="966">
                  <c:v>0.450102739726027</c:v>
                </c:pt>
                <c:pt idx="967">
                  <c:v>0.450102739726027</c:v>
                </c:pt>
                <c:pt idx="968">
                  <c:v>0.450102739726027</c:v>
                </c:pt>
                <c:pt idx="969">
                  <c:v>0.450102739726027</c:v>
                </c:pt>
                <c:pt idx="970">
                  <c:v>0.450102739726027</c:v>
                </c:pt>
                <c:pt idx="971">
                  <c:v>0.450102739726027</c:v>
                </c:pt>
                <c:pt idx="972">
                  <c:v>0.450102739726027</c:v>
                </c:pt>
                <c:pt idx="973">
                  <c:v>0.450102739726027</c:v>
                </c:pt>
                <c:pt idx="974">
                  <c:v>0.450102739726027</c:v>
                </c:pt>
                <c:pt idx="975">
                  <c:v>0.450102739726027</c:v>
                </c:pt>
                <c:pt idx="976">
                  <c:v>0.450102739726027</c:v>
                </c:pt>
                <c:pt idx="977">
                  <c:v>0.450102739726027</c:v>
                </c:pt>
                <c:pt idx="978">
                  <c:v>0.450102739726027</c:v>
                </c:pt>
                <c:pt idx="979">
                  <c:v>0.450102739726027</c:v>
                </c:pt>
                <c:pt idx="980">
                  <c:v>0.450102739726027</c:v>
                </c:pt>
                <c:pt idx="981">
                  <c:v>0.450102739726027</c:v>
                </c:pt>
                <c:pt idx="982">
                  <c:v>0.450102739726027</c:v>
                </c:pt>
                <c:pt idx="983">
                  <c:v>0.450102739726027</c:v>
                </c:pt>
                <c:pt idx="984">
                  <c:v>0.450102739726027</c:v>
                </c:pt>
                <c:pt idx="985">
                  <c:v>0.450102739726027</c:v>
                </c:pt>
                <c:pt idx="986">
                  <c:v>0.450102739726027</c:v>
                </c:pt>
                <c:pt idx="987">
                  <c:v>0.450102739726027</c:v>
                </c:pt>
                <c:pt idx="988">
                  <c:v>0.450102739726027</c:v>
                </c:pt>
                <c:pt idx="989">
                  <c:v>0.450102739726027</c:v>
                </c:pt>
                <c:pt idx="990">
                  <c:v>0.450102739726027</c:v>
                </c:pt>
                <c:pt idx="991">
                  <c:v>0.450102739726027</c:v>
                </c:pt>
                <c:pt idx="992">
                  <c:v>0.450102739726027</c:v>
                </c:pt>
                <c:pt idx="993">
                  <c:v>0.450102739726027</c:v>
                </c:pt>
                <c:pt idx="994">
                  <c:v>0.450102739726027</c:v>
                </c:pt>
                <c:pt idx="995">
                  <c:v>0.450102739726027</c:v>
                </c:pt>
                <c:pt idx="996">
                  <c:v>0.450102739726027</c:v>
                </c:pt>
                <c:pt idx="997">
                  <c:v>0.450102739726027</c:v>
                </c:pt>
                <c:pt idx="998">
                  <c:v>0.450102739726027</c:v>
                </c:pt>
                <c:pt idx="999">
                  <c:v>0.450102739726027</c:v>
                </c:pt>
                <c:pt idx="1000">
                  <c:v>0.450102739726027</c:v>
                </c:pt>
                <c:pt idx="1001">
                  <c:v>0.450102739726027</c:v>
                </c:pt>
                <c:pt idx="1002">
                  <c:v>0.450102739726027</c:v>
                </c:pt>
                <c:pt idx="1003">
                  <c:v>0.450102739726027</c:v>
                </c:pt>
                <c:pt idx="1004">
                  <c:v>0.450102739726027</c:v>
                </c:pt>
                <c:pt idx="1005">
                  <c:v>0.450102739726027</c:v>
                </c:pt>
                <c:pt idx="1006">
                  <c:v>0.450102739726027</c:v>
                </c:pt>
                <c:pt idx="1007">
                  <c:v>0.450102739726027</c:v>
                </c:pt>
                <c:pt idx="1008">
                  <c:v>0.450102739726027</c:v>
                </c:pt>
                <c:pt idx="1009">
                  <c:v>0.450102739726027</c:v>
                </c:pt>
                <c:pt idx="1010">
                  <c:v>0.450102739726027</c:v>
                </c:pt>
                <c:pt idx="1011">
                  <c:v>0.450102739726027</c:v>
                </c:pt>
                <c:pt idx="1012">
                  <c:v>0.450102739726027</c:v>
                </c:pt>
                <c:pt idx="1013">
                  <c:v>0.450102739726027</c:v>
                </c:pt>
                <c:pt idx="1014">
                  <c:v>0.450102739726027</c:v>
                </c:pt>
                <c:pt idx="1015">
                  <c:v>0.450102739726027</c:v>
                </c:pt>
                <c:pt idx="1016">
                  <c:v>0.450102739726027</c:v>
                </c:pt>
                <c:pt idx="1017">
                  <c:v>0.450102739726027</c:v>
                </c:pt>
                <c:pt idx="1018">
                  <c:v>0.450102739726027</c:v>
                </c:pt>
                <c:pt idx="1019">
                  <c:v>0.450102739726027</c:v>
                </c:pt>
                <c:pt idx="1020">
                  <c:v>0.450102739726027</c:v>
                </c:pt>
                <c:pt idx="1021">
                  <c:v>0.450102739726027</c:v>
                </c:pt>
                <c:pt idx="1022">
                  <c:v>0.450102739726027</c:v>
                </c:pt>
                <c:pt idx="1023">
                  <c:v>0.450102739726027</c:v>
                </c:pt>
                <c:pt idx="1024">
                  <c:v>0.450102739726027</c:v>
                </c:pt>
                <c:pt idx="1025">
                  <c:v>0.450102739726027</c:v>
                </c:pt>
                <c:pt idx="1026">
                  <c:v>0.450102739726027</c:v>
                </c:pt>
                <c:pt idx="1027">
                  <c:v>0.450102739726027</c:v>
                </c:pt>
                <c:pt idx="1028">
                  <c:v>0.450102739726027</c:v>
                </c:pt>
                <c:pt idx="1029">
                  <c:v>0.450102739726027</c:v>
                </c:pt>
                <c:pt idx="1030">
                  <c:v>0.450102739726027</c:v>
                </c:pt>
                <c:pt idx="1031">
                  <c:v>0.450102739726027</c:v>
                </c:pt>
                <c:pt idx="1032">
                  <c:v>0.450102739726027</c:v>
                </c:pt>
                <c:pt idx="1033">
                  <c:v>0.450102739726027</c:v>
                </c:pt>
                <c:pt idx="1034">
                  <c:v>0.450102739726027</c:v>
                </c:pt>
                <c:pt idx="1035">
                  <c:v>0.450102739726027</c:v>
                </c:pt>
                <c:pt idx="1036">
                  <c:v>0.450102739726027</c:v>
                </c:pt>
                <c:pt idx="1037">
                  <c:v>0.450102739726027</c:v>
                </c:pt>
                <c:pt idx="1038">
                  <c:v>0.450102739726027</c:v>
                </c:pt>
                <c:pt idx="1039">
                  <c:v>0.450102739726027</c:v>
                </c:pt>
                <c:pt idx="1040">
                  <c:v>0.450102739726027</c:v>
                </c:pt>
                <c:pt idx="1041">
                  <c:v>0.450102739726027</c:v>
                </c:pt>
                <c:pt idx="1042">
                  <c:v>0.450102739726027</c:v>
                </c:pt>
                <c:pt idx="1043">
                  <c:v>0.43763698630137</c:v>
                </c:pt>
                <c:pt idx="1044">
                  <c:v>0.43763698630137</c:v>
                </c:pt>
                <c:pt idx="1045">
                  <c:v>0.43763698630137</c:v>
                </c:pt>
                <c:pt idx="1046">
                  <c:v>0.43763698630137</c:v>
                </c:pt>
                <c:pt idx="1047">
                  <c:v>0.43763698630137</c:v>
                </c:pt>
                <c:pt idx="1048">
                  <c:v>0.43763698630137</c:v>
                </c:pt>
                <c:pt idx="1049">
                  <c:v>0.43763698630137</c:v>
                </c:pt>
                <c:pt idx="1050">
                  <c:v>0.43763698630137</c:v>
                </c:pt>
                <c:pt idx="1051">
                  <c:v>0.43763698630137</c:v>
                </c:pt>
                <c:pt idx="1052">
                  <c:v>0.43763698630137</c:v>
                </c:pt>
                <c:pt idx="1053">
                  <c:v>0.43763698630137</c:v>
                </c:pt>
                <c:pt idx="1054">
                  <c:v>0.43763698630137</c:v>
                </c:pt>
                <c:pt idx="1055">
                  <c:v>0.43763698630137</c:v>
                </c:pt>
                <c:pt idx="1056">
                  <c:v>0.43763698630137</c:v>
                </c:pt>
                <c:pt idx="1057">
                  <c:v>0.43763698630137</c:v>
                </c:pt>
                <c:pt idx="1058">
                  <c:v>0.43763698630137</c:v>
                </c:pt>
                <c:pt idx="1059">
                  <c:v>0.43763698630137</c:v>
                </c:pt>
                <c:pt idx="1060">
                  <c:v>0.43763698630137</c:v>
                </c:pt>
                <c:pt idx="1061">
                  <c:v>0.43763698630137</c:v>
                </c:pt>
                <c:pt idx="1062">
                  <c:v>0.43763698630137</c:v>
                </c:pt>
                <c:pt idx="1063">
                  <c:v>0.43763698630137</c:v>
                </c:pt>
                <c:pt idx="1064">
                  <c:v>0.43763698630137</c:v>
                </c:pt>
                <c:pt idx="1065">
                  <c:v>0.43763698630137</c:v>
                </c:pt>
                <c:pt idx="1066">
                  <c:v>0.43763698630137</c:v>
                </c:pt>
                <c:pt idx="1067">
                  <c:v>0.43763698630137</c:v>
                </c:pt>
                <c:pt idx="1068">
                  <c:v>0.43763698630137</c:v>
                </c:pt>
                <c:pt idx="1069">
                  <c:v>0.43763698630137</c:v>
                </c:pt>
                <c:pt idx="1070">
                  <c:v>0.43763698630137</c:v>
                </c:pt>
                <c:pt idx="1071">
                  <c:v>0.43763698630137</c:v>
                </c:pt>
                <c:pt idx="1072">
                  <c:v>0.43763698630137</c:v>
                </c:pt>
                <c:pt idx="1073">
                  <c:v>0.43763698630137</c:v>
                </c:pt>
                <c:pt idx="1074">
                  <c:v>0.43763698630137</c:v>
                </c:pt>
                <c:pt idx="1075">
                  <c:v>0.43763698630137</c:v>
                </c:pt>
                <c:pt idx="1076">
                  <c:v>0.43763698630137</c:v>
                </c:pt>
                <c:pt idx="1077">
                  <c:v>0.43763698630137</c:v>
                </c:pt>
                <c:pt idx="1078">
                  <c:v>0.43763698630137</c:v>
                </c:pt>
                <c:pt idx="1079">
                  <c:v>0.43763698630137</c:v>
                </c:pt>
                <c:pt idx="1080">
                  <c:v>0.43763698630137</c:v>
                </c:pt>
                <c:pt idx="1081">
                  <c:v>0.43763698630137</c:v>
                </c:pt>
                <c:pt idx="1082">
                  <c:v>0.43763698630137</c:v>
                </c:pt>
                <c:pt idx="1083">
                  <c:v>0.43763698630137</c:v>
                </c:pt>
                <c:pt idx="1084">
                  <c:v>0.43763698630137</c:v>
                </c:pt>
                <c:pt idx="1085">
                  <c:v>0.43763698630137</c:v>
                </c:pt>
                <c:pt idx="1086">
                  <c:v>0.43763698630137</c:v>
                </c:pt>
                <c:pt idx="1087">
                  <c:v>0.43763698630137</c:v>
                </c:pt>
                <c:pt idx="1088">
                  <c:v>0.43763698630137</c:v>
                </c:pt>
                <c:pt idx="1089">
                  <c:v>0.43763698630137</c:v>
                </c:pt>
                <c:pt idx="1090">
                  <c:v>0.43763698630137</c:v>
                </c:pt>
                <c:pt idx="1091">
                  <c:v>0.43763698630137</c:v>
                </c:pt>
                <c:pt idx="1092">
                  <c:v>0.43763698630137</c:v>
                </c:pt>
                <c:pt idx="1093">
                  <c:v>0.43763698630137</c:v>
                </c:pt>
                <c:pt idx="1094">
                  <c:v>0.43763698630137</c:v>
                </c:pt>
                <c:pt idx="1095">
                  <c:v>0.43763698630137</c:v>
                </c:pt>
                <c:pt idx="1096">
                  <c:v>0.43763698630137</c:v>
                </c:pt>
                <c:pt idx="1097">
                  <c:v>0.43763698630137</c:v>
                </c:pt>
                <c:pt idx="1098">
                  <c:v>0.43763698630137</c:v>
                </c:pt>
                <c:pt idx="1099">
                  <c:v>0.43763698630137</c:v>
                </c:pt>
                <c:pt idx="1100">
                  <c:v>0.43763698630137</c:v>
                </c:pt>
                <c:pt idx="1101">
                  <c:v>0.43763698630137</c:v>
                </c:pt>
                <c:pt idx="1102">
                  <c:v>0.43763698630137</c:v>
                </c:pt>
                <c:pt idx="1103">
                  <c:v>0.43763698630137</c:v>
                </c:pt>
                <c:pt idx="1104">
                  <c:v>0.43763698630137</c:v>
                </c:pt>
                <c:pt idx="1105">
                  <c:v>0.43763698630137</c:v>
                </c:pt>
                <c:pt idx="1106">
                  <c:v>0.43763698630137</c:v>
                </c:pt>
                <c:pt idx="1107">
                  <c:v>0.43763698630137</c:v>
                </c:pt>
                <c:pt idx="1108">
                  <c:v>0.43763698630137</c:v>
                </c:pt>
                <c:pt idx="1109">
                  <c:v>0.43763698630137</c:v>
                </c:pt>
                <c:pt idx="1110">
                  <c:v>0.43763698630137</c:v>
                </c:pt>
                <c:pt idx="1111">
                  <c:v>0.43763698630137</c:v>
                </c:pt>
                <c:pt idx="1112">
                  <c:v>0.43763698630137</c:v>
                </c:pt>
                <c:pt idx="1113">
                  <c:v>0.43763698630137</c:v>
                </c:pt>
                <c:pt idx="1114">
                  <c:v>0.43763698630137</c:v>
                </c:pt>
                <c:pt idx="1115">
                  <c:v>0.43763698630137</c:v>
                </c:pt>
                <c:pt idx="1116">
                  <c:v>0.43763698630137</c:v>
                </c:pt>
                <c:pt idx="1117">
                  <c:v>0.43763698630137</c:v>
                </c:pt>
                <c:pt idx="1118">
                  <c:v>0.43763698630137</c:v>
                </c:pt>
                <c:pt idx="1119">
                  <c:v>0.43763698630137</c:v>
                </c:pt>
                <c:pt idx="1120">
                  <c:v>0.43763698630137</c:v>
                </c:pt>
                <c:pt idx="1121">
                  <c:v>0.43763698630137</c:v>
                </c:pt>
                <c:pt idx="1122">
                  <c:v>0.43763698630137</c:v>
                </c:pt>
                <c:pt idx="1123">
                  <c:v>0.43763698630137</c:v>
                </c:pt>
                <c:pt idx="1124">
                  <c:v>0.43763698630137</c:v>
                </c:pt>
                <c:pt idx="1125">
                  <c:v>0.43763698630137</c:v>
                </c:pt>
                <c:pt idx="1126">
                  <c:v>0.43763698630137</c:v>
                </c:pt>
                <c:pt idx="1127">
                  <c:v>0.43763698630137</c:v>
                </c:pt>
                <c:pt idx="1128">
                  <c:v>0.43763698630137</c:v>
                </c:pt>
                <c:pt idx="1129">
                  <c:v>0.43763698630137</c:v>
                </c:pt>
                <c:pt idx="1130">
                  <c:v>0.43763698630137</c:v>
                </c:pt>
                <c:pt idx="1131">
                  <c:v>0.43763698630137</c:v>
                </c:pt>
                <c:pt idx="1132">
                  <c:v>0.43763698630137</c:v>
                </c:pt>
                <c:pt idx="1133">
                  <c:v>0.43763698630137</c:v>
                </c:pt>
                <c:pt idx="1134">
                  <c:v>0.43763698630137</c:v>
                </c:pt>
                <c:pt idx="1135">
                  <c:v>0.43763698630137</c:v>
                </c:pt>
                <c:pt idx="1136">
                  <c:v>0.43763698630137</c:v>
                </c:pt>
                <c:pt idx="1137">
                  <c:v>0.43763698630137</c:v>
                </c:pt>
                <c:pt idx="1138">
                  <c:v>0.43763698630137</c:v>
                </c:pt>
                <c:pt idx="1139">
                  <c:v>0.43763698630137</c:v>
                </c:pt>
                <c:pt idx="1140">
                  <c:v>0.43763698630137</c:v>
                </c:pt>
                <c:pt idx="1141">
                  <c:v>0.43763698630137</c:v>
                </c:pt>
                <c:pt idx="1142">
                  <c:v>0.43763698630137</c:v>
                </c:pt>
                <c:pt idx="1143">
                  <c:v>0.43763698630137</c:v>
                </c:pt>
                <c:pt idx="1144">
                  <c:v>0.43763698630137</c:v>
                </c:pt>
                <c:pt idx="1145">
                  <c:v>0.43763698630137</c:v>
                </c:pt>
                <c:pt idx="1146">
                  <c:v>0.43763698630137</c:v>
                </c:pt>
                <c:pt idx="1147">
                  <c:v>0.43763698630137</c:v>
                </c:pt>
                <c:pt idx="1148">
                  <c:v>0.43763698630137</c:v>
                </c:pt>
                <c:pt idx="1149">
                  <c:v>0.43763698630137</c:v>
                </c:pt>
                <c:pt idx="1150">
                  <c:v>0.43763698630137</c:v>
                </c:pt>
                <c:pt idx="1151">
                  <c:v>0.43763698630137</c:v>
                </c:pt>
                <c:pt idx="1152">
                  <c:v>0.43763698630137</c:v>
                </c:pt>
                <c:pt idx="1153">
                  <c:v>0.43763698630137</c:v>
                </c:pt>
                <c:pt idx="1154">
                  <c:v>0.43763698630137</c:v>
                </c:pt>
                <c:pt idx="1155">
                  <c:v>0.43763698630137</c:v>
                </c:pt>
                <c:pt idx="1156">
                  <c:v>0.43763698630137</c:v>
                </c:pt>
                <c:pt idx="1157">
                  <c:v>0.43763698630137</c:v>
                </c:pt>
                <c:pt idx="1158">
                  <c:v>0.43763698630137</c:v>
                </c:pt>
                <c:pt idx="1159">
                  <c:v>0.43763698630137</c:v>
                </c:pt>
                <c:pt idx="1160">
                  <c:v>0.43763698630137</c:v>
                </c:pt>
                <c:pt idx="1161">
                  <c:v>0.43763698630137</c:v>
                </c:pt>
                <c:pt idx="1162">
                  <c:v>0.43763698630137</c:v>
                </c:pt>
                <c:pt idx="1163">
                  <c:v>0.43763698630137</c:v>
                </c:pt>
                <c:pt idx="1164">
                  <c:v>0.43763698630137</c:v>
                </c:pt>
                <c:pt idx="1165">
                  <c:v>0.43763698630137</c:v>
                </c:pt>
                <c:pt idx="1166">
                  <c:v>0.43763698630137</c:v>
                </c:pt>
                <c:pt idx="1167">
                  <c:v>0.43763698630137</c:v>
                </c:pt>
                <c:pt idx="1168">
                  <c:v>0.43763698630137</c:v>
                </c:pt>
                <c:pt idx="1169">
                  <c:v>0.43763698630137</c:v>
                </c:pt>
                <c:pt idx="1170">
                  <c:v>0.43763698630137</c:v>
                </c:pt>
                <c:pt idx="1171">
                  <c:v>0.43763698630137</c:v>
                </c:pt>
                <c:pt idx="1172">
                  <c:v>0.43763698630137</c:v>
                </c:pt>
                <c:pt idx="1173">
                  <c:v>0.43763698630137</c:v>
                </c:pt>
                <c:pt idx="1174">
                  <c:v>0.43763698630137</c:v>
                </c:pt>
                <c:pt idx="1175">
                  <c:v>0.43763698630137</c:v>
                </c:pt>
                <c:pt idx="1176">
                  <c:v>0.43763698630137</c:v>
                </c:pt>
                <c:pt idx="1177">
                  <c:v>0.43763698630137</c:v>
                </c:pt>
                <c:pt idx="1178">
                  <c:v>0.43763698630137</c:v>
                </c:pt>
                <c:pt idx="1179">
                  <c:v>0.43763698630137</c:v>
                </c:pt>
                <c:pt idx="1180">
                  <c:v>0.43763698630137</c:v>
                </c:pt>
                <c:pt idx="1181">
                  <c:v>0.43763698630137</c:v>
                </c:pt>
                <c:pt idx="1182">
                  <c:v>0.43763698630137</c:v>
                </c:pt>
                <c:pt idx="1183">
                  <c:v>0.43763698630137</c:v>
                </c:pt>
                <c:pt idx="1184">
                  <c:v>0.43763698630137</c:v>
                </c:pt>
                <c:pt idx="1185">
                  <c:v>0.43763698630137</c:v>
                </c:pt>
                <c:pt idx="1186">
                  <c:v>0.43763698630137</c:v>
                </c:pt>
                <c:pt idx="1187">
                  <c:v>0.43763698630137</c:v>
                </c:pt>
                <c:pt idx="1188">
                  <c:v>0.43763698630137</c:v>
                </c:pt>
                <c:pt idx="1189">
                  <c:v>0.43763698630137</c:v>
                </c:pt>
                <c:pt idx="1190">
                  <c:v>0.43763698630137</c:v>
                </c:pt>
                <c:pt idx="1191">
                  <c:v>0.43763698630137</c:v>
                </c:pt>
                <c:pt idx="1192">
                  <c:v>0.43763698630137</c:v>
                </c:pt>
                <c:pt idx="1193">
                  <c:v>0.43763698630137</c:v>
                </c:pt>
                <c:pt idx="1194">
                  <c:v>0.43763698630137</c:v>
                </c:pt>
                <c:pt idx="1195">
                  <c:v>0.43763698630137</c:v>
                </c:pt>
                <c:pt idx="1196">
                  <c:v>0.43763698630137</c:v>
                </c:pt>
                <c:pt idx="1197">
                  <c:v>0.43763698630137</c:v>
                </c:pt>
                <c:pt idx="1198">
                  <c:v>0.43763698630137</c:v>
                </c:pt>
                <c:pt idx="1199">
                  <c:v>0.43763698630137</c:v>
                </c:pt>
                <c:pt idx="1200">
                  <c:v>0.43763698630137</c:v>
                </c:pt>
                <c:pt idx="1201">
                  <c:v>0.43763698630137</c:v>
                </c:pt>
                <c:pt idx="1202">
                  <c:v>0.43763698630137</c:v>
                </c:pt>
                <c:pt idx="1203">
                  <c:v>0.43763698630137</c:v>
                </c:pt>
                <c:pt idx="1204">
                  <c:v>0.43763698630137</c:v>
                </c:pt>
                <c:pt idx="1205">
                  <c:v>0.43763698630137</c:v>
                </c:pt>
                <c:pt idx="1206">
                  <c:v>0.43763698630137</c:v>
                </c:pt>
                <c:pt idx="1207">
                  <c:v>0.43763698630137</c:v>
                </c:pt>
                <c:pt idx="1208">
                  <c:v>0.43763698630137</c:v>
                </c:pt>
                <c:pt idx="1209">
                  <c:v>0.43763698630137</c:v>
                </c:pt>
                <c:pt idx="1210">
                  <c:v>0.43763698630137</c:v>
                </c:pt>
                <c:pt idx="1211">
                  <c:v>0.43763698630137</c:v>
                </c:pt>
                <c:pt idx="1212">
                  <c:v>0.43763698630137</c:v>
                </c:pt>
                <c:pt idx="1213">
                  <c:v>0.43763698630137</c:v>
                </c:pt>
                <c:pt idx="1214">
                  <c:v>0.43763698630137</c:v>
                </c:pt>
                <c:pt idx="1215">
                  <c:v>0.43763698630137</c:v>
                </c:pt>
                <c:pt idx="1216">
                  <c:v>0.43763698630137</c:v>
                </c:pt>
                <c:pt idx="1217">
                  <c:v>0.43763698630137</c:v>
                </c:pt>
                <c:pt idx="1218">
                  <c:v>0.43763698630137</c:v>
                </c:pt>
                <c:pt idx="1219">
                  <c:v>0.43763698630137</c:v>
                </c:pt>
                <c:pt idx="1220">
                  <c:v>0.43763698630137</c:v>
                </c:pt>
                <c:pt idx="1221">
                  <c:v>0.43763698630137</c:v>
                </c:pt>
                <c:pt idx="1222">
                  <c:v>0.43763698630137</c:v>
                </c:pt>
                <c:pt idx="1223">
                  <c:v>0.43763698630137</c:v>
                </c:pt>
                <c:pt idx="1224">
                  <c:v>0.43763698630137</c:v>
                </c:pt>
                <c:pt idx="1225">
                  <c:v>0.43763698630137</c:v>
                </c:pt>
                <c:pt idx="1226">
                  <c:v>0.43763698630137</c:v>
                </c:pt>
                <c:pt idx="1227">
                  <c:v>0.43763698630137</c:v>
                </c:pt>
                <c:pt idx="1228">
                  <c:v>0.43763698630137</c:v>
                </c:pt>
                <c:pt idx="1229">
                  <c:v>0.43763698630137</c:v>
                </c:pt>
                <c:pt idx="1230">
                  <c:v>0.43763698630137</c:v>
                </c:pt>
                <c:pt idx="1231">
                  <c:v>0.43763698630137</c:v>
                </c:pt>
                <c:pt idx="1232">
                  <c:v>0.43763698630137</c:v>
                </c:pt>
                <c:pt idx="1233">
                  <c:v>0.43763698630137</c:v>
                </c:pt>
                <c:pt idx="1234">
                  <c:v>0.43763698630137</c:v>
                </c:pt>
                <c:pt idx="1235">
                  <c:v>0.43763698630137</c:v>
                </c:pt>
                <c:pt idx="1236">
                  <c:v>0.43763698630137</c:v>
                </c:pt>
                <c:pt idx="1237">
                  <c:v>0.43763698630137</c:v>
                </c:pt>
                <c:pt idx="1238">
                  <c:v>0.43763698630137</c:v>
                </c:pt>
                <c:pt idx="1239">
                  <c:v>0.43763698630137</c:v>
                </c:pt>
                <c:pt idx="1240">
                  <c:v>0.43763698630137</c:v>
                </c:pt>
                <c:pt idx="1241">
                  <c:v>0.43763698630137</c:v>
                </c:pt>
                <c:pt idx="1242">
                  <c:v>0.43763698630137</c:v>
                </c:pt>
                <c:pt idx="1243">
                  <c:v>0.43763698630137</c:v>
                </c:pt>
                <c:pt idx="1244">
                  <c:v>0.43763698630137</c:v>
                </c:pt>
                <c:pt idx="1245">
                  <c:v>0.43763698630137</c:v>
                </c:pt>
                <c:pt idx="1246">
                  <c:v>0.43763698630137</c:v>
                </c:pt>
                <c:pt idx="1247">
                  <c:v>0.43763698630137</c:v>
                </c:pt>
                <c:pt idx="1248">
                  <c:v>0.43763698630137</c:v>
                </c:pt>
                <c:pt idx="1249">
                  <c:v>0.43763698630137</c:v>
                </c:pt>
                <c:pt idx="1250">
                  <c:v>0.43763698630137</c:v>
                </c:pt>
                <c:pt idx="1251">
                  <c:v>0.43763698630137</c:v>
                </c:pt>
                <c:pt idx="1252">
                  <c:v>0.43763698630137</c:v>
                </c:pt>
                <c:pt idx="1253">
                  <c:v>0.43763698630137</c:v>
                </c:pt>
                <c:pt idx="1254">
                  <c:v>0.43763698630137</c:v>
                </c:pt>
                <c:pt idx="1255">
                  <c:v>0.43763698630137</c:v>
                </c:pt>
                <c:pt idx="1256">
                  <c:v>0.43763698630137</c:v>
                </c:pt>
                <c:pt idx="1257">
                  <c:v>0.43763698630137</c:v>
                </c:pt>
                <c:pt idx="1258">
                  <c:v>0.43763698630137</c:v>
                </c:pt>
                <c:pt idx="1259">
                  <c:v>0.43763698630137</c:v>
                </c:pt>
                <c:pt idx="1260">
                  <c:v>0.43763698630137</c:v>
                </c:pt>
                <c:pt idx="1261">
                  <c:v>0.43763698630137</c:v>
                </c:pt>
                <c:pt idx="1262">
                  <c:v>0.43763698630137</c:v>
                </c:pt>
                <c:pt idx="1263">
                  <c:v>0.43763698630137</c:v>
                </c:pt>
                <c:pt idx="1264">
                  <c:v>0.43763698630137</c:v>
                </c:pt>
                <c:pt idx="1265">
                  <c:v>0.43763698630137</c:v>
                </c:pt>
                <c:pt idx="1266">
                  <c:v>0.43763698630137</c:v>
                </c:pt>
                <c:pt idx="1267">
                  <c:v>0.43763698630137</c:v>
                </c:pt>
                <c:pt idx="1268">
                  <c:v>0.43763698630137</c:v>
                </c:pt>
                <c:pt idx="1269">
                  <c:v>0.43763698630137</c:v>
                </c:pt>
                <c:pt idx="1270">
                  <c:v>0.43763698630137</c:v>
                </c:pt>
                <c:pt idx="1271">
                  <c:v>0.43763698630137</c:v>
                </c:pt>
                <c:pt idx="1272">
                  <c:v>0.43763698630137</c:v>
                </c:pt>
                <c:pt idx="1273">
                  <c:v>0.43763698630137</c:v>
                </c:pt>
                <c:pt idx="1274">
                  <c:v>0.43763698630137</c:v>
                </c:pt>
                <c:pt idx="1275">
                  <c:v>0.43763698630137</c:v>
                </c:pt>
                <c:pt idx="1276">
                  <c:v>0.43763698630137</c:v>
                </c:pt>
                <c:pt idx="1277">
                  <c:v>0.43763698630137</c:v>
                </c:pt>
                <c:pt idx="1278">
                  <c:v>0.43763698630137</c:v>
                </c:pt>
                <c:pt idx="1279">
                  <c:v>0.43763698630137</c:v>
                </c:pt>
                <c:pt idx="1280">
                  <c:v>0.43763698630137</c:v>
                </c:pt>
                <c:pt idx="1281">
                  <c:v>0.43763698630137</c:v>
                </c:pt>
                <c:pt idx="1282">
                  <c:v>0.43763698630137</c:v>
                </c:pt>
                <c:pt idx="1283">
                  <c:v>0.43763698630137</c:v>
                </c:pt>
                <c:pt idx="1284">
                  <c:v>0.43763698630137</c:v>
                </c:pt>
                <c:pt idx="1285">
                  <c:v>0.43763698630137</c:v>
                </c:pt>
                <c:pt idx="1286">
                  <c:v>0.43763698630137</c:v>
                </c:pt>
                <c:pt idx="1287">
                  <c:v>0.43763698630137</c:v>
                </c:pt>
                <c:pt idx="1288">
                  <c:v>0.43763698630137</c:v>
                </c:pt>
                <c:pt idx="1289">
                  <c:v>0.43763698630137</c:v>
                </c:pt>
                <c:pt idx="1290">
                  <c:v>0.43763698630137</c:v>
                </c:pt>
                <c:pt idx="1291">
                  <c:v>0.43763698630137</c:v>
                </c:pt>
                <c:pt idx="1292">
                  <c:v>0.43763698630137</c:v>
                </c:pt>
                <c:pt idx="1293">
                  <c:v>0.43763698630137</c:v>
                </c:pt>
                <c:pt idx="1294">
                  <c:v>0.43763698630137</c:v>
                </c:pt>
                <c:pt idx="1295">
                  <c:v>0.43763698630137</c:v>
                </c:pt>
                <c:pt idx="1296">
                  <c:v>0.43763698630137</c:v>
                </c:pt>
                <c:pt idx="1297">
                  <c:v>0.43763698630137</c:v>
                </c:pt>
                <c:pt idx="1298">
                  <c:v>0.43763698630137</c:v>
                </c:pt>
                <c:pt idx="1299">
                  <c:v>0.43763698630137</c:v>
                </c:pt>
                <c:pt idx="1300">
                  <c:v>0.43763698630137</c:v>
                </c:pt>
                <c:pt idx="1301">
                  <c:v>0.43763698630137</c:v>
                </c:pt>
                <c:pt idx="1302">
                  <c:v>0.43763698630137</c:v>
                </c:pt>
                <c:pt idx="1303">
                  <c:v>0.43763698630137</c:v>
                </c:pt>
                <c:pt idx="1304">
                  <c:v>0.42513698630137</c:v>
                </c:pt>
                <c:pt idx="1305">
                  <c:v>0.42513698630137</c:v>
                </c:pt>
                <c:pt idx="1306">
                  <c:v>0.42513698630137</c:v>
                </c:pt>
                <c:pt idx="1307">
                  <c:v>0.42513698630137</c:v>
                </c:pt>
                <c:pt idx="1308">
                  <c:v>0.42513698630137</c:v>
                </c:pt>
                <c:pt idx="1309">
                  <c:v>0.42513698630137</c:v>
                </c:pt>
                <c:pt idx="1310">
                  <c:v>0.42513698630137</c:v>
                </c:pt>
                <c:pt idx="1311">
                  <c:v>0.42513698630137</c:v>
                </c:pt>
                <c:pt idx="1312">
                  <c:v>0.42513698630137</c:v>
                </c:pt>
                <c:pt idx="1313">
                  <c:v>0.42513698630137</c:v>
                </c:pt>
                <c:pt idx="1314">
                  <c:v>0.42513698630137</c:v>
                </c:pt>
                <c:pt idx="1315">
                  <c:v>0.42513698630137</c:v>
                </c:pt>
                <c:pt idx="1316">
                  <c:v>0.42513698630137</c:v>
                </c:pt>
                <c:pt idx="1317">
                  <c:v>0.42513698630137</c:v>
                </c:pt>
                <c:pt idx="1318">
                  <c:v>0.42513698630137</c:v>
                </c:pt>
                <c:pt idx="1319">
                  <c:v>0.42513698630137</c:v>
                </c:pt>
                <c:pt idx="1320">
                  <c:v>0.42513698630137</c:v>
                </c:pt>
                <c:pt idx="1321">
                  <c:v>0.42513698630137</c:v>
                </c:pt>
                <c:pt idx="1322">
                  <c:v>0.42513698630137</c:v>
                </c:pt>
                <c:pt idx="1323">
                  <c:v>0.42513698630137</c:v>
                </c:pt>
                <c:pt idx="1324">
                  <c:v>0.42513698630137</c:v>
                </c:pt>
                <c:pt idx="1325">
                  <c:v>0.42513698630137</c:v>
                </c:pt>
                <c:pt idx="1326">
                  <c:v>0.42513698630137</c:v>
                </c:pt>
                <c:pt idx="1327">
                  <c:v>0.42513698630137</c:v>
                </c:pt>
                <c:pt idx="1328">
                  <c:v>0.42513698630137</c:v>
                </c:pt>
                <c:pt idx="1329">
                  <c:v>0.42513698630137</c:v>
                </c:pt>
                <c:pt idx="1330">
                  <c:v>0.42513698630137</c:v>
                </c:pt>
                <c:pt idx="1331">
                  <c:v>0.42513698630137</c:v>
                </c:pt>
                <c:pt idx="1332">
                  <c:v>0.42513698630137</c:v>
                </c:pt>
                <c:pt idx="1333">
                  <c:v>0.42513698630137</c:v>
                </c:pt>
                <c:pt idx="1334">
                  <c:v>0.42513698630137</c:v>
                </c:pt>
                <c:pt idx="1335">
                  <c:v>0.42513698630137</c:v>
                </c:pt>
                <c:pt idx="1336">
                  <c:v>0.42513698630137</c:v>
                </c:pt>
                <c:pt idx="1337">
                  <c:v>0.42513698630137</c:v>
                </c:pt>
                <c:pt idx="1338">
                  <c:v>0.42513698630137</c:v>
                </c:pt>
                <c:pt idx="1339">
                  <c:v>0.42513698630137</c:v>
                </c:pt>
                <c:pt idx="1340">
                  <c:v>0.42513698630137</c:v>
                </c:pt>
                <c:pt idx="1341">
                  <c:v>0.42513698630137</c:v>
                </c:pt>
                <c:pt idx="1342">
                  <c:v>0.42513698630137</c:v>
                </c:pt>
                <c:pt idx="1343">
                  <c:v>0.42513698630137</c:v>
                </c:pt>
                <c:pt idx="1344">
                  <c:v>0.42513698630137</c:v>
                </c:pt>
                <c:pt idx="1345">
                  <c:v>0.42513698630137</c:v>
                </c:pt>
                <c:pt idx="1346">
                  <c:v>0.42513698630137</c:v>
                </c:pt>
                <c:pt idx="1347">
                  <c:v>0.42513698630137</c:v>
                </c:pt>
                <c:pt idx="1348">
                  <c:v>0.42513698630137</c:v>
                </c:pt>
                <c:pt idx="1349">
                  <c:v>0.42513698630137</c:v>
                </c:pt>
                <c:pt idx="1350">
                  <c:v>0.42513698630137</c:v>
                </c:pt>
                <c:pt idx="1351">
                  <c:v>0.42513698630137</c:v>
                </c:pt>
                <c:pt idx="1352">
                  <c:v>0.42513698630137</c:v>
                </c:pt>
                <c:pt idx="1353">
                  <c:v>0.42513698630137</c:v>
                </c:pt>
                <c:pt idx="1354">
                  <c:v>0.42513698630137</c:v>
                </c:pt>
                <c:pt idx="1355">
                  <c:v>0.42513698630137</c:v>
                </c:pt>
                <c:pt idx="1356">
                  <c:v>0.42513698630137</c:v>
                </c:pt>
                <c:pt idx="1357">
                  <c:v>0.42513698630137</c:v>
                </c:pt>
                <c:pt idx="1358">
                  <c:v>0.42513698630137</c:v>
                </c:pt>
                <c:pt idx="1359">
                  <c:v>0.42513698630137</c:v>
                </c:pt>
                <c:pt idx="1360">
                  <c:v>0.42513698630137</c:v>
                </c:pt>
                <c:pt idx="1361">
                  <c:v>0.42513698630137</c:v>
                </c:pt>
                <c:pt idx="1362">
                  <c:v>0.42513698630137</c:v>
                </c:pt>
                <c:pt idx="1363">
                  <c:v>0.42513698630137</c:v>
                </c:pt>
                <c:pt idx="1364">
                  <c:v>0.42513698630137</c:v>
                </c:pt>
                <c:pt idx="1365">
                  <c:v>0.42513698630137</c:v>
                </c:pt>
                <c:pt idx="1366">
                  <c:v>0.42513698630137</c:v>
                </c:pt>
                <c:pt idx="1367">
                  <c:v>0.42513698630137</c:v>
                </c:pt>
                <c:pt idx="1368">
                  <c:v>0.42513698630137</c:v>
                </c:pt>
                <c:pt idx="1369">
                  <c:v>0.42513698630137</c:v>
                </c:pt>
                <c:pt idx="1370">
                  <c:v>0.42513698630137</c:v>
                </c:pt>
                <c:pt idx="1371">
                  <c:v>0.42513698630137</c:v>
                </c:pt>
                <c:pt idx="1372">
                  <c:v>0.42513698630137</c:v>
                </c:pt>
                <c:pt idx="1373">
                  <c:v>0.42513698630137</c:v>
                </c:pt>
                <c:pt idx="1374">
                  <c:v>0.42513698630137</c:v>
                </c:pt>
                <c:pt idx="1375">
                  <c:v>0.42513698630137</c:v>
                </c:pt>
                <c:pt idx="1376">
                  <c:v>0.42513698630137</c:v>
                </c:pt>
                <c:pt idx="1377">
                  <c:v>0.42513698630137</c:v>
                </c:pt>
                <c:pt idx="1378">
                  <c:v>0.42513698630137</c:v>
                </c:pt>
                <c:pt idx="1379">
                  <c:v>0.42513698630137</c:v>
                </c:pt>
                <c:pt idx="1380">
                  <c:v>0.42513698630137</c:v>
                </c:pt>
                <c:pt idx="1381">
                  <c:v>0.42513698630137</c:v>
                </c:pt>
                <c:pt idx="1382">
                  <c:v>0.42513698630137</c:v>
                </c:pt>
                <c:pt idx="1383">
                  <c:v>0.42513698630137</c:v>
                </c:pt>
                <c:pt idx="1384">
                  <c:v>0.42513698630137</c:v>
                </c:pt>
                <c:pt idx="1385">
                  <c:v>0.42513698630137</c:v>
                </c:pt>
                <c:pt idx="1386">
                  <c:v>0.42513698630137</c:v>
                </c:pt>
                <c:pt idx="1387">
                  <c:v>0.42513698630137</c:v>
                </c:pt>
                <c:pt idx="1388">
                  <c:v>0.42513698630137</c:v>
                </c:pt>
                <c:pt idx="1389">
                  <c:v>0.42513698630137</c:v>
                </c:pt>
                <c:pt idx="1390">
                  <c:v>0.42513698630137</c:v>
                </c:pt>
                <c:pt idx="1391">
                  <c:v>0.42513698630137</c:v>
                </c:pt>
                <c:pt idx="1392">
                  <c:v>0.42513698630137</c:v>
                </c:pt>
                <c:pt idx="1393">
                  <c:v>0.42513698630137</c:v>
                </c:pt>
                <c:pt idx="1394">
                  <c:v>0.42513698630137</c:v>
                </c:pt>
                <c:pt idx="1395">
                  <c:v>0.42513698630137</c:v>
                </c:pt>
                <c:pt idx="1396">
                  <c:v>0.42513698630137</c:v>
                </c:pt>
                <c:pt idx="1397">
                  <c:v>0.42513698630137</c:v>
                </c:pt>
                <c:pt idx="1398">
                  <c:v>0.42513698630137</c:v>
                </c:pt>
                <c:pt idx="1399">
                  <c:v>0.42513698630137</c:v>
                </c:pt>
                <c:pt idx="1400">
                  <c:v>0.42513698630137</c:v>
                </c:pt>
                <c:pt idx="1401">
                  <c:v>0.42513698630137</c:v>
                </c:pt>
                <c:pt idx="1402">
                  <c:v>0.42513698630137</c:v>
                </c:pt>
                <c:pt idx="1403">
                  <c:v>0.42513698630137</c:v>
                </c:pt>
                <c:pt idx="1404">
                  <c:v>0.42513698630137</c:v>
                </c:pt>
                <c:pt idx="1405">
                  <c:v>0.42513698630137</c:v>
                </c:pt>
                <c:pt idx="1406">
                  <c:v>0.42513698630137</c:v>
                </c:pt>
                <c:pt idx="1407">
                  <c:v>0.42513698630137</c:v>
                </c:pt>
                <c:pt idx="1408">
                  <c:v>0.42513698630137</c:v>
                </c:pt>
                <c:pt idx="1409">
                  <c:v>0.42513698630137</c:v>
                </c:pt>
                <c:pt idx="1410">
                  <c:v>0.42513698630137</c:v>
                </c:pt>
                <c:pt idx="1411">
                  <c:v>0.42513698630137</c:v>
                </c:pt>
                <c:pt idx="1412">
                  <c:v>0.42513698630137</c:v>
                </c:pt>
                <c:pt idx="1413">
                  <c:v>0.42513698630137</c:v>
                </c:pt>
                <c:pt idx="1414">
                  <c:v>0.42513698630137</c:v>
                </c:pt>
                <c:pt idx="1415">
                  <c:v>0.42513698630137</c:v>
                </c:pt>
                <c:pt idx="1416">
                  <c:v>0.42513698630137</c:v>
                </c:pt>
                <c:pt idx="1417">
                  <c:v>0.42513698630137</c:v>
                </c:pt>
                <c:pt idx="1418">
                  <c:v>0.42513698630137</c:v>
                </c:pt>
                <c:pt idx="1419">
                  <c:v>0.42513698630137</c:v>
                </c:pt>
                <c:pt idx="1420">
                  <c:v>0.42513698630137</c:v>
                </c:pt>
                <c:pt idx="1421">
                  <c:v>0.42513698630137</c:v>
                </c:pt>
                <c:pt idx="1422">
                  <c:v>0.42513698630137</c:v>
                </c:pt>
                <c:pt idx="1423">
                  <c:v>0.42513698630137</c:v>
                </c:pt>
                <c:pt idx="1424">
                  <c:v>0.42513698630137</c:v>
                </c:pt>
                <c:pt idx="1425">
                  <c:v>0.42513698630137</c:v>
                </c:pt>
                <c:pt idx="1426">
                  <c:v>0.42513698630137</c:v>
                </c:pt>
                <c:pt idx="1427">
                  <c:v>0.42513698630137</c:v>
                </c:pt>
                <c:pt idx="1428">
                  <c:v>0.42513698630137</c:v>
                </c:pt>
                <c:pt idx="1429">
                  <c:v>0.42513698630137</c:v>
                </c:pt>
                <c:pt idx="1430">
                  <c:v>0.42513698630137</c:v>
                </c:pt>
                <c:pt idx="1431">
                  <c:v>0.42513698630137</c:v>
                </c:pt>
                <c:pt idx="1432">
                  <c:v>0.42513698630137</c:v>
                </c:pt>
                <c:pt idx="1433">
                  <c:v>0.42513698630137</c:v>
                </c:pt>
                <c:pt idx="1434">
                  <c:v>0.42513698630137</c:v>
                </c:pt>
                <c:pt idx="1435">
                  <c:v>0.42513698630137</c:v>
                </c:pt>
                <c:pt idx="1436">
                  <c:v>0.42513698630137</c:v>
                </c:pt>
                <c:pt idx="1437">
                  <c:v>0.42513698630137</c:v>
                </c:pt>
                <c:pt idx="1438">
                  <c:v>0.42513698630137</c:v>
                </c:pt>
                <c:pt idx="1439">
                  <c:v>0.42513698630137</c:v>
                </c:pt>
                <c:pt idx="1440">
                  <c:v>0.42513698630137</c:v>
                </c:pt>
                <c:pt idx="1441">
                  <c:v>0.42513698630137</c:v>
                </c:pt>
                <c:pt idx="1442">
                  <c:v>0.42513698630137</c:v>
                </c:pt>
                <c:pt idx="1443">
                  <c:v>0.42513698630137</c:v>
                </c:pt>
                <c:pt idx="1444">
                  <c:v>0.42513698630137</c:v>
                </c:pt>
                <c:pt idx="1445">
                  <c:v>0.42513698630137</c:v>
                </c:pt>
                <c:pt idx="1446">
                  <c:v>0.42513698630137</c:v>
                </c:pt>
                <c:pt idx="1447">
                  <c:v>0.42513698630137</c:v>
                </c:pt>
                <c:pt idx="1448">
                  <c:v>0.42513698630137</c:v>
                </c:pt>
                <c:pt idx="1449">
                  <c:v>0.42513698630137</c:v>
                </c:pt>
                <c:pt idx="1450">
                  <c:v>0.42513698630137</c:v>
                </c:pt>
                <c:pt idx="1451">
                  <c:v>0.42513698630137</c:v>
                </c:pt>
                <c:pt idx="1452">
                  <c:v>0.42513698630137</c:v>
                </c:pt>
                <c:pt idx="1453">
                  <c:v>0.42513698630137</c:v>
                </c:pt>
                <c:pt idx="1454">
                  <c:v>0.42513698630137</c:v>
                </c:pt>
                <c:pt idx="1455">
                  <c:v>0.42513698630137</c:v>
                </c:pt>
                <c:pt idx="1456">
                  <c:v>0.42513698630137</c:v>
                </c:pt>
                <c:pt idx="1457">
                  <c:v>0.42513698630137</c:v>
                </c:pt>
                <c:pt idx="1458">
                  <c:v>0.42513698630137</c:v>
                </c:pt>
                <c:pt idx="1459">
                  <c:v>0.42513698630137</c:v>
                </c:pt>
                <c:pt idx="1460">
                  <c:v>0.42513698630137</c:v>
                </c:pt>
                <c:pt idx="1461">
                  <c:v>0.42513698630137</c:v>
                </c:pt>
                <c:pt idx="1462">
                  <c:v>0.42513698630137</c:v>
                </c:pt>
                <c:pt idx="1463">
                  <c:v>0.42513698630137</c:v>
                </c:pt>
                <c:pt idx="1464">
                  <c:v>0.42513698630137</c:v>
                </c:pt>
                <c:pt idx="1465">
                  <c:v>0.42513698630137</c:v>
                </c:pt>
                <c:pt idx="1466">
                  <c:v>0.42513698630137</c:v>
                </c:pt>
                <c:pt idx="1467">
                  <c:v>0.42513698630137</c:v>
                </c:pt>
                <c:pt idx="1468">
                  <c:v>0.42513698630137</c:v>
                </c:pt>
                <c:pt idx="1469">
                  <c:v>0.42513698630137</c:v>
                </c:pt>
                <c:pt idx="1470">
                  <c:v>0.42513698630137</c:v>
                </c:pt>
                <c:pt idx="1471">
                  <c:v>0.42513698630137</c:v>
                </c:pt>
                <c:pt idx="1472">
                  <c:v>0.42513698630137</c:v>
                </c:pt>
                <c:pt idx="1473">
                  <c:v>0.42513698630137</c:v>
                </c:pt>
                <c:pt idx="1474">
                  <c:v>0.42513698630137</c:v>
                </c:pt>
                <c:pt idx="1475">
                  <c:v>0.42513698630137</c:v>
                </c:pt>
                <c:pt idx="1476">
                  <c:v>0.42513698630137</c:v>
                </c:pt>
                <c:pt idx="1477">
                  <c:v>0.42513698630137</c:v>
                </c:pt>
                <c:pt idx="1478">
                  <c:v>0.42513698630137</c:v>
                </c:pt>
                <c:pt idx="1479">
                  <c:v>0.42513698630137</c:v>
                </c:pt>
                <c:pt idx="1480">
                  <c:v>0.42513698630137</c:v>
                </c:pt>
                <c:pt idx="1481">
                  <c:v>0.42513698630137</c:v>
                </c:pt>
                <c:pt idx="1482">
                  <c:v>0.42513698630137</c:v>
                </c:pt>
                <c:pt idx="1483">
                  <c:v>0.42513698630137</c:v>
                </c:pt>
                <c:pt idx="1484">
                  <c:v>0.42513698630137</c:v>
                </c:pt>
                <c:pt idx="1485">
                  <c:v>0.42513698630137</c:v>
                </c:pt>
                <c:pt idx="1486">
                  <c:v>0.42513698630137</c:v>
                </c:pt>
                <c:pt idx="1487">
                  <c:v>0.42513698630137</c:v>
                </c:pt>
                <c:pt idx="1488">
                  <c:v>0.42513698630137</c:v>
                </c:pt>
                <c:pt idx="1489">
                  <c:v>0.42513698630137</c:v>
                </c:pt>
                <c:pt idx="1490">
                  <c:v>0.42513698630137</c:v>
                </c:pt>
                <c:pt idx="1491">
                  <c:v>0.42513698630137</c:v>
                </c:pt>
                <c:pt idx="1492">
                  <c:v>0.42513698630137</c:v>
                </c:pt>
                <c:pt idx="1493">
                  <c:v>0.42513698630137</c:v>
                </c:pt>
                <c:pt idx="1494">
                  <c:v>0.42513698630137</c:v>
                </c:pt>
                <c:pt idx="1495">
                  <c:v>0.42513698630137</c:v>
                </c:pt>
                <c:pt idx="1496">
                  <c:v>0.42513698630137</c:v>
                </c:pt>
                <c:pt idx="1497">
                  <c:v>0.42513698630137</c:v>
                </c:pt>
                <c:pt idx="1498">
                  <c:v>0.42513698630137</c:v>
                </c:pt>
                <c:pt idx="1499">
                  <c:v>0.42513698630137</c:v>
                </c:pt>
                <c:pt idx="1500">
                  <c:v>0.42513698630137</c:v>
                </c:pt>
                <c:pt idx="1501">
                  <c:v>0.42513698630137</c:v>
                </c:pt>
                <c:pt idx="1502">
                  <c:v>0.42513698630137</c:v>
                </c:pt>
                <c:pt idx="1503">
                  <c:v>0.42513698630137</c:v>
                </c:pt>
                <c:pt idx="1504">
                  <c:v>0.42513698630137</c:v>
                </c:pt>
                <c:pt idx="1505">
                  <c:v>0.42513698630137</c:v>
                </c:pt>
                <c:pt idx="1506">
                  <c:v>0.42513698630137</c:v>
                </c:pt>
                <c:pt idx="1507">
                  <c:v>0.42513698630137</c:v>
                </c:pt>
                <c:pt idx="1508">
                  <c:v>0.42513698630137</c:v>
                </c:pt>
                <c:pt idx="1509">
                  <c:v>0.42513698630137</c:v>
                </c:pt>
                <c:pt idx="1510">
                  <c:v>0.42513698630137</c:v>
                </c:pt>
                <c:pt idx="1511">
                  <c:v>0.42513698630137</c:v>
                </c:pt>
                <c:pt idx="1512">
                  <c:v>0.42513698630137</c:v>
                </c:pt>
                <c:pt idx="1513">
                  <c:v>0.42513698630137</c:v>
                </c:pt>
                <c:pt idx="1514">
                  <c:v>0.42513698630137</c:v>
                </c:pt>
                <c:pt idx="1515">
                  <c:v>0.42513698630137</c:v>
                </c:pt>
                <c:pt idx="1516">
                  <c:v>0.42513698630137</c:v>
                </c:pt>
                <c:pt idx="1517">
                  <c:v>0.42513698630137</c:v>
                </c:pt>
                <c:pt idx="1518">
                  <c:v>0.42513698630137</c:v>
                </c:pt>
                <c:pt idx="1519">
                  <c:v>0.42513698630137</c:v>
                </c:pt>
                <c:pt idx="1520">
                  <c:v>0.42513698630137</c:v>
                </c:pt>
                <c:pt idx="1521">
                  <c:v>0.42513698630137</c:v>
                </c:pt>
                <c:pt idx="1522">
                  <c:v>0.42513698630137</c:v>
                </c:pt>
                <c:pt idx="1523">
                  <c:v>0.42513698630137</c:v>
                </c:pt>
                <c:pt idx="1524">
                  <c:v>0.42513698630137</c:v>
                </c:pt>
                <c:pt idx="1525">
                  <c:v>0.42513698630137</c:v>
                </c:pt>
                <c:pt idx="1526">
                  <c:v>0.42513698630137</c:v>
                </c:pt>
                <c:pt idx="1527">
                  <c:v>0.42513698630137</c:v>
                </c:pt>
                <c:pt idx="1528">
                  <c:v>0.42513698630137</c:v>
                </c:pt>
                <c:pt idx="1529">
                  <c:v>0.42513698630137</c:v>
                </c:pt>
                <c:pt idx="1530">
                  <c:v>0.42513698630137</c:v>
                </c:pt>
                <c:pt idx="1531">
                  <c:v>0.42513698630137</c:v>
                </c:pt>
                <c:pt idx="1532">
                  <c:v>0.42513698630137</c:v>
                </c:pt>
                <c:pt idx="1533">
                  <c:v>0.42513698630137</c:v>
                </c:pt>
                <c:pt idx="1534">
                  <c:v>0.42513698630137</c:v>
                </c:pt>
                <c:pt idx="1535">
                  <c:v>0.42513698630137</c:v>
                </c:pt>
                <c:pt idx="1536">
                  <c:v>0.42513698630137</c:v>
                </c:pt>
                <c:pt idx="1537">
                  <c:v>0.42513698630137</c:v>
                </c:pt>
                <c:pt idx="1538">
                  <c:v>0.42513698630137</c:v>
                </c:pt>
                <c:pt idx="1539">
                  <c:v>0.42513698630137</c:v>
                </c:pt>
                <c:pt idx="1540">
                  <c:v>0.42513698630137</c:v>
                </c:pt>
                <c:pt idx="1541">
                  <c:v>0.42513698630137</c:v>
                </c:pt>
                <c:pt idx="1542">
                  <c:v>0.42513698630137</c:v>
                </c:pt>
                <c:pt idx="1543">
                  <c:v>0.42513698630137</c:v>
                </c:pt>
                <c:pt idx="1544">
                  <c:v>0.42513698630137</c:v>
                </c:pt>
                <c:pt idx="1545">
                  <c:v>0.42513698630137</c:v>
                </c:pt>
                <c:pt idx="1546">
                  <c:v>0.42513698630137</c:v>
                </c:pt>
                <c:pt idx="1547">
                  <c:v>0.42513698630137</c:v>
                </c:pt>
                <c:pt idx="1548">
                  <c:v>0.42513698630137</c:v>
                </c:pt>
                <c:pt idx="1549">
                  <c:v>0.42513698630137</c:v>
                </c:pt>
                <c:pt idx="1550">
                  <c:v>0.42513698630137</c:v>
                </c:pt>
                <c:pt idx="1551">
                  <c:v>0.42513698630137</c:v>
                </c:pt>
                <c:pt idx="1552">
                  <c:v>0.42513698630137</c:v>
                </c:pt>
                <c:pt idx="1553">
                  <c:v>0.42513698630137</c:v>
                </c:pt>
                <c:pt idx="1554">
                  <c:v>0.42513698630137</c:v>
                </c:pt>
                <c:pt idx="1555">
                  <c:v>0.42513698630137</c:v>
                </c:pt>
                <c:pt idx="1556">
                  <c:v>0.42513698630137</c:v>
                </c:pt>
                <c:pt idx="1557">
                  <c:v>0.42513698630137</c:v>
                </c:pt>
                <c:pt idx="1558">
                  <c:v>0.42513698630137</c:v>
                </c:pt>
                <c:pt idx="1559">
                  <c:v>0.42513698630137</c:v>
                </c:pt>
                <c:pt idx="1560">
                  <c:v>0.42513698630137</c:v>
                </c:pt>
                <c:pt idx="1561">
                  <c:v>0.42513698630137</c:v>
                </c:pt>
                <c:pt idx="1562">
                  <c:v>0.42513698630137</c:v>
                </c:pt>
                <c:pt idx="1563">
                  <c:v>0.42513698630137</c:v>
                </c:pt>
                <c:pt idx="1564">
                  <c:v>0.42513698630137</c:v>
                </c:pt>
                <c:pt idx="1565">
                  <c:v>0.41263698630137</c:v>
                </c:pt>
                <c:pt idx="1566">
                  <c:v>0.41263698630137</c:v>
                </c:pt>
                <c:pt idx="1567">
                  <c:v>0.41263698630137</c:v>
                </c:pt>
                <c:pt idx="1568">
                  <c:v>0.41263698630137</c:v>
                </c:pt>
                <c:pt idx="1569">
                  <c:v>0.41263698630137</c:v>
                </c:pt>
                <c:pt idx="1570">
                  <c:v>0.41263698630137</c:v>
                </c:pt>
                <c:pt idx="1571">
                  <c:v>0.41263698630137</c:v>
                </c:pt>
                <c:pt idx="1572">
                  <c:v>0.41263698630137</c:v>
                </c:pt>
                <c:pt idx="1573">
                  <c:v>0.41263698630137</c:v>
                </c:pt>
                <c:pt idx="1574">
                  <c:v>0.41263698630137</c:v>
                </c:pt>
                <c:pt idx="1575">
                  <c:v>0.41263698630137</c:v>
                </c:pt>
                <c:pt idx="1576">
                  <c:v>0.41263698630137</c:v>
                </c:pt>
                <c:pt idx="1577">
                  <c:v>0.41263698630137</c:v>
                </c:pt>
                <c:pt idx="1578">
                  <c:v>0.41263698630137</c:v>
                </c:pt>
                <c:pt idx="1579">
                  <c:v>0.41263698630137</c:v>
                </c:pt>
                <c:pt idx="1580">
                  <c:v>0.41263698630137</c:v>
                </c:pt>
                <c:pt idx="1581">
                  <c:v>0.41263698630137</c:v>
                </c:pt>
                <c:pt idx="1582">
                  <c:v>0.41263698630137</c:v>
                </c:pt>
                <c:pt idx="1583">
                  <c:v>0.41263698630137</c:v>
                </c:pt>
                <c:pt idx="1584">
                  <c:v>0.41263698630137</c:v>
                </c:pt>
                <c:pt idx="1585">
                  <c:v>0.41263698630137</c:v>
                </c:pt>
                <c:pt idx="1586">
                  <c:v>0.41263698630137</c:v>
                </c:pt>
                <c:pt idx="1587">
                  <c:v>0.41263698630137</c:v>
                </c:pt>
                <c:pt idx="1588">
                  <c:v>0.41263698630137</c:v>
                </c:pt>
                <c:pt idx="1589">
                  <c:v>0.41263698630137</c:v>
                </c:pt>
                <c:pt idx="1590">
                  <c:v>0.41263698630137</c:v>
                </c:pt>
                <c:pt idx="1591">
                  <c:v>0.41263698630137</c:v>
                </c:pt>
                <c:pt idx="1592">
                  <c:v>0.41263698630137</c:v>
                </c:pt>
                <c:pt idx="1593">
                  <c:v>0.41263698630137</c:v>
                </c:pt>
                <c:pt idx="1594">
                  <c:v>0.41263698630137</c:v>
                </c:pt>
                <c:pt idx="1595">
                  <c:v>0.41263698630137</c:v>
                </c:pt>
                <c:pt idx="1596">
                  <c:v>0.41263698630137</c:v>
                </c:pt>
                <c:pt idx="1597">
                  <c:v>0.41263698630137</c:v>
                </c:pt>
                <c:pt idx="1598">
                  <c:v>0.41263698630137</c:v>
                </c:pt>
                <c:pt idx="1599">
                  <c:v>0.41263698630137</c:v>
                </c:pt>
                <c:pt idx="1600">
                  <c:v>0.41263698630137</c:v>
                </c:pt>
                <c:pt idx="1601">
                  <c:v>0.41263698630137</c:v>
                </c:pt>
                <c:pt idx="1602">
                  <c:v>0.41263698630137</c:v>
                </c:pt>
                <c:pt idx="1603">
                  <c:v>0.41263698630137</c:v>
                </c:pt>
                <c:pt idx="1604">
                  <c:v>0.41263698630137</c:v>
                </c:pt>
                <c:pt idx="1605">
                  <c:v>0.41263698630137</c:v>
                </c:pt>
                <c:pt idx="1606">
                  <c:v>0.41263698630137</c:v>
                </c:pt>
                <c:pt idx="1607">
                  <c:v>0.41263698630137</c:v>
                </c:pt>
                <c:pt idx="1608">
                  <c:v>0.41263698630137</c:v>
                </c:pt>
                <c:pt idx="1609">
                  <c:v>0.41263698630137</c:v>
                </c:pt>
                <c:pt idx="1610">
                  <c:v>0.41263698630137</c:v>
                </c:pt>
                <c:pt idx="1611">
                  <c:v>0.41263698630137</c:v>
                </c:pt>
                <c:pt idx="1612">
                  <c:v>0.41263698630137</c:v>
                </c:pt>
                <c:pt idx="1613">
                  <c:v>0.41263698630137</c:v>
                </c:pt>
                <c:pt idx="1614">
                  <c:v>0.41263698630137</c:v>
                </c:pt>
                <c:pt idx="1615">
                  <c:v>0.41263698630137</c:v>
                </c:pt>
                <c:pt idx="1616">
                  <c:v>0.41263698630137</c:v>
                </c:pt>
                <c:pt idx="1617">
                  <c:v>0.41263698630137</c:v>
                </c:pt>
                <c:pt idx="1618">
                  <c:v>0.41263698630137</c:v>
                </c:pt>
                <c:pt idx="1619">
                  <c:v>0.41263698630137</c:v>
                </c:pt>
                <c:pt idx="1620">
                  <c:v>0.41263698630137</c:v>
                </c:pt>
                <c:pt idx="1621">
                  <c:v>0.41263698630137</c:v>
                </c:pt>
                <c:pt idx="1622">
                  <c:v>0.41263698630137</c:v>
                </c:pt>
                <c:pt idx="1623">
                  <c:v>0.41263698630137</c:v>
                </c:pt>
                <c:pt idx="1624">
                  <c:v>0.41263698630137</c:v>
                </c:pt>
                <c:pt idx="1625">
                  <c:v>0.41263698630137</c:v>
                </c:pt>
                <c:pt idx="1626">
                  <c:v>0.41263698630137</c:v>
                </c:pt>
                <c:pt idx="1627">
                  <c:v>0.41263698630137</c:v>
                </c:pt>
                <c:pt idx="1628">
                  <c:v>0.41263698630137</c:v>
                </c:pt>
                <c:pt idx="1629">
                  <c:v>0.41263698630137</c:v>
                </c:pt>
                <c:pt idx="1630">
                  <c:v>0.41263698630137</c:v>
                </c:pt>
                <c:pt idx="1631">
                  <c:v>0.41263698630137</c:v>
                </c:pt>
                <c:pt idx="1632">
                  <c:v>0.41263698630137</c:v>
                </c:pt>
                <c:pt idx="1633">
                  <c:v>0.41263698630137</c:v>
                </c:pt>
                <c:pt idx="1634">
                  <c:v>0.41263698630137</c:v>
                </c:pt>
                <c:pt idx="1635">
                  <c:v>0.41263698630137</c:v>
                </c:pt>
                <c:pt idx="1636">
                  <c:v>0.41263698630137</c:v>
                </c:pt>
                <c:pt idx="1637">
                  <c:v>0.41263698630137</c:v>
                </c:pt>
                <c:pt idx="1638">
                  <c:v>0.41263698630137</c:v>
                </c:pt>
                <c:pt idx="1639">
                  <c:v>0.41263698630137</c:v>
                </c:pt>
                <c:pt idx="1640">
                  <c:v>0.41263698630137</c:v>
                </c:pt>
                <c:pt idx="1641">
                  <c:v>0.41263698630137</c:v>
                </c:pt>
                <c:pt idx="1642">
                  <c:v>0.41263698630137</c:v>
                </c:pt>
                <c:pt idx="1643">
                  <c:v>0.41263698630137</c:v>
                </c:pt>
                <c:pt idx="1644">
                  <c:v>0.41263698630137</c:v>
                </c:pt>
                <c:pt idx="1645">
                  <c:v>0.41263698630137</c:v>
                </c:pt>
                <c:pt idx="1646">
                  <c:v>0.41263698630137</c:v>
                </c:pt>
                <c:pt idx="1647">
                  <c:v>0.41263698630137</c:v>
                </c:pt>
                <c:pt idx="1648">
                  <c:v>0.41263698630137</c:v>
                </c:pt>
                <c:pt idx="1649">
                  <c:v>0.41263698630137</c:v>
                </c:pt>
                <c:pt idx="1650">
                  <c:v>0.41263698630137</c:v>
                </c:pt>
                <c:pt idx="1651">
                  <c:v>0.41263698630137</c:v>
                </c:pt>
                <c:pt idx="1652">
                  <c:v>0.41263698630137</c:v>
                </c:pt>
                <c:pt idx="1653">
                  <c:v>0.41263698630137</c:v>
                </c:pt>
                <c:pt idx="1654">
                  <c:v>0.41263698630137</c:v>
                </c:pt>
                <c:pt idx="1655">
                  <c:v>0.41263698630137</c:v>
                </c:pt>
                <c:pt idx="1656">
                  <c:v>0.41263698630137</c:v>
                </c:pt>
                <c:pt idx="1657">
                  <c:v>0.41263698630137</c:v>
                </c:pt>
                <c:pt idx="1658">
                  <c:v>0.41263698630137</c:v>
                </c:pt>
                <c:pt idx="1659">
                  <c:v>0.41263698630137</c:v>
                </c:pt>
                <c:pt idx="1660">
                  <c:v>0.41263698630137</c:v>
                </c:pt>
                <c:pt idx="1661">
                  <c:v>0.41263698630137</c:v>
                </c:pt>
                <c:pt idx="1662">
                  <c:v>0.41263698630137</c:v>
                </c:pt>
                <c:pt idx="1663">
                  <c:v>0.41263698630137</c:v>
                </c:pt>
                <c:pt idx="1664">
                  <c:v>0.41263698630137</c:v>
                </c:pt>
                <c:pt idx="1665">
                  <c:v>0.41263698630137</c:v>
                </c:pt>
                <c:pt idx="1666">
                  <c:v>0.41263698630137</c:v>
                </c:pt>
                <c:pt idx="1667">
                  <c:v>0.41263698630137</c:v>
                </c:pt>
                <c:pt idx="1668">
                  <c:v>0.41263698630137</c:v>
                </c:pt>
                <c:pt idx="1669">
                  <c:v>0.41263698630137</c:v>
                </c:pt>
                <c:pt idx="1670">
                  <c:v>0.41263698630137</c:v>
                </c:pt>
                <c:pt idx="1671">
                  <c:v>0.41263698630137</c:v>
                </c:pt>
                <c:pt idx="1672">
                  <c:v>0.41263698630137</c:v>
                </c:pt>
                <c:pt idx="1673">
                  <c:v>0.41263698630137</c:v>
                </c:pt>
                <c:pt idx="1674">
                  <c:v>0.41263698630137</c:v>
                </c:pt>
                <c:pt idx="1675">
                  <c:v>0.41263698630137</c:v>
                </c:pt>
                <c:pt idx="1676">
                  <c:v>0.41263698630137</c:v>
                </c:pt>
                <c:pt idx="1677">
                  <c:v>0.41263698630137</c:v>
                </c:pt>
                <c:pt idx="1678">
                  <c:v>0.41263698630137</c:v>
                </c:pt>
                <c:pt idx="1679">
                  <c:v>0.41263698630137</c:v>
                </c:pt>
                <c:pt idx="1680">
                  <c:v>0.41263698630137</c:v>
                </c:pt>
                <c:pt idx="1681">
                  <c:v>0.41263698630137</c:v>
                </c:pt>
                <c:pt idx="1682">
                  <c:v>0.41263698630137</c:v>
                </c:pt>
                <c:pt idx="1683">
                  <c:v>0.41263698630137</c:v>
                </c:pt>
                <c:pt idx="1684">
                  <c:v>0.41263698630137</c:v>
                </c:pt>
                <c:pt idx="1685">
                  <c:v>0.41263698630137</c:v>
                </c:pt>
                <c:pt idx="1686">
                  <c:v>0.41263698630137</c:v>
                </c:pt>
                <c:pt idx="1687">
                  <c:v>0.41263698630137</c:v>
                </c:pt>
                <c:pt idx="1688">
                  <c:v>0.41263698630137</c:v>
                </c:pt>
                <c:pt idx="1689">
                  <c:v>0.41263698630137</c:v>
                </c:pt>
                <c:pt idx="1690">
                  <c:v>0.41263698630137</c:v>
                </c:pt>
                <c:pt idx="1691">
                  <c:v>0.41263698630137</c:v>
                </c:pt>
                <c:pt idx="1692">
                  <c:v>0.41263698630137</c:v>
                </c:pt>
                <c:pt idx="1693">
                  <c:v>0.41263698630137</c:v>
                </c:pt>
                <c:pt idx="1694">
                  <c:v>0.41263698630137</c:v>
                </c:pt>
                <c:pt idx="1695">
                  <c:v>0.41263698630137</c:v>
                </c:pt>
                <c:pt idx="1696">
                  <c:v>0.41263698630137</c:v>
                </c:pt>
                <c:pt idx="1697">
                  <c:v>0.41263698630137</c:v>
                </c:pt>
                <c:pt idx="1698">
                  <c:v>0.41263698630137</c:v>
                </c:pt>
                <c:pt idx="1699">
                  <c:v>0.41263698630137</c:v>
                </c:pt>
                <c:pt idx="1700">
                  <c:v>0.41263698630137</c:v>
                </c:pt>
                <c:pt idx="1701">
                  <c:v>0.41263698630137</c:v>
                </c:pt>
                <c:pt idx="1702">
                  <c:v>0.41263698630137</c:v>
                </c:pt>
                <c:pt idx="1703">
                  <c:v>0.41263698630137</c:v>
                </c:pt>
                <c:pt idx="1704">
                  <c:v>0.41263698630137</c:v>
                </c:pt>
                <c:pt idx="1705">
                  <c:v>0.41263698630137</c:v>
                </c:pt>
                <c:pt idx="1706">
                  <c:v>0.41263698630137</c:v>
                </c:pt>
                <c:pt idx="1707">
                  <c:v>0.41263698630137</c:v>
                </c:pt>
                <c:pt idx="1708">
                  <c:v>0.41263698630137</c:v>
                </c:pt>
                <c:pt idx="1709">
                  <c:v>0.41263698630137</c:v>
                </c:pt>
                <c:pt idx="1710">
                  <c:v>0.41263698630137</c:v>
                </c:pt>
                <c:pt idx="1711">
                  <c:v>0.41263698630137</c:v>
                </c:pt>
                <c:pt idx="1712">
                  <c:v>0.41263698630137</c:v>
                </c:pt>
                <c:pt idx="1713">
                  <c:v>0.41263698630137</c:v>
                </c:pt>
                <c:pt idx="1714">
                  <c:v>0.41263698630137</c:v>
                </c:pt>
                <c:pt idx="1715">
                  <c:v>0.41263698630137</c:v>
                </c:pt>
                <c:pt idx="1716">
                  <c:v>0.41263698630137</c:v>
                </c:pt>
                <c:pt idx="1717">
                  <c:v>0.41263698630137</c:v>
                </c:pt>
                <c:pt idx="1718">
                  <c:v>0.41263698630137</c:v>
                </c:pt>
                <c:pt idx="1719">
                  <c:v>0.41263698630137</c:v>
                </c:pt>
                <c:pt idx="1720">
                  <c:v>0.41263698630137</c:v>
                </c:pt>
                <c:pt idx="1721">
                  <c:v>0.41263698630137</c:v>
                </c:pt>
                <c:pt idx="1722">
                  <c:v>0.41263698630137</c:v>
                </c:pt>
                <c:pt idx="1723">
                  <c:v>0.41263698630137</c:v>
                </c:pt>
                <c:pt idx="1724">
                  <c:v>0.41263698630137</c:v>
                </c:pt>
                <c:pt idx="1725">
                  <c:v>0.41263698630137</c:v>
                </c:pt>
                <c:pt idx="1726">
                  <c:v>0.41263698630137</c:v>
                </c:pt>
                <c:pt idx="1727">
                  <c:v>0.41263698630137</c:v>
                </c:pt>
                <c:pt idx="1728">
                  <c:v>0.41263698630137</c:v>
                </c:pt>
                <c:pt idx="1729">
                  <c:v>0.41263698630137</c:v>
                </c:pt>
                <c:pt idx="1730">
                  <c:v>0.41263698630137</c:v>
                </c:pt>
                <c:pt idx="1731">
                  <c:v>0.41263698630137</c:v>
                </c:pt>
                <c:pt idx="1732">
                  <c:v>0.41263698630137</c:v>
                </c:pt>
                <c:pt idx="1733">
                  <c:v>0.41263698630137</c:v>
                </c:pt>
                <c:pt idx="1734">
                  <c:v>0.41263698630137</c:v>
                </c:pt>
                <c:pt idx="1735">
                  <c:v>0.41263698630137</c:v>
                </c:pt>
                <c:pt idx="1736">
                  <c:v>0.41263698630137</c:v>
                </c:pt>
                <c:pt idx="1737">
                  <c:v>0.41263698630137</c:v>
                </c:pt>
                <c:pt idx="1738">
                  <c:v>0.41263698630137</c:v>
                </c:pt>
                <c:pt idx="1739">
                  <c:v>0.41263698630137</c:v>
                </c:pt>
                <c:pt idx="1740">
                  <c:v>0.41263698630137</c:v>
                </c:pt>
                <c:pt idx="1741">
                  <c:v>0.41263698630137</c:v>
                </c:pt>
                <c:pt idx="1742">
                  <c:v>0.41263698630137</c:v>
                </c:pt>
                <c:pt idx="1743">
                  <c:v>0.41263698630137</c:v>
                </c:pt>
                <c:pt idx="1744">
                  <c:v>0.41263698630137</c:v>
                </c:pt>
                <c:pt idx="1745">
                  <c:v>0.41263698630137</c:v>
                </c:pt>
                <c:pt idx="1746">
                  <c:v>0.41263698630137</c:v>
                </c:pt>
                <c:pt idx="1747">
                  <c:v>0.41263698630137</c:v>
                </c:pt>
                <c:pt idx="1748">
                  <c:v>0.41263698630137</c:v>
                </c:pt>
                <c:pt idx="1749">
                  <c:v>0.41263698630137</c:v>
                </c:pt>
                <c:pt idx="1750">
                  <c:v>0.41263698630137</c:v>
                </c:pt>
                <c:pt idx="1751">
                  <c:v>0.41263698630137</c:v>
                </c:pt>
                <c:pt idx="1752">
                  <c:v>0.41263698630137</c:v>
                </c:pt>
                <c:pt idx="1753">
                  <c:v>0.41263698630137</c:v>
                </c:pt>
                <c:pt idx="1754">
                  <c:v>0.41263698630137</c:v>
                </c:pt>
                <c:pt idx="1755">
                  <c:v>0.41263698630137</c:v>
                </c:pt>
                <c:pt idx="1756">
                  <c:v>0.41263698630137</c:v>
                </c:pt>
                <c:pt idx="1757">
                  <c:v>0.41263698630137</c:v>
                </c:pt>
                <c:pt idx="1758">
                  <c:v>0.41263698630137</c:v>
                </c:pt>
                <c:pt idx="1759">
                  <c:v>0.41263698630137</c:v>
                </c:pt>
                <c:pt idx="1760">
                  <c:v>0.41263698630137</c:v>
                </c:pt>
                <c:pt idx="1761">
                  <c:v>0.41263698630137</c:v>
                </c:pt>
                <c:pt idx="1762">
                  <c:v>0.41263698630137</c:v>
                </c:pt>
                <c:pt idx="1763">
                  <c:v>0.41263698630137</c:v>
                </c:pt>
                <c:pt idx="1764">
                  <c:v>0.41263698630137</c:v>
                </c:pt>
                <c:pt idx="1765">
                  <c:v>0.41263698630137</c:v>
                </c:pt>
                <c:pt idx="1766">
                  <c:v>0.41263698630137</c:v>
                </c:pt>
                <c:pt idx="1767">
                  <c:v>0.41263698630137</c:v>
                </c:pt>
                <c:pt idx="1768">
                  <c:v>0.41263698630137</c:v>
                </c:pt>
                <c:pt idx="1769">
                  <c:v>0.41263698630137</c:v>
                </c:pt>
                <c:pt idx="1770">
                  <c:v>0.41263698630137</c:v>
                </c:pt>
                <c:pt idx="1771">
                  <c:v>0.41263698630137</c:v>
                </c:pt>
                <c:pt idx="1772">
                  <c:v>0.41263698630137</c:v>
                </c:pt>
                <c:pt idx="1773">
                  <c:v>0.41263698630137</c:v>
                </c:pt>
                <c:pt idx="1774">
                  <c:v>0.41263698630137</c:v>
                </c:pt>
                <c:pt idx="1775">
                  <c:v>0.41263698630137</c:v>
                </c:pt>
                <c:pt idx="1776">
                  <c:v>0.41263698630137</c:v>
                </c:pt>
                <c:pt idx="1777">
                  <c:v>0.41263698630137</c:v>
                </c:pt>
                <c:pt idx="1778">
                  <c:v>0.41263698630137</c:v>
                </c:pt>
                <c:pt idx="1779">
                  <c:v>0.41263698630137</c:v>
                </c:pt>
                <c:pt idx="1780">
                  <c:v>0.41263698630137</c:v>
                </c:pt>
                <c:pt idx="1781">
                  <c:v>0.41263698630137</c:v>
                </c:pt>
                <c:pt idx="1782">
                  <c:v>0.41263698630137</c:v>
                </c:pt>
                <c:pt idx="1783">
                  <c:v>0.41263698630137</c:v>
                </c:pt>
                <c:pt idx="1784">
                  <c:v>0.41263698630137</c:v>
                </c:pt>
                <c:pt idx="1785">
                  <c:v>0.41263698630137</c:v>
                </c:pt>
                <c:pt idx="1786">
                  <c:v>0.41263698630137</c:v>
                </c:pt>
                <c:pt idx="1787">
                  <c:v>0.41263698630137</c:v>
                </c:pt>
                <c:pt idx="1788">
                  <c:v>0.41263698630137</c:v>
                </c:pt>
                <c:pt idx="1789">
                  <c:v>0.41263698630137</c:v>
                </c:pt>
                <c:pt idx="1790">
                  <c:v>0.41263698630137</c:v>
                </c:pt>
                <c:pt idx="1791">
                  <c:v>0.41263698630137</c:v>
                </c:pt>
                <c:pt idx="1792">
                  <c:v>0.41263698630137</c:v>
                </c:pt>
                <c:pt idx="1793">
                  <c:v>0.41263698630137</c:v>
                </c:pt>
                <c:pt idx="1794">
                  <c:v>0.41263698630137</c:v>
                </c:pt>
                <c:pt idx="1795">
                  <c:v>0.41263698630137</c:v>
                </c:pt>
                <c:pt idx="1796">
                  <c:v>0.41263698630137</c:v>
                </c:pt>
                <c:pt idx="1797">
                  <c:v>0.41263698630137</c:v>
                </c:pt>
                <c:pt idx="1798">
                  <c:v>0.41263698630137</c:v>
                </c:pt>
                <c:pt idx="1799">
                  <c:v>0.41263698630137</c:v>
                </c:pt>
                <c:pt idx="1800">
                  <c:v>0.41263698630137</c:v>
                </c:pt>
                <c:pt idx="1801">
                  <c:v>0.41263698630137</c:v>
                </c:pt>
                <c:pt idx="1802">
                  <c:v>0.41263698630137</c:v>
                </c:pt>
                <c:pt idx="1803">
                  <c:v>0.41263698630137</c:v>
                </c:pt>
                <c:pt idx="1804">
                  <c:v>0.41263698630137</c:v>
                </c:pt>
                <c:pt idx="1805">
                  <c:v>0.41263698630137</c:v>
                </c:pt>
                <c:pt idx="1806">
                  <c:v>0.41263698630137</c:v>
                </c:pt>
                <c:pt idx="1807">
                  <c:v>0.41263698630137</c:v>
                </c:pt>
                <c:pt idx="1808">
                  <c:v>0.41263698630137</c:v>
                </c:pt>
                <c:pt idx="1809">
                  <c:v>0.41263698630137</c:v>
                </c:pt>
                <c:pt idx="1810">
                  <c:v>0.41263698630137</c:v>
                </c:pt>
                <c:pt idx="1811">
                  <c:v>0.41263698630137</c:v>
                </c:pt>
                <c:pt idx="1812">
                  <c:v>0.41263698630137</c:v>
                </c:pt>
                <c:pt idx="1813">
                  <c:v>0.41263698630137</c:v>
                </c:pt>
                <c:pt idx="1814">
                  <c:v>0.41263698630137</c:v>
                </c:pt>
                <c:pt idx="1815">
                  <c:v>0.41263698630137</c:v>
                </c:pt>
                <c:pt idx="1816">
                  <c:v>0.41263698630137</c:v>
                </c:pt>
                <c:pt idx="1817">
                  <c:v>0.41263698630137</c:v>
                </c:pt>
                <c:pt idx="1818">
                  <c:v>0.41263698630137</c:v>
                </c:pt>
                <c:pt idx="1819">
                  <c:v>0.41263698630137</c:v>
                </c:pt>
                <c:pt idx="1820">
                  <c:v>0.41263698630137</c:v>
                </c:pt>
                <c:pt idx="1821">
                  <c:v>0.41263698630137</c:v>
                </c:pt>
                <c:pt idx="1822">
                  <c:v>0.41263698630137</c:v>
                </c:pt>
                <c:pt idx="1823">
                  <c:v>0.41263698630137</c:v>
                </c:pt>
                <c:pt idx="1824">
                  <c:v>0.41263698630137</c:v>
                </c:pt>
                <c:pt idx="1825">
                  <c:v>0.41263698630137</c:v>
                </c:pt>
                <c:pt idx="1826">
                  <c:v>0.41263698630137</c:v>
                </c:pt>
                <c:pt idx="1827">
                  <c:v>0.400102739726027</c:v>
                </c:pt>
                <c:pt idx="1828">
                  <c:v>0.400102739726027</c:v>
                </c:pt>
                <c:pt idx="1829">
                  <c:v>0.400102739726027</c:v>
                </c:pt>
                <c:pt idx="1830">
                  <c:v>0.400102739726027</c:v>
                </c:pt>
                <c:pt idx="1831">
                  <c:v>0.400102739726027</c:v>
                </c:pt>
                <c:pt idx="1832">
                  <c:v>0.400102739726027</c:v>
                </c:pt>
                <c:pt idx="1833">
                  <c:v>0.400102739726027</c:v>
                </c:pt>
                <c:pt idx="1834">
                  <c:v>0.400102739726027</c:v>
                </c:pt>
                <c:pt idx="1835">
                  <c:v>0.400102739726027</c:v>
                </c:pt>
                <c:pt idx="1836">
                  <c:v>0.400102739726027</c:v>
                </c:pt>
                <c:pt idx="1837">
                  <c:v>0.400102739726027</c:v>
                </c:pt>
                <c:pt idx="1838">
                  <c:v>0.400102739726027</c:v>
                </c:pt>
                <c:pt idx="1839">
                  <c:v>0.400102739726027</c:v>
                </c:pt>
                <c:pt idx="1840">
                  <c:v>0.400102739726027</c:v>
                </c:pt>
                <c:pt idx="1841">
                  <c:v>0.400102739726027</c:v>
                </c:pt>
                <c:pt idx="1842">
                  <c:v>0.400102739726027</c:v>
                </c:pt>
                <c:pt idx="1843">
                  <c:v>0.400102739726027</c:v>
                </c:pt>
                <c:pt idx="1844">
                  <c:v>0.400102739726027</c:v>
                </c:pt>
                <c:pt idx="1845">
                  <c:v>0.400102739726027</c:v>
                </c:pt>
                <c:pt idx="1846">
                  <c:v>0.400102739726027</c:v>
                </c:pt>
                <c:pt idx="1847">
                  <c:v>0.400102739726027</c:v>
                </c:pt>
                <c:pt idx="1848">
                  <c:v>0.400102739726027</c:v>
                </c:pt>
                <c:pt idx="1849">
                  <c:v>0.400102739726027</c:v>
                </c:pt>
                <c:pt idx="1850">
                  <c:v>0.400102739726027</c:v>
                </c:pt>
                <c:pt idx="1851">
                  <c:v>0.400102739726027</c:v>
                </c:pt>
                <c:pt idx="1852">
                  <c:v>0.400102739726027</c:v>
                </c:pt>
                <c:pt idx="1853">
                  <c:v>0.400102739726027</c:v>
                </c:pt>
                <c:pt idx="1854">
                  <c:v>0.400102739726027</c:v>
                </c:pt>
                <c:pt idx="1855">
                  <c:v>0.400102739726027</c:v>
                </c:pt>
                <c:pt idx="1856">
                  <c:v>0.400102739726027</c:v>
                </c:pt>
                <c:pt idx="1857">
                  <c:v>0.400102739726027</c:v>
                </c:pt>
                <c:pt idx="1858">
                  <c:v>0.400102739726027</c:v>
                </c:pt>
                <c:pt idx="1859">
                  <c:v>0.400102739726027</c:v>
                </c:pt>
                <c:pt idx="1860">
                  <c:v>0.400102739726027</c:v>
                </c:pt>
                <c:pt idx="1861">
                  <c:v>0.400102739726027</c:v>
                </c:pt>
                <c:pt idx="1862">
                  <c:v>0.400102739726027</c:v>
                </c:pt>
                <c:pt idx="1863">
                  <c:v>0.400102739726027</c:v>
                </c:pt>
                <c:pt idx="1864">
                  <c:v>0.400102739726027</c:v>
                </c:pt>
                <c:pt idx="1865">
                  <c:v>0.400102739726027</c:v>
                </c:pt>
                <c:pt idx="1866">
                  <c:v>0.400102739726027</c:v>
                </c:pt>
                <c:pt idx="1867">
                  <c:v>0.400102739726027</c:v>
                </c:pt>
                <c:pt idx="1868">
                  <c:v>0.400102739726027</c:v>
                </c:pt>
                <c:pt idx="1869">
                  <c:v>0.400102739726027</c:v>
                </c:pt>
                <c:pt idx="1870">
                  <c:v>0.400102739726027</c:v>
                </c:pt>
                <c:pt idx="1871">
                  <c:v>0.400102739726027</c:v>
                </c:pt>
                <c:pt idx="1872">
                  <c:v>0.400102739726027</c:v>
                </c:pt>
                <c:pt idx="1873">
                  <c:v>0.400102739726027</c:v>
                </c:pt>
                <c:pt idx="1874">
                  <c:v>0.400102739726027</c:v>
                </c:pt>
                <c:pt idx="1875">
                  <c:v>0.400102739726027</c:v>
                </c:pt>
                <c:pt idx="1876">
                  <c:v>0.400102739726027</c:v>
                </c:pt>
                <c:pt idx="1877">
                  <c:v>0.400102739726027</c:v>
                </c:pt>
                <c:pt idx="1878">
                  <c:v>0.400102739726027</c:v>
                </c:pt>
                <c:pt idx="1879">
                  <c:v>0.400102739726027</c:v>
                </c:pt>
                <c:pt idx="1880">
                  <c:v>0.400102739726027</c:v>
                </c:pt>
                <c:pt idx="1881">
                  <c:v>0.400102739726027</c:v>
                </c:pt>
                <c:pt idx="1882">
                  <c:v>0.400102739726027</c:v>
                </c:pt>
                <c:pt idx="1883">
                  <c:v>0.400102739726027</c:v>
                </c:pt>
                <c:pt idx="1884">
                  <c:v>0.400102739726027</c:v>
                </c:pt>
                <c:pt idx="1885">
                  <c:v>0.400102739726027</c:v>
                </c:pt>
                <c:pt idx="1886">
                  <c:v>0.400102739726027</c:v>
                </c:pt>
                <c:pt idx="1887">
                  <c:v>0.400102739726027</c:v>
                </c:pt>
                <c:pt idx="1888">
                  <c:v>0.400102739726027</c:v>
                </c:pt>
                <c:pt idx="1889">
                  <c:v>0.400102739726027</c:v>
                </c:pt>
                <c:pt idx="1890">
                  <c:v>0.400102739726027</c:v>
                </c:pt>
                <c:pt idx="1891">
                  <c:v>0.400102739726027</c:v>
                </c:pt>
                <c:pt idx="1892">
                  <c:v>0.400102739726027</c:v>
                </c:pt>
                <c:pt idx="1893">
                  <c:v>0.400102739726027</c:v>
                </c:pt>
                <c:pt idx="1894">
                  <c:v>0.400102739726027</c:v>
                </c:pt>
                <c:pt idx="1895">
                  <c:v>0.400102739726027</c:v>
                </c:pt>
                <c:pt idx="1896">
                  <c:v>0.400102739726027</c:v>
                </c:pt>
                <c:pt idx="1897">
                  <c:v>0.400102739726027</c:v>
                </c:pt>
                <c:pt idx="1898">
                  <c:v>0.400102739726027</c:v>
                </c:pt>
                <c:pt idx="1899">
                  <c:v>0.400102739726027</c:v>
                </c:pt>
                <c:pt idx="1900">
                  <c:v>0.400102739726027</c:v>
                </c:pt>
                <c:pt idx="1901">
                  <c:v>0.400102739726027</c:v>
                </c:pt>
                <c:pt idx="1902">
                  <c:v>0.400102739726027</c:v>
                </c:pt>
                <c:pt idx="1903">
                  <c:v>0.400102739726027</c:v>
                </c:pt>
                <c:pt idx="1904">
                  <c:v>0.400102739726027</c:v>
                </c:pt>
                <c:pt idx="1905">
                  <c:v>0.400102739726027</c:v>
                </c:pt>
                <c:pt idx="1906">
                  <c:v>0.400102739726027</c:v>
                </c:pt>
                <c:pt idx="1907">
                  <c:v>0.400102739726027</c:v>
                </c:pt>
                <c:pt idx="1908">
                  <c:v>0.400102739726027</c:v>
                </c:pt>
                <c:pt idx="1909">
                  <c:v>0.400102739726027</c:v>
                </c:pt>
                <c:pt idx="1910">
                  <c:v>0.400102739726027</c:v>
                </c:pt>
                <c:pt idx="1911">
                  <c:v>0.400102739726027</c:v>
                </c:pt>
                <c:pt idx="1912">
                  <c:v>0.400102739726027</c:v>
                </c:pt>
                <c:pt idx="1913">
                  <c:v>0.400102739726027</c:v>
                </c:pt>
                <c:pt idx="1914">
                  <c:v>0.400102739726027</c:v>
                </c:pt>
                <c:pt idx="1915">
                  <c:v>0.400102739726027</c:v>
                </c:pt>
                <c:pt idx="1916">
                  <c:v>0.400102739726027</c:v>
                </c:pt>
                <c:pt idx="1917">
                  <c:v>0.400102739726027</c:v>
                </c:pt>
                <c:pt idx="1918">
                  <c:v>0.400102739726027</c:v>
                </c:pt>
                <c:pt idx="1919">
                  <c:v>0.400102739726027</c:v>
                </c:pt>
                <c:pt idx="1920">
                  <c:v>0.400102739726027</c:v>
                </c:pt>
                <c:pt idx="1921">
                  <c:v>0.400102739726027</c:v>
                </c:pt>
                <c:pt idx="1922">
                  <c:v>0.400102739726027</c:v>
                </c:pt>
                <c:pt idx="1923">
                  <c:v>0.400102739726027</c:v>
                </c:pt>
                <c:pt idx="1924">
                  <c:v>0.400102739726027</c:v>
                </c:pt>
                <c:pt idx="1925">
                  <c:v>0.400102739726027</c:v>
                </c:pt>
                <c:pt idx="1926">
                  <c:v>0.400102739726027</c:v>
                </c:pt>
                <c:pt idx="1927">
                  <c:v>0.400102739726027</c:v>
                </c:pt>
                <c:pt idx="1928">
                  <c:v>0.400102739726027</c:v>
                </c:pt>
                <c:pt idx="1929">
                  <c:v>0.400102739726027</c:v>
                </c:pt>
                <c:pt idx="1930">
                  <c:v>0.400102739726027</c:v>
                </c:pt>
                <c:pt idx="1931">
                  <c:v>0.400102739726027</c:v>
                </c:pt>
                <c:pt idx="1932">
                  <c:v>0.400102739726027</c:v>
                </c:pt>
                <c:pt idx="1933">
                  <c:v>0.400102739726027</c:v>
                </c:pt>
                <c:pt idx="1934">
                  <c:v>0.400102739726027</c:v>
                </c:pt>
                <c:pt idx="1935">
                  <c:v>0.400102739726027</c:v>
                </c:pt>
                <c:pt idx="1936">
                  <c:v>0.400102739726027</c:v>
                </c:pt>
                <c:pt idx="1937">
                  <c:v>0.400102739726027</c:v>
                </c:pt>
                <c:pt idx="1938">
                  <c:v>0.400102739726027</c:v>
                </c:pt>
                <c:pt idx="1939">
                  <c:v>0.400102739726027</c:v>
                </c:pt>
                <c:pt idx="1940">
                  <c:v>0.400102739726027</c:v>
                </c:pt>
                <c:pt idx="1941">
                  <c:v>0.400102739726027</c:v>
                </c:pt>
                <c:pt idx="1942">
                  <c:v>0.400102739726027</c:v>
                </c:pt>
                <c:pt idx="1943">
                  <c:v>0.400102739726027</c:v>
                </c:pt>
                <c:pt idx="1944">
                  <c:v>0.400102739726027</c:v>
                </c:pt>
                <c:pt idx="1945">
                  <c:v>0.400102739726027</c:v>
                </c:pt>
                <c:pt idx="1946">
                  <c:v>0.400102739726027</c:v>
                </c:pt>
                <c:pt idx="1947">
                  <c:v>0.400102739726027</c:v>
                </c:pt>
                <c:pt idx="1948">
                  <c:v>0.400102739726027</c:v>
                </c:pt>
                <c:pt idx="1949">
                  <c:v>0.400102739726027</c:v>
                </c:pt>
                <c:pt idx="1950">
                  <c:v>0.400102739726027</c:v>
                </c:pt>
                <c:pt idx="1951">
                  <c:v>0.400102739726027</c:v>
                </c:pt>
                <c:pt idx="1952">
                  <c:v>0.400102739726027</c:v>
                </c:pt>
                <c:pt idx="1953">
                  <c:v>0.400102739726027</c:v>
                </c:pt>
                <c:pt idx="1954">
                  <c:v>0.400102739726027</c:v>
                </c:pt>
                <c:pt idx="1955">
                  <c:v>0.400102739726027</c:v>
                </c:pt>
                <c:pt idx="1956">
                  <c:v>0.400102739726027</c:v>
                </c:pt>
                <c:pt idx="1957">
                  <c:v>0.400102739726027</c:v>
                </c:pt>
                <c:pt idx="1958">
                  <c:v>0.400102739726027</c:v>
                </c:pt>
                <c:pt idx="1959">
                  <c:v>0.400102739726027</c:v>
                </c:pt>
                <c:pt idx="1960">
                  <c:v>0.400102739726027</c:v>
                </c:pt>
                <c:pt idx="1961">
                  <c:v>0.400102739726027</c:v>
                </c:pt>
                <c:pt idx="1962">
                  <c:v>0.400102739726027</c:v>
                </c:pt>
                <c:pt idx="1963">
                  <c:v>0.400102739726027</c:v>
                </c:pt>
                <c:pt idx="1964">
                  <c:v>0.400102739726027</c:v>
                </c:pt>
                <c:pt idx="1965">
                  <c:v>0.400102739726027</c:v>
                </c:pt>
                <c:pt idx="1966">
                  <c:v>0.400102739726027</c:v>
                </c:pt>
                <c:pt idx="1967">
                  <c:v>0.400102739726027</c:v>
                </c:pt>
                <c:pt idx="1968">
                  <c:v>0.400102739726027</c:v>
                </c:pt>
                <c:pt idx="1969">
                  <c:v>0.400102739726027</c:v>
                </c:pt>
                <c:pt idx="1970">
                  <c:v>0.400102739726027</c:v>
                </c:pt>
                <c:pt idx="1971">
                  <c:v>0.400102739726027</c:v>
                </c:pt>
                <c:pt idx="1972">
                  <c:v>0.400102739726027</c:v>
                </c:pt>
                <c:pt idx="1973">
                  <c:v>0.400102739726027</c:v>
                </c:pt>
                <c:pt idx="1974">
                  <c:v>0.400102739726027</c:v>
                </c:pt>
                <c:pt idx="1975">
                  <c:v>0.400102739726027</c:v>
                </c:pt>
                <c:pt idx="1976">
                  <c:v>0.400102739726027</c:v>
                </c:pt>
                <c:pt idx="1977">
                  <c:v>0.400102739726027</c:v>
                </c:pt>
                <c:pt idx="1978">
                  <c:v>0.400102739726027</c:v>
                </c:pt>
                <c:pt idx="1979">
                  <c:v>0.400102739726027</c:v>
                </c:pt>
                <c:pt idx="1980">
                  <c:v>0.400102739726027</c:v>
                </c:pt>
                <c:pt idx="1981">
                  <c:v>0.400102739726027</c:v>
                </c:pt>
                <c:pt idx="1982">
                  <c:v>0.400102739726027</c:v>
                </c:pt>
                <c:pt idx="1983">
                  <c:v>0.400102739726027</c:v>
                </c:pt>
                <c:pt idx="1984">
                  <c:v>0.400102739726027</c:v>
                </c:pt>
                <c:pt idx="1985">
                  <c:v>0.400102739726027</c:v>
                </c:pt>
                <c:pt idx="1986">
                  <c:v>0.400102739726027</c:v>
                </c:pt>
                <c:pt idx="1987">
                  <c:v>0.400102739726027</c:v>
                </c:pt>
                <c:pt idx="1988">
                  <c:v>0.400102739726027</c:v>
                </c:pt>
                <c:pt idx="1989">
                  <c:v>0.400102739726027</c:v>
                </c:pt>
                <c:pt idx="1990">
                  <c:v>0.400102739726027</c:v>
                </c:pt>
                <c:pt idx="1991">
                  <c:v>0.400102739726027</c:v>
                </c:pt>
                <c:pt idx="1992">
                  <c:v>0.400102739726027</c:v>
                </c:pt>
                <c:pt idx="1993">
                  <c:v>0.400102739726027</c:v>
                </c:pt>
                <c:pt idx="1994">
                  <c:v>0.400102739726027</c:v>
                </c:pt>
                <c:pt idx="1995">
                  <c:v>0.400102739726027</c:v>
                </c:pt>
                <c:pt idx="1996">
                  <c:v>0.400102739726027</c:v>
                </c:pt>
                <c:pt idx="1997">
                  <c:v>0.400102739726027</c:v>
                </c:pt>
                <c:pt idx="1998">
                  <c:v>0.400102739726027</c:v>
                </c:pt>
                <c:pt idx="1999">
                  <c:v>0.400102739726027</c:v>
                </c:pt>
                <c:pt idx="2000">
                  <c:v>0.400102739726027</c:v>
                </c:pt>
                <c:pt idx="2001">
                  <c:v>0.400102739726027</c:v>
                </c:pt>
                <c:pt idx="2002">
                  <c:v>0.400102739726027</c:v>
                </c:pt>
                <c:pt idx="2003">
                  <c:v>0.400102739726027</c:v>
                </c:pt>
                <c:pt idx="2004">
                  <c:v>0.400102739726027</c:v>
                </c:pt>
                <c:pt idx="2005">
                  <c:v>0.400102739726027</c:v>
                </c:pt>
                <c:pt idx="2006">
                  <c:v>0.400102739726027</c:v>
                </c:pt>
                <c:pt idx="2007">
                  <c:v>0.400102739726027</c:v>
                </c:pt>
                <c:pt idx="2008">
                  <c:v>0.400102739726027</c:v>
                </c:pt>
                <c:pt idx="2009">
                  <c:v>0.400102739726027</c:v>
                </c:pt>
                <c:pt idx="2010">
                  <c:v>0.400102739726027</c:v>
                </c:pt>
                <c:pt idx="2011">
                  <c:v>0.400102739726027</c:v>
                </c:pt>
                <c:pt idx="2012">
                  <c:v>0.400102739726027</c:v>
                </c:pt>
                <c:pt idx="2013">
                  <c:v>0.400102739726027</c:v>
                </c:pt>
                <c:pt idx="2014">
                  <c:v>0.400102739726027</c:v>
                </c:pt>
                <c:pt idx="2015">
                  <c:v>0.400102739726027</c:v>
                </c:pt>
                <c:pt idx="2016">
                  <c:v>0.400102739726027</c:v>
                </c:pt>
                <c:pt idx="2017">
                  <c:v>0.400102739726027</c:v>
                </c:pt>
                <c:pt idx="2018">
                  <c:v>0.400102739726027</c:v>
                </c:pt>
                <c:pt idx="2019">
                  <c:v>0.400102739726027</c:v>
                </c:pt>
                <c:pt idx="2020">
                  <c:v>0.400102739726027</c:v>
                </c:pt>
                <c:pt idx="2021">
                  <c:v>0.400102739726027</c:v>
                </c:pt>
                <c:pt idx="2022">
                  <c:v>0.400102739726027</c:v>
                </c:pt>
                <c:pt idx="2023">
                  <c:v>0.400102739726027</c:v>
                </c:pt>
                <c:pt idx="2024">
                  <c:v>0.400102739726027</c:v>
                </c:pt>
                <c:pt idx="2025">
                  <c:v>0.400102739726027</c:v>
                </c:pt>
                <c:pt idx="2026">
                  <c:v>0.400102739726027</c:v>
                </c:pt>
                <c:pt idx="2027">
                  <c:v>0.400102739726027</c:v>
                </c:pt>
                <c:pt idx="2028">
                  <c:v>0.400102739726027</c:v>
                </c:pt>
                <c:pt idx="2029">
                  <c:v>0.400102739726027</c:v>
                </c:pt>
                <c:pt idx="2030">
                  <c:v>0.400102739726027</c:v>
                </c:pt>
                <c:pt idx="2031">
                  <c:v>0.400102739726027</c:v>
                </c:pt>
                <c:pt idx="2032">
                  <c:v>0.400102739726027</c:v>
                </c:pt>
                <c:pt idx="2033">
                  <c:v>0.400102739726027</c:v>
                </c:pt>
                <c:pt idx="2034">
                  <c:v>0.400102739726027</c:v>
                </c:pt>
                <c:pt idx="2035">
                  <c:v>0.400102739726027</c:v>
                </c:pt>
                <c:pt idx="2036">
                  <c:v>0.400102739726027</c:v>
                </c:pt>
                <c:pt idx="2037">
                  <c:v>0.400102739726027</c:v>
                </c:pt>
                <c:pt idx="2038">
                  <c:v>0.400102739726027</c:v>
                </c:pt>
                <c:pt idx="2039">
                  <c:v>0.400102739726027</c:v>
                </c:pt>
                <c:pt idx="2040">
                  <c:v>0.400102739726027</c:v>
                </c:pt>
                <c:pt idx="2041">
                  <c:v>0.400102739726027</c:v>
                </c:pt>
                <c:pt idx="2042">
                  <c:v>0.400102739726027</c:v>
                </c:pt>
                <c:pt idx="2043">
                  <c:v>0.400102739726027</c:v>
                </c:pt>
                <c:pt idx="2044">
                  <c:v>0.400102739726027</c:v>
                </c:pt>
                <c:pt idx="2045">
                  <c:v>0.400102739726027</c:v>
                </c:pt>
                <c:pt idx="2046">
                  <c:v>0.400102739726027</c:v>
                </c:pt>
                <c:pt idx="2047">
                  <c:v>0.400102739726027</c:v>
                </c:pt>
                <c:pt idx="2048">
                  <c:v>0.400102739726027</c:v>
                </c:pt>
                <c:pt idx="2049">
                  <c:v>0.400102739726027</c:v>
                </c:pt>
                <c:pt idx="2050">
                  <c:v>0.400102739726027</c:v>
                </c:pt>
                <c:pt idx="2051">
                  <c:v>0.400102739726027</c:v>
                </c:pt>
                <c:pt idx="2052">
                  <c:v>0.400102739726027</c:v>
                </c:pt>
                <c:pt idx="2053">
                  <c:v>0.400102739726027</c:v>
                </c:pt>
                <c:pt idx="2054">
                  <c:v>0.400102739726027</c:v>
                </c:pt>
                <c:pt idx="2055">
                  <c:v>0.400102739726027</c:v>
                </c:pt>
                <c:pt idx="2056">
                  <c:v>0.400102739726027</c:v>
                </c:pt>
                <c:pt idx="2057">
                  <c:v>0.400102739726027</c:v>
                </c:pt>
                <c:pt idx="2058">
                  <c:v>0.400102739726027</c:v>
                </c:pt>
                <c:pt idx="2059">
                  <c:v>0.400102739726027</c:v>
                </c:pt>
                <c:pt idx="2060">
                  <c:v>0.400102739726027</c:v>
                </c:pt>
                <c:pt idx="2061">
                  <c:v>0.400102739726027</c:v>
                </c:pt>
                <c:pt idx="2062">
                  <c:v>0.400102739726027</c:v>
                </c:pt>
                <c:pt idx="2063">
                  <c:v>0.400102739726027</c:v>
                </c:pt>
                <c:pt idx="2064">
                  <c:v>0.400102739726027</c:v>
                </c:pt>
                <c:pt idx="2065">
                  <c:v>0.400102739726027</c:v>
                </c:pt>
                <c:pt idx="2066">
                  <c:v>0.400102739726027</c:v>
                </c:pt>
                <c:pt idx="2067">
                  <c:v>0.400102739726027</c:v>
                </c:pt>
                <c:pt idx="2068">
                  <c:v>0.400102739726027</c:v>
                </c:pt>
                <c:pt idx="2069">
                  <c:v>0.400102739726027</c:v>
                </c:pt>
                <c:pt idx="2070">
                  <c:v>0.400102739726027</c:v>
                </c:pt>
                <c:pt idx="2071">
                  <c:v>0.400102739726027</c:v>
                </c:pt>
                <c:pt idx="2072">
                  <c:v>0.400102739726027</c:v>
                </c:pt>
                <c:pt idx="2073">
                  <c:v>0.400102739726027</c:v>
                </c:pt>
                <c:pt idx="2074">
                  <c:v>0.400102739726027</c:v>
                </c:pt>
                <c:pt idx="2075">
                  <c:v>0.400102739726027</c:v>
                </c:pt>
                <c:pt idx="2076">
                  <c:v>0.400102739726027</c:v>
                </c:pt>
                <c:pt idx="2077">
                  <c:v>0.400102739726027</c:v>
                </c:pt>
                <c:pt idx="2078">
                  <c:v>0.400102739726027</c:v>
                </c:pt>
                <c:pt idx="2079">
                  <c:v>0.400102739726027</c:v>
                </c:pt>
                <c:pt idx="2080">
                  <c:v>0.400102739726027</c:v>
                </c:pt>
                <c:pt idx="2081">
                  <c:v>0.400102739726027</c:v>
                </c:pt>
                <c:pt idx="2082">
                  <c:v>0.400102739726027</c:v>
                </c:pt>
                <c:pt idx="2083">
                  <c:v>0.400102739726027</c:v>
                </c:pt>
                <c:pt idx="2084">
                  <c:v>0.400102739726027</c:v>
                </c:pt>
                <c:pt idx="2085">
                  <c:v>0.400102739726027</c:v>
                </c:pt>
                <c:pt idx="2086">
                  <c:v>0.400102739726027</c:v>
                </c:pt>
                <c:pt idx="2087">
                  <c:v>0.400102739726027</c:v>
                </c:pt>
                <c:pt idx="2088">
                  <c:v>0.387534246575342</c:v>
                </c:pt>
                <c:pt idx="2089">
                  <c:v>0.387534246575342</c:v>
                </c:pt>
                <c:pt idx="2090">
                  <c:v>0.387534246575342</c:v>
                </c:pt>
                <c:pt idx="2091">
                  <c:v>0.387534246575342</c:v>
                </c:pt>
                <c:pt idx="2092">
                  <c:v>0.387534246575342</c:v>
                </c:pt>
                <c:pt idx="2093">
                  <c:v>0.387534246575342</c:v>
                </c:pt>
                <c:pt idx="2094">
                  <c:v>0.387534246575342</c:v>
                </c:pt>
                <c:pt idx="2095">
                  <c:v>0.387534246575342</c:v>
                </c:pt>
                <c:pt idx="2096">
                  <c:v>0.387534246575342</c:v>
                </c:pt>
                <c:pt idx="2097">
                  <c:v>0.387534246575342</c:v>
                </c:pt>
                <c:pt idx="2098">
                  <c:v>0.387534246575342</c:v>
                </c:pt>
                <c:pt idx="2099">
                  <c:v>0.387534246575342</c:v>
                </c:pt>
                <c:pt idx="2100">
                  <c:v>0.387534246575342</c:v>
                </c:pt>
                <c:pt idx="2101">
                  <c:v>0.387534246575342</c:v>
                </c:pt>
                <c:pt idx="2102">
                  <c:v>0.387534246575342</c:v>
                </c:pt>
                <c:pt idx="2103">
                  <c:v>0.387534246575342</c:v>
                </c:pt>
                <c:pt idx="2104">
                  <c:v>0.387534246575342</c:v>
                </c:pt>
                <c:pt idx="2105">
                  <c:v>0.387534246575342</c:v>
                </c:pt>
                <c:pt idx="2106">
                  <c:v>0.387534246575342</c:v>
                </c:pt>
                <c:pt idx="2107">
                  <c:v>0.387534246575342</c:v>
                </c:pt>
                <c:pt idx="2108">
                  <c:v>0.387534246575342</c:v>
                </c:pt>
                <c:pt idx="2109">
                  <c:v>0.387534246575342</c:v>
                </c:pt>
                <c:pt idx="2110">
                  <c:v>0.387534246575342</c:v>
                </c:pt>
                <c:pt idx="2111">
                  <c:v>0.387534246575342</c:v>
                </c:pt>
                <c:pt idx="2112">
                  <c:v>0.387534246575342</c:v>
                </c:pt>
                <c:pt idx="2113">
                  <c:v>0.387534246575342</c:v>
                </c:pt>
                <c:pt idx="2114">
                  <c:v>0.387534246575342</c:v>
                </c:pt>
                <c:pt idx="2115">
                  <c:v>0.387534246575342</c:v>
                </c:pt>
                <c:pt idx="2116">
                  <c:v>0.387534246575342</c:v>
                </c:pt>
                <c:pt idx="2117">
                  <c:v>0.387534246575342</c:v>
                </c:pt>
                <c:pt idx="2118">
                  <c:v>0.387534246575342</c:v>
                </c:pt>
                <c:pt idx="2119">
                  <c:v>0.387534246575342</c:v>
                </c:pt>
                <c:pt idx="2120">
                  <c:v>0.387534246575342</c:v>
                </c:pt>
                <c:pt idx="2121">
                  <c:v>0.387534246575342</c:v>
                </c:pt>
                <c:pt idx="2122">
                  <c:v>0.387534246575342</c:v>
                </c:pt>
                <c:pt idx="2123">
                  <c:v>0.387534246575342</c:v>
                </c:pt>
                <c:pt idx="2124">
                  <c:v>0.387534246575342</c:v>
                </c:pt>
                <c:pt idx="2125">
                  <c:v>0.387534246575342</c:v>
                </c:pt>
                <c:pt idx="2126">
                  <c:v>0.387534246575342</c:v>
                </c:pt>
                <c:pt idx="2127">
                  <c:v>0.387534246575342</c:v>
                </c:pt>
                <c:pt idx="2128">
                  <c:v>0.387534246575342</c:v>
                </c:pt>
                <c:pt idx="2129">
                  <c:v>0.387534246575342</c:v>
                </c:pt>
                <c:pt idx="2130">
                  <c:v>0.387534246575342</c:v>
                </c:pt>
                <c:pt idx="2131">
                  <c:v>0.387534246575342</c:v>
                </c:pt>
                <c:pt idx="2132">
                  <c:v>0.387534246575342</c:v>
                </c:pt>
                <c:pt idx="2133">
                  <c:v>0.387534246575342</c:v>
                </c:pt>
                <c:pt idx="2134">
                  <c:v>0.387534246575342</c:v>
                </c:pt>
                <c:pt idx="2135">
                  <c:v>0.387534246575342</c:v>
                </c:pt>
                <c:pt idx="2136">
                  <c:v>0.387534246575342</c:v>
                </c:pt>
                <c:pt idx="2137">
                  <c:v>0.387534246575342</c:v>
                </c:pt>
                <c:pt idx="2138">
                  <c:v>0.387534246575342</c:v>
                </c:pt>
                <c:pt idx="2139">
                  <c:v>0.387534246575342</c:v>
                </c:pt>
                <c:pt idx="2140">
                  <c:v>0.387534246575342</c:v>
                </c:pt>
                <c:pt idx="2141">
                  <c:v>0.387534246575342</c:v>
                </c:pt>
                <c:pt idx="2142">
                  <c:v>0.387534246575342</c:v>
                </c:pt>
                <c:pt idx="2143">
                  <c:v>0.387534246575342</c:v>
                </c:pt>
                <c:pt idx="2144">
                  <c:v>0.387534246575342</c:v>
                </c:pt>
                <c:pt idx="2145">
                  <c:v>0.387534246575342</c:v>
                </c:pt>
                <c:pt idx="2146">
                  <c:v>0.387534246575342</c:v>
                </c:pt>
                <c:pt idx="2147">
                  <c:v>0.387534246575342</c:v>
                </c:pt>
                <c:pt idx="2148">
                  <c:v>0.387534246575342</c:v>
                </c:pt>
                <c:pt idx="2149">
                  <c:v>0.387534246575342</c:v>
                </c:pt>
                <c:pt idx="2150">
                  <c:v>0.387534246575342</c:v>
                </c:pt>
                <c:pt idx="2151">
                  <c:v>0.387534246575342</c:v>
                </c:pt>
                <c:pt idx="2152">
                  <c:v>0.387534246575342</c:v>
                </c:pt>
                <c:pt idx="2153">
                  <c:v>0.387534246575342</c:v>
                </c:pt>
                <c:pt idx="2154">
                  <c:v>0.387534246575342</c:v>
                </c:pt>
                <c:pt idx="2155">
                  <c:v>0.387534246575342</c:v>
                </c:pt>
                <c:pt idx="2156">
                  <c:v>0.387534246575342</c:v>
                </c:pt>
                <c:pt idx="2157">
                  <c:v>0.387534246575342</c:v>
                </c:pt>
                <c:pt idx="2158">
                  <c:v>0.387534246575342</c:v>
                </c:pt>
                <c:pt idx="2159">
                  <c:v>0.387534246575342</c:v>
                </c:pt>
                <c:pt idx="2160">
                  <c:v>0.387534246575342</c:v>
                </c:pt>
                <c:pt idx="2161">
                  <c:v>0.387534246575342</c:v>
                </c:pt>
                <c:pt idx="2162">
                  <c:v>0.387534246575342</c:v>
                </c:pt>
                <c:pt idx="2163">
                  <c:v>0.387534246575342</c:v>
                </c:pt>
                <c:pt idx="2164">
                  <c:v>0.387534246575342</c:v>
                </c:pt>
                <c:pt idx="2165">
                  <c:v>0.387534246575342</c:v>
                </c:pt>
                <c:pt idx="2166">
                  <c:v>0.387534246575342</c:v>
                </c:pt>
                <c:pt idx="2167">
                  <c:v>0.387534246575342</c:v>
                </c:pt>
                <c:pt idx="2168">
                  <c:v>0.387534246575342</c:v>
                </c:pt>
                <c:pt idx="2169">
                  <c:v>0.387534246575342</c:v>
                </c:pt>
                <c:pt idx="2170">
                  <c:v>0.387534246575342</c:v>
                </c:pt>
                <c:pt idx="2171">
                  <c:v>0.387534246575342</c:v>
                </c:pt>
                <c:pt idx="2172">
                  <c:v>0.387534246575342</c:v>
                </c:pt>
                <c:pt idx="2173">
                  <c:v>0.387534246575342</c:v>
                </c:pt>
                <c:pt idx="2174">
                  <c:v>0.387534246575342</c:v>
                </c:pt>
                <c:pt idx="2175">
                  <c:v>0.387534246575342</c:v>
                </c:pt>
                <c:pt idx="2176">
                  <c:v>0.387534246575342</c:v>
                </c:pt>
                <c:pt idx="2177">
                  <c:v>0.387534246575342</c:v>
                </c:pt>
                <c:pt idx="2178">
                  <c:v>0.387534246575342</c:v>
                </c:pt>
                <c:pt idx="2179">
                  <c:v>0.387534246575342</c:v>
                </c:pt>
                <c:pt idx="2180">
                  <c:v>0.387534246575342</c:v>
                </c:pt>
                <c:pt idx="2181">
                  <c:v>0.387534246575342</c:v>
                </c:pt>
                <c:pt idx="2182">
                  <c:v>0.387534246575342</c:v>
                </c:pt>
                <c:pt idx="2183">
                  <c:v>0.387534246575342</c:v>
                </c:pt>
                <c:pt idx="2184">
                  <c:v>0.387534246575342</c:v>
                </c:pt>
                <c:pt idx="2185">
                  <c:v>0.387534246575342</c:v>
                </c:pt>
                <c:pt idx="2186">
                  <c:v>0.387534246575342</c:v>
                </c:pt>
                <c:pt idx="2187">
                  <c:v>0.387534246575342</c:v>
                </c:pt>
                <c:pt idx="2188">
                  <c:v>0.387534246575342</c:v>
                </c:pt>
                <c:pt idx="2189">
                  <c:v>0.387534246575342</c:v>
                </c:pt>
                <c:pt idx="2190">
                  <c:v>0.387534246575342</c:v>
                </c:pt>
                <c:pt idx="2191">
                  <c:v>0.387534246575342</c:v>
                </c:pt>
                <c:pt idx="2192">
                  <c:v>0.387534246575342</c:v>
                </c:pt>
                <c:pt idx="2193">
                  <c:v>0.387534246575342</c:v>
                </c:pt>
                <c:pt idx="2194">
                  <c:v>0.387534246575342</c:v>
                </c:pt>
                <c:pt idx="2195">
                  <c:v>0.387534246575342</c:v>
                </c:pt>
                <c:pt idx="2196">
                  <c:v>0.387534246575342</c:v>
                </c:pt>
                <c:pt idx="2197">
                  <c:v>0.387534246575342</c:v>
                </c:pt>
                <c:pt idx="2198">
                  <c:v>0.387534246575342</c:v>
                </c:pt>
                <c:pt idx="2199">
                  <c:v>0.387534246575342</c:v>
                </c:pt>
                <c:pt idx="2200">
                  <c:v>0.387534246575342</c:v>
                </c:pt>
                <c:pt idx="2201">
                  <c:v>0.387534246575342</c:v>
                </c:pt>
                <c:pt idx="2202">
                  <c:v>0.387534246575342</c:v>
                </c:pt>
                <c:pt idx="2203">
                  <c:v>0.387534246575342</c:v>
                </c:pt>
                <c:pt idx="2204">
                  <c:v>0.387534246575342</c:v>
                </c:pt>
                <c:pt idx="2205">
                  <c:v>0.387534246575342</c:v>
                </c:pt>
                <c:pt idx="2206">
                  <c:v>0.387534246575342</c:v>
                </c:pt>
                <c:pt idx="2207">
                  <c:v>0.387534246575342</c:v>
                </c:pt>
                <c:pt idx="2208">
                  <c:v>0.387534246575342</c:v>
                </c:pt>
                <c:pt idx="2209">
                  <c:v>0.387534246575342</c:v>
                </c:pt>
                <c:pt idx="2210">
                  <c:v>0.387534246575342</c:v>
                </c:pt>
                <c:pt idx="2211">
                  <c:v>0.387534246575342</c:v>
                </c:pt>
                <c:pt idx="2212">
                  <c:v>0.387534246575342</c:v>
                </c:pt>
                <c:pt idx="2213">
                  <c:v>0.387534246575342</c:v>
                </c:pt>
                <c:pt idx="2214">
                  <c:v>0.387534246575342</c:v>
                </c:pt>
                <c:pt idx="2215">
                  <c:v>0.387534246575342</c:v>
                </c:pt>
                <c:pt idx="2216">
                  <c:v>0.387534246575342</c:v>
                </c:pt>
                <c:pt idx="2217">
                  <c:v>0.387534246575342</c:v>
                </c:pt>
                <c:pt idx="2218">
                  <c:v>0.387534246575342</c:v>
                </c:pt>
                <c:pt idx="2219">
                  <c:v>0.387534246575342</c:v>
                </c:pt>
                <c:pt idx="2220">
                  <c:v>0.387534246575342</c:v>
                </c:pt>
                <c:pt idx="2221">
                  <c:v>0.387534246575342</c:v>
                </c:pt>
                <c:pt idx="2222">
                  <c:v>0.387534246575342</c:v>
                </c:pt>
                <c:pt idx="2223">
                  <c:v>0.387534246575342</c:v>
                </c:pt>
                <c:pt idx="2224">
                  <c:v>0.387534246575342</c:v>
                </c:pt>
                <c:pt idx="2225">
                  <c:v>0.387534246575342</c:v>
                </c:pt>
                <c:pt idx="2226">
                  <c:v>0.387534246575342</c:v>
                </c:pt>
                <c:pt idx="2227">
                  <c:v>0.387534246575342</c:v>
                </c:pt>
                <c:pt idx="2228">
                  <c:v>0.387534246575342</c:v>
                </c:pt>
                <c:pt idx="2229">
                  <c:v>0.387534246575342</c:v>
                </c:pt>
                <c:pt idx="2230">
                  <c:v>0.387534246575342</c:v>
                </c:pt>
                <c:pt idx="2231">
                  <c:v>0.387534246575342</c:v>
                </c:pt>
                <c:pt idx="2232">
                  <c:v>0.387534246575342</c:v>
                </c:pt>
                <c:pt idx="2233">
                  <c:v>0.387534246575342</c:v>
                </c:pt>
                <c:pt idx="2234">
                  <c:v>0.387534246575342</c:v>
                </c:pt>
                <c:pt idx="2235">
                  <c:v>0.387534246575342</c:v>
                </c:pt>
                <c:pt idx="2236">
                  <c:v>0.387534246575342</c:v>
                </c:pt>
                <c:pt idx="2237">
                  <c:v>0.387534246575342</c:v>
                </c:pt>
                <c:pt idx="2238">
                  <c:v>0.387534246575342</c:v>
                </c:pt>
                <c:pt idx="2239">
                  <c:v>0.387534246575342</c:v>
                </c:pt>
                <c:pt idx="2240">
                  <c:v>0.387534246575342</c:v>
                </c:pt>
                <c:pt idx="2241">
                  <c:v>0.387534246575342</c:v>
                </c:pt>
                <c:pt idx="2242">
                  <c:v>0.387534246575342</c:v>
                </c:pt>
                <c:pt idx="2243">
                  <c:v>0.387534246575342</c:v>
                </c:pt>
                <c:pt idx="2244">
                  <c:v>0.387534246575342</c:v>
                </c:pt>
                <c:pt idx="2245">
                  <c:v>0.387534246575342</c:v>
                </c:pt>
                <c:pt idx="2246">
                  <c:v>0.387534246575342</c:v>
                </c:pt>
                <c:pt idx="2247">
                  <c:v>0.387534246575342</c:v>
                </c:pt>
                <c:pt idx="2248">
                  <c:v>0.387534246575342</c:v>
                </c:pt>
                <c:pt idx="2249">
                  <c:v>0.387534246575342</c:v>
                </c:pt>
                <c:pt idx="2250">
                  <c:v>0.387534246575342</c:v>
                </c:pt>
                <c:pt idx="2251">
                  <c:v>0.387534246575342</c:v>
                </c:pt>
                <c:pt idx="2252">
                  <c:v>0.387534246575342</c:v>
                </c:pt>
                <c:pt idx="2253">
                  <c:v>0.387534246575342</c:v>
                </c:pt>
                <c:pt idx="2254">
                  <c:v>0.387534246575342</c:v>
                </c:pt>
                <c:pt idx="2255">
                  <c:v>0.387534246575342</c:v>
                </c:pt>
                <c:pt idx="2256">
                  <c:v>0.387534246575342</c:v>
                </c:pt>
                <c:pt idx="2257">
                  <c:v>0.387534246575342</c:v>
                </c:pt>
                <c:pt idx="2258">
                  <c:v>0.387534246575342</c:v>
                </c:pt>
                <c:pt idx="2259">
                  <c:v>0.387534246575342</c:v>
                </c:pt>
                <c:pt idx="2260">
                  <c:v>0.387534246575342</c:v>
                </c:pt>
                <c:pt idx="2261">
                  <c:v>0.387534246575342</c:v>
                </c:pt>
                <c:pt idx="2262">
                  <c:v>0.387534246575342</c:v>
                </c:pt>
                <c:pt idx="2263">
                  <c:v>0.387534246575342</c:v>
                </c:pt>
                <c:pt idx="2264">
                  <c:v>0.387534246575342</c:v>
                </c:pt>
                <c:pt idx="2265">
                  <c:v>0.387534246575342</c:v>
                </c:pt>
                <c:pt idx="2266">
                  <c:v>0.387534246575342</c:v>
                </c:pt>
                <c:pt idx="2267">
                  <c:v>0.387534246575342</c:v>
                </c:pt>
                <c:pt idx="2268">
                  <c:v>0.387534246575342</c:v>
                </c:pt>
                <c:pt idx="2269">
                  <c:v>0.387534246575342</c:v>
                </c:pt>
                <c:pt idx="2270">
                  <c:v>0.387534246575342</c:v>
                </c:pt>
                <c:pt idx="2271">
                  <c:v>0.387534246575342</c:v>
                </c:pt>
                <c:pt idx="2272">
                  <c:v>0.387534246575342</c:v>
                </c:pt>
                <c:pt idx="2273">
                  <c:v>0.387534246575342</c:v>
                </c:pt>
                <c:pt idx="2274">
                  <c:v>0.387534246575342</c:v>
                </c:pt>
                <c:pt idx="2275">
                  <c:v>0.387534246575342</c:v>
                </c:pt>
                <c:pt idx="2276">
                  <c:v>0.387534246575342</c:v>
                </c:pt>
                <c:pt idx="2277">
                  <c:v>0.387534246575342</c:v>
                </c:pt>
                <c:pt idx="2278">
                  <c:v>0.387534246575342</c:v>
                </c:pt>
                <c:pt idx="2279">
                  <c:v>0.387534246575342</c:v>
                </c:pt>
                <c:pt idx="2280">
                  <c:v>0.387534246575342</c:v>
                </c:pt>
                <c:pt idx="2281">
                  <c:v>0.387534246575342</c:v>
                </c:pt>
                <c:pt idx="2282">
                  <c:v>0.387534246575342</c:v>
                </c:pt>
                <c:pt idx="2283">
                  <c:v>0.387534246575342</c:v>
                </c:pt>
                <c:pt idx="2284">
                  <c:v>0.387534246575342</c:v>
                </c:pt>
                <c:pt idx="2285">
                  <c:v>0.387534246575342</c:v>
                </c:pt>
                <c:pt idx="2286">
                  <c:v>0.387534246575342</c:v>
                </c:pt>
                <c:pt idx="2287">
                  <c:v>0.387534246575342</c:v>
                </c:pt>
                <c:pt idx="2288">
                  <c:v>0.387534246575342</c:v>
                </c:pt>
                <c:pt idx="2289">
                  <c:v>0.387534246575342</c:v>
                </c:pt>
                <c:pt idx="2290">
                  <c:v>0.387534246575342</c:v>
                </c:pt>
                <c:pt idx="2291">
                  <c:v>0.387534246575342</c:v>
                </c:pt>
                <c:pt idx="2292">
                  <c:v>0.387534246575342</c:v>
                </c:pt>
                <c:pt idx="2293">
                  <c:v>0.387534246575342</c:v>
                </c:pt>
                <c:pt idx="2294">
                  <c:v>0.387534246575342</c:v>
                </c:pt>
                <c:pt idx="2295">
                  <c:v>0.387534246575342</c:v>
                </c:pt>
                <c:pt idx="2296">
                  <c:v>0.387534246575342</c:v>
                </c:pt>
                <c:pt idx="2297">
                  <c:v>0.387534246575342</c:v>
                </c:pt>
                <c:pt idx="2298">
                  <c:v>0.387534246575342</c:v>
                </c:pt>
                <c:pt idx="2299">
                  <c:v>0.387534246575342</c:v>
                </c:pt>
                <c:pt idx="2300">
                  <c:v>0.387534246575342</c:v>
                </c:pt>
                <c:pt idx="2301">
                  <c:v>0.387534246575342</c:v>
                </c:pt>
                <c:pt idx="2302">
                  <c:v>0.387534246575342</c:v>
                </c:pt>
                <c:pt idx="2303">
                  <c:v>0.387534246575342</c:v>
                </c:pt>
                <c:pt idx="2304">
                  <c:v>0.387534246575342</c:v>
                </c:pt>
                <c:pt idx="2305">
                  <c:v>0.387534246575342</c:v>
                </c:pt>
                <c:pt idx="2306">
                  <c:v>0.387534246575342</c:v>
                </c:pt>
                <c:pt idx="2307">
                  <c:v>0.387534246575342</c:v>
                </c:pt>
                <c:pt idx="2308">
                  <c:v>0.387534246575342</c:v>
                </c:pt>
                <c:pt idx="2309">
                  <c:v>0.387534246575342</c:v>
                </c:pt>
                <c:pt idx="2310">
                  <c:v>0.387534246575342</c:v>
                </c:pt>
                <c:pt idx="2311">
                  <c:v>0.387534246575342</c:v>
                </c:pt>
                <c:pt idx="2312">
                  <c:v>0.387534246575342</c:v>
                </c:pt>
                <c:pt idx="2313">
                  <c:v>0.387534246575342</c:v>
                </c:pt>
                <c:pt idx="2314">
                  <c:v>0.387534246575342</c:v>
                </c:pt>
                <c:pt idx="2315">
                  <c:v>0.387534246575342</c:v>
                </c:pt>
                <c:pt idx="2316">
                  <c:v>0.387534246575342</c:v>
                </c:pt>
                <c:pt idx="2317">
                  <c:v>0.387534246575342</c:v>
                </c:pt>
                <c:pt idx="2318">
                  <c:v>0.387534246575342</c:v>
                </c:pt>
                <c:pt idx="2319">
                  <c:v>0.387534246575342</c:v>
                </c:pt>
                <c:pt idx="2320">
                  <c:v>0.387534246575342</c:v>
                </c:pt>
                <c:pt idx="2321">
                  <c:v>0.387534246575342</c:v>
                </c:pt>
                <c:pt idx="2322">
                  <c:v>0.387534246575342</c:v>
                </c:pt>
                <c:pt idx="2323">
                  <c:v>0.387534246575342</c:v>
                </c:pt>
                <c:pt idx="2324">
                  <c:v>0.387534246575342</c:v>
                </c:pt>
                <c:pt idx="2325">
                  <c:v>0.387534246575342</c:v>
                </c:pt>
                <c:pt idx="2326">
                  <c:v>0.387534246575342</c:v>
                </c:pt>
                <c:pt idx="2327">
                  <c:v>0.387534246575342</c:v>
                </c:pt>
                <c:pt idx="2328">
                  <c:v>0.387534246575342</c:v>
                </c:pt>
                <c:pt idx="2329">
                  <c:v>0.387534246575342</c:v>
                </c:pt>
                <c:pt idx="2330">
                  <c:v>0.387534246575342</c:v>
                </c:pt>
                <c:pt idx="2331">
                  <c:v>0.387534246575342</c:v>
                </c:pt>
                <c:pt idx="2332">
                  <c:v>0.387534246575342</c:v>
                </c:pt>
                <c:pt idx="2333">
                  <c:v>0.387534246575342</c:v>
                </c:pt>
                <c:pt idx="2334">
                  <c:v>0.387534246575342</c:v>
                </c:pt>
                <c:pt idx="2335">
                  <c:v>0.387534246575342</c:v>
                </c:pt>
                <c:pt idx="2336">
                  <c:v>0.387534246575342</c:v>
                </c:pt>
                <c:pt idx="2337">
                  <c:v>0.387534246575342</c:v>
                </c:pt>
                <c:pt idx="2338">
                  <c:v>0.387534246575342</c:v>
                </c:pt>
                <c:pt idx="2339">
                  <c:v>0.387534246575342</c:v>
                </c:pt>
                <c:pt idx="2340">
                  <c:v>0.387534246575342</c:v>
                </c:pt>
                <c:pt idx="2341">
                  <c:v>0.387534246575342</c:v>
                </c:pt>
                <c:pt idx="2342">
                  <c:v>0.387534246575342</c:v>
                </c:pt>
                <c:pt idx="2343">
                  <c:v>0.387534246575342</c:v>
                </c:pt>
                <c:pt idx="2344">
                  <c:v>0.387534246575342</c:v>
                </c:pt>
                <c:pt idx="2345">
                  <c:v>0.387534246575342</c:v>
                </c:pt>
                <c:pt idx="2346">
                  <c:v>0.387534246575342</c:v>
                </c:pt>
                <c:pt idx="2347">
                  <c:v>0.387534246575342</c:v>
                </c:pt>
                <c:pt idx="2348">
                  <c:v>0.375068493150685</c:v>
                </c:pt>
                <c:pt idx="2349">
                  <c:v>0.375068493150685</c:v>
                </c:pt>
                <c:pt idx="2350">
                  <c:v>0.375068493150685</c:v>
                </c:pt>
                <c:pt idx="2351">
                  <c:v>0.375068493150685</c:v>
                </c:pt>
                <c:pt idx="2352">
                  <c:v>0.375068493150685</c:v>
                </c:pt>
                <c:pt idx="2353">
                  <c:v>0.375068493150685</c:v>
                </c:pt>
                <c:pt idx="2354">
                  <c:v>0.375068493150685</c:v>
                </c:pt>
                <c:pt idx="2355">
                  <c:v>0.375068493150685</c:v>
                </c:pt>
                <c:pt idx="2356">
                  <c:v>0.375068493150685</c:v>
                </c:pt>
                <c:pt idx="2357">
                  <c:v>0.375068493150685</c:v>
                </c:pt>
                <c:pt idx="2358">
                  <c:v>0.375068493150685</c:v>
                </c:pt>
                <c:pt idx="2359">
                  <c:v>0.375068493150685</c:v>
                </c:pt>
                <c:pt idx="2360">
                  <c:v>0.375068493150685</c:v>
                </c:pt>
                <c:pt idx="2361">
                  <c:v>0.375068493150685</c:v>
                </c:pt>
                <c:pt idx="2362">
                  <c:v>0.375068493150685</c:v>
                </c:pt>
                <c:pt idx="2363">
                  <c:v>0.375068493150685</c:v>
                </c:pt>
                <c:pt idx="2364">
                  <c:v>0.375068493150685</c:v>
                </c:pt>
                <c:pt idx="2365">
                  <c:v>0.375068493150685</c:v>
                </c:pt>
                <c:pt idx="2366">
                  <c:v>0.375068493150685</c:v>
                </c:pt>
                <c:pt idx="2367">
                  <c:v>0.375068493150685</c:v>
                </c:pt>
                <c:pt idx="2368">
                  <c:v>0.375068493150685</c:v>
                </c:pt>
                <c:pt idx="2369">
                  <c:v>0.375068493150685</c:v>
                </c:pt>
                <c:pt idx="2370">
                  <c:v>0.375068493150685</c:v>
                </c:pt>
                <c:pt idx="2371">
                  <c:v>0.375068493150685</c:v>
                </c:pt>
                <c:pt idx="2372">
                  <c:v>0.375068493150685</c:v>
                </c:pt>
                <c:pt idx="2373">
                  <c:v>0.375068493150685</c:v>
                </c:pt>
                <c:pt idx="2374">
                  <c:v>0.375068493150685</c:v>
                </c:pt>
                <c:pt idx="2375">
                  <c:v>0.375068493150685</c:v>
                </c:pt>
                <c:pt idx="2376">
                  <c:v>0.375068493150685</c:v>
                </c:pt>
                <c:pt idx="2377">
                  <c:v>0.375068493150685</c:v>
                </c:pt>
                <c:pt idx="2378">
                  <c:v>0.375068493150685</c:v>
                </c:pt>
                <c:pt idx="2379">
                  <c:v>0.375068493150685</c:v>
                </c:pt>
                <c:pt idx="2380">
                  <c:v>0.375068493150685</c:v>
                </c:pt>
                <c:pt idx="2381">
                  <c:v>0.375068493150685</c:v>
                </c:pt>
                <c:pt idx="2382">
                  <c:v>0.375068493150685</c:v>
                </c:pt>
                <c:pt idx="2383">
                  <c:v>0.375068493150685</c:v>
                </c:pt>
                <c:pt idx="2384">
                  <c:v>0.375068493150685</c:v>
                </c:pt>
                <c:pt idx="2385">
                  <c:v>0.375068493150685</c:v>
                </c:pt>
                <c:pt idx="2386">
                  <c:v>0.375068493150685</c:v>
                </c:pt>
                <c:pt idx="2387">
                  <c:v>0.375068493150685</c:v>
                </c:pt>
                <c:pt idx="2388">
                  <c:v>0.375068493150685</c:v>
                </c:pt>
                <c:pt idx="2389">
                  <c:v>0.375068493150685</c:v>
                </c:pt>
                <c:pt idx="2390">
                  <c:v>0.375068493150685</c:v>
                </c:pt>
                <c:pt idx="2391">
                  <c:v>0.375068493150685</c:v>
                </c:pt>
                <c:pt idx="2392">
                  <c:v>0.375068493150685</c:v>
                </c:pt>
                <c:pt idx="2393">
                  <c:v>0.375068493150685</c:v>
                </c:pt>
                <c:pt idx="2394">
                  <c:v>0.375068493150685</c:v>
                </c:pt>
                <c:pt idx="2395">
                  <c:v>0.375068493150685</c:v>
                </c:pt>
                <c:pt idx="2396">
                  <c:v>0.375068493150685</c:v>
                </c:pt>
                <c:pt idx="2397">
                  <c:v>0.375068493150685</c:v>
                </c:pt>
                <c:pt idx="2398">
                  <c:v>0.375068493150685</c:v>
                </c:pt>
                <c:pt idx="2399">
                  <c:v>0.375068493150685</c:v>
                </c:pt>
                <c:pt idx="2400">
                  <c:v>0.375068493150685</c:v>
                </c:pt>
                <c:pt idx="2401">
                  <c:v>0.375068493150685</c:v>
                </c:pt>
                <c:pt idx="2402">
                  <c:v>0.375068493150685</c:v>
                </c:pt>
                <c:pt idx="2403">
                  <c:v>0.375068493150685</c:v>
                </c:pt>
                <c:pt idx="2404">
                  <c:v>0.375068493150685</c:v>
                </c:pt>
                <c:pt idx="2405">
                  <c:v>0.375068493150685</c:v>
                </c:pt>
                <c:pt idx="2406">
                  <c:v>0.375068493150685</c:v>
                </c:pt>
                <c:pt idx="2407">
                  <c:v>0.375068493150685</c:v>
                </c:pt>
                <c:pt idx="2408">
                  <c:v>0.375068493150685</c:v>
                </c:pt>
                <c:pt idx="2409">
                  <c:v>0.375068493150685</c:v>
                </c:pt>
                <c:pt idx="2410">
                  <c:v>0.375068493150685</c:v>
                </c:pt>
                <c:pt idx="2411">
                  <c:v>0.375068493150685</c:v>
                </c:pt>
                <c:pt idx="2412">
                  <c:v>0.375068493150685</c:v>
                </c:pt>
                <c:pt idx="2413">
                  <c:v>0.375068493150685</c:v>
                </c:pt>
                <c:pt idx="2414">
                  <c:v>0.375068493150685</c:v>
                </c:pt>
                <c:pt idx="2415">
                  <c:v>0.375068493150685</c:v>
                </c:pt>
                <c:pt idx="2416">
                  <c:v>0.375068493150685</c:v>
                </c:pt>
                <c:pt idx="2417">
                  <c:v>0.375068493150685</c:v>
                </c:pt>
                <c:pt idx="2418">
                  <c:v>0.375068493150685</c:v>
                </c:pt>
                <c:pt idx="2419">
                  <c:v>0.375068493150685</c:v>
                </c:pt>
                <c:pt idx="2420">
                  <c:v>0.375068493150685</c:v>
                </c:pt>
                <c:pt idx="2421">
                  <c:v>0.375068493150685</c:v>
                </c:pt>
                <c:pt idx="2422">
                  <c:v>0.375068493150685</c:v>
                </c:pt>
                <c:pt idx="2423">
                  <c:v>0.375068493150685</c:v>
                </c:pt>
                <c:pt idx="2424">
                  <c:v>0.375068493150685</c:v>
                </c:pt>
                <c:pt idx="2425">
                  <c:v>0.375068493150685</c:v>
                </c:pt>
                <c:pt idx="2426">
                  <c:v>0.375068493150685</c:v>
                </c:pt>
                <c:pt idx="2427">
                  <c:v>0.375068493150685</c:v>
                </c:pt>
                <c:pt idx="2428">
                  <c:v>0.375068493150685</c:v>
                </c:pt>
                <c:pt idx="2429">
                  <c:v>0.375068493150685</c:v>
                </c:pt>
                <c:pt idx="2430">
                  <c:v>0.375068493150685</c:v>
                </c:pt>
                <c:pt idx="2431">
                  <c:v>0.375068493150685</c:v>
                </c:pt>
                <c:pt idx="2432">
                  <c:v>0.375068493150685</c:v>
                </c:pt>
                <c:pt idx="2433">
                  <c:v>0.375068493150685</c:v>
                </c:pt>
                <c:pt idx="2434">
                  <c:v>0.375068493150685</c:v>
                </c:pt>
                <c:pt idx="2435">
                  <c:v>0.375068493150685</c:v>
                </c:pt>
                <c:pt idx="2436">
                  <c:v>0.375068493150685</c:v>
                </c:pt>
                <c:pt idx="2437">
                  <c:v>0.375068493150685</c:v>
                </c:pt>
                <c:pt idx="2438">
                  <c:v>0.375068493150685</c:v>
                </c:pt>
                <c:pt idx="2439">
                  <c:v>0.375068493150685</c:v>
                </c:pt>
                <c:pt idx="2440">
                  <c:v>0.375068493150685</c:v>
                </c:pt>
                <c:pt idx="2441">
                  <c:v>0.375068493150685</c:v>
                </c:pt>
                <c:pt idx="2442">
                  <c:v>0.375068493150685</c:v>
                </c:pt>
                <c:pt idx="2443">
                  <c:v>0.375068493150685</c:v>
                </c:pt>
                <c:pt idx="2444">
                  <c:v>0.375068493150685</c:v>
                </c:pt>
                <c:pt idx="2445">
                  <c:v>0.375068493150685</c:v>
                </c:pt>
                <c:pt idx="2446">
                  <c:v>0.375068493150685</c:v>
                </c:pt>
                <c:pt idx="2447">
                  <c:v>0.375068493150685</c:v>
                </c:pt>
                <c:pt idx="2448">
                  <c:v>0.375068493150685</c:v>
                </c:pt>
                <c:pt idx="2449">
                  <c:v>0.375068493150685</c:v>
                </c:pt>
                <c:pt idx="2450">
                  <c:v>0.375068493150685</c:v>
                </c:pt>
                <c:pt idx="2451">
                  <c:v>0.375068493150685</c:v>
                </c:pt>
                <c:pt idx="2452">
                  <c:v>0.375068493150685</c:v>
                </c:pt>
                <c:pt idx="2453">
                  <c:v>0.375068493150685</c:v>
                </c:pt>
                <c:pt idx="2454">
                  <c:v>0.375068493150685</c:v>
                </c:pt>
                <c:pt idx="2455">
                  <c:v>0.375068493150685</c:v>
                </c:pt>
                <c:pt idx="2456">
                  <c:v>0.375068493150685</c:v>
                </c:pt>
                <c:pt idx="2457">
                  <c:v>0.375068493150685</c:v>
                </c:pt>
                <c:pt idx="2458">
                  <c:v>0.375068493150685</c:v>
                </c:pt>
                <c:pt idx="2459">
                  <c:v>0.375068493150685</c:v>
                </c:pt>
                <c:pt idx="2460">
                  <c:v>0.375068493150685</c:v>
                </c:pt>
                <c:pt idx="2461">
                  <c:v>0.375068493150685</c:v>
                </c:pt>
                <c:pt idx="2462">
                  <c:v>0.375068493150685</c:v>
                </c:pt>
                <c:pt idx="2463">
                  <c:v>0.375068493150685</c:v>
                </c:pt>
                <c:pt idx="2464">
                  <c:v>0.375068493150685</c:v>
                </c:pt>
                <c:pt idx="2465">
                  <c:v>0.375068493150685</c:v>
                </c:pt>
                <c:pt idx="2466">
                  <c:v>0.375068493150685</c:v>
                </c:pt>
                <c:pt idx="2467">
                  <c:v>0.375068493150685</c:v>
                </c:pt>
                <c:pt idx="2468">
                  <c:v>0.375068493150685</c:v>
                </c:pt>
                <c:pt idx="2469">
                  <c:v>0.375068493150685</c:v>
                </c:pt>
                <c:pt idx="2470">
                  <c:v>0.375068493150685</c:v>
                </c:pt>
                <c:pt idx="2471">
                  <c:v>0.375068493150685</c:v>
                </c:pt>
                <c:pt idx="2472">
                  <c:v>0.375068493150685</c:v>
                </c:pt>
                <c:pt idx="2473">
                  <c:v>0.375068493150685</c:v>
                </c:pt>
                <c:pt idx="2474">
                  <c:v>0.375068493150685</c:v>
                </c:pt>
                <c:pt idx="2475">
                  <c:v>0.375068493150685</c:v>
                </c:pt>
                <c:pt idx="2476">
                  <c:v>0.375068493150685</c:v>
                </c:pt>
                <c:pt idx="2477">
                  <c:v>0.375068493150685</c:v>
                </c:pt>
                <c:pt idx="2478">
                  <c:v>0.375068493150685</c:v>
                </c:pt>
                <c:pt idx="2479">
                  <c:v>0.375068493150685</c:v>
                </c:pt>
                <c:pt idx="2480">
                  <c:v>0.375068493150685</c:v>
                </c:pt>
                <c:pt idx="2481">
                  <c:v>0.375068493150685</c:v>
                </c:pt>
                <c:pt idx="2482">
                  <c:v>0.375068493150685</c:v>
                </c:pt>
                <c:pt idx="2483">
                  <c:v>0.375068493150685</c:v>
                </c:pt>
                <c:pt idx="2484">
                  <c:v>0.375068493150685</c:v>
                </c:pt>
                <c:pt idx="2485">
                  <c:v>0.375068493150685</c:v>
                </c:pt>
                <c:pt idx="2486">
                  <c:v>0.375068493150685</c:v>
                </c:pt>
                <c:pt idx="2487">
                  <c:v>0.375068493150685</c:v>
                </c:pt>
                <c:pt idx="2488">
                  <c:v>0.375068493150685</c:v>
                </c:pt>
                <c:pt idx="2489">
                  <c:v>0.375068493150685</c:v>
                </c:pt>
                <c:pt idx="2490">
                  <c:v>0.375068493150685</c:v>
                </c:pt>
                <c:pt idx="2491">
                  <c:v>0.375068493150685</c:v>
                </c:pt>
                <c:pt idx="2492">
                  <c:v>0.375068493150685</c:v>
                </c:pt>
                <c:pt idx="2493">
                  <c:v>0.375068493150685</c:v>
                </c:pt>
                <c:pt idx="2494">
                  <c:v>0.375068493150685</c:v>
                </c:pt>
                <c:pt idx="2495">
                  <c:v>0.375068493150685</c:v>
                </c:pt>
                <c:pt idx="2496">
                  <c:v>0.375068493150685</c:v>
                </c:pt>
                <c:pt idx="2497">
                  <c:v>0.375068493150685</c:v>
                </c:pt>
                <c:pt idx="2498">
                  <c:v>0.375068493150685</c:v>
                </c:pt>
                <c:pt idx="2499">
                  <c:v>0.375068493150685</c:v>
                </c:pt>
                <c:pt idx="2500">
                  <c:v>0.375068493150685</c:v>
                </c:pt>
                <c:pt idx="2501">
                  <c:v>0.375068493150685</c:v>
                </c:pt>
                <c:pt idx="2502">
                  <c:v>0.375068493150685</c:v>
                </c:pt>
                <c:pt idx="2503">
                  <c:v>0.375068493150685</c:v>
                </c:pt>
                <c:pt idx="2504">
                  <c:v>0.375068493150685</c:v>
                </c:pt>
                <c:pt idx="2505">
                  <c:v>0.375068493150685</c:v>
                </c:pt>
                <c:pt idx="2506">
                  <c:v>0.375068493150685</c:v>
                </c:pt>
                <c:pt idx="2507">
                  <c:v>0.375068493150685</c:v>
                </c:pt>
                <c:pt idx="2508">
                  <c:v>0.375068493150685</c:v>
                </c:pt>
                <c:pt idx="2509">
                  <c:v>0.375068493150685</c:v>
                </c:pt>
                <c:pt idx="2510">
                  <c:v>0.375068493150685</c:v>
                </c:pt>
                <c:pt idx="2511">
                  <c:v>0.375068493150685</c:v>
                </c:pt>
                <c:pt idx="2512">
                  <c:v>0.375068493150685</c:v>
                </c:pt>
                <c:pt idx="2513">
                  <c:v>0.375068493150685</c:v>
                </c:pt>
                <c:pt idx="2514">
                  <c:v>0.375068493150685</c:v>
                </c:pt>
                <c:pt idx="2515">
                  <c:v>0.375068493150685</c:v>
                </c:pt>
                <c:pt idx="2516">
                  <c:v>0.375068493150685</c:v>
                </c:pt>
                <c:pt idx="2517">
                  <c:v>0.375068493150685</c:v>
                </c:pt>
                <c:pt idx="2518">
                  <c:v>0.375068493150685</c:v>
                </c:pt>
                <c:pt idx="2519">
                  <c:v>0.375068493150685</c:v>
                </c:pt>
                <c:pt idx="2520">
                  <c:v>0.375068493150685</c:v>
                </c:pt>
                <c:pt idx="2521">
                  <c:v>0.375068493150685</c:v>
                </c:pt>
                <c:pt idx="2522">
                  <c:v>0.375068493150685</c:v>
                </c:pt>
                <c:pt idx="2523">
                  <c:v>0.375068493150685</c:v>
                </c:pt>
                <c:pt idx="2524">
                  <c:v>0.375068493150685</c:v>
                </c:pt>
                <c:pt idx="2525">
                  <c:v>0.375068493150685</c:v>
                </c:pt>
                <c:pt idx="2526">
                  <c:v>0.375068493150685</c:v>
                </c:pt>
                <c:pt idx="2527">
                  <c:v>0.375068493150685</c:v>
                </c:pt>
                <c:pt idx="2528">
                  <c:v>0.375068493150685</c:v>
                </c:pt>
                <c:pt idx="2529">
                  <c:v>0.375068493150685</c:v>
                </c:pt>
                <c:pt idx="2530">
                  <c:v>0.375068493150685</c:v>
                </c:pt>
                <c:pt idx="2531">
                  <c:v>0.375068493150685</c:v>
                </c:pt>
                <c:pt idx="2532">
                  <c:v>0.375068493150685</c:v>
                </c:pt>
                <c:pt idx="2533">
                  <c:v>0.375068493150685</c:v>
                </c:pt>
                <c:pt idx="2534">
                  <c:v>0.375068493150685</c:v>
                </c:pt>
                <c:pt idx="2535">
                  <c:v>0.375068493150685</c:v>
                </c:pt>
                <c:pt idx="2536">
                  <c:v>0.375068493150685</c:v>
                </c:pt>
                <c:pt idx="2537">
                  <c:v>0.375068493150685</c:v>
                </c:pt>
                <c:pt idx="2538">
                  <c:v>0.375068493150685</c:v>
                </c:pt>
                <c:pt idx="2539">
                  <c:v>0.375068493150685</c:v>
                </c:pt>
                <c:pt idx="2540">
                  <c:v>0.375068493150685</c:v>
                </c:pt>
                <c:pt idx="2541">
                  <c:v>0.375068493150685</c:v>
                </c:pt>
                <c:pt idx="2542">
                  <c:v>0.375068493150685</c:v>
                </c:pt>
                <c:pt idx="2543">
                  <c:v>0.375068493150685</c:v>
                </c:pt>
                <c:pt idx="2544">
                  <c:v>0.375068493150685</c:v>
                </c:pt>
                <c:pt idx="2545">
                  <c:v>0.375068493150685</c:v>
                </c:pt>
                <c:pt idx="2546">
                  <c:v>0.375068493150685</c:v>
                </c:pt>
                <c:pt idx="2547">
                  <c:v>0.375068493150685</c:v>
                </c:pt>
                <c:pt idx="2548">
                  <c:v>0.375068493150685</c:v>
                </c:pt>
                <c:pt idx="2549">
                  <c:v>0.375068493150685</c:v>
                </c:pt>
                <c:pt idx="2550">
                  <c:v>0.375068493150685</c:v>
                </c:pt>
                <c:pt idx="2551">
                  <c:v>0.375068493150685</c:v>
                </c:pt>
                <c:pt idx="2552">
                  <c:v>0.375068493150685</c:v>
                </c:pt>
                <c:pt idx="2553">
                  <c:v>0.375068493150685</c:v>
                </c:pt>
                <c:pt idx="2554">
                  <c:v>0.375068493150685</c:v>
                </c:pt>
                <c:pt idx="2555">
                  <c:v>0.375068493150685</c:v>
                </c:pt>
                <c:pt idx="2556">
                  <c:v>0.375068493150685</c:v>
                </c:pt>
                <c:pt idx="2557">
                  <c:v>0.375068493150685</c:v>
                </c:pt>
                <c:pt idx="2558">
                  <c:v>0.375068493150685</c:v>
                </c:pt>
                <c:pt idx="2559">
                  <c:v>0.375068493150685</c:v>
                </c:pt>
                <c:pt idx="2560">
                  <c:v>0.375068493150685</c:v>
                </c:pt>
                <c:pt idx="2561">
                  <c:v>0.375068493150685</c:v>
                </c:pt>
                <c:pt idx="2562">
                  <c:v>0.375068493150685</c:v>
                </c:pt>
                <c:pt idx="2563">
                  <c:v>0.375068493150685</c:v>
                </c:pt>
                <c:pt idx="2564">
                  <c:v>0.375068493150685</c:v>
                </c:pt>
                <c:pt idx="2565">
                  <c:v>0.375068493150685</c:v>
                </c:pt>
                <c:pt idx="2566">
                  <c:v>0.375068493150685</c:v>
                </c:pt>
                <c:pt idx="2567">
                  <c:v>0.375068493150685</c:v>
                </c:pt>
                <c:pt idx="2568">
                  <c:v>0.375068493150685</c:v>
                </c:pt>
                <c:pt idx="2569">
                  <c:v>0.375068493150685</c:v>
                </c:pt>
                <c:pt idx="2570">
                  <c:v>0.375068493150685</c:v>
                </c:pt>
                <c:pt idx="2571">
                  <c:v>0.375068493150685</c:v>
                </c:pt>
                <c:pt idx="2572">
                  <c:v>0.375068493150685</c:v>
                </c:pt>
                <c:pt idx="2573">
                  <c:v>0.375068493150685</c:v>
                </c:pt>
                <c:pt idx="2574">
                  <c:v>0.375068493150685</c:v>
                </c:pt>
                <c:pt idx="2575">
                  <c:v>0.375068493150685</c:v>
                </c:pt>
                <c:pt idx="2576">
                  <c:v>0.375068493150685</c:v>
                </c:pt>
                <c:pt idx="2577">
                  <c:v>0.375068493150685</c:v>
                </c:pt>
                <c:pt idx="2578">
                  <c:v>0.375068493150685</c:v>
                </c:pt>
                <c:pt idx="2579">
                  <c:v>0.375068493150685</c:v>
                </c:pt>
                <c:pt idx="2580">
                  <c:v>0.375068493150685</c:v>
                </c:pt>
                <c:pt idx="2581">
                  <c:v>0.375068493150685</c:v>
                </c:pt>
                <c:pt idx="2582">
                  <c:v>0.375068493150685</c:v>
                </c:pt>
                <c:pt idx="2583">
                  <c:v>0.375068493150685</c:v>
                </c:pt>
                <c:pt idx="2584">
                  <c:v>0.375068493150685</c:v>
                </c:pt>
                <c:pt idx="2585">
                  <c:v>0.375068493150685</c:v>
                </c:pt>
                <c:pt idx="2586">
                  <c:v>0.375068493150685</c:v>
                </c:pt>
                <c:pt idx="2587">
                  <c:v>0.375068493150685</c:v>
                </c:pt>
                <c:pt idx="2588">
                  <c:v>0.375068493150685</c:v>
                </c:pt>
                <c:pt idx="2589">
                  <c:v>0.375068493150685</c:v>
                </c:pt>
                <c:pt idx="2590">
                  <c:v>0.375068493150685</c:v>
                </c:pt>
                <c:pt idx="2591">
                  <c:v>0.375068493150685</c:v>
                </c:pt>
                <c:pt idx="2592">
                  <c:v>0.375068493150685</c:v>
                </c:pt>
                <c:pt idx="2593">
                  <c:v>0.375068493150685</c:v>
                </c:pt>
                <c:pt idx="2594">
                  <c:v>0.375068493150685</c:v>
                </c:pt>
                <c:pt idx="2595">
                  <c:v>0.375068493150685</c:v>
                </c:pt>
                <c:pt idx="2596">
                  <c:v>0.375068493150685</c:v>
                </c:pt>
                <c:pt idx="2597">
                  <c:v>0.375068493150685</c:v>
                </c:pt>
                <c:pt idx="2598">
                  <c:v>0.375068493150685</c:v>
                </c:pt>
                <c:pt idx="2599">
                  <c:v>0.375068493150685</c:v>
                </c:pt>
                <c:pt idx="2600">
                  <c:v>0.375068493150685</c:v>
                </c:pt>
                <c:pt idx="2601">
                  <c:v>0.375068493150685</c:v>
                </c:pt>
                <c:pt idx="2602">
                  <c:v>0.375068493150685</c:v>
                </c:pt>
                <c:pt idx="2603">
                  <c:v>0.375068493150685</c:v>
                </c:pt>
                <c:pt idx="2604">
                  <c:v>0.375068493150685</c:v>
                </c:pt>
                <c:pt idx="2605">
                  <c:v>0.375068493150685</c:v>
                </c:pt>
                <c:pt idx="2606">
                  <c:v>0.375068493150685</c:v>
                </c:pt>
                <c:pt idx="2607">
                  <c:v>0.375068493150685</c:v>
                </c:pt>
                <c:pt idx="2608">
                  <c:v>0.362602739726027</c:v>
                </c:pt>
                <c:pt idx="2609">
                  <c:v>0.362602739726027</c:v>
                </c:pt>
                <c:pt idx="2610">
                  <c:v>0.362602739726027</c:v>
                </c:pt>
                <c:pt idx="2611">
                  <c:v>0.362602739726027</c:v>
                </c:pt>
                <c:pt idx="2612">
                  <c:v>0.362602739726027</c:v>
                </c:pt>
                <c:pt idx="2613">
                  <c:v>0.362602739726027</c:v>
                </c:pt>
                <c:pt idx="2614">
                  <c:v>0.362602739726027</c:v>
                </c:pt>
                <c:pt idx="2615">
                  <c:v>0.362602739726027</c:v>
                </c:pt>
                <c:pt idx="2616">
                  <c:v>0.362602739726027</c:v>
                </c:pt>
                <c:pt idx="2617">
                  <c:v>0.362602739726027</c:v>
                </c:pt>
                <c:pt idx="2618">
                  <c:v>0.362602739726027</c:v>
                </c:pt>
                <c:pt idx="2619">
                  <c:v>0.362602739726027</c:v>
                </c:pt>
                <c:pt idx="2620">
                  <c:v>0.362602739726027</c:v>
                </c:pt>
                <c:pt idx="2621">
                  <c:v>0.362602739726027</c:v>
                </c:pt>
                <c:pt idx="2622">
                  <c:v>0.362602739726027</c:v>
                </c:pt>
                <c:pt idx="2623">
                  <c:v>0.362602739726027</c:v>
                </c:pt>
                <c:pt idx="2624">
                  <c:v>0.362602739726027</c:v>
                </c:pt>
                <c:pt idx="2625">
                  <c:v>0.362602739726027</c:v>
                </c:pt>
                <c:pt idx="2626">
                  <c:v>0.362602739726027</c:v>
                </c:pt>
                <c:pt idx="2627">
                  <c:v>0.362602739726027</c:v>
                </c:pt>
                <c:pt idx="2628">
                  <c:v>0.362602739726027</c:v>
                </c:pt>
                <c:pt idx="2629">
                  <c:v>0.362602739726027</c:v>
                </c:pt>
                <c:pt idx="2630">
                  <c:v>0.362602739726027</c:v>
                </c:pt>
                <c:pt idx="2631">
                  <c:v>0.362602739726027</c:v>
                </c:pt>
                <c:pt idx="2632">
                  <c:v>0.362602739726027</c:v>
                </c:pt>
                <c:pt idx="2633">
                  <c:v>0.362602739726027</c:v>
                </c:pt>
                <c:pt idx="2634">
                  <c:v>0.362602739726027</c:v>
                </c:pt>
                <c:pt idx="2635">
                  <c:v>0.362602739726027</c:v>
                </c:pt>
                <c:pt idx="2636">
                  <c:v>0.362602739726027</c:v>
                </c:pt>
                <c:pt idx="2637">
                  <c:v>0.362602739726027</c:v>
                </c:pt>
                <c:pt idx="2638">
                  <c:v>0.362602739726027</c:v>
                </c:pt>
                <c:pt idx="2639">
                  <c:v>0.362602739726027</c:v>
                </c:pt>
                <c:pt idx="2640">
                  <c:v>0.362602739726027</c:v>
                </c:pt>
                <c:pt idx="2641">
                  <c:v>0.362602739726027</c:v>
                </c:pt>
                <c:pt idx="2642">
                  <c:v>0.362602739726027</c:v>
                </c:pt>
                <c:pt idx="2643">
                  <c:v>0.362602739726027</c:v>
                </c:pt>
                <c:pt idx="2644">
                  <c:v>0.362602739726027</c:v>
                </c:pt>
                <c:pt idx="2645">
                  <c:v>0.362602739726027</c:v>
                </c:pt>
                <c:pt idx="2646">
                  <c:v>0.362602739726027</c:v>
                </c:pt>
                <c:pt idx="2647">
                  <c:v>0.362602739726027</c:v>
                </c:pt>
                <c:pt idx="2648">
                  <c:v>0.362602739726027</c:v>
                </c:pt>
                <c:pt idx="2649">
                  <c:v>0.362602739726027</c:v>
                </c:pt>
                <c:pt idx="2650">
                  <c:v>0.362602739726027</c:v>
                </c:pt>
                <c:pt idx="2651">
                  <c:v>0.362602739726027</c:v>
                </c:pt>
                <c:pt idx="2652">
                  <c:v>0.362602739726027</c:v>
                </c:pt>
                <c:pt idx="2653">
                  <c:v>0.362602739726027</c:v>
                </c:pt>
                <c:pt idx="2654">
                  <c:v>0.362602739726027</c:v>
                </c:pt>
                <c:pt idx="2655">
                  <c:v>0.362602739726027</c:v>
                </c:pt>
                <c:pt idx="2656">
                  <c:v>0.362602739726027</c:v>
                </c:pt>
                <c:pt idx="2657">
                  <c:v>0.362602739726027</c:v>
                </c:pt>
                <c:pt idx="2658">
                  <c:v>0.362602739726027</c:v>
                </c:pt>
                <c:pt idx="2659">
                  <c:v>0.362602739726027</c:v>
                </c:pt>
                <c:pt idx="2660">
                  <c:v>0.362602739726027</c:v>
                </c:pt>
                <c:pt idx="2661">
                  <c:v>0.362602739726027</c:v>
                </c:pt>
                <c:pt idx="2662">
                  <c:v>0.362602739726027</c:v>
                </c:pt>
                <c:pt idx="2663">
                  <c:v>0.362602739726027</c:v>
                </c:pt>
                <c:pt idx="2664">
                  <c:v>0.362602739726027</c:v>
                </c:pt>
                <c:pt idx="2665">
                  <c:v>0.362602739726027</c:v>
                </c:pt>
                <c:pt idx="2666">
                  <c:v>0.362602739726027</c:v>
                </c:pt>
                <c:pt idx="2667">
                  <c:v>0.362602739726027</c:v>
                </c:pt>
                <c:pt idx="2668">
                  <c:v>0.362602739726027</c:v>
                </c:pt>
                <c:pt idx="2669">
                  <c:v>0.362602739726027</c:v>
                </c:pt>
                <c:pt idx="2670">
                  <c:v>0.362602739726027</c:v>
                </c:pt>
                <c:pt idx="2671">
                  <c:v>0.362602739726027</c:v>
                </c:pt>
                <c:pt idx="2672">
                  <c:v>0.362602739726027</c:v>
                </c:pt>
                <c:pt idx="2673">
                  <c:v>0.362602739726027</c:v>
                </c:pt>
                <c:pt idx="2674">
                  <c:v>0.362602739726027</c:v>
                </c:pt>
                <c:pt idx="2675">
                  <c:v>0.362602739726027</c:v>
                </c:pt>
                <c:pt idx="2676">
                  <c:v>0.362602739726027</c:v>
                </c:pt>
                <c:pt idx="2677">
                  <c:v>0.362602739726027</c:v>
                </c:pt>
                <c:pt idx="2678">
                  <c:v>0.362602739726027</c:v>
                </c:pt>
                <c:pt idx="2679">
                  <c:v>0.362602739726027</c:v>
                </c:pt>
                <c:pt idx="2680">
                  <c:v>0.362602739726027</c:v>
                </c:pt>
                <c:pt idx="2681">
                  <c:v>0.362602739726027</c:v>
                </c:pt>
                <c:pt idx="2682">
                  <c:v>0.362602739726027</c:v>
                </c:pt>
                <c:pt idx="2683">
                  <c:v>0.362602739726027</c:v>
                </c:pt>
                <c:pt idx="2684">
                  <c:v>0.362602739726027</c:v>
                </c:pt>
                <c:pt idx="2685">
                  <c:v>0.362602739726027</c:v>
                </c:pt>
                <c:pt idx="2686">
                  <c:v>0.362602739726027</c:v>
                </c:pt>
                <c:pt idx="2687">
                  <c:v>0.362602739726027</c:v>
                </c:pt>
                <c:pt idx="2688">
                  <c:v>0.362602739726027</c:v>
                </c:pt>
                <c:pt idx="2689">
                  <c:v>0.362602739726027</c:v>
                </c:pt>
                <c:pt idx="2690">
                  <c:v>0.362602739726027</c:v>
                </c:pt>
                <c:pt idx="2691">
                  <c:v>0.362602739726027</c:v>
                </c:pt>
                <c:pt idx="2692">
                  <c:v>0.362602739726027</c:v>
                </c:pt>
                <c:pt idx="2693">
                  <c:v>0.362602739726027</c:v>
                </c:pt>
                <c:pt idx="2694">
                  <c:v>0.362602739726027</c:v>
                </c:pt>
                <c:pt idx="2695">
                  <c:v>0.362602739726027</c:v>
                </c:pt>
                <c:pt idx="2696">
                  <c:v>0.362602739726027</c:v>
                </c:pt>
                <c:pt idx="2697">
                  <c:v>0.362602739726027</c:v>
                </c:pt>
                <c:pt idx="2698">
                  <c:v>0.362602739726027</c:v>
                </c:pt>
                <c:pt idx="2699">
                  <c:v>0.362602739726027</c:v>
                </c:pt>
                <c:pt idx="2700">
                  <c:v>0.362602739726027</c:v>
                </c:pt>
                <c:pt idx="2701">
                  <c:v>0.362602739726027</c:v>
                </c:pt>
                <c:pt idx="2702">
                  <c:v>0.362602739726027</c:v>
                </c:pt>
                <c:pt idx="2703">
                  <c:v>0.362602739726027</c:v>
                </c:pt>
                <c:pt idx="2704">
                  <c:v>0.362602739726027</c:v>
                </c:pt>
                <c:pt idx="2705">
                  <c:v>0.362602739726027</c:v>
                </c:pt>
                <c:pt idx="2706">
                  <c:v>0.362602739726027</c:v>
                </c:pt>
                <c:pt idx="2707">
                  <c:v>0.362602739726027</c:v>
                </c:pt>
                <c:pt idx="2708">
                  <c:v>0.362602739726027</c:v>
                </c:pt>
                <c:pt idx="2709">
                  <c:v>0.362602739726027</c:v>
                </c:pt>
                <c:pt idx="2710">
                  <c:v>0.362602739726027</c:v>
                </c:pt>
                <c:pt idx="2711">
                  <c:v>0.362602739726027</c:v>
                </c:pt>
                <c:pt idx="2712">
                  <c:v>0.362602739726027</c:v>
                </c:pt>
                <c:pt idx="2713">
                  <c:v>0.362602739726027</c:v>
                </c:pt>
                <c:pt idx="2714">
                  <c:v>0.362602739726027</c:v>
                </c:pt>
                <c:pt idx="2715">
                  <c:v>0.362602739726027</c:v>
                </c:pt>
                <c:pt idx="2716">
                  <c:v>0.362602739726027</c:v>
                </c:pt>
                <c:pt idx="2717">
                  <c:v>0.362602739726027</c:v>
                </c:pt>
                <c:pt idx="2718">
                  <c:v>0.362602739726027</c:v>
                </c:pt>
                <c:pt idx="2719">
                  <c:v>0.362602739726027</c:v>
                </c:pt>
                <c:pt idx="2720">
                  <c:v>0.362602739726027</c:v>
                </c:pt>
                <c:pt idx="2721">
                  <c:v>0.362602739726027</c:v>
                </c:pt>
                <c:pt idx="2722">
                  <c:v>0.362602739726027</c:v>
                </c:pt>
                <c:pt idx="2723">
                  <c:v>0.362602739726027</c:v>
                </c:pt>
                <c:pt idx="2724">
                  <c:v>0.362602739726027</c:v>
                </c:pt>
                <c:pt idx="2725">
                  <c:v>0.362602739726027</c:v>
                </c:pt>
                <c:pt idx="2726">
                  <c:v>0.362602739726027</c:v>
                </c:pt>
                <c:pt idx="2727">
                  <c:v>0.362602739726027</c:v>
                </c:pt>
                <c:pt idx="2728">
                  <c:v>0.362602739726027</c:v>
                </c:pt>
                <c:pt idx="2729">
                  <c:v>0.362602739726027</c:v>
                </c:pt>
                <c:pt idx="2730">
                  <c:v>0.362602739726027</c:v>
                </c:pt>
                <c:pt idx="2731">
                  <c:v>0.362602739726027</c:v>
                </c:pt>
                <c:pt idx="2732">
                  <c:v>0.362602739726027</c:v>
                </c:pt>
                <c:pt idx="2733">
                  <c:v>0.362602739726027</c:v>
                </c:pt>
                <c:pt idx="2734">
                  <c:v>0.362602739726027</c:v>
                </c:pt>
                <c:pt idx="2735">
                  <c:v>0.362602739726027</c:v>
                </c:pt>
                <c:pt idx="2736">
                  <c:v>0.362602739726027</c:v>
                </c:pt>
                <c:pt idx="2737">
                  <c:v>0.362602739726027</c:v>
                </c:pt>
                <c:pt idx="2738">
                  <c:v>0.362602739726027</c:v>
                </c:pt>
                <c:pt idx="2739">
                  <c:v>0.362602739726027</c:v>
                </c:pt>
                <c:pt idx="2740">
                  <c:v>0.362602739726027</c:v>
                </c:pt>
                <c:pt idx="2741">
                  <c:v>0.362602739726027</c:v>
                </c:pt>
                <c:pt idx="2742">
                  <c:v>0.362602739726027</c:v>
                </c:pt>
                <c:pt idx="2743">
                  <c:v>0.362602739726027</c:v>
                </c:pt>
                <c:pt idx="2744">
                  <c:v>0.362602739726027</c:v>
                </c:pt>
                <c:pt idx="2745">
                  <c:v>0.362602739726027</c:v>
                </c:pt>
                <c:pt idx="2746">
                  <c:v>0.362602739726027</c:v>
                </c:pt>
                <c:pt idx="2747">
                  <c:v>0.362602739726027</c:v>
                </c:pt>
                <c:pt idx="2748">
                  <c:v>0.362602739726027</c:v>
                </c:pt>
                <c:pt idx="2749">
                  <c:v>0.362602739726027</c:v>
                </c:pt>
                <c:pt idx="2750">
                  <c:v>0.362602739726027</c:v>
                </c:pt>
                <c:pt idx="2751">
                  <c:v>0.362602739726027</c:v>
                </c:pt>
                <c:pt idx="2752">
                  <c:v>0.362602739726027</c:v>
                </c:pt>
                <c:pt idx="2753">
                  <c:v>0.362602739726027</c:v>
                </c:pt>
                <c:pt idx="2754">
                  <c:v>0.362602739726027</c:v>
                </c:pt>
                <c:pt idx="2755">
                  <c:v>0.362602739726027</c:v>
                </c:pt>
                <c:pt idx="2756">
                  <c:v>0.362602739726027</c:v>
                </c:pt>
                <c:pt idx="2757">
                  <c:v>0.362602739726027</c:v>
                </c:pt>
                <c:pt idx="2758">
                  <c:v>0.362602739726027</c:v>
                </c:pt>
                <c:pt idx="2759">
                  <c:v>0.362602739726027</c:v>
                </c:pt>
                <c:pt idx="2760">
                  <c:v>0.362602739726027</c:v>
                </c:pt>
                <c:pt idx="2761">
                  <c:v>0.362602739726027</c:v>
                </c:pt>
                <c:pt idx="2762">
                  <c:v>0.362602739726027</c:v>
                </c:pt>
                <c:pt idx="2763">
                  <c:v>0.362602739726027</c:v>
                </c:pt>
                <c:pt idx="2764">
                  <c:v>0.362602739726027</c:v>
                </c:pt>
                <c:pt idx="2765">
                  <c:v>0.362602739726027</c:v>
                </c:pt>
                <c:pt idx="2766">
                  <c:v>0.362602739726027</c:v>
                </c:pt>
                <c:pt idx="2767">
                  <c:v>0.362602739726027</c:v>
                </c:pt>
                <c:pt idx="2768">
                  <c:v>0.362602739726027</c:v>
                </c:pt>
                <c:pt idx="2769">
                  <c:v>0.362602739726027</c:v>
                </c:pt>
                <c:pt idx="2770">
                  <c:v>0.362602739726027</c:v>
                </c:pt>
                <c:pt idx="2771">
                  <c:v>0.362602739726027</c:v>
                </c:pt>
                <c:pt idx="2772">
                  <c:v>0.362602739726027</c:v>
                </c:pt>
                <c:pt idx="2773">
                  <c:v>0.362602739726027</c:v>
                </c:pt>
                <c:pt idx="2774">
                  <c:v>0.362602739726027</c:v>
                </c:pt>
                <c:pt idx="2775">
                  <c:v>0.362602739726027</c:v>
                </c:pt>
                <c:pt idx="2776">
                  <c:v>0.362602739726027</c:v>
                </c:pt>
                <c:pt idx="2777">
                  <c:v>0.362602739726027</c:v>
                </c:pt>
                <c:pt idx="2778">
                  <c:v>0.362602739726027</c:v>
                </c:pt>
                <c:pt idx="2779">
                  <c:v>0.362602739726027</c:v>
                </c:pt>
                <c:pt idx="2780">
                  <c:v>0.362602739726027</c:v>
                </c:pt>
                <c:pt idx="2781">
                  <c:v>0.362602739726027</c:v>
                </c:pt>
                <c:pt idx="2782">
                  <c:v>0.362602739726027</c:v>
                </c:pt>
                <c:pt idx="2783">
                  <c:v>0.362602739726027</c:v>
                </c:pt>
                <c:pt idx="2784">
                  <c:v>0.362602739726027</c:v>
                </c:pt>
                <c:pt idx="2785">
                  <c:v>0.362602739726027</c:v>
                </c:pt>
                <c:pt idx="2786">
                  <c:v>0.362602739726027</c:v>
                </c:pt>
                <c:pt idx="2787">
                  <c:v>0.362602739726027</c:v>
                </c:pt>
                <c:pt idx="2788">
                  <c:v>0.362602739726027</c:v>
                </c:pt>
                <c:pt idx="2789">
                  <c:v>0.362602739726027</c:v>
                </c:pt>
                <c:pt idx="2790">
                  <c:v>0.362602739726027</c:v>
                </c:pt>
                <c:pt idx="2791">
                  <c:v>0.362602739726027</c:v>
                </c:pt>
                <c:pt idx="2792">
                  <c:v>0.362602739726027</c:v>
                </c:pt>
                <c:pt idx="2793">
                  <c:v>0.362602739726027</c:v>
                </c:pt>
                <c:pt idx="2794">
                  <c:v>0.362602739726027</c:v>
                </c:pt>
                <c:pt idx="2795">
                  <c:v>0.362602739726027</c:v>
                </c:pt>
                <c:pt idx="2796">
                  <c:v>0.362602739726027</c:v>
                </c:pt>
                <c:pt idx="2797">
                  <c:v>0.362602739726027</c:v>
                </c:pt>
                <c:pt idx="2798">
                  <c:v>0.362602739726027</c:v>
                </c:pt>
                <c:pt idx="2799">
                  <c:v>0.362602739726027</c:v>
                </c:pt>
                <c:pt idx="2800">
                  <c:v>0.362602739726027</c:v>
                </c:pt>
                <c:pt idx="2801">
                  <c:v>0.362602739726027</c:v>
                </c:pt>
                <c:pt idx="2802">
                  <c:v>0.362602739726027</c:v>
                </c:pt>
                <c:pt idx="2803">
                  <c:v>0.362602739726027</c:v>
                </c:pt>
                <c:pt idx="2804">
                  <c:v>0.362602739726027</c:v>
                </c:pt>
                <c:pt idx="2805">
                  <c:v>0.362602739726027</c:v>
                </c:pt>
                <c:pt idx="2806">
                  <c:v>0.362602739726027</c:v>
                </c:pt>
                <c:pt idx="2807">
                  <c:v>0.362602739726027</c:v>
                </c:pt>
                <c:pt idx="2808">
                  <c:v>0.362602739726027</c:v>
                </c:pt>
                <c:pt idx="2809">
                  <c:v>0.362602739726027</c:v>
                </c:pt>
                <c:pt idx="2810">
                  <c:v>0.362602739726027</c:v>
                </c:pt>
                <c:pt idx="2811">
                  <c:v>0.362602739726027</c:v>
                </c:pt>
                <c:pt idx="2812">
                  <c:v>0.362602739726027</c:v>
                </c:pt>
                <c:pt idx="2813">
                  <c:v>0.362602739726027</c:v>
                </c:pt>
                <c:pt idx="2814">
                  <c:v>0.362602739726027</c:v>
                </c:pt>
                <c:pt idx="2815">
                  <c:v>0.362602739726027</c:v>
                </c:pt>
                <c:pt idx="2816">
                  <c:v>0.362602739726027</c:v>
                </c:pt>
                <c:pt idx="2817">
                  <c:v>0.362602739726027</c:v>
                </c:pt>
                <c:pt idx="2818">
                  <c:v>0.362602739726027</c:v>
                </c:pt>
                <c:pt idx="2819">
                  <c:v>0.362602739726027</c:v>
                </c:pt>
                <c:pt idx="2820">
                  <c:v>0.362602739726027</c:v>
                </c:pt>
                <c:pt idx="2821">
                  <c:v>0.362602739726027</c:v>
                </c:pt>
                <c:pt idx="2822">
                  <c:v>0.362602739726027</c:v>
                </c:pt>
                <c:pt idx="2823">
                  <c:v>0.362602739726027</c:v>
                </c:pt>
                <c:pt idx="2824">
                  <c:v>0.362602739726027</c:v>
                </c:pt>
                <c:pt idx="2825">
                  <c:v>0.362602739726027</c:v>
                </c:pt>
                <c:pt idx="2826">
                  <c:v>0.362602739726027</c:v>
                </c:pt>
                <c:pt idx="2827">
                  <c:v>0.362602739726027</c:v>
                </c:pt>
                <c:pt idx="2828">
                  <c:v>0.362602739726027</c:v>
                </c:pt>
                <c:pt idx="2829">
                  <c:v>0.362602739726027</c:v>
                </c:pt>
                <c:pt idx="2830">
                  <c:v>0.362602739726027</c:v>
                </c:pt>
                <c:pt idx="2831">
                  <c:v>0.362602739726027</c:v>
                </c:pt>
                <c:pt idx="2832">
                  <c:v>0.362602739726027</c:v>
                </c:pt>
                <c:pt idx="2833">
                  <c:v>0.362602739726027</c:v>
                </c:pt>
                <c:pt idx="2834">
                  <c:v>0.362602739726027</c:v>
                </c:pt>
                <c:pt idx="2835">
                  <c:v>0.362602739726027</c:v>
                </c:pt>
                <c:pt idx="2836">
                  <c:v>0.362602739726027</c:v>
                </c:pt>
                <c:pt idx="2837">
                  <c:v>0.362602739726027</c:v>
                </c:pt>
                <c:pt idx="2838">
                  <c:v>0.362602739726027</c:v>
                </c:pt>
                <c:pt idx="2839">
                  <c:v>0.362602739726027</c:v>
                </c:pt>
                <c:pt idx="2840">
                  <c:v>0.362602739726027</c:v>
                </c:pt>
                <c:pt idx="2841">
                  <c:v>0.362602739726027</c:v>
                </c:pt>
                <c:pt idx="2842">
                  <c:v>0.362602739726027</c:v>
                </c:pt>
                <c:pt idx="2843">
                  <c:v>0.362602739726027</c:v>
                </c:pt>
                <c:pt idx="2844">
                  <c:v>0.362602739726027</c:v>
                </c:pt>
                <c:pt idx="2845">
                  <c:v>0.362602739726027</c:v>
                </c:pt>
                <c:pt idx="2846">
                  <c:v>0.362602739726027</c:v>
                </c:pt>
                <c:pt idx="2847">
                  <c:v>0.362602739726027</c:v>
                </c:pt>
                <c:pt idx="2848">
                  <c:v>0.362602739726027</c:v>
                </c:pt>
                <c:pt idx="2849">
                  <c:v>0.362602739726027</c:v>
                </c:pt>
                <c:pt idx="2850">
                  <c:v>0.362602739726027</c:v>
                </c:pt>
                <c:pt idx="2851">
                  <c:v>0.362602739726027</c:v>
                </c:pt>
                <c:pt idx="2852">
                  <c:v>0.362602739726027</c:v>
                </c:pt>
                <c:pt idx="2853">
                  <c:v>0.362602739726027</c:v>
                </c:pt>
                <c:pt idx="2854">
                  <c:v>0.362602739726027</c:v>
                </c:pt>
                <c:pt idx="2855">
                  <c:v>0.362602739726027</c:v>
                </c:pt>
                <c:pt idx="2856">
                  <c:v>0.362602739726027</c:v>
                </c:pt>
                <c:pt idx="2857">
                  <c:v>0.362602739726027</c:v>
                </c:pt>
                <c:pt idx="2858">
                  <c:v>0.362602739726027</c:v>
                </c:pt>
                <c:pt idx="2859">
                  <c:v>0.362602739726027</c:v>
                </c:pt>
                <c:pt idx="2860">
                  <c:v>0.362602739726027</c:v>
                </c:pt>
                <c:pt idx="2861">
                  <c:v>0.362602739726027</c:v>
                </c:pt>
                <c:pt idx="2862">
                  <c:v>0.362602739726027</c:v>
                </c:pt>
                <c:pt idx="2863">
                  <c:v>0.362602739726027</c:v>
                </c:pt>
                <c:pt idx="2864">
                  <c:v>0.362602739726027</c:v>
                </c:pt>
                <c:pt idx="2865">
                  <c:v>0.362602739726027</c:v>
                </c:pt>
                <c:pt idx="2866">
                  <c:v>0.362602739726027</c:v>
                </c:pt>
                <c:pt idx="2867">
                  <c:v>0.362602739726027</c:v>
                </c:pt>
                <c:pt idx="2868">
                  <c:v>0.362602739726027</c:v>
                </c:pt>
                <c:pt idx="2869">
                  <c:v>0.362602739726027</c:v>
                </c:pt>
                <c:pt idx="2870">
                  <c:v>0.350068493150685</c:v>
                </c:pt>
                <c:pt idx="2871">
                  <c:v>0.350068493150685</c:v>
                </c:pt>
                <c:pt idx="2872">
                  <c:v>0.350068493150685</c:v>
                </c:pt>
                <c:pt idx="2873">
                  <c:v>0.350068493150685</c:v>
                </c:pt>
                <c:pt idx="2874">
                  <c:v>0.350068493150685</c:v>
                </c:pt>
                <c:pt idx="2875">
                  <c:v>0.350068493150685</c:v>
                </c:pt>
                <c:pt idx="2876">
                  <c:v>0.350068493150685</c:v>
                </c:pt>
                <c:pt idx="2877">
                  <c:v>0.350068493150685</c:v>
                </c:pt>
                <c:pt idx="2878">
                  <c:v>0.350068493150685</c:v>
                </c:pt>
                <c:pt idx="2879">
                  <c:v>0.350068493150685</c:v>
                </c:pt>
                <c:pt idx="2880">
                  <c:v>0.350068493150685</c:v>
                </c:pt>
                <c:pt idx="2881">
                  <c:v>0.350068493150685</c:v>
                </c:pt>
                <c:pt idx="2882">
                  <c:v>0.350068493150685</c:v>
                </c:pt>
                <c:pt idx="2883">
                  <c:v>0.350068493150685</c:v>
                </c:pt>
                <c:pt idx="2884">
                  <c:v>0.350068493150685</c:v>
                </c:pt>
                <c:pt idx="2885">
                  <c:v>0.350068493150685</c:v>
                </c:pt>
                <c:pt idx="2886">
                  <c:v>0.350068493150685</c:v>
                </c:pt>
                <c:pt idx="2887">
                  <c:v>0.350068493150685</c:v>
                </c:pt>
                <c:pt idx="2888">
                  <c:v>0.350068493150685</c:v>
                </c:pt>
                <c:pt idx="2889">
                  <c:v>0.350068493150685</c:v>
                </c:pt>
                <c:pt idx="2890">
                  <c:v>0.350068493150685</c:v>
                </c:pt>
                <c:pt idx="2891">
                  <c:v>0.350068493150685</c:v>
                </c:pt>
                <c:pt idx="2892">
                  <c:v>0.350068493150685</c:v>
                </c:pt>
                <c:pt idx="2893">
                  <c:v>0.350068493150685</c:v>
                </c:pt>
                <c:pt idx="2894">
                  <c:v>0.350068493150685</c:v>
                </c:pt>
                <c:pt idx="2895">
                  <c:v>0.350068493150685</c:v>
                </c:pt>
                <c:pt idx="2896">
                  <c:v>0.350068493150685</c:v>
                </c:pt>
                <c:pt idx="2897">
                  <c:v>0.350068493150685</c:v>
                </c:pt>
                <c:pt idx="2898">
                  <c:v>0.350068493150685</c:v>
                </c:pt>
                <c:pt idx="2899">
                  <c:v>0.350068493150685</c:v>
                </c:pt>
                <c:pt idx="2900">
                  <c:v>0.350068493150685</c:v>
                </c:pt>
                <c:pt idx="2901">
                  <c:v>0.350068493150685</c:v>
                </c:pt>
                <c:pt idx="2902">
                  <c:v>0.350068493150685</c:v>
                </c:pt>
                <c:pt idx="2903">
                  <c:v>0.350068493150685</c:v>
                </c:pt>
                <c:pt idx="2904">
                  <c:v>0.350068493150685</c:v>
                </c:pt>
                <c:pt idx="2905">
                  <c:v>0.350068493150685</c:v>
                </c:pt>
                <c:pt idx="2906">
                  <c:v>0.350068493150685</c:v>
                </c:pt>
                <c:pt idx="2907">
                  <c:v>0.350068493150685</c:v>
                </c:pt>
                <c:pt idx="2908">
                  <c:v>0.350068493150685</c:v>
                </c:pt>
                <c:pt idx="2909">
                  <c:v>0.350068493150685</c:v>
                </c:pt>
                <c:pt idx="2910">
                  <c:v>0.350068493150685</c:v>
                </c:pt>
                <c:pt idx="2911">
                  <c:v>0.350068493150685</c:v>
                </c:pt>
                <c:pt idx="2912">
                  <c:v>0.350068493150685</c:v>
                </c:pt>
                <c:pt idx="2913">
                  <c:v>0.350068493150685</c:v>
                </c:pt>
                <c:pt idx="2914">
                  <c:v>0.350068493150685</c:v>
                </c:pt>
                <c:pt idx="2915">
                  <c:v>0.350068493150685</c:v>
                </c:pt>
                <c:pt idx="2916">
                  <c:v>0.350068493150685</c:v>
                </c:pt>
                <c:pt idx="2917">
                  <c:v>0.350068493150685</c:v>
                </c:pt>
                <c:pt idx="2918">
                  <c:v>0.350068493150685</c:v>
                </c:pt>
                <c:pt idx="2919">
                  <c:v>0.350068493150685</c:v>
                </c:pt>
                <c:pt idx="2920">
                  <c:v>0.350068493150685</c:v>
                </c:pt>
                <c:pt idx="2921">
                  <c:v>0.350068493150685</c:v>
                </c:pt>
                <c:pt idx="2922">
                  <c:v>0.350068493150685</c:v>
                </c:pt>
                <c:pt idx="2923">
                  <c:v>0.350068493150685</c:v>
                </c:pt>
                <c:pt idx="2924">
                  <c:v>0.350068493150685</c:v>
                </c:pt>
                <c:pt idx="2925">
                  <c:v>0.350068493150685</c:v>
                </c:pt>
                <c:pt idx="2926">
                  <c:v>0.350068493150685</c:v>
                </c:pt>
                <c:pt idx="2927">
                  <c:v>0.350068493150685</c:v>
                </c:pt>
                <c:pt idx="2928">
                  <c:v>0.350068493150685</c:v>
                </c:pt>
                <c:pt idx="2929">
                  <c:v>0.350068493150685</c:v>
                </c:pt>
                <c:pt idx="2930">
                  <c:v>0.350068493150685</c:v>
                </c:pt>
                <c:pt idx="2931">
                  <c:v>0.350068493150685</c:v>
                </c:pt>
                <c:pt idx="2932">
                  <c:v>0.350068493150685</c:v>
                </c:pt>
                <c:pt idx="2933">
                  <c:v>0.350068493150685</c:v>
                </c:pt>
                <c:pt idx="2934">
                  <c:v>0.350068493150685</c:v>
                </c:pt>
                <c:pt idx="2935">
                  <c:v>0.350068493150685</c:v>
                </c:pt>
                <c:pt idx="2936">
                  <c:v>0.350068493150685</c:v>
                </c:pt>
                <c:pt idx="2937">
                  <c:v>0.350068493150685</c:v>
                </c:pt>
                <c:pt idx="2938">
                  <c:v>0.350068493150685</c:v>
                </c:pt>
                <c:pt idx="2939">
                  <c:v>0.350068493150685</c:v>
                </c:pt>
                <c:pt idx="2940">
                  <c:v>0.350068493150685</c:v>
                </c:pt>
                <c:pt idx="2941">
                  <c:v>0.350068493150685</c:v>
                </c:pt>
                <c:pt idx="2942">
                  <c:v>0.350068493150685</c:v>
                </c:pt>
                <c:pt idx="2943">
                  <c:v>0.350068493150685</c:v>
                </c:pt>
                <c:pt idx="2944">
                  <c:v>0.350068493150685</c:v>
                </c:pt>
                <c:pt idx="2945">
                  <c:v>0.350068493150685</c:v>
                </c:pt>
                <c:pt idx="2946">
                  <c:v>0.350068493150685</c:v>
                </c:pt>
                <c:pt idx="2947">
                  <c:v>0.350068493150685</c:v>
                </c:pt>
                <c:pt idx="2948">
                  <c:v>0.350068493150685</c:v>
                </c:pt>
                <c:pt idx="2949">
                  <c:v>0.350068493150685</c:v>
                </c:pt>
                <c:pt idx="2950">
                  <c:v>0.350068493150685</c:v>
                </c:pt>
                <c:pt idx="2951">
                  <c:v>0.350068493150685</c:v>
                </c:pt>
                <c:pt idx="2952">
                  <c:v>0.350068493150685</c:v>
                </c:pt>
                <c:pt idx="2953">
                  <c:v>0.350068493150685</c:v>
                </c:pt>
                <c:pt idx="2954">
                  <c:v>0.350068493150685</c:v>
                </c:pt>
                <c:pt idx="2955">
                  <c:v>0.350068493150685</c:v>
                </c:pt>
                <c:pt idx="2956">
                  <c:v>0.350068493150685</c:v>
                </c:pt>
                <c:pt idx="2957">
                  <c:v>0.350068493150685</c:v>
                </c:pt>
                <c:pt idx="2958">
                  <c:v>0.350068493150685</c:v>
                </c:pt>
                <c:pt idx="2959">
                  <c:v>0.350068493150685</c:v>
                </c:pt>
                <c:pt idx="2960">
                  <c:v>0.350068493150685</c:v>
                </c:pt>
                <c:pt idx="2961">
                  <c:v>0.350068493150685</c:v>
                </c:pt>
                <c:pt idx="2962">
                  <c:v>0.350068493150685</c:v>
                </c:pt>
                <c:pt idx="2963">
                  <c:v>0.350068493150685</c:v>
                </c:pt>
                <c:pt idx="2964">
                  <c:v>0.350068493150685</c:v>
                </c:pt>
                <c:pt idx="2965">
                  <c:v>0.350068493150685</c:v>
                </c:pt>
                <c:pt idx="2966">
                  <c:v>0.350068493150685</c:v>
                </c:pt>
                <c:pt idx="2967">
                  <c:v>0.350068493150685</c:v>
                </c:pt>
                <c:pt idx="2968">
                  <c:v>0.350068493150685</c:v>
                </c:pt>
                <c:pt idx="2969">
                  <c:v>0.350068493150685</c:v>
                </c:pt>
                <c:pt idx="2970">
                  <c:v>0.350068493150685</c:v>
                </c:pt>
                <c:pt idx="2971">
                  <c:v>0.350068493150685</c:v>
                </c:pt>
                <c:pt idx="2972">
                  <c:v>0.350068493150685</c:v>
                </c:pt>
                <c:pt idx="2973">
                  <c:v>0.350068493150685</c:v>
                </c:pt>
                <c:pt idx="2974">
                  <c:v>0.350068493150685</c:v>
                </c:pt>
                <c:pt idx="2975">
                  <c:v>0.350068493150685</c:v>
                </c:pt>
                <c:pt idx="2976">
                  <c:v>0.350068493150685</c:v>
                </c:pt>
                <c:pt idx="2977">
                  <c:v>0.350068493150685</c:v>
                </c:pt>
                <c:pt idx="2978">
                  <c:v>0.350068493150685</c:v>
                </c:pt>
                <c:pt idx="2979">
                  <c:v>0.350068493150685</c:v>
                </c:pt>
                <c:pt idx="2980">
                  <c:v>0.350068493150685</c:v>
                </c:pt>
                <c:pt idx="2981">
                  <c:v>0.350068493150685</c:v>
                </c:pt>
                <c:pt idx="2982">
                  <c:v>0.350068493150685</c:v>
                </c:pt>
                <c:pt idx="2983">
                  <c:v>0.350068493150685</c:v>
                </c:pt>
                <c:pt idx="2984">
                  <c:v>0.350068493150685</c:v>
                </c:pt>
                <c:pt idx="2985">
                  <c:v>0.350068493150685</c:v>
                </c:pt>
                <c:pt idx="2986">
                  <c:v>0.350068493150685</c:v>
                </c:pt>
                <c:pt idx="2987">
                  <c:v>0.350068493150685</c:v>
                </c:pt>
                <c:pt idx="2988">
                  <c:v>0.350068493150685</c:v>
                </c:pt>
                <c:pt idx="2989">
                  <c:v>0.350068493150685</c:v>
                </c:pt>
                <c:pt idx="2990">
                  <c:v>0.350068493150685</c:v>
                </c:pt>
                <c:pt idx="2991">
                  <c:v>0.350068493150685</c:v>
                </c:pt>
                <c:pt idx="2992">
                  <c:v>0.350068493150685</c:v>
                </c:pt>
                <c:pt idx="2993">
                  <c:v>0.350068493150685</c:v>
                </c:pt>
                <c:pt idx="2994">
                  <c:v>0.350068493150685</c:v>
                </c:pt>
                <c:pt idx="2995">
                  <c:v>0.350068493150685</c:v>
                </c:pt>
                <c:pt idx="2996">
                  <c:v>0.350068493150685</c:v>
                </c:pt>
                <c:pt idx="2997">
                  <c:v>0.350068493150685</c:v>
                </c:pt>
                <c:pt idx="2998">
                  <c:v>0.350068493150685</c:v>
                </c:pt>
                <c:pt idx="2999">
                  <c:v>0.350068493150685</c:v>
                </c:pt>
                <c:pt idx="3000">
                  <c:v>0.350068493150685</c:v>
                </c:pt>
                <c:pt idx="3001">
                  <c:v>0.350068493150685</c:v>
                </c:pt>
                <c:pt idx="3002">
                  <c:v>0.350068493150685</c:v>
                </c:pt>
                <c:pt idx="3003">
                  <c:v>0.350068493150685</c:v>
                </c:pt>
                <c:pt idx="3004">
                  <c:v>0.350068493150685</c:v>
                </c:pt>
                <c:pt idx="3005">
                  <c:v>0.350068493150685</c:v>
                </c:pt>
                <c:pt idx="3006">
                  <c:v>0.350068493150685</c:v>
                </c:pt>
                <c:pt idx="3007">
                  <c:v>0.350068493150685</c:v>
                </c:pt>
                <c:pt idx="3008">
                  <c:v>0.350068493150685</c:v>
                </c:pt>
                <c:pt idx="3009">
                  <c:v>0.350068493150685</c:v>
                </c:pt>
                <c:pt idx="3010">
                  <c:v>0.350068493150685</c:v>
                </c:pt>
                <c:pt idx="3011">
                  <c:v>0.350068493150685</c:v>
                </c:pt>
                <c:pt idx="3012">
                  <c:v>0.350068493150685</c:v>
                </c:pt>
                <c:pt idx="3013">
                  <c:v>0.350068493150685</c:v>
                </c:pt>
                <c:pt idx="3014">
                  <c:v>0.350068493150685</c:v>
                </c:pt>
                <c:pt idx="3015">
                  <c:v>0.350068493150685</c:v>
                </c:pt>
                <c:pt idx="3016">
                  <c:v>0.350068493150685</c:v>
                </c:pt>
                <c:pt idx="3017">
                  <c:v>0.350068493150685</c:v>
                </c:pt>
                <c:pt idx="3018">
                  <c:v>0.350068493150685</c:v>
                </c:pt>
                <c:pt idx="3019">
                  <c:v>0.350068493150685</c:v>
                </c:pt>
                <c:pt idx="3020">
                  <c:v>0.350068493150685</c:v>
                </c:pt>
                <c:pt idx="3021">
                  <c:v>0.350068493150685</c:v>
                </c:pt>
                <c:pt idx="3022">
                  <c:v>0.350068493150685</c:v>
                </c:pt>
                <c:pt idx="3023">
                  <c:v>0.350068493150685</c:v>
                </c:pt>
                <c:pt idx="3024">
                  <c:v>0.350068493150685</c:v>
                </c:pt>
                <c:pt idx="3025">
                  <c:v>0.350068493150685</c:v>
                </c:pt>
                <c:pt idx="3026">
                  <c:v>0.350068493150685</c:v>
                </c:pt>
                <c:pt idx="3027">
                  <c:v>0.350068493150685</c:v>
                </c:pt>
                <c:pt idx="3028">
                  <c:v>0.350068493150685</c:v>
                </c:pt>
                <c:pt idx="3029">
                  <c:v>0.350068493150685</c:v>
                </c:pt>
                <c:pt idx="3030">
                  <c:v>0.350068493150685</c:v>
                </c:pt>
                <c:pt idx="3031">
                  <c:v>0.350068493150685</c:v>
                </c:pt>
                <c:pt idx="3032">
                  <c:v>0.350068493150685</c:v>
                </c:pt>
                <c:pt idx="3033">
                  <c:v>0.350068493150685</c:v>
                </c:pt>
                <c:pt idx="3034">
                  <c:v>0.350068493150685</c:v>
                </c:pt>
                <c:pt idx="3035">
                  <c:v>0.350068493150685</c:v>
                </c:pt>
                <c:pt idx="3036">
                  <c:v>0.350068493150685</c:v>
                </c:pt>
                <c:pt idx="3037">
                  <c:v>0.350068493150685</c:v>
                </c:pt>
                <c:pt idx="3038">
                  <c:v>0.350068493150685</c:v>
                </c:pt>
                <c:pt idx="3039">
                  <c:v>0.350068493150685</c:v>
                </c:pt>
                <c:pt idx="3040">
                  <c:v>0.350068493150685</c:v>
                </c:pt>
                <c:pt idx="3041">
                  <c:v>0.350068493150685</c:v>
                </c:pt>
                <c:pt idx="3042">
                  <c:v>0.350068493150685</c:v>
                </c:pt>
                <c:pt idx="3043">
                  <c:v>0.350068493150685</c:v>
                </c:pt>
                <c:pt idx="3044">
                  <c:v>0.350068493150685</c:v>
                </c:pt>
                <c:pt idx="3045">
                  <c:v>0.350068493150685</c:v>
                </c:pt>
                <c:pt idx="3046">
                  <c:v>0.350068493150685</c:v>
                </c:pt>
                <c:pt idx="3047">
                  <c:v>0.350068493150685</c:v>
                </c:pt>
                <c:pt idx="3048">
                  <c:v>0.350068493150685</c:v>
                </c:pt>
                <c:pt idx="3049">
                  <c:v>0.350068493150685</c:v>
                </c:pt>
                <c:pt idx="3050">
                  <c:v>0.350068493150685</c:v>
                </c:pt>
                <c:pt idx="3051">
                  <c:v>0.350068493150685</c:v>
                </c:pt>
                <c:pt idx="3052">
                  <c:v>0.350068493150685</c:v>
                </c:pt>
                <c:pt idx="3053">
                  <c:v>0.350068493150685</c:v>
                </c:pt>
                <c:pt idx="3054">
                  <c:v>0.350068493150685</c:v>
                </c:pt>
                <c:pt idx="3055">
                  <c:v>0.350068493150685</c:v>
                </c:pt>
                <c:pt idx="3056">
                  <c:v>0.350068493150685</c:v>
                </c:pt>
                <c:pt idx="3057">
                  <c:v>0.350068493150685</c:v>
                </c:pt>
                <c:pt idx="3058">
                  <c:v>0.350068493150685</c:v>
                </c:pt>
                <c:pt idx="3059">
                  <c:v>0.350068493150685</c:v>
                </c:pt>
                <c:pt idx="3060">
                  <c:v>0.350068493150685</c:v>
                </c:pt>
                <c:pt idx="3061">
                  <c:v>0.350068493150685</c:v>
                </c:pt>
                <c:pt idx="3062">
                  <c:v>0.350068493150685</c:v>
                </c:pt>
                <c:pt idx="3063">
                  <c:v>0.350068493150685</c:v>
                </c:pt>
                <c:pt idx="3064">
                  <c:v>0.350068493150685</c:v>
                </c:pt>
                <c:pt idx="3065">
                  <c:v>0.350068493150685</c:v>
                </c:pt>
                <c:pt idx="3066">
                  <c:v>0.350068493150685</c:v>
                </c:pt>
                <c:pt idx="3067">
                  <c:v>0.350068493150685</c:v>
                </c:pt>
                <c:pt idx="3068">
                  <c:v>0.350068493150685</c:v>
                </c:pt>
                <c:pt idx="3069">
                  <c:v>0.350068493150685</c:v>
                </c:pt>
                <c:pt idx="3070">
                  <c:v>0.350068493150685</c:v>
                </c:pt>
                <c:pt idx="3071">
                  <c:v>0.350068493150685</c:v>
                </c:pt>
                <c:pt idx="3072">
                  <c:v>0.350068493150685</c:v>
                </c:pt>
                <c:pt idx="3073">
                  <c:v>0.350068493150685</c:v>
                </c:pt>
                <c:pt idx="3074">
                  <c:v>0.350068493150685</c:v>
                </c:pt>
                <c:pt idx="3075">
                  <c:v>0.350068493150685</c:v>
                </c:pt>
                <c:pt idx="3076">
                  <c:v>0.350068493150685</c:v>
                </c:pt>
                <c:pt idx="3077">
                  <c:v>0.350068493150685</c:v>
                </c:pt>
                <c:pt idx="3078">
                  <c:v>0.350068493150685</c:v>
                </c:pt>
                <c:pt idx="3079">
                  <c:v>0.350068493150685</c:v>
                </c:pt>
                <c:pt idx="3080">
                  <c:v>0.350068493150685</c:v>
                </c:pt>
                <c:pt idx="3081">
                  <c:v>0.350068493150685</c:v>
                </c:pt>
                <c:pt idx="3082">
                  <c:v>0.350068493150685</c:v>
                </c:pt>
                <c:pt idx="3083">
                  <c:v>0.350068493150685</c:v>
                </c:pt>
                <c:pt idx="3084">
                  <c:v>0.350068493150685</c:v>
                </c:pt>
                <c:pt idx="3085">
                  <c:v>0.350068493150685</c:v>
                </c:pt>
                <c:pt idx="3086">
                  <c:v>0.350068493150685</c:v>
                </c:pt>
                <c:pt idx="3087">
                  <c:v>0.350068493150685</c:v>
                </c:pt>
                <c:pt idx="3088">
                  <c:v>0.350068493150685</c:v>
                </c:pt>
                <c:pt idx="3089">
                  <c:v>0.350068493150685</c:v>
                </c:pt>
                <c:pt idx="3090">
                  <c:v>0.350068493150685</c:v>
                </c:pt>
                <c:pt idx="3091">
                  <c:v>0.350068493150685</c:v>
                </c:pt>
                <c:pt idx="3092">
                  <c:v>0.350068493150685</c:v>
                </c:pt>
                <c:pt idx="3093">
                  <c:v>0.350068493150685</c:v>
                </c:pt>
                <c:pt idx="3094">
                  <c:v>0.350068493150685</c:v>
                </c:pt>
                <c:pt idx="3095">
                  <c:v>0.350068493150685</c:v>
                </c:pt>
                <c:pt idx="3096">
                  <c:v>0.350068493150685</c:v>
                </c:pt>
                <c:pt idx="3097">
                  <c:v>0.350068493150685</c:v>
                </c:pt>
                <c:pt idx="3098">
                  <c:v>0.350068493150685</c:v>
                </c:pt>
                <c:pt idx="3099">
                  <c:v>0.350068493150685</c:v>
                </c:pt>
                <c:pt idx="3100">
                  <c:v>0.350068493150685</c:v>
                </c:pt>
                <c:pt idx="3101">
                  <c:v>0.350068493150685</c:v>
                </c:pt>
                <c:pt idx="3102">
                  <c:v>0.350068493150685</c:v>
                </c:pt>
                <c:pt idx="3103">
                  <c:v>0.350068493150685</c:v>
                </c:pt>
                <c:pt idx="3104">
                  <c:v>0.350068493150685</c:v>
                </c:pt>
                <c:pt idx="3105">
                  <c:v>0.350068493150685</c:v>
                </c:pt>
                <c:pt idx="3106">
                  <c:v>0.350068493150685</c:v>
                </c:pt>
                <c:pt idx="3107">
                  <c:v>0.350068493150685</c:v>
                </c:pt>
                <c:pt idx="3108">
                  <c:v>0.350068493150685</c:v>
                </c:pt>
                <c:pt idx="3109">
                  <c:v>0.350068493150685</c:v>
                </c:pt>
                <c:pt idx="3110">
                  <c:v>0.350068493150685</c:v>
                </c:pt>
                <c:pt idx="3111">
                  <c:v>0.350068493150685</c:v>
                </c:pt>
                <c:pt idx="3112">
                  <c:v>0.350068493150685</c:v>
                </c:pt>
                <c:pt idx="3113">
                  <c:v>0.350068493150685</c:v>
                </c:pt>
                <c:pt idx="3114">
                  <c:v>0.350068493150685</c:v>
                </c:pt>
                <c:pt idx="3115">
                  <c:v>0.350068493150685</c:v>
                </c:pt>
                <c:pt idx="3116">
                  <c:v>0.350068493150685</c:v>
                </c:pt>
                <c:pt idx="3117">
                  <c:v>0.350068493150685</c:v>
                </c:pt>
                <c:pt idx="3118">
                  <c:v>0.350068493150685</c:v>
                </c:pt>
                <c:pt idx="3119">
                  <c:v>0.350068493150685</c:v>
                </c:pt>
                <c:pt idx="3120">
                  <c:v>0.350068493150685</c:v>
                </c:pt>
                <c:pt idx="3121">
                  <c:v>0.350068493150685</c:v>
                </c:pt>
                <c:pt idx="3122">
                  <c:v>0.350068493150685</c:v>
                </c:pt>
                <c:pt idx="3123">
                  <c:v>0.350068493150685</c:v>
                </c:pt>
                <c:pt idx="3124">
                  <c:v>0.350068493150685</c:v>
                </c:pt>
                <c:pt idx="3125">
                  <c:v>0.350068493150685</c:v>
                </c:pt>
                <c:pt idx="3126">
                  <c:v>0.350068493150685</c:v>
                </c:pt>
                <c:pt idx="3127">
                  <c:v>0.350068493150685</c:v>
                </c:pt>
                <c:pt idx="3128">
                  <c:v>0.350068493150685</c:v>
                </c:pt>
                <c:pt idx="3129">
                  <c:v>0.350068493150685</c:v>
                </c:pt>
                <c:pt idx="3130">
                  <c:v>0.350068493150685</c:v>
                </c:pt>
                <c:pt idx="3131">
                  <c:v>0.337568493150685</c:v>
                </c:pt>
                <c:pt idx="3132">
                  <c:v>0.337568493150685</c:v>
                </c:pt>
                <c:pt idx="3133">
                  <c:v>0.337568493150685</c:v>
                </c:pt>
                <c:pt idx="3134">
                  <c:v>0.337568493150685</c:v>
                </c:pt>
                <c:pt idx="3135">
                  <c:v>0.337568493150685</c:v>
                </c:pt>
                <c:pt idx="3136">
                  <c:v>0.337568493150685</c:v>
                </c:pt>
                <c:pt idx="3137">
                  <c:v>0.337568493150685</c:v>
                </c:pt>
                <c:pt idx="3138">
                  <c:v>0.337568493150685</c:v>
                </c:pt>
                <c:pt idx="3139">
                  <c:v>0.337568493150685</c:v>
                </c:pt>
                <c:pt idx="3140">
                  <c:v>0.337568493150685</c:v>
                </c:pt>
                <c:pt idx="3141">
                  <c:v>0.337568493150685</c:v>
                </c:pt>
                <c:pt idx="3142">
                  <c:v>0.337568493150685</c:v>
                </c:pt>
                <c:pt idx="3143">
                  <c:v>0.337568493150685</c:v>
                </c:pt>
                <c:pt idx="3144">
                  <c:v>0.337568493150685</c:v>
                </c:pt>
                <c:pt idx="3145">
                  <c:v>0.337568493150685</c:v>
                </c:pt>
                <c:pt idx="3146">
                  <c:v>0.337568493150685</c:v>
                </c:pt>
                <c:pt idx="3147">
                  <c:v>0.337568493150685</c:v>
                </c:pt>
                <c:pt idx="3148">
                  <c:v>0.337568493150685</c:v>
                </c:pt>
                <c:pt idx="3149">
                  <c:v>0.337568493150685</c:v>
                </c:pt>
                <c:pt idx="3150">
                  <c:v>0.337568493150685</c:v>
                </c:pt>
                <c:pt idx="3151">
                  <c:v>0.337568493150685</c:v>
                </c:pt>
                <c:pt idx="3152">
                  <c:v>0.337568493150685</c:v>
                </c:pt>
                <c:pt idx="3153">
                  <c:v>0.337568493150685</c:v>
                </c:pt>
                <c:pt idx="3154">
                  <c:v>0.337568493150685</c:v>
                </c:pt>
                <c:pt idx="3155">
                  <c:v>0.337568493150685</c:v>
                </c:pt>
                <c:pt idx="3156">
                  <c:v>0.337568493150685</c:v>
                </c:pt>
                <c:pt idx="3157">
                  <c:v>0.337568493150685</c:v>
                </c:pt>
                <c:pt idx="3158">
                  <c:v>0.337568493150685</c:v>
                </c:pt>
                <c:pt idx="3159">
                  <c:v>0.337568493150685</c:v>
                </c:pt>
                <c:pt idx="3160">
                  <c:v>0.337568493150685</c:v>
                </c:pt>
                <c:pt idx="3161">
                  <c:v>0.337568493150685</c:v>
                </c:pt>
                <c:pt idx="3162">
                  <c:v>0.337568493150685</c:v>
                </c:pt>
                <c:pt idx="3163">
                  <c:v>0.337568493150685</c:v>
                </c:pt>
                <c:pt idx="3164">
                  <c:v>0.337568493150685</c:v>
                </c:pt>
                <c:pt idx="3165">
                  <c:v>0.337568493150685</c:v>
                </c:pt>
                <c:pt idx="3166">
                  <c:v>0.337568493150685</c:v>
                </c:pt>
                <c:pt idx="3167">
                  <c:v>0.337568493150685</c:v>
                </c:pt>
                <c:pt idx="3168">
                  <c:v>0.337568493150685</c:v>
                </c:pt>
                <c:pt idx="3169">
                  <c:v>0.337568493150685</c:v>
                </c:pt>
                <c:pt idx="3170">
                  <c:v>0.337568493150685</c:v>
                </c:pt>
                <c:pt idx="3171">
                  <c:v>0.337568493150685</c:v>
                </c:pt>
                <c:pt idx="3172">
                  <c:v>0.337568493150685</c:v>
                </c:pt>
                <c:pt idx="3173">
                  <c:v>0.337568493150685</c:v>
                </c:pt>
                <c:pt idx="3174">
                  <c:v>0.337568493150685</c:v>
                </c:pt>
                <c:pt idx="3175">
                  <c:v>0.337568493150685</c:v>
                </c:pt>
                <c:pt idx="3176">
                  <c:v>0.337568493150685</c:v>
                </c:pt>
                <c:pt idx="3177">
                  <c:v>0.337568493150685</c:v>
                </c:pt>
                <c:pt idx="3178">
                  <c:v>0.337568493150685</c:v>
                </c:pt>
                <c:pt idx="3179">
                  <c:v>0.337568493150685</c:v>
                </c:pt>
                <c:pt idx="3180">
                  <c:v>0.337568493150685</c:v>
                </c:pt>
                <c:pt idx="3181">
                  <c:v>0.337568493150685</c:v>
                </c:pt>
                <c:pt idx="3182">
                  <c:v>0.337568493150685</c:v>
                </c:pt>
                <c:pt idx="3183">
                  <c:v>0.337568493150685</c:v>
                </c:pt>
                <c:pt idx="3184">
                  <c:v>0.337568493150685</c:v>
                </c:pt>
                <c:pt idx="3185">
                  <c:v>0.337568493150685</c:v>
                </c:pt>
                <c:pt idx="3186">
                  <c:v>0.337568493150685</c:v>
                </c:pt>
                <c:pt idx="3187">
                  <c:v>0.337568493150685</c:v>
                </c:pt>
                <c:pt idx="3188">
                  <c:v>0.337568493150685</c:v>
                </c:pt>
                <c:pt idx="3189">
                  <c:v>0.337568493150685</c:v>
                </c:pt>
                <c:pt idx="3190">
                  <c:v>0.337568493150685</c:v>
                </c:pt>
                <c:pt idx="3191">
                  <c:v>0.337568493150685</c:v>
                </c:pt>
                <c:pt idx="3192">
                  <c:v>0.337568493150685</c:v>
                </c:pt>
                <c:pt idx="3193">
                  <c:v>0.337568493150685</c:v>
                </c:pt>
                <c:pt idx="3194">
                  <c:v>0.337568493150685</c:v>
                </c:pt>
                <c:pt idx="3195">
                  <c:v>0.337568493150685</c:v>
                </c:pt>
                <c:pt idx="3196">
                  <c:v>0.337568493150685</c:v>
                </c:pt>
                <c:pt idx="3197">
                  <c:v>0.337568493150685</c:v>
                </c:pt>
                <c:pt idx="3198">
                  <c:v>0.337568493150685</c:v>
                </c:pt>
                <c:pt idx="3199">
                  <c:v>0.337568493150685</c:v>
                </c:pt>
                <c:pt idx="3200">
                  <c:v>0.337568493150685</c:v>
                </c:pt>
                <c:pt idx="3201">
                  <c:v>0.337568493150685</c:v>
                </c:pt>
                <c:pt idx="3202">
                  <c:v>0.337568493150685</c:v>
                </c:pt>
                <c:pt idx="3203">
                  <c:v>0.337568493150685</c:v>
                </c:pt>
                <c:pt idx="3204">
                  <c:v>0.337568493150685</c:v>
                </c:pt>
                <c:pt idx="3205">
                  <c:v>0.337568493150685</c:v>
                </c:pt>
                <c:pt idx="3206">
                  <c:v>0.337568493150685</c:v>
                </c:pt>
                <c:pt idx="3207">
                  <c:v>0.337568493150685</c:v>
                </c:pt>
                <c:pt idx="3208">
                  <c:v>0.337568493150685</c:v>
                </c:pt>
                <c:pt idx="3209">
                  <c:v>0.337568493150685</c:v>
                </c:pt>
                <c:pt idx="3210">
                  <c:v>0.337568493150685</c:v>
                </c:pt>
                <c:pt idx="3211">
                  <c:v>0.337568493150685</c:v>
                </c:pt>
                <c:pt idx="3212">
                  <c:v>0.337568493150685</c:v>
                </c:pt>
                <c:pt idx="3213">
                  <c:v>0.337568493150685</c:v>
                </c:pt>
                <c:pt idx="3214">
                  <c:v>0.337568493150685</c:v>
                </c:pt>
                <c:pt idx="3215">
                  <c:v>0.337568493150685</c:v>
                </c:pt>
                <c:pt idx="3216">
                  <c:v>0.337568493150685</c:v>
                </c:pt>
                <c:pt idx="3217">
                  <c:v>0.337568493150685</c:v>
                </c:pt>
                <c:pt idx="3218">
                  <c:v>0.337568493150685</c:v>
                </c:pt>
                <c:pt idx="3219">
                  <c:v>0.337568493150685</c:v>
                </c:pt>
                <c:pt idx="3220">
                  <c:v>0.337568493150685</c:v>
                </c:pt>
                <c:pt idx="3221">
                  <c:v>0.337568493150685</c:v>
                </c:pt>
                <c:pt idx="3222">
                  <c:v>0.337568493150685</c:v>
                </c:pt>
                <c:pt idx="3223">
                  <c:v>0.337568493150685</c:v>
                </c:pt>
                <c:pt idx="3224">
                  <c:v>0.337568493150685</c:v>
                </c:pt>
                <c:pt idx="3225">
                  <c:v>0.337568493150685</c:v>
                </c:pt>
                <c:pt idx="3226">
                  <c:v>0.337568493150685</c:v>
                </c:pt>
                <c:pt idx="3227">
                  <c:v>0.337568493150685</c:v>
                </c:pt>
                <c:pt idx="3228">
                  <c:v>0.337568493150685</c:v>
                </c:pt>
                <c:pt idx="3229">
                  <c:v>0.337568493150685</c:v>
                </c:pt>
                <c:pt idx="3230">
                  <c:v>0.337568493150685</c:v>
                </c:pt>
                <c:pt idx="3231">
                  <c:v>0.337568493150685</c:v>
                </c:pt>
                <c:pt idx="3232">
                  <c:v>0.337568493150685</c:v>
                </c:pt>
                <c:pt idx="3233">
                  <c:v>0.337568493150685</c:v>
                </c:pt>
                <c:pt idx="3234">
                  <c:v>0.337568493150685</c:v>
                </c:pt>
                <c:pt idx="3235">
                  <c:v>0.337568493150685</c:v>
                </c:pt>
                <c:pt idx="3236">
                  <c:v>0.337568493150685</c:v>
                </c:pt>
                <c:pt idx="3237">
                  <c:v>0.337568493150685</c:v>
                </c:pt>
                <c:pt idx="3238">
                  <c:v>0.337568493150685</c:v>
                </c:pt>
                <c:pt idx="3239">
                  <c:v>0.337568493150685</c:v>
                </c:pt>
                <c:pt idx="3240">
                  <c:v>0.337568493150685</c:v>
                </c:pt>
                <c:pt idx="3241">
                  <c:v>0.337568493150685</c:v>
                </c:pt>
                <c:pt idx="3242">
                  <c:v>0.337568493150685</c:v>
                </c:pt>
                <c:pt idx="3243">
                  <c:v>0.337568493150685</c:v>
                </c:pt>
                <c:pt idx="3244">
                  <c:v>0.337568493150685</c:v>
                </c:pt>
                <c:pt idx="3245">
                  <c:v>0.337568493150685</c:v>
                </c:pt>
                <c:pt idx="3246">
                  <c:v>0.337568493150685</c:v>
                </c:pt>
                <c:pt idx="3247">
                  <c:v>0.337568493150685</c:v>
                </c:pt>
                <c:pt idx="3248">
                  <c:v>0.337568493150685</c:v>
                </c:pt>
                <c:pt idx="3249">
                  <c:v>0.337568493150685</c:v>
                </c:pt>
                <c:pt idx="3250">
                  <c:v>0.337568493150685</c:v>
                </c:pt>
                <c:pt idx="3251">
                  <c:v>0.337568493150685</c:v>
                </c:pt>
                <c:pt idx="3252">
                  <c:v>0.337568493150685</c:v>
                </c:pt>
                <c:pt idx="3253">
                  <c:v>0.337568493150685</c:v>
                </c:pt>
                <c:pt idx="3254">
                  <c:v>0.337568493150685</c:v>
                </c:pt>
                <c:pt idx="3255">
                  <c:v>0.337568493150685</c:v>
                </c:pt>
                <c:pt idx="3256">
                  <c:v>0.337568493150685</c:v>
                </c:pt>
                <c:pt idx="3257">
                  <c:v>0.337568493150685</c:v>
                </c:pt>
                <c:pt idx="3258">
                  <c:v>0.337568493150685</c:v>
                </c:pt>
                <c:pt idx="3259">
                  <c:v>0.337568493150685</c:v>
                </c:pt>
                <c:pt idx="3260">
                  <c:v>0.337568493150685</c:v>
                </c:pt>
                <c:pt idx="3261">
                  <c:v>0.337568493150685</c:v>
                </c:pt>
                <c:pt idx="3262">
                  <c:v>0.337568493150685</c:v>
                </c:pt>
                <c:pt idx="3263">
                  <c:v>0.337568493150685</c:v>
                </c:pt>
                <c:pt idx="3264">
                  <c:v>0.337568493150685</c:v>
                </c:pt>
                <c:pt idx="3265">
                  <c:v>0.337568493150685</c:v>
                </c:pt>
                <c:pt idx="3266">
                  <c:v>0.337568493150685</c:v>
                </c:pt>
                <c:pt idx="3267">
                  <c:v>0.337568493150685</c:v>
                </c:pt>
                <c:pt idx="3268">
                  <c:v>0.337568493150685</c:v>
                </c:pt>
                <c:pt idx="3269">
                  <c:v>0.337568493150685</c:v>
                </c:pt>
                <c:pt idx="3270">
                  <c:v>0.337568493150685</c:v>
                </c:pt>
                <c:pt idx="3271">
                  <c:v>0.337568493150685</c:v>
                </c:pt>
                <c:pt idx="3272">
                  <c:v>0.337568493150685</c:v>
                </c:pt>
                <c:pt idx="3273">
                  <c:v>0.337568493150685</c:v>
                </c:pt>
                <c:pt idx="3274">
                  <c:v>0.337568493150685</c:v>
                </c:pt>
                <c:pt idx="3275">
                  <c:v>0.337568493150685</c:v>
                </c:pt>
                <c:pt idx="3276">
                  <c:v>0.337568493150685</c:v>
                </c:pt>
                <c:pt idx="3277">
                  <c:v>0.337568493150685</c:v>
                </c:pt>
                <c:pt idx="3278">
                  <c:v>0.337568493150685</c:v>
                </c:pt>
                <c:pt idx="3279">
                  <c:v>0.337568493150685</c:v>
                </c:pt>
                <c:pt idx="3280">
                  <c:v>0.337568493150685</c:v>
                </c:pt>
                <c:pt idx="3281">
                  <c:v>0.337568493150685</c:v>
                </c:pt>
                <c:pt idx="3282">
                  <c:v>0.337568493150685</c:v>
                </c:pt>
                <c:pt idx="3283">
                  <c:v>0.337568493150685</c:v>
                </c:pt>
                <c:pt idx="3284">
                  <c:v>0.337568493150685</c:v>
                </c:pt>
                <c:pt idx="3285">
                  <c:v>0.337568493150685</c:v>
                </c:pt>
                <c:pt idx="3286">
                  <c:v>0.337568493150685</c:v>
                </c:pt>
                <c:pt idx="3287">
                  <c:v>0.337568493150685</c:v>
                </c:pt>
                <c:pt idx="3288">
                  <c:v>0.337568493150685</c:v>
                </c:pt>
                <c:pt idx="3289">
                  <c:v>0.337568493150685</c:v>
                </c:pt>
                <c:pt idx="3290">
                  <c:v>0.337568493150685</c:v>
                </c:pt>
                <c:pt idx="3291">
                  <c:v>0.337568493150685</c:v>
                </c:pt>
                <c:pt idx="3292">
                  <c:v>0.337568493150685</c:v>
                </c:pt>
                <c:pt idx="3293">
                  <c:v>0.337568493150685</c:v>
                </c:pt>
                <c:pt idx="3294">
                  <c:v>0.337568493150685</c:v>
                </c:pt>
                <c:pt idx="3295">
                  <c:v>0.337568493150685</c:v>
                </c:pt>
                <c:pt idx="3296">
                  <c:v>0.337568493150685</c:v>
                </c:pt>
                <c:pt idx="3297">
                  <c:v>0.337568493150685</c:v>
                </c:pt>
                <c:pt idx="3298">
                  <c:v>0.337568493150685</c:v>
                </c:pt>
                <c:pt idx="3299">
                  <c:v>0.337568493150685</c:v>
                </c:pt>
                <c:pt idx="3300">
                  <c:v>0.337568493150685</c:v>
                </c:pt>
                <c:pt idx="3301">
                  <c:v>0.337568493150685</c:v>
                </c:pt>
                <c:pt idx="3302">
                  <c:v>0.337568493150685</c:v>
                </c:pt>
                <c:pt idx="3303">
                  <c:v>0.337568493150685</c:v>
                </c:pt>
                <c:pt idx="3304">
                  <c:v>0.337568493150685</c:v>
                </c:pt>
                <c:pt idx="3305">
                  <c:v>0.337568493150685</c:v>
                </c:pt>
                <c:pt idx="3306">
                  <c:v>0.337568493150685</c:v>
                </c:pt>
                <c:pt idx="3307">
                  <c:v>0.337568493150685</c:v>
                </c:pt>
                <c:pt idx="3308">
                  <c:v>0.337568493150685</c:v>
                </c:pt>
                <c:pt idx="3309">
                  <c:v>0.337568493150685</c:v>
                </c:pt>
                <c:pt idx="3310">
                  <c:v>0.337568493150685</c:v>
                </c:pt>
                <c:pt idx="3311">
                  <c:v>0.337568493150685</c:v>
                </c:pt>
                <c:pt idx="3312">
                  <c:v>0.337568493150685</c:v>
                </c:pt>
                <c:pt idx="3313">
                  <c:v>0.337568493150685</c:v>
                </c:pt>
                <c:pt idx="3314">
                  <c:v>0.337568493150685</c:v>
                </c:pt>
                <c:pt idx="3315">
                  <c:v>0.337568493150685</c:v>
                </c:pt>
                <c:pt idx="3316">
                  <c:v>0.337568493150685</c:v>
                </c:pt>
                <c:pt idx="3317">
                  <c:v>0.337568493150685</c:v>
                </c:pt>
                <c:pt idx="3318">
                  <c:v>0.337568493150685</c:v>
                </c:pt>
                <c:pt idx="3319">
                  <c:v>0.337568493150685</c:v>
                </c:pt>
                <c:pt idx="3320">
                  <c:v>0.337568493150685</c:v>
                </c:pt>
                <c:pt idx="3321">
                  <c:v>0.337568493150685</c:v>
                </c:pt>
                <c:pt idx="3322">
                  <c:v>0.337568493150685</c:v>
                </c:pt>
                <c:pt idx="3323">
                  <c:v>0.337568493150685</c:v>
                </c:pt>
                <c:pt idx="3324">
                  <c:v>0.337568493150685</c:v>
                </c:pt>
                <c:pt idx="3325">
                  <c:v>0.337568493150685</c:v>
                </c:pt>
                <c:pt idx="3326">
                  <c:v>0.337568493150685</c:v>
                </c:pt>
                <c:pt idx="3327">
                  <c:v>0.337568493150685</c:v>
                </c:pt>
                <c:pt idx="3328">
                  <c:v>0.337568493150685</c:v>
                </c:pt>
                <c:pt idx="3329">
                  <c:v>0.337568493150685</c:v>
                </c:pt>
                <c:pt idx="3330">
                  <c:v>0.337568493150685</c:v>
                </c:pt>
                <c:pt idx="3331">
                  <c:v>0.337568493150685</c:v>
                </c:pt>
                <c:pt idx="3332">
                  <c:v>0.337568493150685</c:v>
                </c:pt>
                <c:pt idx="3333">
                  <c:v>0.337568493150685</c:v>
                </c:pt>
                <c:pt idx="3334">
                  <c:v>0.337568493150685</c:v>
                </c:pt>
                <c:pt idx="3335">
                  <c:v>0.337568493150685</c:v>
                </c:pt>
                <c:pt idx="3336">
                  <c:v>0.337568493150685</c:v>
                </c:pt>
                <c:pt idx="3337">
                  <c:v>0.337568493150685</c:v>
                </c:pt>
                <c:pt idx="3338">
                  <c:v>0.337568493150685</c:v>
                </c:pt>
                <c:pt idx="3339">
                  <c:v>0.337568493150685</c:v>
                </c:pt>
                <c:pt idx="3340">
                  <c:v>0.337568493150685</c:v>
                </c:pt>
                <c:pt idx="3341">
                  <c:v>0.337568493150685</c:v>
                </c:pt>
                <c:pt idx="3342">
                  <c:v>0.337568493150685</c:v>
                </c:pt>
                <c:pt idx="3343">
                  <c:v>0.337568493150685</c:v>
                </c:pt>
                <c:pt idx="3344">
                  <c:v>0.337568493150685</c:v>
                </c:pt>
                <c:pt idx="3345">
                  <c:v>0.337568493150685</c:v>
                </c:pt>
                <c:pt idx="3346">
                  <c:v>0.337568493150685</c:v>
                </c:pt>
                <c:pt idx="3347">
                  <c:v>0.337568493150685</c:v>
                </c:pt>
                <c:pt idx="3348">
                  <c:v>0.337568493150685</c:v>
                </c:pt>
                <c:pt idx="3349">
                  <c:v>0.337568493150685</c:v>
                </c:pt>
                <c:pt idx="3350">
                  <c:v>0.337568493150685</c:v>
                </c:pt>
                <c:pt idx="3351">
                  <c:v>0.337568493150685</c:v>
                </c:pt>
                <c:pt idx="3352">
                  <c:v>0.337568493150685</c:v>
                </c:pt>
                <c:pt idx="3353">
                  <c:v>0.337568493150685</c:v>
                </c:pt>
                <c:pt idx="3354">
                  <c:v>0.337568493150685</c:v>
                </c:pt>
                <c:pt idx="3355">
                  <c:v>0.337568493150685</c:v>
                </c:pt>
                <c:pt idx="3356">
                  <c:v>0.337568493150685</c:v>
                </c:pt>
                <c:pt idx="3357">
                  <c:v>0.337568493150685</c:v>
                </c:pt>
                <c:pt idx="3358">
                  <c:v>0.337568493150685</c:v>
                </c:pt>
                <c:pt idx="3359">
                  <c:v>0.337568493150685</c:v>
                </c:pt>
                <c:pt idx="3360">
                  <c:v>0.337568493150685</c:v>
                </c:pt>
                <c:pt idx="3361">
                  <c:v>0.337568493150685</c:v>
                </c:pt>
                <c:pt idx="3362">
                  <c:v>0.337568493150685</c:v>
                </c:pt>
                <c:pt idx="3363">
                  <c:v>0.337568493150685</c:v>
                </c:pt>
                <c:pt idx="3364">
                  <c:v>0.337568493150685</c:v>
                </c:pt>
                <c:pt idx="3365">
                  <c:v>0.337568493150685</c:v>
                </c:pt>
                <c:pt idx="3366">
                  <c:v>0.337568493150685</c:v>
                </c:pt>
                <c:pt idx="3367">
                  <c:v>0.337568493150685</c:v>
                </c:pt>
                <c:pt idx="3368">
                  <c:v>0.337568493150685</c:v>
                </c:pt>
                <c:pt idx="3369">
                  <c:v>0.337568493150685</c:v>
                </c:pt>
                <c:pt idx="3370">
                  <c:v>0.337568493150685</c:v>
                </c:pt>
                <c:pt idx="3371">
                  <c:v>0.337568493150685</c:v>
                </c:pt>
                <c:pt idx="3372">
                  <c:v>0.337568493150685</c:v>
                </c:pt>
                <c:pt idx="3373">
                  <c:v>0.337568493150685</c:v>
                </c:pt>
                <c:pt idx="3374">
                  <c:v>0.337568493150685</c:v>
                </c:pt>
                <c:pt idx="3375">
                  <c:v>0.337568493150685</c:v>
                </c:pt>
                <c:pt idx="3376">
                  <c:v>0.337568493150685</c:v>
                </c:pt>
                <c:pt idx="3377">
                  <c:v>0.337568493150685</c:v>
                </c:pt>
                <c:pt idx="3378">
                  <c:v>0.337568493150685</c:v>
                </c:pt>
                <c:pt idx="3379">
                  <c:v>0.337568493150685</c:v>
                </c:pt>
                <c:pt idx="3380">
                  <c:v>0.337568493150685</c:v>
                </c:pt>
                <c:pt idx="3381">
                  <c:v>0.337568493150685</c:v>
                </c:pt>
                <c:pt idx="3382">
                  <c:v>0.337568493150685</c:v>
                </c:pt>
                <c:pt idx="3383">
                  <c:v>0.337568493150685</c:v>
                </c:pt>
                <c:pt idx="3384">
                  <c:v>0.337568493150685</c:v>
                </c:pt>
                <c:pt idx="3385">
                  <c:v>0.337568493150685</c:v>
                </c:pt>
                <c:pt idx="3386">
                  <c:v>0.337568493150685</c:v>
                </c:pt>
                <c:pt idx="3387">
                  <c:v>0.337568493150685</c:v>
                </c:pt>
                <c:pt idx="3388">
                  <c:v>0.337568493150685</c:v>
                </c:pt>
                <c:pt idx="3389">
                  <c:v>0.337568493150685</c:v>
                </c:pt>
                <c:pt idx="3390">
                  <c:v>0.337568493150685</c:v>
                </c:pt>
                <c:pt idx="3391">
                  <c:v>0.337568493150685</c:v>
                </c:pt>
                <c:pt idx="3392">
                  <c:v>0.325068493150685</c:v>
                </c:pt>
                <c:pt idx="3393">
                  <c:v>0.325068493150685</c:v>
                </c:pt>
                <c:pt idx="3394">
                  <c:v>0.325068493150685</c:v>
                </c:pt>
                <c:pt idx="3395">
                  <c:v>0.325068493150685</c:v>
                </c:pt>
                <c:pt idx="3396">
                  <c:v>0.325068493150685</c:v>
                </c:pt>
                <c:pt idx="3397">
                  <c:v>0.325068493150685</c:v>
                </c:pt>
                <c:pt idx="3398">
                  <c:v>0.325068493150685</c:v>
                </c:pt>
                <c:pt idx="3399">
                  <c:v>0.325068493150685</c:v>
                </c:pt>
                <c:pt idx="3400">
                  <c:v>0.325068493150685</c:v>
                </c:pt>
                <c:pt idx="3401">
                  <c:v>0.325068493150685</c:v>
                </c:pt>
                <c:pt idx="3402">
                  <c:v>0.325068493150685</c:v>
                </c:pt>
                <c:pt idx="3403">
                  <c:v>0.325068493150685</c:v>
                </c:pt>
                <c:pt idx="3404">
                  <c:v>0.325068493150685</c:v>
                </c:pt>
                <c:pt idx="3405">
                  <c:v>0.325068493150685</c:v>
                </c:pt>
                <c:pt idx="3406">
                  <c:v>0.325068493150685</c:v>
                </c:pt>
                <c:pt idx="3407">
                  <c:v>0.325068493150685</c:v>
                </c:pt>
                <c:pt idx="3408">
                  <c:v>0.325068493150685</c:v>
                </c:pt>
                <c:pt idx="3409">
                  <c:v>0.325068493150685</c:v>
                </c:pt>
                <c:pt idx="3410">
                  <c:v>0.325068493150685</c:v>
                </c:pt>
                <c:pt idx="3411">
                  <c:v>0.325068493150685</c:v>
                </c:pt>
                <c:pt idx="3412">
                  <c:v>0.325068493150685</c:v>
                </c:pt>
                <c:pt idx="3413">
                  <c:v>0.325068493150685</c:v>
                </c:pt>
                <c:pt idx="3414">
                  <c:v>0.325068493150685</c:v>
                </c:pt>
                <c:pt idx="3415">
                  <c:v>0.325068493150685</c:v>
                </c:pt>
                <c:pt idx="3416">
                  <c:v>0.325068493150685</c:v>
                </c:pt>
                <c:pt idx="3417">
                  <c:v>0.325068493150685</c:v>
                </c:pt>
                <c:pt idx="3418">
                  <c:v>0.325068493150685</c:v>
                </c:pt>
                <c:pt idx="3419">
                  <c:v>0.325068493150685</c:v>
                </c:pt>
                <c:pt idx="3420">
                  <c:v>0.325068493150685</c:v>
                </c:pt>
                <c:pt idx="3421">
                  <c:v>0.325068493150685</c:v>
                </c:pt>
                <c:pt idx="3422">
                  <c:v>0.325068493150685</c:v>
                </c:pt>
                <c:pt idx="3423">
                  <c:v>0.325068493150685</c:v>
                </c:pt>
                <c:pt idx="3424">
                  <c:v>0.325068493150685</c:v>
                </c:pt>
                <c:pt idx="3425">
                  <c:v>0.325068493150685</c:v>
                </c:pt>
                <c:pt idx="3426">
                  <c:v>0.325068493150685</c:v>
                </c:pt>
                <c:pt idx="3427">
                  <c:v>0.325068493150685</c:v>
                </c:pt>
                <c:pt idx="3428">
                  <c:v>0.325068493150685</c:v>
                </c:pt>
                <c:pt idx="3429">
                  <c:v>0.325068493150685</c:v>
                </c:pt>
                <c:pt idx="3430">
                  <c:v>0.325068493150685</c:v>
                </c:pt>
                <c:pt idx="3431">
                  <c:v>0.325068493150685</c:v>
                </c:pt>
                <c:pt idx="3432">
                  <c:v>0.325068493150685</c:v>
                </c:pt>
                <c:pt idx="3433">
                  <c:v>0.325068493150685</c:v>
                </c:pt>
                <c:pt idx="3434">
                  <c:v>0.325068493150685</c:v>
                </c:pt>
                <c:pt idx="3435">
                  <c:v>0.325068493150685</c:v>
                </c:pt>
                <c:pt idx="3436">
                  <c:v>0.325068493150685</c:v>
                </c:pt>
                <c:pt idx="3437">
                  <c:v>0.325068493150685</c:v>
                </c:pt>
                <c:pt idx="3438">
                  <c:v>0.325068493150685</c:v>
                </c:pt>
                <c:pt idx="3439">
                  <c:v>0.325068493150685</c:v>
                </c:pt>
                <c:pt idx="3440">
                  <c:v>0.325068493150685</c:v>
                </c:pt>
                <c:pt idx="3441">
                  <c:v>0.325068493150685</c:v>
                </c:pt>
                <c:pt idx="3442">
                  <c:v>0.325068493150685</c:v>
                </c:pt>
                <c:pt idx="3443">
                  <c:v>0.325068493150685</c:v>
                </c:pt>
                <c:pt idx="3444">
                  <c:v>0.325068493150685</c:v>
                </c:pt>
                <c:pt idx="3445">
                  <c:v>0.325068493150685</c:v>
                </c:pt>
                <c:pt idx="3446">
                  <c:v>0.325068493150685</c:v>
                </c:pt>
                <c:pt idx="3447">
                  <c:v>0.325068493150685</c:v>
                </c:pt>
                <c:pt idx="3448">
                  <c:v>0.325068493150685</c:v>
                </c:pt>
                <c:pt idx="3449">
                  <c:v>0.325068493150685</c:v>
                </c:pt>
                <c:pt idx="3450">
                  <c:v>0.325068493150685</c:v>
                </c:pt>
                <c:pt idx="3451">
                  <c:v>0.325068493150685</c:v>
                </c:pt>
                <c:pt idx="3452">
                  <c:v>0.325068493150685</c:v>
                </c:pt>
                <c:pt idx="3453">
                  <c:v>0.325068493150685</c:v>
                </c:pt>
                <c:pt idx="3454">
                  <c:v>0.325068493150685</c:v>
                </c:pt>
                <c:pt idx="3455">
                  <c:v>0.325068493150685</c:v>
                </c:pt>
                <c:pt idx="3456">
                  <c:v>0.325068493150685</c:v>
                </c:pt>
                <c:pt idx="3457">
                  <c:v>0.325068493150685</c:v>
                </c:pt>
                <c:pt idx="3458">
                  <c:v>0.325068493150685</c:v>
                </c:pt>
                <c:pt idx="3459">
                  <c:v>0.325068493150685</c:v>
                </c:pt>
                <c:pt idx="3460">
                  <c:v>0.325068493150685</c:v>
                </c:pt>
                <c:pt idx="3461">
                  <c:v>0.325068493150685</c:v>
                </c:pt>
                <c:pt idx="3462">
                  <c:v>0.325068493150685</c:v>
                </c:pt>
                <c:pt idx="3463">
                  <c:v>0.325068493150685</c:v>
                </c:pt>
                <c:pt idx="3464">
                  <c:v>0.325068493150685</c:v>
                </c:pt>
                <c:pt idx="3465">
                  <c:v>0.325068493150685</c:v>
                </c:pt>
                <c:pt idx="3466">
                  <c:v>0.325068493150685</c:v>
                </c:pt>
                <c:pt idx="3467">
                  <c:v>0.325068493150685</c:v>
                </c:pt>
                <c:pt idx="3468">
                  <c:v>0.325068493150685</c:v>
                </c:pt>
                <c:pt idx="3469">
                  <c:v>0.325068493150685</c:v>
                </c:pt>
                <c:pt idx="3470">
                  <c:v>0.325068493150685</c:v>
                </c:pt>
                <c:pt idx="3471">
                  <c:v>0.325068493150685</c:v>
                </c:pt>
                <c:pt idx="3472">
                  <c:v>0.325068493150685</c:v>
                </c:pt>
                <c:pt idx="3473">
                  <c:v>0.325068493150685</c:v>
                </c:pt>
                <c:pt idx="3474">
                  <c:v>0.325068493150685</c:v>
                </c:pt>
                <c:pt idx="3475">
                  <c:v>0.325068493150685</c:v>
                </c:pt>
                <c:pt idx="3476">
                  <c:v>0.325068493150685</c:v>
                </c:pt>
                <c:pt idx="3477">
                  <c:v>0.325068493150685</c:v>
                </c:pt>
                <c:pt idx="3478">
                  <c:v>0.325068493150685</c:v>
                </c:pt>
                <c:pt idx="3479">
                  <c:v>0.325068493150685</c:v>
                </c:pt>
                <c:pt idx="3480">
                  <c:v>0.325068493150685</c:v>
                </c:pt>
                <c:pt idx="3481">
                  <c:v>0.325068493150685</c:v>
                </c:pt>
                <c:pt idx="3482">
                  <c:v>0.325068493150685</c:v>
                </c:pt>
                <c:pt idx="3483">
                  <c:v>0.325068493150685</c:v>
                </c:pt>
                <c:pt idx="3484">
                  <c:v>0.325068493150685</c:v>
                </c:pt>
                <c:pt idx="3485">
                  <c:v>0.325068493150685</c:v>
                </c:pt>
                <c:pt idx="3486">
                  <c:v>0.325068493150685</c:v>
                </c:pt>
                <c:pt idx="3487">
                  <c:v>0.325068493150685</c:v>
                </c:pt>
                <c:pt idx="3488">
                  <c:v>0.325068493150685</c:v>
                </c:pt>
                <c:pt idx="3489">
                  <c:v>0.325068493150685</c:v>
                </c:pt>
                <c:pt idx="3490">
                  <c:v>0.325068493150685</c:v>
                </c:pt>
                <c:pt idx="3491">
                  <c:v>0.325068493150685</c:v>
                </c:pt>
                <c:pt idx="3492">
                  <c:v>0.325068493150685</c:v>
                </c:pt>
                <c:pt idx="3493">
                  <c:v>0.325068493150685</c:v>
                </c:pt>
                <c:pt idx="3494">
                  <c:v>0.325068493150685</c:v>
                </c:pt>
                <c:pt idx="3495">
                  <c:v>0.325068493150685</c:v>
                </c:pt>
                <c:pt idx="3496">
                  <c:v>0.325068493150685</c:v>
                </c:pt>
                <c:pt idx="3497">
                  <c:v>0.325068493150685</c:v>
                </c:pt>
                <c:pt idx="3498">
                  <c:v>0.325068493150685</c:v>
                </c:pt>
                <c:pt idx="3499">
                  <c:v>0.325068493150685</c:v>
                </c:pt>
                <c:pt idx="3500">
                  <c:v>0.325068493150685</c:v>
                </c:pt>
                <c:pt idx="3501">
                  <c:v>0.325068493150685</c:v>
                </c:pt>
                <c:pt idx="3502">
                  <c:v>0.325068493150685</c:v>
                </c:pt>
                <c:pt idx="3503">
                  <c:v>0.325068493150685</c:v>
                </c:pt>
                <c:pt idx="3504">
                  <c:v>0.325068493150685</c:v>
                </c:pt>
                <c:pt idx="3505">
                  <c:v>0.325068493150685</c:v>
                </c:pt>
                <c:pt idx="3506">
                  <c:v>0.325068493150685</c:v>
                </c:pt>
                <c:pt idx="3507">
                  <c:v>0.325068493150685</c:v>
                </c:pt>
                <c:pt idx="3508">
                  <c:v>0.325068493150685</c:v>
                </c:pt>
                <c:pt idx="3509">
                  <c:v>0.325068493150685</c:v>
                </c:pt>
                <c:pt idx="3510">
                  <c:v>0.325068493150685</c:v>
                </c:pt>
                <c:pt idx="3511">
                  <c:v>0.325068493150685</c:v>
                </c:pt>
                <c:pt idx="3512">
                  <c:v>0.325068493150685</c:v>
                </c:pt>
                <c:pt idx="3513">
                  <c:v>0.325068493150685</c:v>
                </c:pt>
                <c:pt idx="3514">
                  <c:v>0.325068493150685</c:v>
                </c:pt>
                <c:pt idx="3515">
                  <c:v>0.325068493150685</c:v>
                </c:pt>
                <c:pt idx="3516">
                  <c:v>0.325068493150685</c:v>
                </c:pt>
                <c:pt idx="3517">
                  <c:v>0.325068493150685</c:v>
                </c:pt>
                <c:pt idx="3518">
                  <c:v>0.325068493150685</c:v>
                </c:pt>
                <c:pt idx="3519">
                  <c:v>0.325068493150685</c:v>
                </c:pt>
                <c:pt idx="3520">
                  <c:v>0.325068493150685</c:v>
                </c:pt>
                <c:pt idx="3521">
                  <c:v>0.325068493150685</c:v>
                </c:pt>
                <c:pt idx="3522">
                  <c:v>0.325068493150685</c:v>
                </c:pt>
                <c:pt idx="3523">
                  <c:v>0.325068493150685</c:v>
                </c:pt>
                <c:pt idx="3524">
                  <c:v>0.325068493150685</c:v>
                </c:pt>
                <c:pt idx="3525">
                  <c:v>0.325068493150685</c:v>
                </c:pt>
                <c:pt idx="3526">
                  <c:v>0.325068493150685</c:v>
                </c:pt>
                <c:pt idx="3527">
                  <c:v>0.325068493150685</c:v>
                </c:pt>
                <c:pt idx="3528">
                  <c:v>0.325068493150685</c:v>
                </c:pt>
                <c:pt idx="3529">
                  <c:v>0.325068493150685</c:v>
                </c:pt>
                <c:pt idx="3530">
                  <c:v>0.325068493150685</c:v>
                </c:pt>
                <c:pt idx="3531">
                  <c:v>0.325068493150685</c:v>
                </c:pt>
                <c:pt idx="3532">
                  <c:v>0.325068493150685</c:v>
                </c:pt>
                <c:pt idx="3533">
                  <c:v>0.325068493150685</c:v>
                </c:pt>
                <c:pt idx="3534">
                  <c:v>0.325068493150685</c:v>
                </c:pt>
                <c:pt idx="3535">
                  <c:v>0.325068493150685</c:v>
                </c:pt>
                <c:pt idx="3536">
                  <c:v>0.325068493150685</c:v>
                </c:pt>
                <c:pt idx="3537">
                  <c:v>0.325068493150685</c:v>
                </c:pt>
                <c:pt idx="3538">
                  <c:v>0.325068493150685</c:v>
                </c:pt>
                <c:pt idx="3539">
                  <c:v>0.325068493150685</c:v>
                </c:pt>
                <c:pt idx="3540">
                  <c:v>0.325068493150685</c:v>
                </c:pt>
                <c:pt idx="3541">
                  <c:v>0.325068493150685</c:v>
                </c:pt>
                <c:pt idx="3542">
                  <c:v>0.325068493150685</c:v>
                </c:pt>
                <c:pt idx="3543">
                  <c:v>0.325068493150685</c:v>
                </c:pt>
                <c:pt idx="3544">
                  <c:v>0.325068493150685</c:v>
                </c:pt>
                <c:pt idx="3545">
                  <c:v>0.325068493150685</c:v>
                </c:pt>
                <c:pt idx="3546">
                  <c:v>0.325068493150685</c:v>
                </c:pt>
                <c:pt idx="3547">
                  <c:v>0.325068493150685</c:v>
                </c:pt>
                <c:pt idx="3548">
                  <c:v>0.325068493150685</c:v>
                </c:pt>
                <c:pt idx="3549">
                  <c:v>0.325068493150685</c:v>
                </c:pt>
                <c:pt idx="3550">
                  <c:v>0.325068493150685</c:v>
                </c:pt>
                <c:pt idx="3551">
                  <c:v>0.325068493150685</c:v>
                </c:pt>
                <c:pt idx="3552">
                  <c:v>0.325068493150685</c:v>
                </c:pt>
                <c:pt idx="3553">
                  <c:v>0.325068493150685</c:v>
                </c:pt>
                <c:pt idx="3554">
                  <c:v>0.325068493150685</c:v>
                </c:pt>
                <c:pt idx="3555">
                  <c:v>0.325068493150685</c:v>
                </c:pt>
                <c:pt idx="3556">
                  <c:v>0.325068493150685</c:v>
                </c:pt>
                <c:pt idx="3557">
                  <c:v>0.325068493150685</c:v>
                </c:pt>
                <c:pt idx="3558">
                  <c:v>0.325068493150685</c:v>
                </c:pt>
                <c:pt idx="3559">
                  <c:v>0.325068493150685</c:v>
                </c:pt>
                <c:pt idx="3560">
                  <c:v>0.325068493150685</c:v>
                </c:pt>
                <c:pt idx="3561">
                  <c:v>0.325068493150685</c:v>
                </c:pt>
                <c:pt idx="3562">
                  <c:v>0.325068493150685</c:v>
                </c:pt>
                <c:pt idx="3563">
                  <c:v>0.325068493150685</c:v>
                </c:pt>
                <c:pt idx="3564">
                  <c:v>0.325068493150685</c:v>
                </c:pt>
                <c:pt idx="3565">
                  <c:v>0.325068493150685</c:v>
                </c:pt>
                <c:pt idx="3566">
                  <c:v>0.325068493150685</c:v>
                </c:pt>
                <c:pt idx="3567">
                  <c:v>0.325068493150685</c:v>
                </c:pt>
                <c:pt idx="3568">
                  <c:v>0.325068493150685</c:v>
                </c:pt>
                <c:pt idx="3569">
                  <c:v>0.325068493150685</c:v>
                </c:pt>
                <c:pt idx="3570">
                  <c:v>0.325068493150685</c:v>
                </c:pt>
                <c:pt idx="3571">
                  <c:v>0.325068493150685</c:v>
                </c:pt>
                <c:pt idx="3572">
                  <c:v>0.325068493150685</c:v>
                </c:pt>
                <c:pt idx="3573">
                  <c:v>0.325068493150685</c:v>
                </c:pt>
                <c:pt idx="3574">
                  <c:v>0.325068493150685</c:v>
                </c:pt>
                <c:pt idx="3575">
                  <c:v>0.325068493150685</c:v>
                </c:pt>
                <c:pt idx="3576">
                  <c:v>0.325068493150685</c:v>
                </c:pt>
                <c:pt idx="3577">
                  <c:v>0.325068493150685</c:v>
                </c:pt>
                <c:pt idx="3578">
                  <c:v>0.325068493150685</c:v>
                </c:pt>
                <c:pt idx="3579">
                  <c:v>0.325068493150685</c:v>
                </c:pt>
                <c:pt idx="3580">
                  <c:v>0.325068493150685</c:v>
                </c:pt>
                <c:pt idx="3581">
                  <c:v>0.325068493150685</c:v>
                </c:pt>
                <c:pt idx="3582">
                  <c:v>0.325068493150685</c:v>
                </c:pt>
                <c:pt idx="3583">
                  <c:v>0.325068493150685</c:v>
                </c:pt>
                <c:pt idx="3584">
                  <c:v>0.325068493150685</c:v>
                </c:pt>
                <c:pt idx="3585">
                  <c:v>0.325068493150685</c:v>
                </c:pt>
                <c:pt idx="3586">
                  <c:v>0.325068493150685</c:v>
                </c:pt>
                <c:pt idx="3587">
                  <c:v>0.325068493150685</c:v>
                </c:pt>
                <c:pt idx="3588">
                  <c:v>0.325068493150685</c:v>
                </c:pt>
                <c:pt idx="3589">
                  <c:v>0.325068493150685</c:v>
                </c:pt>
                <c:pt idx="3590">
                  <c:v>0.325068493150685</c:v>
                </c:pt>
                <c:pt idx="3591">
                  <c:v>0.325068493150685</c:v>
                </c:pt>
                <c:pt idx="3592">
                  <c:v>0.325068493150685</c:v>
                </c:pt>
                <c:pt idx="3593">
                  <c:v>0.325068493150685</c:v>
                </c:pt>
                <c:pt idx="3594">
                  <c:v>0.325068493150685</c:v>
                </c:pt>
                <c:pt idx="3595">
                  <c:v>0.325068493150685</c:v>
                </c:pt>
                <c:pt idx="3596">
                  <c:v>0.325068493150685</c:v>
                </c:pt>
                <c:pt idx="3597">
                  <c:v>0.325068493150685</c:v>
                </c:pt>
                <c:pt idx="3598">
                  <c:v>0.325068493150685</c:v>
                </c:pt>
                <c:pt idx="3599">
                  <c:v>0.325068493150685</c:v>
                </c:pt>
                <c:pt idx="3600">
                  <c:v>0.325068493150685</c:v>
                </c:pt>
                <c:pt idx="3601">
                  <c:v>0.325068493150685</c:v>
                </c:pt>
                <c:pt idx="3602">
                  <c:v>0.325068493150685</c:v>
                </c:pt>
                <c:pt idx="3603">
                  <c:v>0.325068493150685</c:v>
                </c:pt>
                <c:pt idx="3604">
                  <c:v>0.325068493150685</c:v>
                </c:pt>
                <c:pt idx="3605">
                  <c:v>0.325068493150685</c:v>
                </c:pt>
                <c:pt idx="3606">
                  <c:v>0.325068493150685</c:v>
                </c:pt>
                <c:pt idx="3607">
                  <c:v>0.325068493150685</c:v>
                </c:pt>
                <c:pt idx="3608">
                  <c:v>0.325068493150685</c:v>
                </c:pt>
                <c:pt idx="3609">
                  <c:v>0.325068493150685</c:v>
                </c:pt>
                <c:pt idx="3610">
                  <c:v>0.325068493150685</c:v>
                </c:pt>
                <c:pt idx="3611">
                  <c:v>0.325068493150685</c:v>
                </c:pt>
                <c:pt idx="3612">
                  <c:v>0.325068493150685</c:v>
                </c:pt>
                <c:pt idx="3613">
                  <c:v>0.325068493150685</c:v>
                </c:pt>
                <c:pt idx="3614">
                  <c:v>0.325068493150685</c:v>
                </c:pt>
                <c:pt idx="3615">
                  <c:v>0.325068493150685</c:v>
                </c:pt>
                <c:pt idx="3616">
                  <c:v>0.325068493150685</c:v>
                </c:pt>
                <c:pt idx="3617">
                  <c:v>0.325068493150685</c:v>
                </c:pt>
                <c:pt idx="3618">
                  <c:v>0.325068493150685</c:v>
                </c:pt>
                <c:pt idx="3619">
                  <c:v>0.325068493150685</c:v>
                </c:pt>
                <c:pt idx="3620">
                  <c:v>0.325068493150685</c:v>
                </c:pt>
                <c:pt idx="3621">
                  <c:v>0.325068493150685</c:v>
                </c:pt>
                <c:pt idx="3622">
                  <c:v>0.325068493150685</c:v>
                </c:pt>
                <c:pt idx="3623">
                  <c:v>0.325068493150685</c:v>
                </c:pt>
                <c:pt idx="3624">
                  <c:v>0.325068493150685</c:v>
                </c:pt>
                <c:pt idx="3625">
                  <c:v>0.325068493150685</c:v>
                </c:pt>
                <c:pt idx="3626">
                  <c:v>0.325068493150685</c:v>
                </c:pt>
                <c:pt idx="3627">
                  <c:v>0.325068493150685</c:v>
                </c:pt>
                <c:pt idx="3628">
                  <c:v>0.325068493150685</c:v>
                </c:pt>
                <c:pt idx="3629">
                  <c:v>0.325068493150685</c:v>
                </c:pt>
                <c:pt idx="3630">
                  <c:v>0.325068493150685</c:v>
                </c:pt>
                <c:pt idx="3631">
                  <c:v>0.325068493150685</c:v>
                </c:pt>
                <c:pt idx="3632">
                  <c:v>0.325068493150685</c:v>
                </c:pt>
                <c:pt idx="3633">
                  <c:v>0.325068493150685</c:v>
                </c:pt>
                <c:pt idx="3634">
                  <c:v>0.325068493150685</c:v>
                </c:pt>
                <c:pt idx="3635">
                  <c:v>0.325068493150685</c:v>
                </c:pt>
                <c:pt idx="3636">
                  <c:v>0.325068493150685</c:v>
                </c:pt>
                <c:pt idx="3637">
                  <c:v>0.325068493150685</c:v>
                </c:pt>
                <c:pt idx="3638">
                  <c:v>0.325068493150685</c:v>
                </c:pt>
                <c:pt idx="3639">
                  <c:v>0.325068493150685</c:v>
                </c:pt>
                <c:pt idx="3640">
                  <c:v>0.325068493150685</c:v>
                </c:pt>
                <c:pt idx="3641">
                  <c:v>0.325068493150685</c:v>
                </c:pt>
                <c:pt idx="3642">
                  <c:v>0.325068493150685</c:v>
                </c:pt>
                <c:pt idx="3643">
                  <c:v>0.325068493150685</c:v>
                </c:pt>
                <c:pt idx="3644">
                  <c:v>0.325068493150685</c:v>
                </c:pt>
                <c:pt idx="3645">
                  <c:v>0.325068493150685</c:v>
                </c:pt>
                <c:pt idx="3646">
                  <c:v>0.325068493150685</c:v>
                </c:pt>
                <c:pt idx="3647">
                  <c:v>0.325068493150685</c:v>
                </c:pt>
                <c:pt idx="3648">
                  <c:v>0.325068493150685</c:v>
                </c:pt>
                <c:pt idx="3649">
                  <c:v>0.325068493150685</c:v>
                </c:pt>
                <c:pt idx="3650">
                  <c:v>0.325068493150685</c:v>
                </c:pt>
                <c:pt idx="3651">
                  <c:v>0.325068493150685</c:v>
                </c:pt>
                <c:pt idx="3652">
                  <c:v>0.325068493150685</c:v>
                </c:pt>
                <c:pt idx="3653">
                  <c:v>0.3125</c:v>
                </c:pt>
                <c:pt idx="3654">
                  <c:v>0.3125</c:v>
                </c:pt>
                <c:pt idx="3655">
                  <c:v>0.3125</c:v>
                </c:pt>
                <c:pt idx="3656">
                  <c:v>0.3125</c:v>
                </c:pt>
                <c:pt idx="3657">
                  <c:v>0.3125</c:v>
                </c:pt>
                <c:pt idx="3658">
                  <c:v>0.3125</c:v>
                </c:pt>
                <c:pt idx="3659">
                  <c:v>0.3125</c:v>
                </c:pt>
                <c:pt idx="3660">
                  <c:v>0.3125</c:v>
                </c:pt>
                <c:pt idx="3661">
                  <c:v>0.3125</c:v>
                </c:pt>
                <c:pt idx="3662">
                  <c:v>0.3125</c:v>
                </c:pt>
                <c:pt idx="3663">
                  <c:v>0.3125</c:v>
                </c:pt>
                <c:pt idx="3664">
                  <c:v>0.3125</c:v>
                </c:pt>
                <c:pt idx="3665">
                  <c:v>0.3125</c:v>
                </c:pt>
                <c:pt idx="3666">
                  <c:v>0.3125</c:v>
                </c:pt>
                <c:pt idx="3667">
                  <c:v>0.3125</c:v>
                </c:pt>
                <c:pt idx="3668">
                  <c:v>0.3125</c:v>
                </c:pt>
                <c:pt idx="3669">
                  <c:v>0.3125</c:v>
                </c:pt>
                <c:pt idx="3670">
                  <c:v>0.3125</c:v>
                </c:pt>
                <c:pt idx="3671">
                  <c:v>0.3125</c:v>
                </c:pt>
                <c:pt idx="3672">
                  <c:v>0.3125</c:v>
                </c:pt>
                <c:pt idx="3673">
                  <c:v>0.3125</c:v>
                </c:pt>
                <c:pt idx="3674">
                  <c:v>0.3125</c:v>
                </c:pt>
                <c:pt idx="3675">
                  <c:v>0.3125</c:v>
                </c:pt>
                <c:pt idx="3676">
                  <c:v>0.3125</c:v>
                </c:pt>
                <c:pt idx="3677">
                  <c:v>0.3125</c:v>
                </c:pt>
                <c:pt idx="3678">
                  <c:v>0.3125</c:v>
                </c:pt>
                <c:pt idx="3679">
                  <c:v>0.3125</c:v>
                </c:pt>
                <c:pt idx="3680">
                  <c:v>0.3125</c:v>
                </c:pt>
                <c:pt idx="3681">
                  <c:v>0.3125</c:v>
                </c:pt>
                <c:pt idx="3682">
                  <c:v>0.3125</c:v>
                </c:pt>
                <c:pt idx="3683">
                  <c:v>0.3125</c:v>
                </c:pt>
                <c:pt idx="3684">
                  <c:v>0.3125</c:v>
                </c:pt>
                <c:pt idx="3685">
                  <c:v>0.3125</c:v>
                </c:pt>
                <c:pt idx="3686">
                  <c:v>0.3125</c:v>
                </c:pt>
                <c:pt idx="3687">
                  <c:v>0.3125</c:v>
                </c:pt>
                <c:pt idx="3688">
                  <c:v>0.3125</c:v>
                </c:pt>
                <c:pt idx="3689">
                  <c:v>0.3125</c:v>
                </c:pt>
                <c:pt idx="3690">
                  <c:v>0.3125</c:v>
                </c:pt>
                <c:pt idx="3691">
                  <c:v>0.3125</c:v>
                </c:pt>
                <c:pt idx="3692">
                  <c:v>0.3125</c:v>
                </c:pt>
                <c:pt idx="3693">
                  <c:v>0.3125</c:v>
                </c:pt>
                <c:pt idx="3694">
                  <c:v>0.3125</c:v>
                </c:pt>
                <c:pt idx="3695">
                  <c:v>0.3125</c:v>
                </c:pt>
                <c:pt idx="3696">
                  <c:v>0.3125</c:v>
                </c:pt>
                <c:pt idx="3697">
                  <c:v>0.3125</c:v>
                </c:pt>
                <c:pt idx="3698">
                  <c:v>0.3125</c:v>
                </c:pt>
                <c:pt idx="3699">
                  <c:v>0.3125</c:v>
                </c:pt>
                <c:pt idx="3700">
                  <c:v>0.3125</c:v>
                </c:pt>
                <c:pt idx="3701">
                  <c:v>0.3125</c:v>
                </c:pt>
                <c:pt idx="3702">
                  <c:v>0.3125</c:v>
                </c:pt>
                <c:pt idx="3703">
                  <c:v>0.3125</c:v>
                </c:pt>
                <c:pt idx="3704">
                  <c:v>0.3125</c:v>
                </c:pt>
                <c:pt idx="3705">
                  <c:v>0.3125</c:v>
                </c:pt>
                <c:pt idx="3706">
                  <c:v>0.3125</c:v>
                </c:pt>
                <c:pt idx="3707">
                  <c:v>0.3125</c:v>
                </c:pt>
                <c:pt idx="3708">
                  <c:v>0.3125</c:v>
                </c:pt>
                <c:pt idx="3709">
                  <c:v>0.3125</c:v>
                </c:pt>
                <c:pt idx="3710">
                  <c:v>0.3125</c:v>
                </c:pt>
                <c:pt idx="3711">
                  <c:v>0.3125</c:v>
                </c:pt>
                <c:pt idx="3712">
                  <c:v>0.3125</c:v>
                </c:pt>
                <c:pt idx="3713">
                  <c:v>0.3125</c:v>
                </c:pt>
                <c:pt idx="3714">
                  <c:v>0.3125</c:v>
                </c:pt>
                <c:pt idx="3715">
                  <c:v>0.3125</c:v>
                </c:pt>
                <c:pt idx="3716">
                  <c:v>0.3125</c:v>
                </c:pt>
                <c:pt idx="3717">
                  <c:v>0.3125</c:v>
                </c:pt>
                <c:pt idx="3718">
                  <c:v>0.3125</c:v>
                </c:pt>
                <c:pt idx="3719">
                  <c:v>0.3125</c:v>
                </c:pt>
                <c:pt idx="3720">
                  <c:v>0.3125</c:v>
                </c:pt>
                <c:pt idx="3721">
                  <c:v>0.3125</c:v>
                </c:pt>
                <c:pt idx="3722">
                  <c:v>0.3125</c:v>
                </c:pt>
                <c:pt idx="3723">
                  <c:v>0.3125</c:v>
                </c:pt>
                <c:pt idx="3724">
                  <c:v>0.3125</c:v>
                </c:pt>
                <c:pt idx="3725">
                  <c:v>0.3125</c:v>
                </c:pt>
                <c:pt idx="3726">
                  <c:v>0.3125</c:v>
                </c:pt>
                <c:pt idx="3727">
                  <c:v>0.3125</c:v>
                </c:pt>
                <c:pt idx="3728">
                  <c:v>0.3125</c:v>
                </c:pt>
                <c:pt idx="3729">
                  <c:v>0.3125</c:v>
                </c:pt>
                <c:pt idx="3730">
                  <c:v>0.3125</c:v>
                </c:pt>
                <c:pt idx="3731">
                  <c:v>0.3125</c:v>
                </c:pt>
                <c:pt idx="3732">
                  <c:v>0.3125</c:v>
                </c:pt>
                <c:pt idx="3733">
                  <c:v>0.3125</c:v>
                </c:pt>
                <c:pt idx="3734">
                  <c:v>0.3125</c:v>
                </c:pt>
                <c:pt idx="3735">
                  <c:v>0.3125</c:v>
                </c:pt>
                <c:pt idx="3736">
                  <c:v>0.3125</c:v>
                </c:pt>
                <c:pt idx="3737">
                  <c:v>0.3125</c:v>
                </c:pt>
                <c:pt idx="3738">
                  <c:v>0.3125</c:v>
                </c:pt>
                <c:pt idx="3739">
                  <c:v>0.3125</c:v>
                </c:pt>
                <c:pt idx="3740">
                  <c:v>0.3125</c:v>
                </c:pt>
                <c:pt idx="3741">
                  <c:v>0.3125</c:v>
                </c:pt>
                <c:pt idx="3742">
                  <c:v>0.3125</c:v>
                </c:pt>
                <c:pt idx="3743">
                  <c:v>0.3125</c:v>
                </c:pt>
                <c:pt idx="3744">
                  <c:v>0.3125</c:v>
                </c:pt>
                <c:pt idx="3745">
                  <c:v>0.3125</c:v>
                </c:pt>
                <c:pt idx="3746">
                  <c:v>0.3125</c:v>
                </c:pt>
                <c:pt idx="3747">
                  <c:v>0.3125</c:v>
                </c:pt>
                <c:pt idx="3748">
                  <c:v>0.3125</c:v>
                </c:pt>
                <c:pt idx="3749">
                  <c:v>0.3125</c:v>
                </c:pt>
                <c:pt idx="3750">
                  <c:v>0.3125</c:v>
                </c:pt>
                <c:pt idx="3751">
                  <c:v>0.3125</c:v>
                </c:pt>
                <c:pt idx="3752">
                  <c:v>0.3125</c:v>
                </c:pt>
                <c:pt idx="3753">
                  <c:v>0.3125</c:v>
                </c:pt>
                <c:pt idx="3754">
                  <c:v>0.3125</c:v>
                </c:pt>
                <c:pt idx="3755">
                  <c:v>0.3125</c:v>
                </c:pt>
                <c:pt idx="3756">
                  <c:v>0.3125</c:v>
                </c:pt>
                <c:pt idx="3757">
                  <c:v>0.3125</c:v>
                </c:pt>
                <c:pt idx="3758">
                  <c:v>0.3125</c:v>
                </c:pt>
                <c:pt idx="3759">
                  <c:v>0.3125</c:v>
                </c:pt>
                <c:pt idx="3760">
                  <c:v>0.3125</c:v>
                </c:pt>
                <c:pt idx="3761">
                  <c:v>0.3125</c:v>
                </c:pt>
                <c:pt idx="3762">
                  <c:v>0.3125</c:v>
                </c:pt>
                <c:pt idx="3763">
                  <c:v>0.3125</c:v>
                </c:pt>
                <c:pt idx="3764">
                  <c:v>0.3125</c:v>
                </c:pt>
                <c:pt idx="3765">
                  <c:v>0.3125</c:v>
                </c:pt>
                <c:pt idx="3766">
                  <c:v>0.3125</c:v>
                </c:pt>
                <c:pt idx="3767">
                  <c:v>0.3125</c:v>
                </c:pt>
                <c:pt idx="3768">
                  <c:v>0.3125</c:v>
                </c:pt>
                <c:pt idx="3769">
                  <c:v>0.3125</c:v>
                </c:pt>
                <c:pt idx="3770">
                  <c:v>0.3125</c:v>
                </c:pt>
                <c:pt idx="3771">
                  <c:v>0.3125</c:v>
                </c:pt>
                <c:pt idx="3772">
                  <c:v>0.3125</c:v>
                </c:pt>
                <c:pt idx="3773">
                  <c:v>0.3125</c:v>
                </c:pt>
                <c:pt idx="3774">
                  <c:v>0.3125</c:v>
                </c:pt>
                <c:pt idx="3775">
                  <c:v>0.3125</c:v>
                </c:pt>
                <c:pt idx="3776">
                  <c:v>0.3125</c:v>
                </c:pt>
                <c:pt idx="3777">
                  <c:v>0.3125</c:v>
                </c:pt>
                <c:pt idx="3778">
                  <c:v>0.3125</c:v>
                </c:pt>
                <c:pt idx="3779">
                  <c:v>0.3125</c:v>
                </c:pt>
                <c:pt idx="3780">
                  <c:v>0.3125</c:v>
                </c:pt>
                <c:pt idx="3781">
                  <c:v>0.3125</c:v>
                </c:pt>
                <c:pt idx="3782">
                  <c:v>0.3125</c:v>
                </c:pt>
                <c:pt idx="3783">
                  <c:v>0.3125</c:v>
                </c:pt>
                <c:pt idx="3784">
                  <c:v>0.3125</c:v>
                </c:pt>
                <c:pt idx="3785">
                  <c:v>0.3125</c:v>
                </c:pt>
                <c:pt idx="3786">
                  <c:v>0.3125</c:v>
                </c:pt>
                <c:pt idx="3787">
                  <c:v>0.3125</c:v>
                </c:pt>
                <c:pt idx="3788">
                  <c:v>0.3125</c:v>
                </c:pt>
                <c:pt idx="3789">
                  <c:v>0.3125</c:v>
                </c:pt>
                <c:pt idx="3790">
                  <c:v>0.3125</c:v>
                </c:pt>
                <c:pt idx="3791">
                  <c:v>0.3125</c:v>
                </c:pt>
                <c:pt idx="3792">
                  <c:v>0.3125</c:v>
                </c:pt>
                <c:pt idx="3793">
                  <c:v>0.3125</c:v>
                </c:pt>
                <c:pt idx="3794">
                  <c:v>0.3125</c:v>
                </c:pt>
                <c:pt idx="3795">
                  <c:v>0.3125</c:v>
                </c:pt>
                <c:pt idx="3796">
                  <c:v>0.3125</c:v>
                </c:pt>
                <c:pt idx="3797">
                  <c:v>0.3125</c:v>
                </c:pt>
                <c:pt idx="3798">
                  <c:v>0.3125</c:v>
                </c:pt>
                <c:pt idx="3799">
                  <c:v>0.3125</c:v>
                </c:pt>
                <c:pt idx="3800">
                  <c:v>0.3125</c:v>
                </c:pt>
                <c:pt idx="3801">
                  <c:v>0.3125</c:v>
                </c:pt>
                <c:pt idx="3802">
                  <c:v>0.3125</c:v>
                </c:pt>
                <c:pt idx="3803">
                  <c:v>0.3125</c:v>
                </c:pt>
                <c:pt idx="3804">
                  <c:v>0.3125</c:v>
                </c:pt>
                <c:pt idx="3805">
                  <c:v>0.3125</c:v>
                </c:pt>
                <c:pt idx="3806">
                  <c:v>0.3125</c:v>
                </c:pt>
                <c:pt idx="3807">
                  <c:v>0.3125</c:v>
                </c:pt>
                <c:pt idx="3808">
                  <c:v>0.3125</c:v>
                </c:pt>
                <c:pt idx="3809">
                  <c:v>0.3125</c:v>
                </c:pt>
                <c:pt idx="3810">
                  <c:v>0.3125</c:v>
                </c:pt>
                <c:pt idx="3811">
                  <c:v>0.3125</c:v>
                </c:pt>
                <c:pt idx="3812">
                  <c:v>0.3125</c:v>
                </c:pt>
                <c:pt idx="3813">
                  <c:v>0.3125</c:v>
                </c:pt>
                <c:pt idx="3814">
                  <c:v>0.3125</c:v>
                </c:pt>
                <c:pt idx="3815">
                  <c:v>0.3125</c:v>
                </c:pt>
                <c:pt idx="3816">
                  <c:v>0.3125</c:v>
                </c:pt>
                <c:pt idx="3817">
                  <c:v>0.3125</c:v>
                </c:pt>
                <c:pt idx="3818">
                  <c:v>0.3125</c:v>
                </c:pt>
                <c:pt idx="3819">
                  <c:v>0.3125</c:v>
                </c:pt>
                <c:pt idx="3820">
                  <c:v>0.3125</c:v>
                </c:pt>
                <c:pt idx="3821">
                  <c:v>0.3125</c:v>
                </c:pt>
                <c:pt idx="3822">
                  <c:v>0.3125</c:v>
                </c:pt>
                <c:pt idx="3823">
                  <c:v>0.3125</c:v>
                </c:pt>
                <c:pt idx="3824">
                  <c:v>0.3125</c:v>
                </c:pt>
                <c:pt idx="3825">
                  <c:v>0.3125</c:v>
                </c:pt>
                <c:pt idx="3826">
                  <c:v>0.3125</c:v>
                </c:pt>
                <c:pt idx="3827">
                  <c:v>0.3125</c:v>
                </c:pt>
                <c:pt idx="3828">
                  <c:v>0.3125</c:v>
                </c:pt>
                <c:pt idx="3829">
                  <c:v>0.3125</c:v>
                </c:pt>
                <c:pt idx="3830">
                  <c:v>0.3125</c:v>
                </c:pt>
                <c:pt idx="3831">
                  <c:v>0.3125</c:v>
                </c:pt>
                <c:pt idx="3832">
                  <c:v>0.3125</c:v>
                </c:pt>
                <c:pt idx="3833">
                  <c:v>0.3125</c:v>
                </c:pt>
                <c:pt idx="3834">
                  <c:v>0.3125</c:v>
                </c:pt>
                <c:pt idx="3835">
                  <c:v>0.3125</c:v>
                </c:pt>
                <c:pt idx="3836">
                  <c:v>0.3125</c:v>
                </c:pt>
                <c:pt idx="3837">
                  <c:v>0.3125</c:v>
                </c:pt>
                <c:pt idx="3838">
                  <c:v>0.3125</c:v>
                </c:pt>
                <c:pt idx="3839">
                  <c:v>0.3125</c:v>
                </c:pt>
                <c:pt idx="3840">
                  <c:v>0.3125</c:v>
                </c:pt>
                <c:pt idx="3841">
                  <c:v>0.3125</c:v>
                </c:pt>
                <c:pt idx="3842">
                  <c:v>0.3125</c:v>
                </c:pt>
                <c:pt idx="3843">
                  <c:v>0.3125</c:v>
                </c:pt>
                <c:pt idx="3844">
                  <c:v>0.3125</c:v>
                </c:pt>
                <c:pt idx="3845">
                  <c:v>0.3125</c:v>
                </c:pt>
                <c:pt idx="3846">
                  <c:v>0.3125</c:v>
                </c:pt>
                <c:pt idx="3847">
                  <c:v>0.3125</c:v>
                </c:pt>
                <c:pt idx="3848">
                  <c:v>0.3125</c:v>
                </c:pt>
                <c:pt idx="3849">
                  <c:v>0.3125</c:v>
                </c:pt>
                <c:pt idx="3850">
                  <c:v>0.3125</c:v>
                </c:pt>
                <c:pt idx="3851">
                  <c:v>0.3125</c:v>
                </c:pt>
                <c:pt idx="3852">
                  <c:v>0.3125</c:v>
                </c:pt>
                <c:pt idx="3853">
                  <c:v>0.3125</c:v>
                </c:pt>
                <c:pt idx="3854">
                  <c:v>0.3125</c:v>
                </c:pt>
                <c:pt idx="3855">
                  <c:v>0.3125</c:v>
                </c:pt>
                <c:pt idx="3856">
                  <c:v>0.3125</c:v>
                </c:pt>
                <c:pt idx="3857">
                  <c:v>0.3125</c:v>
                </c:pt>
                <c:pt idx="3858">
                  <c:v>0.3125</c:v>
                </c:pt>
                <c:pt idx="3859">
                  <c:v>0.3125</c:v>
                </c:pt>
                <c:pt idx="3860">
                  <c:v>0.3125</c:v>
                </c:pt>
                <c:pt idx="3861">
                  <c:v>0.3125</c:v>
                </c:pt>
                <c:pt idx="3862">
                  <c:v>0.3125</c:v>
                </c:pt>
                <c:pt idx="3863">
                  <c:v>0.3125</c:v>
                </c:pt>
                <c:pt idx="3864">
                  <c:v>0.3125</c:v>
                </c:pt>
                <c:pt idx="3865">
                  <c:v>0.3125</c:v>
                </c:pt>
                <c:pt idx="3866">
                  <c:v>0.3125</c:v>
                </c:pt>
                <c:pt idx="3867">
                  <c:v>0.3125</c:v>
                </c:pt>
                <c:pt idx="3868">
                  <c:v>0.3125</c:v>
                </c:pt>
                <c:pt idx="3869">
                  <c:v>0.3125</c:v>
                </c:pt>
                <c:pt idx="3870">
                  <c:v>0.3125</c:v>
                </c:pt>
                <c:pt idx="3871">
                  <c:v>0.3125</c:v>
                </c:pt>
                <c:pt idx="3872">
                  <c:v>0.3125</c:v>
                </c:pt>
                <c:pt idx="3873">
                  <c:v>0.3125</c:v>
                </c:pt>
                <c:pt idx="3874">
                  <c:v>0.3125</c:v>
                </c:pt>
                <c:pt idx="3875">
                  <c:v>0.3125</c:v>
                </c:pt>
                <c:pt idx="3876">
                  <c:v>0.3125</c:v>
                </c:pt>
                <c:pt idx="3877">
                  <c:v>0.3125</c:v>
                </c:pt>
                <c:pt idx="3878">
                  <c:v>0.3125</c:v>
                </c:pt>
                <c:pt idx="3879">
                  <c:v>0.3125</c:v>
                </c:pt>
                <c:pt idx="3880">
                  <c:v>0.3125</c:v>
                </c:pt>
                <c:pt idx="3881">
                  <c:v>0.3125</c:v>
                </c:pt>
                <c:pt idx="3882">
                  <c:v>0.3125</c:v>
                </c:pt>
                <c:pt idx="3883">
                  <c:v>0.3125</c:v>
                </c:pt>
                <c:pt idx="3884">
                  <c:v>0.3125</c:v>
                </c:pt>
                <c:pt idx="3885">
                  <c:v>0.3125</c:v>
                </c:pt>
                <c:pt idx="3886">
                  <c:v>0.3125</c:v>
                </c:pt>
                <c:pt idx="3887">
                  <c:v>0.3125</c:v>
                </c:pt>
                <c:pt idx="3888">
                  <c:v>0.3125</c:v>
                </c:pt>
                <c:pt idx="3889">
                  <c:v>0.3125</c:v>
                </c:pt>
                <c:pt idx="3890">
                  <c:v>0.3125</c:v>
                </c:pt>
                <c:pt idx="3891">
                  <c:v>0.3125</c:v>
                </c:pt>
                <c:pt idx="3892">
                  <c:v>0.3125</c:v>
                </c:pt>
                <c:pt idx="3893">
                  <c:v>0.3125</c:v>
                </c:pt>
                <c:pt idx="3894">
                  <c:v>0.3125</c:v>
                </c:pt>
                <c:pt idx="3895">
                  <c:v>0.3125</c:v>
                </c:pt>
                <c:pt idx="3896">
                  <c:v>0.3125</c:v>
                </c:pt>
                <c:pt idx="3897">
                  <c:v>0.3125</c:v>
                </c:pt>
                <c:pt idx="3898">
                  <c:v>0.3125</c:v>
                </c:pt>
                <c:pt idx="3899">
                  <c:v>0.3125</c:v>
                </c:pt>
                <c:pt idx="3900">
                  <c:v>0.3125</c:v>
                </c:pt>
                <c:pt idx="3901">
                  <c:v>0.3125</c:v>
                </c:pt>
                <c:pt idx="3902">
                  <c:v>0.3125</c:v>
                </c:pt>
                <c:pt idx="3903">
                  <c:v>0.3125</c:v>
                </c:pt>
                <c:pt idx="3904">
                  <c:v>0.3125</c:v>
                </c:pt>
                <c:pt idx="3905">
                  <c:v>0.3125</c:v>
                </c:pt>
                <c:pt idx="3906">
                  <c:v>0.3125</c:v>
                </c:pt>
                <c:pt idx="3907">
                  <c:v>0.3125</c:v>
                </c:pt>
                <c:pt idx="3908">
                  <c:v>0.3125</c:v>
                </c:pt>
                <c:pt idx="3909">
                  <c:v>0.3125</c:v>
                </c:pt>
                <c:pt idx="3910">
                  <c:v>0.3125</c:v>
                </c:pt>
                <c:pt idx="3911">
                  <c:v>0.3125</c:v>
                </c:pt>
                <c:pt idx="3912">
                  <c:v>0.3125</c:v>
                </c:pt>
                <c:pt idx="3913">
                  <c:v>0.300034246575342</c:v>
                </c:pt>
                <c:pt idx="3914">
                  <c:v>0.300034246575342</c:v>
                </c:pt>
                <c:pt idx="3915">
                  <c:v>0.300034246575342</c:v>
                </c:pt>
                <c:pt idx="3916">
                  <c:v>0.300034246575342</c:v>
                </c:pt>
                <c:pt idx="3917">
                  <c:v>0.300034246575342</c:v>
                </c:pt>
                <c:pt idx="3918">
                  <c:v>0.300034246575342</c:v>
                </c:pt>
                <c:pt idx="3919">
                  <c:v>0.300034246575342</c:v>
                </c:pt>
                <c:pt idx="3920">
                  <c:v>0.300034246575342</c:v>
                </c:pt>
                <c:pt idx="3921">
                  <c:v>0.300034246575342</c:v>
                </c:pt>
                <c:pt idx="3922">
                  <c:v>0.300034246575342</c:v>
                </c:pt>
                <c:pt idx="3923">
                  <c:v>0.300034246575342</c:v>
                </c:pt>
                <c:pt idx="3924">
                  <c:v>0.300034246575342</c:v>
                </c:pt>
                <c:pt idx="3925">
                  <c:v>0.300034246575342</c:v>
                </c:pt>
                <c:pt idx="3926">
                  <c:v>0.300034246575342</c:v>
                </c:pt>
                <c:pt idx="3927">
                  <c:v>0.300034246575342</c:v>
                </c:pt>
                <c:pt idx="3928">
                  <c:v>0.300034246575342</c:v>
                </c:pt>
                <c:pt idx="3929">
                  <c:v>0.300034246575342</c:v>
                </c:pt>
                <c:pt idx="3930">
                  <c:v>0.300034246575342</c:v>
                </c:pt>
                <c:pt idx="3931">
                  <c:v>0.300034246575342</c:v>
                </c:pt>
                <c:pt idx="3932">
                  <c:v>0.300034246575342</c:v>
                </c:pt>
                <c:pt idx="3933">
                  <c:v>0.300034246575342</c:v>
                </c:pt>
                <c:pt idx="3934">
                  <c:v>0.300034246575342</c:v>
                </c:pt>
                <c:pt idx="3935">
                  <c:v>0.300034246575342</c:v>
                </c:pt>
                <c:pt idx="3936">
                  <c:v>0.300034246575342</c:v>
                </c:pt>
                <c:pt idx="3937">
                  <c:v>0.300034246575342</c:v>
                </c:pt>
                <c:pt idx="3938">
                  <c:v>0.300034246575342</c:v>
                </c:pt>
                <c:pt idx="3939">
                  <c:v>0.300034246575342</c:v>
                </c:pt>
                <c:pt idx="3940">
                  <c:v>0.300034246575342</c:v>
                </c:pt>
                <c:pt idx="3941">
                  <c:v>0.300034246575342</c:v>
                </c:pt>
                <c:pt idx="3942">
                  <c:v>0.300034246575342</c:v>
                </c:pt>
                <c:pt idx="3943">
                  <c:v>0.300034246575342</c:v>
                </c:pt>
                <c:pt idx="3944">
                  <c:v>0.300034246575342</c:v>
                </c:pt>
                <c:pt idx="3945">
                  <c:v>0.300034246575342</c:v>
                </c:pt>
                <c:pt idx="3946">
                  <c:v>0.300034246575342</c:v>
                </c:pt>
                <c:pt idx="3947">
                  <c:v>0.300034246575342</c:v>
                </c:pt>
                <c:pt idx="3948">
                  <c:v>0.300034246575342</c:v>
                </c:pt>
                <c:pt idx="3949">
                  <c:v>0.300034246575342</c:v>
                </c:pt>
                <c:pt idx="3950">
                  <c:v>0.300034246575342</c:v>
                </c:pt>
                <c:pt idx="3951">
                  <c:v>0.300034246575342</c:v>
                </c:pt>
                <c:pt idx="3952">
                  <c:v>0.300034246575342</c:v>
                </c:pt>
                <c:pt idx="3953">
                  <c:v>0.300034246575342</c:v>
                </c:pt>
                <c:pt idx="3954">
                  <c:v>0.300034246575342</c:v>
                </c:pt>
                <c:pt idx="3955">
                  <c:v>0.300034246575342</c:v>
                </c:pt>
                <c:pt idx="3956">
                  <c:v>0.300034246575342</c:v>
                </c:pt>
                <c:pt idx="3957">
                  <c:v>0.300034246575342</c:v>
                </c:pt>
                <c:pt idx="3958">
                  <c:v>0.300034246575342</c:v>
                </c:pt>
                <c:pt idx="3959">
                  <c:v>0.300034246575342</c:v>
                </c:pt>
                <c:pt idx="3960">
                  <c:v>0.300034246575342</c:v>
                </c:pt>
                <c:pt idx="3961">
                  <c:v>0.300034246575342</c:v>
                </c:pt>
                <c:pt idx="3962">
                  <c:v>0.300034246575342</c:v>
                </c:pt>
                <c:pt idx="3963">
                  <c:v>0.300034246575342</c:v>
                </c:pt>
                <c:pt idx="3964">
                  <c:v>0.300034246575342</c:v>
                </c:pt>
                <c:pt idx="3965">
                  <c:v>0.300034246575342</c:v>
                </c:pt>
                <c:pt idx="3966">
                  <c:v>0.300034246575342</c:v>
                </c:pt>
                <c:pt idx="3967">
                  <c:v>0.300034246575342</c:v>
                </c:pt>
                <c:pt idx="3968">
                  <c:v>0.300034246575342</c:v>
                </c:pt>
                <c:pt idx="3969">
                  <c:v>0.300034246575342</c:v>
                </c:pt>
                <c:pt idx="3970">
                  <c:v>0.300034246575342</c:v>
                </c:pt>
                <c:pt idx="3971">
                  <c:v>0.300034246575342</c:v>
                </c:pt>
                <c:pt idx="3972">
                  <c:v>0.300034246575342</c:v>
                </c:pt>
                <c:pt idx="3973">
                  <c:v>0.300034246575342</c:v>
                </c:pt>
                <c:pt idx="3974">
                  <c:v>0.300034246575342</c:v>
                </c:pt>
                <c:pt idx="3975">
                  <c:v>0.300034246575342</c:v>
                </c:pt>
                <c:pt idx="3976">
                  <c:v>0.300034246575342</c:v>
                </c:pt>
                <c:pt idx="3977">
                  <c:v>0.300034246575342</c:v>
                </c:pt>
                <c:pt idx="3978">
                  <c:v>0.300034246575342</c:v>
                </c:pt>
                <c:pt idx="3979">
                  <c:v>0.300034246575342</c:v>
                </c:pt>
                <c:pt idx="3980">
                  <c:v>0.300034246575342</c:v>
                </c:pt>
                <c:pt idx="3981">
                  <c:v>0.300034246575342</c:v>
                </c:pt>
                <c:pt idx="3982">
                  <c:v>0.300034246575342</c:v>
                </c:pt>
                <c:pt idx="3983">
                  <c:v>0.300034246575342</c:v>
                </c:pt>
                <c:pt idx="3984">
                  <c:v>0.300034246575342</c:v>
                </c:pt>
                <c:pt idx="3985">
                  <c:v>0.300034246575342</c:v>
                </c:pt>
                <c:pt idx="3986">
                  <c:v>0.300034246575342</c:v>
                </c:pt>
                <c:pt idx="3987">
                  <c:v>0.300034246575342</c:v>
                </c:pt>
                <c:pt idx="3988">
                  <c:v>0.300034246575342</c:v>
                </c:pt>
                <c:pt idx="3989">
                  <c:v>0.300034246575342</c:v>
                </c:pt>
                <c:pt idx="3990">
                  <c:v>0.300034246575342</c:v>
                </c:pt>
                <c:pt idx="3991">
                  <c:v>0.300034246575342</c:v>
                </c:pt>
                <c:pt idx="3992">
                  <c:v>0.300034246575342</c:v>
                </c:pt>
                <c:pt idx="3993">
                  <c:v>0.300034246575342</c:v>
                </c:pt>
                <c:pt idx="3994">
                  <c:v>0.300034246575342</c:v>
                </c:pt>
                <c:pt idx="3995">
                  <c:v>0.300034246575342</c:v>
                </c:pt>
                <c:pt idx="3996">
                  <c:v>0.300034246575342</c:v>
                </c:pt>
                <c:pt idx="3997">
                  <c:v>0.300034246575342</c:v>
                </c:pt>
                <c:pt idx="3998">
                  <c:v>0.300034246575342</c:v>
                </c:pt>
                <c:pt idx="3999">
                  <c:v>0.300034246575342</c:v>
                </c:pt>
                <c:pt idx="4000">
                  <c:v>0.300034246575342</c:v>
                </c:pt>
                <c:pt idx="4001">
                  <c:v>0.300034246575342</c:v>
                </c:pt>
                <c:pt idx="4002">
                  <c:v>0.300034246575342</c:v>
                </c:pt>
                <c:pt idx="4003">
                  <c:v>0.300034246575342</c:v>
                </c:pt>
                <c:pt idx="4004">
                  <c:v>0.300034246575342</c:v>
                </c:pt>
                <c:pt idx="4005">
                  <c:v>0.300034246575342</c:v>
                </c:pt>
                <c:pt idx="4006">
                  <c:v>0.300034246575342</c:v>
                </c:pt>
                <c:pt idx="4007">
                  <c:v>0.300034246575342</c:v>
                </c:pt>
                <c:pt idx="4008">
                  <c:v>0.300034246575342</c:v>
                </c:pt>
                <c:pt idx="4009">
                  <c:v>0.300034246575342</c:v>
                </c:pt>
                <c:pt idx="4010">
                  <c:v>0.300034246575342</c:v>
                </c:pt>
                <c:pt idx="4011">
                  <c:v>0.300034246575342</c:v>
                </c:pt>
                <c:pt idx="4012">
                  <c:v>0.300034246575342</c:v>
                </c:pt>
                <c:pt idx="4013">
                  <c:v>0.300034246575342</c:v>
                </c:pt>
                <c:pt idx="4014">
                  <c:v>0.300034246575342</c:v>
                </c:pt>
                <c:pt idx="4015">
                  <c:v>0.300034246575342</c:v>
                </c:pt>
                <c:pt idx="4016">
                  <c:v>0.300034246575342</c:v>
                </c:pt>
                <c:pt idx="4017">
                  <c:v>0.300034246575342</c:v>
                </c:pt>
                <c:pt idx="4018">
                  <c:v>0.300034246575342</c:v>
                </c:pt>
                <c:pt idx="4019">
                  <c:v>0.300034246575342</c:v>
                </c:pt>
                <c:pt idx="4020">
                  <c:v>0.300034246575342</c:v>
                </c:pt>
                <c:pt idx="4021">
                  <c:v>0.300034246575342</c:v>
                </c:pt>
                <c:pt idx="4022">
                  <c:v>0.300034246575342</c:v>
                </c:pt>
                <c:pt idx="4023">
                  <c:v>0.300034246575342</c:v>
                </c:pt>
                <c:pt idx="4024">
                  <c:v>0.300034246575342</c:v>
                </c:pt>
                <c:pt idx="4025">
                  <c:v>0.300034246575342</c:v>
                </c:pt>
                <c:pt idx="4026">
                  <c:v>0.300034246575342</c:v>
                </c:pt>
                <c:pt idx="4027">
                  <c:v>0.300034246575342</c:v>
                </c:pt>
                <c:pt idx="4028">
                  <c:v>0.300034246575342</c:v>
                </c:pt>
                <c:pt idx="4029">
                  <c:v>0.300034246575342</c:v>
                </c:pt>
                <c:pt idx="4030">
                  <c:v>0.300034246575342</c:v>
                </c:pt>
                <c:pt idx="4031">
                  <c:v>0.300034246575342</c:v>
                </c:pt>
                <c:pt idx="4032">
                  <c:v>0.300034246575342</c:v>
                </c:pt>
                <c:pt idx="4033">
                  <c:v>0.300034246575342</c:v>
                </c:pt>
                <c:pt idx="4034">
                  <c:v>0.300034246575342</c:v>
                </c:pt>
                <c:pt idx="4035">
                  <c:v>0.300034246575342</c:v>
                </c:pt>
                <c:pt idx="4036">
                  <c:v>0.300034246575342</c:v>
                </c:pt>
                <c:pt idx="4037">
                  <c:v>0.300034246575342</c:v>
                </c:pt>
                <c:pt idx="4038">
                  <c:v>0.300034246575342</c:v>
                </c:pt>
                <c:pt idx="4039">
                  <c:v>0.300034246575342</c:v>
                </c:pt>
                <c:pt idx="4040">
                  <c:v>0.300034246575342</c:v>
                </c:pt>
                <c:pt idx="4041">
                  <c:v>0.300034246575342</c:v>
                </c:pt>
                <c:pt idx="4042">
                  <c:v>0.300034246575342</c:v>
                </c:pt>
                <c:pt idx="4043">
                  <c:v>0.300034246575342</c:v>
                </c:pt>
                <c:pt idx="4044">
                  <c:v>0.300034246575342</c:v>
                </c:pt>
                <c:pt idx="4045">
                  <c:v>0.300034246575342</c:v>
                </c:pt>
                <c:pt idx="4046">
                  <c:v>0.300034246575342</c:v>
                </c:pt>
                <c:pt idx="4047">
                  <c:v>0.300034246575342</c:v>
                </c:pt>
                <c:pt idx="4048">
                  <c:v>0.300034246575342</c:v>
                </c:pt>
                <c:pt idx="4049">
                  <c:v>0.300034246575342</c:v>
                </c:pt>
                <c:pt idx="4050">
                  <c:v>0.300034246575342</c:v>
                </c:pt>
                <c:pt idx="4051">
                  <c:v>0.300034246575342</c:v>
                </c:pt>
                <c:pt idx="4052">
                  <c:v>0.300034246575342</c:v>
                </c:pt>
                <c:pt idx="4053">
                  <c:v>0.300034246575342</c:v>
                </c:pt>
                <c:pt idx="4054">
                  <c:v>0.300034246575342</c:v>
                </c:pt>
                <c:pt idx="4055">
                  <c:v>0.300034246575342</c:v>
                </c:pt>
                <c:pt idx="4056">
                  <c:v>0.300034246575342</c:v>
                </c:pt>
                <c:pt idx="4057">
                  <c:v>0.300034246575342</c:v>
                </c:pt>
                <c:pt idx="4058">
                  <c:v>0.300034246575342</c:v>
                </c:pt>
                <c:pt idx="4059">
                  <c:v>0.300034246575342</c:v>
                </c:pt>
                <c:pt idx="4060">
                  <c:v>0.300034246575342</c:v>
                </c:pt>
                <c:pt idx="4061">
                  <c:v>0.300034246575342</c:v>
                </c:pt>
                <c:pt idx="4062">
                  <c:v>0.300034246575342</c:v>
                </c:pt>
                <c:pt idx="4063">
                  <c:v>0.300034246575342</c:v>
                </c:pt>
                <c:pt idx="4064">
                  <c:v>0.300034246575342</c:v>
                </c:pt>
                <c:pt idx="4065">
                  <c:v>0.300034246575342</c:v>
                </c:pt>
                <c:pt idx="4066">
                  <c:v>0.300034246575342</c:v>
                </c:pt>
                <c:pt idx="4067">
                  <c:v>0.300034246575342</c:v>
                </c:pt>
                <c:pt idx="4068">
                  <c:v>0.300034246575342</c:v>
                </c:pt>
                <c:pt idx="4069">
                  <c:v>0.300034246575342</c:v>
                </c:pt>
                <c:pt idx="4070">
                  <c:v>0.300034246575342</c:v>
                </c:pt>
                <c:pt idx="4071">
                  <c:v>0.300034246575342</c:v>
                </c:pt>
                <c:pt idx="4072">
                  <c:v>0.300034246575342</c:v>
                </c:pt>
                <c:pt idx="4073">
                  <c:v>0.300034246575342</c:v>
                </c:pt>
                <c:pt idx="4074">
                  <c:v>0.300034246575342</c:v>
                </c:pt>
                <c:pt idx="4075">
                  <c:v>0.300034246575342</c:v>
                </c:pt>
                <c:pt idx="4076">
                  <c:v>0.300034246575342</c:v>
                </c:pt>
                <c:pt idx="4077">
                  <c:v>0.300034246575342</c:v>
                </c:pt>
                <c:pt idx="4078">
                  <c:v>0.300034246575342</c:v>
                </c:pt>
                <c:pt idx="4079">
                  <c:v>0.300034246575342</c:v>
                </c:pt>
                <c:pt idx="4080">
                  <c:v>0.300034246575342</c:v>
                </c:pt>
                <c:pt idx="4081">
                  <c:v>0.300034246575342</c:v>
                </c:pt>
                <c:pt idx="4082">
                  <c:v>0.300034246575342</c:v>
                </c:pt>
                <c:pt idx="4083">
                  <c:v>0.300034246575342</c:v>
                </c:pt>
                <c:pt idx="4084">
                  <c:v>0.300034246575342</c:v>
                </c:pt>
                <c:pt idx="4085">
                  <c:v>0.300034246575342</c:v>
                </c:pt>
                <c:pt idx="4086">
                  <c:v>0.300034246575342</c:v>
                </c:pt>
                <c:pt idx="4087">
                  <c:v>0.300034246575342</c:v>
                </c:pt>
                <c:pt idx="4088">
                  <c:v>0.300034246575342</c:v>
                </c:pt>
                <c:pt idx="4089">
                  <c:v>0.300034246575342</c:v>
                </c:pt>
                <c:pt idx="4090">
                  <c:v>0.300034246575342</c:v>
                </c:pt>
                <c:pt idx="4091">
                  <c:v>0.300034246575342</c:v>
                </c:pt>
                <c:pt idx="4092">
                  <c:v>0.300034246575342</c:v>
                </c:pt>
                <c:pt idx="4093">
                  <c:v>0.300034246575342</c:v>
                </c:pt>
                <c:pt idx="4094">
                  <c:v>0.300034246575342</c:v>
                </c:pt>
                <c:pt idx="4095">
                  <c:v>0.300034246575342</c:v>
                </c:pt>
                <c:pt idx="4096">
                  <c:v>0.300034246575342</c:v>
                </c:pt>
                <c:pt idx="4097">
                  <c:v>0.300034246575342</c:v>
                </c:pt>
                <c:pt idx="4098">
                  <c:v>0.300034246575342</c:v>
                </c:pt>
                <c:pt idx="4099">
                  <c:v>0.300034246575342</c:v>
                </c:pt>
                <c:pt idx="4100">
                  <c:v>0.300034246575342</c:v>
                </c:pt>
                <c:pt idx="4101">
                  <c:v>0.300034246575342</c:v>
                </c:pt>
                <c:pt idx="4102">
                  <c:v>0.300034246575342</c:v>
                </c:pt>
                <c:pt idx="4103">
                  <c:v>0.300034246575342</c:v>
                </c:pt>
                <c:pt idx="4104">
                  <c:v>0.300034246575342</c:v>
                </c:pt>
                <c:pt idx="4105">
                  <c:v>0.300034246575342</c:v>
                </c:pt>
                <c:pt idx="4106">
                  <c:v>0.300034246575342</c:v>
                </c:pt>
                <c:pt idx="4107">
                  <c:v>0.300034246575342</c:v>
                </c:pt>
                <c:pt idx="4108">
                  <c:v>0.300034246575342</c:v>
                </c:pt>
                <c:pt idx="4109">
                  <c:v>0.300034246575342</c:v>
                </c:pt>
                <c:pt idx="4110">
                  <c:v>0.300034246575342</c:v>
                </c:pt>
                <c:pt idx="4111">
                  <c:v>0.300034246575342</c:v>
                </c:pt>
                <c:pt idx="4112">
                  <c:v>0.300034246575342</c:v>
                </c:pt>
                <c:pt idx="4113">
                  <c:v>0.300034246575342</c:v>
                </c:pt>
                <c:pt idx="4114">
                  <c:v>0.300034246575342</c:v>
                </c:pt>
                <c:pt idx="4115">
                  <c:v>0.300034246575342</c:v>
                </c:pt>
                <c:pt idx="4116">
                  <c:v>0.300034246575342</c:v>
                </c:pt>
                <c:pt idx="4117">
                  <c:v>0.300034246575342</c:v>
                </c:pt>
                <c:pt idx="4118">
                  <c:v>0.300034246575342</c:v>
                </c:pt>
                <c:pt idx="4119">
                  <c:v>0.300034246575342</c:v>
                </c:pt>
                <c:pt idx="4120">
                  <c:v>0.300034246575342</c:v>
                </c:pt>
                <c:pt idx="4121">
                  <c:v>0.300034246575342</c:v>
                </c:pt>
                <c:pt idx="4122">
                  <c:v>0.300034246575342</c:v>
                </c:pt>
                <c:pt idx="4123">
                  <c:v>0.300034246575342</c:v>
                </c:pt>
                <c:pt idx="4124">
                  <c:v>0.300034246575342</c:v>
                </c:pt>
                <c:pt idx="4125">
                  <c:v>0.300034246575342</c:v>
                </c:pt>
                <c:pt idx="4126">
                  <c:v>0.300034246575342</c:v>
                </c:pt>
                <c:pt idx="4127">
                  <c:v>0.300034246575342</c:v>
                </c:pt>
                <c:pt idx="4128">
                  <c:v>0.300034246575342</c:v>
                </c:pt>
                <c:pt idx="4129">
                  <c:v>0.300034246575342</c:v>
                </c:pt>
                <c:pt idx="4130">
                  <c:v>0.300034246575342</c:v>
                </c:pt>
                <c:pt idx="4131">
                  <c:v>0.300034246575342</c:v>
                </c:pt>
                <c:pt idx="4132">
                  <c:v>0.300034246575342</c:v>
                </c:pt>
                <c:pt idx="4133">
                  <c:v>0.300034246575342</c:v>
                </c:pt>
                <c:pt idx="4134">
                  <c:v>0.300034246575342</c:v>
                </c:pt>
                <c:pt idx="4135">
                  <c:v>0.300034246575342</c:v>
                </c:pt>
                <c:pt idx="4136">
                  <c:v>0.300034246575342</c:v>
                </c:pt>
                <c:pt idx="4137">
                  <c:v>0.300034246575342</c:v>
                </c:pt>
                <c:pt idx="4138">
                  <c:v>0.300034246575342</c:v>
                </c:pt>
                <c:pt idx="4139">
                  <c:v>0.300034246575342</c:v>
                </c:pt>
                <c:pt idx="4140">
                  <c:v>0.300034246575342</c:v>
                </c:pt>
                <c:pt idx="4141">
                  <c:v>0.300034246575342</c:v>
                </c:pt>
                <c:pt idx="4142">
                  <c:v>0.300034246575342</c:v>
                </c:pt>
                <c:pt idx="4143">
                  <c:v>0.300034246575342</c:v>
                </c:pt>
                <c:pt idx="4144">
                  <c:v>0.300034246575342</c:v>
                </c:pt>
                <c:pt idx="4145">
                  <c:v>0.300034246575342</c:v>
                </c:pt>
                <c:pt idx="4146">
                  <c:v>0.300034246575342</c:v>
                </c:pt>
                <c:pt idx="4147">
                  <c:v>0.300034246575342</c:v>
                </c:pt>
                <c:pt idx="4148">
                  <c:v>0.300034246575342</c:v>
                </c:pt>
                <c:pt idx="4149">
                  <c:v>0.300034246575342</c:v>
                </c:pt>
                <c:pt idx="4150">
                  <c:v>0.300034246575342</c:v>
                </c:pt>
                <c:pt idx="4151">
                  <c:v>0.300034246575342</c:v>
                </c:pt>
                <c:pt idx="4152">
                  <c:v>0.300034246575342</c:v>
                </c:pt>
                <c:pt idx="4153">
                  <c:v>0.300034246575342</c:v>
                </c:pt>
                <c:pt idx="4154">
                  <c:v>0.300034246575342</c:v>
                </c:pt>
                <c:pt idx="4155">
                  <c:v>0.300034246575342</c:v>
                </c:pt>
                <c:pt idx="4156">
                  <c:v>0.300034246575342</c:v>
                </c:pt>
                <c:pt idx="4157">
                  <c:v>0.300034246575342</c:v>
                </c:pt>
                <c:pt idx="4158">
                  <c:v>0.300034246575342</c:v>
                </c:pt>
                <c:pt idx="4159">
                  <c:v>0.300034246575342</c:v>
                </c:pt>
                <c:pt idx="4160">
                  <c:v>0.300034246575342</c:v>
                </c:pt>
                <c:pt idx="4161">
                  <c:v>0.300034246575342</c:v>
                </c:pt>
                <c:pt idx="4162">
                  <c:v>0.300034246575342</c:v>
                </c:pt>
                <c:pt idx="4163">
                  <c:v>0.300034246575342</c:v>
                </c:pt>
                <c:pt idx="4164">
                  <c:v>0.300034246575342</c:v>
                </c:pt>
                <c:pt idx="4165">
                  <c:v>0.300034246575342</c:v>
                </c:pt>
                <c:pt idx="4166">
                  <c:v>0.300034246575342</c:v>
                </c:pt>
                <c:pt idx="4167">
                  <c:v>0.300034246575342</c:v>
                </c:pt>
                <c:pt idx="4168">
                  <c:v>0.300034246575342</c:v>
                </c:pt>
                <c:pt idx="4169">
                  <c:v>0.300034246575342</c:v>
                </c:pt>
                <c:pt idx="4170">
                  <c:v>0.300034246575342</c:v>
                </c:pt>
                <c:pt idx="4171">
                  <c:v>0.300034246575342</c:v>
                </c:pt>
                <c:pt idx="4172">
                  <c:v>0.300034246575342</c:v>
                </c:pt>
                <c:pt idx="4173">
                  <c:v>0.300034246575342</c:v>
                </c:pt>
                <c:pt idx="4174">
                  <c:v>0.287534246575342</c:v>
                </c:pt>
                <c:pt idx="4175">
                  <c:v>0.287534246575342</c:v>
                </c:pt>
                <c:pt idx="4176">
                  <c:v>0.287534246575342</c:v>
                </c:pt>
                <c:pt idx="4177">
                  <c:v>0.287534246575342</c:v>
                </c:pt>
                <c:pt idx="4178">
                  <c:v>0.287534246575342</c:v>
                </c:pt>
                <c:pt idx="4179">
                  <c:v>0.287534246575342</c:v>
                </c:pt>
                <c:pt idx="4180">
                  <c:v>0.287534246575342</c:v>
                </c:pt>
                <c:pt idx="4181">
                  <c:v>0.287534246575342</c:v>
                </c:pt>
                <c:pt idx="4182">
                  <c:v>0.287534246575342</c:v>
                </c:pt>
                <c:pt idx="4183">
                  <c:v>0.287534246575342</c:v>
                </c:pt>
                <c:pt idx="4184">
                  <c:v>0.287534246575342</c:v>
                </c:pt>
                <c:pt idx="4185">
                  <c:v>0.287534246575342</c:v>
                </c:pt>
                <c:pt idx="4186">
                  <c:v>0.287534246575342</c:v>
                </c:pt>
                <c:pt idx="4187">
                  <c:v>0.287534246575342</c:v>
                </c:pt>
                <c:pt idx="4188">
                  <c:v>0.287534246575342</c:v>
                </c:pt>
                <c:pt idx="4189">
                  <c:v>0.287534246575342</c:v>
                </c:pt>
                <c:pt idx="4190">
                  <c:v>0.287534246575342</c:v>
                </c:pt>
                <c:pt idx="4191">
                  <c:v>0.287534246575342</c:v>
                </c:pt>
                <c:pt idx="4192">
                  <c:v>0.287534246575342</c:v>
                </c:pt>
                <c:pt idx="4193">
                  <c:v>0.287534246575342</c:v>
                </c:pt>
                <c:pt idx="4194">
                  <c:v>0.287534246575342</c:v>
                </c:pt>
                <c:pt idx="4195">
                  <c:v>0.287534246575342</c:v>
                </c:pt>
                <c:pt idx="4196">
                  <c:v>0.287534246575342</c:v>
                </c:pt>
                <c:pt idx="4197">
                  <c:v>0.287534246575342</c:v>
                </c:pt>
                <c:pt idx="4198">
                  <c:v>0.287534246575342</c:v>
                </c:pt>
                <c:pt idx="4199">
                  <c:v>0.287534246575342</c:v>
                </c:pt>
                <c:pt idx="4200">
                  <c:v>0.287534246575342</c:v>
                </c:pt>
                <c:pt idx="4201">
                  <c:v>0.287534246575342</c:v>
                </c:pt>
                <c:pt idx="4202">
                  <c:v>0.287534246575342</c:v>
                </c:pt>
                <c:pt idx="4203">
                  <c:v>0.287534246575342</c:v>
                </c:pt>
                <c:pt idx="4204">
                  <c:v>0.287534246575342</c:v>
                </c:pt>
                <c:pt idx="4205">
                  <c:v>0.287534246575342</c:v>
                </c:pt>
                <c:pt idx="4206">
                  <c:v>0.287534246575342</c:v>
                </c:pt>
                <c:pt idx="4207">
                  <c:v>0.287534246575342</c:v>
                </c:pt>
                <c:pt idx="4208">
                  <c:v>0.287534246575342</c:v>
                </c:pt>
                <c:pt idx="4209">
                  <c:v>0.287534246575342</c:v>
                </c:pt>
                <c:pt idx="4210">
                  <c:v>0.287534246575342</c:v>
                </c:pt>
                <c:pt idx="4211">
                  <c:v>0.287534246575342</c:v>
                </c:pt>
                <c:pt idx="4212">
                  <c:v>0.287534246575342</c:v>
                </c:pt>
                <c:pt idx="4213">
                  <c:v>0.287534246575342</c:v>
                </c:pt>
                <c:pt idx="4214">
                  <c:v>0.287534246575342</c:v>
                </c:pt>
                <c:pt idx="4215">
                  <c:v>0.287534246575342</c:v>
                </c:pt>
                <c:pt idx="4216">
                  <c:v>0.287534246575342</c:v>
                </c:pt>
                <c:pt idx="4217">
                  <c:v>0.287534246575342</c:v>
                </c:pt>
                <c:pt idx="4218">
                  <c:v>0.287534246575342</c:v>
                </c:pt>
                <c:pt idx="4219">
                  <c:v>0.287534246575342</c:v>
                </c:pt>
                <c:pt idx="4220">
                  <c:v>0.287534246575342</c:v>
                </c:pt>
                <c:pt idx="4221">
                  <c:v>0.287534246575342</c:v>
                </c:pt>
                <c:pt idx="4222">
                  <c:v>0.287534246575342</c:v>
                </c:pt>
                <c:pt idx="4223">
                  <c:v>0.287534246575342</c:v>
                </c:pt>
                <c:pt idx="4224">
                  <c:v>0.287534246575342</c:v>
                </c:pt>
                <c:pt idx="4225">
                  <c:v>0.287534246575342</c:v>
                </c:pt>
                <c:pt idx="4226">
                  <c:v>0.287534246575342</c:v>
                </c:pt>
                <c:pt idx="4227">
                  <c:v>0.287534246575342</c:v>
                </c:pt>
                <c:pt idx="4228">
                  <c:v>0.287534246575342</c:v>
                </c:pt>
                <c:pt idx="4229">
                  <c:v>0.287534246575342</c:v>
                </c:pt>
                <c:pt idx="4230">
                  <c:v>0.287534246575342</c:v>
                </c:pt>
                <c:pt idx="4231">
                  <c:v>0.287534246575342</c:v>
                </c:pt>
                <c:pt idx="4232">
                  <c:v>0.287534246575342</c:v>
                </c:pt>
                <c:pt idx="4233">
                  <c:v>0.287534246575342</c:v>
                </c:pt>
                <c:pt idx="4234">
                  <c:v>0.287534246575342</c:v>
                </c:pt>
                <c:pt idx="4235">
                  <c:v>0.287534246575342</c:v>
                </c:pt>
                <c:pt idx="4236">
                  <c:v>0.287534246575342</c:v>
                </c:pt>
                <c:pt idx="4237">
                  <c:v>0.287534246575342</c:v>
                </c:pt>
                <c:pt idx="4238">
                  <c:v>0.287534246575342</c:v>
                </c:pt>
                <c:pt idx="4239">
                  <c:v>0.287534246575342</c:v>
                </c:pt>
                <c:pt idx="4240">
                  <c:v>0.287534246575342</c:v>
                </c:pt>
                <c:pt idx="4241">
                  <c:v>0.287534246575342</c:v>
                </c:pt>
                <c:pt idx="4242">
                  <c:v>0.287534246575342</c:v>
                </c:pt>
                <c:pt idx="4243">
                  <c:v>0.287534246575342</c:v>
                </c:pt>
                <c:pt idx="4244">
                  <c:v>0.287534246575342</c:v>
                </c:pt>
                <c:pt idx="4245">
                  <c:v>0.287534246575342</c:v>
                </c:pt>
                <c:pt idx="4246">
                  <c:v>0.287534246575342</c:v>
                </c:pt>
                <c:pt idx="4247">
                  <c:v>0.287534246575342</c:v>
                </c:pt>
                <c:pt idx="4248">
                  <c:v>0.287534246575342</c:v>
                </c:pt>
                <c:pt idx="4249">
                  <c:v>0.287534246575342</c:v>
                </c:pt>
                <c:pt idx="4250">
                  <c:v>0.287534246575342</c:v>
                </c:pt>
                <c:pt idx="4251">
                  <c:v>0.287534246575342</c:v>
                </c:pt>
                <c:pt idx="4252">
                  <c:v>0.287534246575342</c:v>
                </c:pt>
                <c:pt idx="4253">
                  <c:v>0.287534246575342</c:v>
                </c:pt>
                <c:pt idx="4254">
                  <c:v>0.287534246575342</c:v>
                </c:pt>
                <c:pt idx="4255">
                  <c:v>0.287534246575342</c:v>
                </c:pt>
                <c:pt idx="4256">
                  <c:v>0.287534246575342</c:v>
                </c:pt>
                <c:pt idx="4257">
                  <c:v>0.287534246575342</c:v>
                </c:pt>
                <c:pt idx="4258">
                  <c:v>0.287534246575342</c:v>
                </c:pt>
                <c:pt idx="4259">
                  <c:v>0.287534246575342</c:v>
                </c:pt>
                <c:pt idx="4260">
                  <c:v>0.287534246575342</c:v>
                </c:pt>
                <c:pt idx="4261">
                  <c:v>0.287534246575342</c:v>
                </c:pt>
                <c:pt idx="4262">
                  <c:v>0.287534246575342</c:v>
                </c:pt>
                <c:pt idx="4263">
                  <c:v>0.287534246575342</c:v>
                </c:pt>
                <c:pt idx="4264">
                  <c:v>0.287534246575342</c:v>
                </c:pt>
                <c:pt idx="4265">
                  <c:v>0.287534246575342</c:v>
                </c:pt>
                <c:pt idx="4266">
                  <c:v>0.287534246575342</c:v>
                </c:pt>
                <c:pt idx="4267">
                  <c:v>0.287534246575342</c:v>
                </c:pt>
                <c:pt idx="4268">
                  <c:v>0.287534246575342</c:v>
                </c:pt>
                <c:pt idx="4269">
                  <c:v>0.287534246575342</c:v>
                </c:pt>
                <c:pt idx="4270">
                  <c:v>0.287534246575342</c:v>
                </c:pt>
                <c:pt idx="4271">
                  <c:v>0.287534246575342</c:v>
                </c:pt>
                <c:pt idx="4272">
                  <c:v>0.287534246575342</c:v>
                </c:pt>
                <c:pt idx="4273">
                  <c:v>0.287534246575342</c:v>
                </c:pt>
                <c:pt idx="4274">
                  <c:v>0.287534246575342</c:v>
                </c:pt>
                <c:pt idx="4275">
                  <c:v>0.287534246575342</c:v>
                </c:pt>
                <c:pt idx="4276">
                  <c:v>0.287534246575342</c:v>
                </c:pt>
                <c:pt idx="4277">
                  <c:v>0.287534246575342</c:v>
                </c:pt>
                <c:pt idx="4278">
                  <c:v>0.287534246575342</c:v>
                </c:pt>
                <c:pt idx="4279">
                  <c:v>0.287534246575342</c:v>
                </c:pt>
                <c:pt idx="4280">
                  <c:v>0.287534246575342</c:v>
                </c:pt>
                <c:pt idx="4281">
                  <c:v>0.287534246575342</c:v>
                </c:pt>
                <c:pt idx="4282">
                  <c:v>0.287534246575342</c:v>
                </c:pt>
                <c:pt idx="4283">
                  <c:v>0.287534246575342</c:v>
                </c:pt>
                <c:pt idx="4284">
                  <c:v>0.287534246575342</c:v>
                </c:pt>
                <c:pt idx="4285">
                  <c:v>0.287534246575342</c:v>
                </c:pt>
                <c:pt idx="4286">
                  <c:v>0.287534246575342</c:v>
                </c:pt>
                <c:pt idx="4287">
                  <c:v>0.287534246575342</c:v>
                </c:pt>
                <c:pt idx="4288">
                  <c:v>0.287534246575342</c:v>
                </c:pt>
                <c:pt idx="4289">
                  <c:v>0.287534246575342</c:v>
                </c:pt>
                <c:pt idx="4290">
                  <c:v>0.287534246575342</c:v>
                </c:pt>
                <c:pt idx="4291">
                  <c:v>0.287534246575342</c:v>
                </c:pt>
                <c:pt idx="4292">
                  <c:v>0.287534246575342</c:v>
                </c:pt>
                <c:pt idx="4293">
                  <c:v>0.287534246575342</c:v>
                </c:pt>
                <c:pt idx="4294">
                  <c:v>0.287534246575342</c:v>
                </c:pt>
                <c:pt idx="4295">
                  <c:v>0.287534246575342</c:v>
                </c:pt>
                <c:pt idx="4296">
                  <c:v>0.287534246575342</c:v>
                </c:pt>
                <c:pt idx="4297">
                  <c:v>0.287534246575342</c:v>
                </c:pt>
                <c:pt idx="4298">
                  <c:v>0.287534246575342</c:v>
                </c:pt>
                <c:pt idx="4299">
                  <c:v>0.287534246575342</c:v>
                </c:pt>
                <c:pt idx="4300">
                  <c:v>0.287534246575342</c:v>
                </c:pt>
                <c:pt idx="4301">
                  <c:v>0.287534246575342</c:v>
                </c:pt>
                <c:pt idx="4302">
                  <c:v>0.287534246575342</c:v>
                </c:pt>
                <c:pt idx="4303">
                  <c:v>0.287534246575342</c:v>
                </c:pt>
                <c:pt idx="4304">
                  <c:v>0.287534246575342</c:v>
                </c:pt>
                <c:pt idx="4305">
                  <c:v>0.287534246575342</c:v>
                </c:pt>
                <c:pt idx="4306">
                  <c:v>0.287534246575342</c:v>
                </c:pt>
                <c:pt idx="4307">
                  <c:v>0.287534246575342</c:v>
                </c:pt>
                <c:pt idx="4308">
                  <c:v>0.287534246575342</c:v>
                </c:pt>
                <c:pt idx="4309">
                  <c:v>0.287534246575342</c:v>
                </c:pt>
                <c:pt idx="4310">
                  <c:v>0.287534246575342</c:v>
                </c:pt>
                <c:pt idx="4311">
                  <c:v>0.287534246575342</c:v>
                </c:pt>
                <c:pt idx="4312">
                  <c:v>0.287534246575342</c:v>
                </c:pt>
                <c:pt idx="4313">
                  <c:v>0.287534246575342</c:v>
                </c:pt>
                <c:pt idx="4314">
                  <c:v>0.287534246575342</c:v>
                </c:pt>
                <c:pt idx="4315">
                  <c:v>0.287534246575342</c:v>
                </c:pt>
                <c:pt idx="4316">
                  <c:v>0.287534246575342</c:v>
                </c:pt>
                <c:pt idx="4317">
                  <c:v>0.287534246575342</c:v>
                </c:pt>
                <c:pt idx="4318">
                  <c:v>0.287534246575342</c:v>
                </c:pt>
                <c:pt idx="4319">
                  <c:v>0.287534246575342</c:v>
                </c:pt>
                <c:pt idx="4320">
                  <c:v>0.287534246575342</c:v>
                </c:pt>
                <c:pt idx="4321">
                  <c:v>0.287534246575342</c:v>
                </c:pt>
                <c:pt idx="4322">
                  <c:v>0.287534246575342</c:v>
                </c:pt>
                <c:pt idx="4323">
                  <c:v>0.287534246575342</c:v>
                </c:pt>
                <c:pt idx="4324">
                  <c:v>0.287534246575342</c:v>
                </c:pt>
                <c:pt idx="4325">
                  <c:v>0.287534246575342</c:v>
                </c:pt>
                <c:pt idx="4326">
                  <c:v>0.287534246575342</c:v>
                </c:pt>
                <c:pt idx="4327">
                  <c:v>0.287534246575342</c:v>
                </c:pt>
                <c:pt idx="4328">
                  <c:v>0.287534246575342</c:v>
                </c:pt>
                <c:pt idx="4329">
                  <c:v>0.287534246575342</c:v>
                </c:pt>
                <c:pt idx="4330">
                  <c:v>0.287534246575342</c:v>
                </c:pt>
                <c:pt idx="4331">
                  <c:v>0.287534246575342</c:v>
                </c:pt>
                <c:pt idx="4332">
                  <c:v>0.287534246575342</c:v>
                </c:pt>
                <c:pt idx="4333">
                  <c:v>0.287534246575342</c:v>
                </c:pt>
                <c:pt idx="4334">
                  <c:v>0.287534246575342</c:v>
                </c:pt>
                <c:pt idx="4335">
                  <c:v>0.287534246575342</c:v>
                </c:pt>
                <c:pt idx="4336">
                  <c:v>0.287534246575342</c:v>
                </c:pt>
                <c:pt idx="4337">
                  <c:v>0.287534246575342</c:v>
                </c:pt>
                <c:pt idx="4338">
                  <c:v>0.287534246575342</c:v>
                </c:pt>
                <c:pt idx="4339">
                  <c:v>0.287534246575342</c:v>
                </c:pt>
                <c:pt idx="4340">
                  <c:v>0.287534246575342</c:v>
                </c:pt>
                <c:pt idx="4341">
                  <c:v>0.287534246575342</c:v>
                </c:pt>
                <c:pt idx="4342">
                  <c:v>0.287534246575342</c:v>
                </c:pt>
                <c:pt idx="4343">
                  <c:v>0.287534246575342</c:v>
                </c:pt>
                <c:pt idx="4344">
                  <c:v>0.287534246575342</c:v>
                </c:pt>
                <c:pt idx="4345">
                  <c:v>0.287534246575342</c:v>
                </c:pt>
                <c:pt idx="4346">
                  <c:v>0.287534246575342</c:v>
                </c:pt>
                <c:pt idx="4347">
                  <c:v>0.287534246575342</c:v>
                </c:pt>
                <c:pt idx="4348">
                  <c:v>0.287534246575342</c:v>
                </c:pt>
                <c:pt idx="4349">
                  <c:v>0.287534246575342</c:v>
                </c:pt>
                <c:pt idx="4350">
                  <c:v>0.287534246575342</c:v>
                </c:pt>
                <c:pt idx="4351">
                  <c:v>0.287534246575342</c:v>
                </c:pt>
                <c:pt idx="4352">
                  <c:v>0.287534246575342</c:v>
                </c:pt>
                <c:pt idx="4353">
                  <c:v>0.287534246575342</c:v>
                </c:pt>
                <c:pt idx="4354">
                  <c:v>0.287534246575342</c:v>
                </c:pt>
                <c:pt idx="4355">
                  <c:v>0.287534246575342</c:v>
                </c:pt>
                <c:pt idx="4356">
                  <c:v>0.287534246575342</c:v>
                </c:pt>
                <c:pt idx="4357">
                  <c:v>0.287534246575342</c:v>
                </c:pt>
                <c:pt idx="4358">
                  <c:v>0.287534246575342</c:v>
                </c:pt>
                <c:pt idx="4359">
                  <c:v>0.287534246575342</c:v>
                </c:pt>
                <c:pt idx="4360">
                  <c:v>0.287534246575342</c:v>
                </c:pt>
                <c:pt idx="4361">
                  <c:v>0.287534246575342</c:v>
                </c:pt>
                <c:pt idx="4362">
                  <c:v>0.287534246575342</c:v>
                </c:pt>
                <c:pt idx="4363">
                  <c:v>0.287534246575342</c:v>
                </c:pt>
                <c:pt idx="4364">
                  <c:v>0.287534246575342</c:v>
                </c:pt>
                <c:pt idx="4365">
                  <c:v>0.287534246575342</c:v>
                </c:pt>
                <c:pt idx="4366">
                  <c:v>0.287534246575342</c:v>
                </c:pt>
                <c:pt idx="4367">
                  <c:v>0.287534246575342</c:v>
                </c:pt>
                <c:pt idx="4368">
                  <c:v>0.287534246575342</c:v>
                </c:pt>
                <c:pt idx="4369">
                  <c:v>0.287534246575342</c:v>
                </c:pt>
                <c:pt idx="4370">
                  <c:v>0.287534246575342</c:v>
                </c:pt>
                <c:pt idx="4371">
                  <c:v>0.287534246575342</c:v>
                </c:pt>
                <c:pt idx="4372">
                  <c:v>0.287534246575342</c:v>
                </c:pt>
                <c:pt idx="4373">
                  <c:v>0.287534246575342</c:v>
                </c:pt>
                <c:pt idx="4374">
                  <c:v>0.287534246575342</c:v>
                </c:pt>
                <c:pt idx="4375">
                  <c:v>0.287534246575342</c:v>
                </c:pt>
                <c:pt idx="4376">
                  <c:v>0.287534246575342</c:v>
                </c:pt>
                <c:pt idx="4377">
                  <c:v>0.287534246575342</c:v>
                </c:pt>
                <c:pt idx="4378">
                  <c:v>0.287534246575342</c:v>
                </c:pt>
                <c:pt idx="4379">
                  <c:v>0.287534246575342</c:v>
                </c:pt>
                <c:pt idx="4380">
                  <c:v>0.287534246575342</c:v>
                </c:pt>
                <c:pt idx="4381">
                  <c:v>0.287534246575342</c:v>
                </c:pt>
                <c:pt idx="4382">
                  <c:v>0.287534246575342</c:v>
                </c:pt>
                <c:pt idx="4383">
                  <c:v>0.287534246575342</c:v>
                </c:pt>
                <c:pt idx="4384">
                  <c:v>0.287534246575342</c:v>
                </c:pt>
                <c:pt idx="4385">
                  <c:v>0.287534246575342</c:v>
                </c:pt>
                <c:pt idx="4386">
                  <c:v>0.287534246575342</c:v>
                </c:pt>
                <c:pt idx="4387">
                  <c:v>0.287534246575342</c:v>
                </c:pt>
                <c:pt idx="4388">
                  <c:v>0.287534246575342</c:v>
                </c:pt>
                <c:pt idx="4389">
                  <c:v>0.287534246575342</c:v>
                </c:pt>
                <c:pt idx="4390">
                  <c:v>0.287534246575342</c:v>
                </c:pt>
                <c:pt idx="4391">
                  <c:v>0.287534246575342</c:v>
                </c:pt>
                <c:pt idx="4392">
                  <c:v>0.287534246575342</c:v>
                </c:pt>
                <c:pt idx="4393">
                  <c:v>0.287534246575342</c:v>
                </c:pt>
                <c:pt idx="4394">
                  <c:v>0.287534246575342</c:v>
                </c:pt>
                <c:pt idx="4395">
                  <c:v>0.287534246575342</c:v>
                </c:pt>
                <c:pt idx="4396">
                  <c:v>0.287534246575342</c:v>
                </c:pt>
                <c:pt idx="4397">
                  <c:v>0.287534246575342</c:v>
                </c:pt>
                <c:pt idx="4398">
                  <c:v>0.287534246575342</c:v>
                </c:pt>
                <c:pt idx="4399">
                  <c:v>0.287534246575342</c:v>
                </c:pt>
                <c:pt idx="4400">
                  <c:v>0.287534246575342</c:v>
                </c:pt>
                <c:pt idx="4401">
                  <c:v>0.287534246575342</c:v>
                </c:pt>
                <c:pt idx="4402">
                  <c:v>0.287534246575342</c:v>
                </c:pt>
                <c:pt idx="4403">
                  <c:v>0.287534246575342</c:v>
                </c:pt>
                <c:pt idx="4404">
                  <c:v>0.287534246575342</c:v>
                </c:pt>
                <c:pt idx="4405">
                  <c:v>0.287534246575342</c:v>
                </c:pt>
                <c:pt idx="4406">
                  <c:v>0.287534246575342</c:v>
                </c:pt>
                <c:pt idx="4407">
                  <c:v>0.287534246575342</c:v>
                </c:pt>
                <c:pt idx="4408">
                  <c:v>0.287534246575342</c:v>
                </c:pt>
                <c:pt idx="4409">
                  <c:v>0.287534246575342</c:v>
                </c:pt>
                <c:pt idx="4410">
                  <c:v>0.287534246575342</c:v>
                </c:pt>
                <c:pt idx="4411">
                  <c:v>0.287534246575342</c:v>
                </c:pt>
                <c:pt idx="4412">
                  <c:v>0.287534246575342</c:v>
                </c:pt>
                <c:pt idx="4413">
                  <c:v>0.287534246575342</c:v>
                </c:pt>
                <c:pt idx="4414">
                  <c:v>0.287534246575342</c:v>
                </c:pt>
                <c:pt idx="4415">
                  <c:v>0.287534246575342</c:v>
                </c:pt>
                <c:pt idx="4416">
                  <c:v>0.287534246575342</c:v>
                </c:pt>
                <c:pt idx="4417">
                  <c:v>0.287534246575342</c:v>
                </c:pt>
                <c:pt idx="4418">
                  <c:v>0.287534246575342</c:v>
                </c:pt>
                <c:pt idx="4419">
                  <c:v>0.287534246575342</c:v>
                </c:pt>
                <c:pt idx="4420">
                  <c:v>0.287534246575342</c:v>
                </c:pt>
                <c:pt idx="4421">
                  <c:v>0.287534246575342</c:v>
                </c:pt>
                <c:pt idx="4422">
                  <c:v>0.287534246575342</c:v>
                </c:pt>
                <c:pt idx="4423">
                  <c:v>0.287534246575342</c:v>
                </c:pt>
                <c:pt idx="4424">
                  <c:v>0.287534246575342</c:v>
                </c:pt>
                <c:pt idx="4425">
                  <c:v>0.287534246575342</c:v>
                </c:pt>
                <c:pt idx="4426">
                  <c:v>0.287534246575342</c:v>
                </c:pt>
                <c:pt idx="4427">
                  <c:v>0.287534246575342</c:v>
                </c:pt>
                <c:pt idx="4428">
                  <c:v>0.287534246575342</c:v>
                </c:pt>
                <c:pt idx="4429">
                  <c:v>0.287534246575342</c:v>
                </c:pt>
                <c:pt idx="4430">
                  <c:v>0.287534246575342</c:v>
                </c:pt>
                <c:pt idx="4431">
                  <c:v>0.287534246575342</c:v>
                </c:pt>
                <c:pt idx="4432">
                  <c:v>0.287534246575342</c:v>
                </c:pt>
                <c:pt idx="4433">
                  <c:v>0.287534246575342</c:v>
                </c:pt>
                <c:pt idx="4434">
                  <c:v>0.287534246575342</c:v>
                </c:pt>
                <c:pt idx="4435">
                  <c:v>0.275034246575342</c:v>
                </c:pt>
                <c:pt idx="4436">
                  <c:v>0.275034246575342</c:v>
                </c:pt>
                <c:pt idx="4437">
                  <c:v>0.275034246575342</c:v>
                </c:pt>
                <c:pt idx="4438">
                  <c:v>0.275034246575342</c:v>
                </c:pt>
                <c:pt idx="4439">
                  <c:v>0.275034246575342</c:v>
                </c:pt>
                <c:pt idx="4440">
                  <c:v>0.275034246575342</c:v>
                </c:pt>
                <c:pt idx="4441">
                  <c:v>0.275034246575342</c:v>
                </c:pt>
                <c:pt idx="4442">
                  <c:v>0.275034246575342</c:v>
                </c:pt>
                <c:pt idx="4443">
                  <c:v>0.275034246575342</c:v>
                </c:pt>
                <c:pt idx="4444">
                  <c:v>0.275034246575342</c:v>
                </c:pt>
                <c:pt idx="4445">
                  <c:v>0.275034246575342</c:v>
                </c:pt>
                <c:pt idx="4446">
                  <c:v>0.275034246575342</c:v>
                </c:pt>
                <c:pt idx="4447">
                  <c:v>0.275034246575342</c:v>
                </c:pt>
                <c:pt idx="4448">
                  <c:v>0.275034246575342</c:v>
                </c:pt>
                <c:pt idx="4449">
                  <c:v>0.275034246575342</c:v>
                </c:pt>
                <c:pt idx="4450">
                  <c:v>0.275034246575342</c:v>
                </c:pt>
                <c:pt idx="4451">
                  <c:v>0.275034246575342</c:v>
                </c:pt>
                <c:pt idx="4452">
                  <c:v>0.275034246575342</c:v>
                </c:pt>
                <c:pt idx="4453">
                  <c:v>0.275034246575342</c:v>
                </c:pt>
                <c:pt idx="4454">
                  <c:v>0.275034246575342</c:v>
                </c:pt>
                <c:pt idx="4455">
                  <c:v>0.275034246575342</c:v>
                </c:pt>
                <c:pt idx="4456">
                  <c:v>0.275034246575342</c:v>
                </c:pt>
                <c:pt idx="4457">
                  <c:v>0.275034246575342</c:v>
                </c:pt>
                <c:pt idx="4458">
                  <c:v>0.275034246575342</c:v>
                </c:pt>
                <c:pt idx="4459">
                  <c:v>0.275034246575342</c:v>
                </c:pt>
                <c:pt idx="4460">
                  <c:v>0.275034246575342</c:v>
                </c:pt>
                <c:pt idx="4461">
                  <c:v>0.275034246575342</c:v>
                </c:pt>
                <c:pt idx="4462">
                  <c:v>0.275034246575342</c:v>
                </c:pt>
                <c:pt idx="4463">
                  <c:v>0.275034246575342</c:v>
                </c:pt>
                <c:pt idx="4464">
                  <c:v>0.275034246575342</c:v>
                </c:pt>
                <c:pt idx="4465">
                  <c:v>0.275034246575342</c:v>
                </c:pt>
                <c:pt idx="4466">
                  <c:v>0.275034246575342</c:v>
                </c:pt>
                <c:pt idx="4467">
                  <c:v>0.275034246575342</c:v>
                </c:pt>
                <c:pt idx="4468">
                  <c:v>0.275034246575342</c:v>
                </c:pt>
                <c:pt idx="4469">
                  <c:v>0.275034246575342</c:v>
                </c:pt>
                <c:pt idx="4470">
                  <c:v>0.275034246575342</c:v>
                </c:pt>
                <c:pt idx="4471">
                  <c:v>0.275034246575342</c:v>
                </c:pt>
                <c:pt idx="4472">
                  <c:v>0.275034246575342</c:v>
                </c:pt>
                <c:pt idx="4473">
                  <c:v>0.275034246575342</c:v>
                </c:pt>
                <c:pt idx="4474">
                  <c:v>0.275034246575342</c:v>
                </c:pt>
                <c:pt idx="4475">
                  <c:v>0.275034246575342</c:v>
                </c:pt>
                <c:pt idx="4476">
                  <c:v>0.275034246575342</c:v>
                </c:pt>
                <c:pt idx="4477">
                  <c:v>0.275034246575342</c:v>
                </c:pt>
                <c:pt idx="4478">
                  <c:v>0.275034246575342</c:v>
                </c:pt>
                <c:pt idx="4479">
                  <c:v>0.275034246575342</c:v>
                </c:pt>
                <c:pt idx="4480">
                  <c:v>0.275034246575342</c:v>
                </c:pt>
                <c:pt idx="4481">
                  <c:v>0.275034246575342</c:v>
                </c:pt>
                <c:pt idx="4482">
                  <c:v>0.275034246575342</c:v>
                </c:pt>
                <c:pt idx="4483">
                  <c:v>0.275034246575342</c:v>
                </c:pt>
                <c:pt idx="4484">
                  <c:v>0.275034246575342</c:v>
                </c:pt>
                <c:pt idx="4485">
                  <c:v>0.275034246575342</c:v>
                </c:pt>
                <c:pt idx="4486">
                  <c:v>0.275034246575342</c:v>
                </c:pt>
                <c:pt idx="4487">
                  <c:v>0.275034246575342</c:v>
                </c:pt>
                <c:pt idx="4488">
                  <c:v>0.275034246575342</c:v>
                </c:pt>
                <c:pt idx="4489">
                  <c:v>0.275034246575342</c:v>
                </c:pt>
                <c:pt idx="4490">
                  <c:v>0.275034246575342</c:v>
                </c:pt>
                <c:pt idx="4491">
                  <c:v>0.275034246575342</c:v>
                </c:pt>
                <c:pt idx="4492">
                  <c:v>0.275034246575342</c:v>
                </c:pt>
                <c:pt idx="4493">
                  <c:v>0.275034246575342</c:v>
                </c:pt>
                <c:pt idx="4494">
                  <c:v>0.275034246575342</c:v>
                </c:pt>
                <c:pt idx="4495">
                  <c:v>0.275034246575342</c:v>
                </c:pt>
                <c:pt idx="4496">
                  <c:v>0.275034246575342</c:v>
                </c:pt>
                <c:pt idx="4497">
                  <c:v>0.275034246575342</c:v>
                </c:pt>
                <c:pt idx="4498">
                  <c:v>0.275034246575342</c:v>
                </c:pt>
                <c:pt idx="4499">
                  <c:v>0.275034246575342</c:v>
                </c:pt>
                <c:pt idx="4500">
                  <c:v>0.275034246575342</c:v>
                </c:pt>
                <c:pt idx="4501">
                  <c:v>0.275034246575342</c:v>
                </c:pt>
                <c:pt idx="4502">
                  <c:v>0.275034246575342</c:v>
                </c:pt>
                <c:pt idx="4503">
                  <c:v>0.275034246575342</c:v>
                </c:pt>
                <c:pt idx="4504">
                  <c:v>0.275034246575342</c:v>
                </c:pt>
                <c:pt idx="4505">
                  <c:v>0.275034246575342</c:v>
                </c:pt>
                <c:pt idx="4506">
                  <c:v>0.275034246575342</c:v>
                </c:pt>
                <c:pt idx="4507">
                  <c:v>0.275034246575342</c:v>
                </c:pt>
                <c:pt idx="4508">
                  <c:v>0.275034246575342</c:v>
                </c:pt>
                <c:pt idx="4509">
                  <c:v>0.275034246575342</c:v>
                </c:pt>
                <c:pt idx="4510">
                  <c:v>0.275034246575342</c:v>
                </c:pt>
                <c:pt idx="4511">
                  <c:v>0.275034246575342</c:v>
                </c:pt>
                <c:pt idx="4512">
                  <c:v>0.275034246575342</c:v>
                </c:pt>
                <c:pt idx="4513">
                  <c:v>0.275034246575342</c:v>
                </c:pt>
                <c:pt idx="4514">
                  <c:v>0.275034246575342</c:v>
                </c:pt>
                <c:pt idx="4515">
                  <c:v>0.275034246575342</c:v>
                </c:pt>
                <c:pt idx="4516">
                  <c:v>0.275034246575342</c:v>
                </c:pt>
                <c:pt idx="4517">
                  <c:v>0.275034246575342</c:v>
                </c:pt>
                <c:pt idx="4518">
                  <c:v>0.275034246575342</c:v>
                </c:pt>
                <c:pt idx="4519">
                  <c:v>0.275034246575342</c:v>
                </c:pt>
                <c:pt idx="4520">
                  <c:v>0.275034246575342</c:v>
                </c:pt>
                <c:pt idx="4521">
                  <c:v>0.275034246575342</c:v>
                </c:pt>
                <c:pt idx="4522">
                  <c:v>0.275034246575342</c:v>
                </c:pt>
                <c:pt idx="4523">
                  <c:v>0.275034246575342</c:v>
                </c:pt>
                <c:pt idx="4524">
                  <c:v>0.275034246575342</c:v>
                </c:pt>
                <c:pt idx="4525">
                  <c:v>0.275034246575342</c:v>
                </c:pt>
                <c:pt idx="4526">
                  <c:v>0.275034246575342</c:v>
                </c:pt>
                <c:pt idx="4527">
                  <c:v>0.275034246575342</c:v>
                </c:pt>
                <c:pt idx="4528">
                  <c:v>0.275034246575342</c:v>
                </c:pt>
                <c:pt idx="4529">
                  <c:v>0.275034246575342</c:v>
                </c:pt>
                <c:pt idx="4530">
                  <c:v>0.275034246575342</c:v>
                </c:pt>
                <c:pt idx="4531">
                  <c:v>0.275034246575342</c:v>
                </c:pt>
                <c:pt idx="4532">
                  <c:v>0.275034246575342</c:v>
                </c:pt>
                <c:pt idx="4533">
                  <c:v>0.275034246575342</c:v>
                </c:pt>
                <c:pt idx="4534">
                  <c:v>0.275034246575342</c:v>
                </c:pt>
                <c:pt idx="4535">
                  <c:v>0.275034246575342</c:v>
                </c:pt>
                <c:pt idx="4536">
                  <c:v>0.275034246575342</c:v>
                </c:pt>
                <c:pt idx="4537">
                  <c:v>0.275034246575342</c:v>
                </c:pt>
                <c:pt idx="4538">
                  <c:v>0.275034246575342</c:v>
                </c:pt>
                <c:pt idx="4539">
                  <c:v>0.275034246575342</c:v>
                </c:pt>
                <c:pt idx="4540">
                  <c:v>0.275034246575342</c:v>
                </c:pt>
                <c:pt idx="4541">
                  <c:v>0.275034246575342</c:v>
                </c:pt>
                <c:pt idx="4542">
                  <c:v>0.275034246575342</c:v>
                </c:pt>
                <c:pt idx="4543">
                  <c:v>0.275034246575342</c:v>
                </c:pt>
                <c:pt idx="4544">
                  <c:v>0.275034246575342</c:v>
                </c:pt>
                <c:pt idx="4545">
                  <c:v>0.275034246575342</c:v>
                </c:pt>
                <c:pt idx="4546">
                  <c:v>0.275034246575342</c:v>
                </c:pt>
                <c:pt idx="4547">
                  <c:v>0.275034246575342</c:v>
                </c:pt>
                <c:pt idx="4548">
                  <c:v>0.275034246575342</c:v>
                </c:pt>
                <c:pt idx="4549">
                  <c:v>0.275034246575342</c:v>
                </c:pt>
                <c:pt idx="4550">
                  <c:v>0.275034246575342</c:v>
                </c:pt>
                <c:pt idx="4551">
                  <c:v>0.275034246575342</c:v>
                </c:pt>
                <c:pt idx="4552">
                  <c:v>0.275034246575342</c:v>
                </c:pt>
                <c:pt idx="4553">
                  <c:v>0.275034246575342</c:v>
                </c:pt>
                <c:pt idx="4554">
                  <c:v>0.275034246575342</c:v>
                </c:pt>
                <c:pt idx="4555">
                  <c:v>0.275034246575342</c:v>
                </c:pt>
                <c:pt idx="4556">
                  <c:v>0.275034246575342</c:v>
                </c:pt>
                <c:pt idx="4557">
                  <c:v>0.275034246575342</c:v>
                </c:pt>
                <c:pt idx="4558">
                  <c:v>0.275034246575342</c:v>
                </c:pt>
                <c:pt idx="4559">
                  <c:v>0.275034246575342</c:v>
                </c:pt>
                <c:pt idx="4560">
                  <c:v>0.275034246575342</c:v>
                </c:pt>
                <c:pt idx="4561">
                  <c:v>0.275034246575342</c:v>
                </c:pt>
                <c:pt idx="4562">
                  <c:v>0.275034246575342</c:v>
                </c:pt>
                <c:pt idx="4563">
                  <c:v>0.275034246575342</c:v>
                </c:pt>
                <c:pt idx="4564">
                  <c:v>0.275034246575342</c:v>
                </c:pt>
                <c:pt idx="4565">
                  <c:v>0.275034246575342</c:v>
                </c:pt>
                <c:pt idx="4566">
                  <c:v>0.275034246575342</c:v>
                </c:pt>
                <c:pt idx="4567">
                  <c:v>0.275034246575342</c:v>
                </c:pt>
                <c:pt idx="4568">
                  <c:v>0.275034246575342</c:v>
                </c:pt>
                <c:pt idx="4569">
                  <c:v>0.275034246575342</c:v>
                </c:pt>
                <c:pt idx="4570">
                  <c:v>0.275034246575342</c:v>
                </c:pt>
                <c:pt idx="4571">
                  <c:v>0.275034246575342</c:v>
                </c:pt>
                <c:pt idx="4572">
                  <c:v>0.275034246575342</c:v>
                </c:pt>
                <c:pt idx="4573">
                  <c:v>0.275034246575342</c:v>
                </c:pt>
                <c:pt idx="4574">
                  <c:v>0.275034246575342</c:v>
                </c:pt>
                <c:pt idx="4575">
                  <c:v>0.275034246575342</c:v>
                </c:pt>
                <c:pt idx="4576">
                  <c:v>0.275034246575342</c:v>
                </c:pt>
                <c:pt idx="4577">
                  <c:v>0.275034246575342</c:v>
                </c:pt>
                <c:pt idx="4578">
                  <c:v>0.275034246575342</c:v>
                </c:pt>
                <c:pt idx="4579">
                  <c:v>0.275034246575342</c:v>
                </c:pt>
                <c:pt idx="4580">
                  <c:v>0.275034246575342</c:v>
                </c:pt>
                <c:pt idx="4581">
                  <c:v>0.275034246575342</c:v>
                </c:pt>
                <c:pt idx="4582">
                  <c:v>0.275034246575342</c:v>
                </c:pt>
                <c:pt idx="4583">
                  <c:v>0.275034246575342</c:v>
                </c:pt>
                <c:pt idx="4584">
                  <c:v>0.275034246575342</c:v>
                </c:pt>
                <c:pt idx="4585">
                  <c:v>0.275034246575342</c:v>
                </c:pt>
                <c:pt idx="4586">
                  <c:v>0.275034246575342</c:v>
                </c:pt>
                <c:pt idx="4587">
                  <c:v>0.275034246575342</c:v>
                </c:pt>
                <c:pt idx="4588">
                  <c:v>0.275034246575342</c:v>
                </c:pt>
                <c:pt idx="4589">
                  <c:v>0.275034246575342</c:v>
                </c:pt>
                <c:pt idx="4590">
                  <c:v>0.275034246575342</c:v>
                </c:pt>
                <c:pt idx="4591">
                  <c:v>0.275034246575342</c:v>
                </c:pt>
                <c:pt idx="4592">
                  <c:v>0.275034246575342</c:v>
                </c:pt>
                <c:pt idx="4593">
                  <c:v>0.275034246575342</c:v>
                </c:pt>
                <c:pt idx="4594">
                  <c:v>0.275034246575342</c:v>
                </c:pt>
                <c:pt idx="4595">
                  <c:v>0.275034246575342</c:v>
                </c:pt>
                <c:pt idx="4596">
                  <c:v>0.275034246575342</c:v>
                </c:pt>
                <c:pt idx="4597">
                  <c:v>0.275034246575342</c:v>
                </c:pt>
                <c:pt idx="4598">
                  <c:v>0.275034246575342</c:v>
                </c:pt>
                <c:pt idx="4599">
                  <c:v>0.275034246575342</c:v>
                </c:pt>
                <c:pt idx="4600">
                  <c:v>0.275034246575342</c:v>
                </c:pt>
                <c:pt idx="4601">
                  <c:v>0.275034246575342</c:v>
                </c:pt>
                <c:pt idx="4602">
                  <c:v>0.275034246575342</c:v>
                </c:pt>
                <c:pt idx="4603">
                  <c:v>0.275034246575342</c:v>
                </c:pt>
                <c:pt idx="4604">
                  <c:v>0.275034246575342</c:v>
                </c:pt>
                <c:pt idx="4605">
                  <c:v>0.275034246575342</c:v>
                </c:pt>
                <c:pt idx="4606">
                  <c:v>0.275034246575342</c:v>
                </c:pt>
                <c:pt idx="4607">
                  <c:v>0.275034246575342</c:v>
                </c:pt>
                <c:pt idx="4608">
                  <c:v>0.275034246575342</c:v>
                </c:pt>
                <c:pt idx="4609">
                  <c:v>0.275034246575342</c:v>
                </c:pt>
                <c:pt idx="4610">
                  <c:v>0.275034246575342</c:v>
                </c:pt>
                <c:pt idx="4611">
                  <c:v>0.275034246575342</c:v>
                </c:pt>
                <c:pt idx="4612">
                  <c:v>0.275034246575342</c:v>
                </c:pt>
                <c:pt idx="4613">
                  <c:v>0.275034246575342</c:v>
                </c:pt>
                <c:pt idx="4614">
                  <c:v>0.275034246575342</c:v>
                </c:pt>
                <c:pt idx="4615">
                  <c:v>0.275034246575342</c:v>
                </c:pt>
                <c:pt idx="4616">
                  <c:v>0.275034246575342</c:v>
                </c:pt>
                <c:pt idx="4617">
                  <c:v>0.275034246575342</c:v>
                </c:pt>
                <c:pt idx="4618">
                  <c:v>0.275034246575342</c:v>
                </c:pt>
                <c:pt idx="4619">
                  <c:v>0.275034246575342</c:v>
                </c:pt>
                <c:pt idx="4620">
                  <c:v>0.275034246575342</c:v>
                </c:pt>
                <c:pt idx="4621">
                  <c:v>0.275034246575342</c:v>
                </c:pt>
                <c:pt idx="4622">
                  <c:v>0.275034246575342</c:v>
                </c:pt>
                <c:pt idx="4623">
                  <c:v>0.275034246575342</c:v>
                </c:pt>
                <c:pt idx="4624">
                  <c:v>0.275034246575342</c:v>
                </c:pt>
                <c:pt idx="4625">
                  <c:v>0.275034246575342</c:v>
                </c:pt>
                <c:pt idx="4626">
                  <c:v>0.275034246575342</c:v>
                </c:pt>
                <c:pt idx="4627">
                  <c:v>0.275034246575342</c:v>
                </c:pt>
                <c:pt idx="4628">
                  <c:v>0.275034246575342</c:v>
                </c:pt>
                <c:pt idx="4629">
                  <c:v>0.275034246575342</c:v>
                </c:pt>
                <c:pt idx="4630">
                  <c:v>0.275034246575342</c:v>
                </c:pt>
                <c:pt idx="4631">
                  <c:v>0.275034246575342</c:v>
                </c:pt>
                <c:pt idx="4632">
                  <c:v>0.275034246575342</c:v>
                </c:pt>
                <c:pt idx="4633">
                  <c:v>0.275034246575342</c:v>
                </c:pt>
                <c:pt idx="4634">
                  <c:v>0.275034246575342</c:v>
                </c:pt>
                <c:pt idx="4635">
                  <c:v>0.275034246575342</c:v>
                </c:pt>
                <c:pt idx="4636">
                  <c:v>0.275034246575342</c:v>
                </c:pt>
                <c:pt idx="4637">
                  <c:v>0.275034246575342</c:v>
                </c:pt>
                <c:pt idx="4638">
                  <c:v>0.275034246575342</c:v>
                </c:pt>
                <c:pt idx="4639">
                  <c:v>0.275034246575342</c:v>
                </c:pt>
                <c:pt idx="4640">
                  <c:v>0.275034246575342</c:v>
                </c:pt>
                <c:pt idx="4641">
                  <c:v>0.275034246575342</c:v>
                </c:pt>
                <c:pt idx="4642">
                  <c:v>0.275034246575342</c:v>
                </c:pt>
                <c:pt idx="4643">
                  <c:v>0.275034246575342</c:v>
                </c:pt>
                <c:pt idx="4644">
                  <c:v>0.275034246575342</c:v>
                </c:pt>
                <c:pt idx="4645">
                  <c:v>0.275034246575342</c:v>
                </c:pt>
                <c:pt idx="4646">
                  <c:v>0.275034246575342</c:v>
                </c:pt>
                <c:pt idx="4647">
                  <c:v>0.275034246575342</c:v>
                </c:pt>
                <c:pt idx="4648">
                  <c:v>0.275034246575342</c:v>
                </c:pt>
                <c:pt idx="4649">
                  <c:v>0.275034246575342</c:v>
                </c:pt>
                <c:pt idx="4650">
                  <c:v>0.275034246575342</c:v>
                </c:pt>
                <c:pt idx="4651">
                  <c:v>0.275034246575342</c:v>
                </c:pt>
                <c:pt idx="4652">
                  <c:v>0.275034246575342</c:v>
                </c:pt>
                <c:pt idx="4653">
                  <c:v>0.275034246575342</c:v>
                </c:pt>
                <c:pt idx="4654">
                  <c:v>0.275034246575342</c:v>
                </c:pt>
                <c:pt idx="4655">
                  <c:v>0.275034246575342</c:v>
                </c:pt>
                <c:pt idx="4656">
                  <c:v>0.275034246575342</c:v>
                </c:pt>
                <c:pt idx="4657">
                  <c:v>0.275034246575342</c:v>
                </c:pt>
                <c:pt idx="4658">
                  <c:v>0.275034246575342</c:v>
                </c:pt>
                <c:pt idx="4659">
                  <c:v>0.275034246575342</c:v>
                </c:pt>
                <c:pt idx="4660">
                  <c:v>0.275034246575342</c:v>
                </c:pt>
                <c:pt idx="4661">
                  <c:v>0.275034246575342</c:v>
                </c:pt>
                <c:pt idx="4662">
                  <c:v>0.275034246575342</c:v>
                </c:pt>
                <c:pt idx="4663">
                  <c:v>0.275034246575342</c:v>
                </c:pt>
                <c:pt idx="4664">
                  <c:v>0.275034246575342</c:v>
                </c:pt>
                <c:pt idx="4665">
                  <c:v>0.275034246575342</c:v>
                </c:pt>
                <c:pt idx="4666">
                  <c:v>0.275034246575342</c:v>
                </c:pt>
                <c:pt idx="4667">
                  <c:v>0.275034246575342</c:v>
                </c:pt>
                <c:pt idx="4668">
                  <c:v>0.275034246575342</c:v>
                </c:pt>
                <c:pt idx="4669">
                  <c:v>0.275034246575342</c:v>
                </c:pt>
                <c:pt idx="4670">
                  <c:v>0.275034246575342</c:v>
                </c:pt>
                <c:pt idx="4671">
                  <c:v>0.275034246575342</c:v>
                </c:pt>
                <c:pt idx="4672">
                  <c:v>0.275034246575342</c:v>
                </c:pt>
                <c:pt idx="4673">
                  <c:v>0.275034246575342</c:v>
                </c:pt>
                <c:pt idx="4674">
                  <c:v>0.275034246575342</c:v>
                </c:pt>
                <c:pt idx="4675">
                  <c:v>0.275034246575342</c:v>
                </c:pt>
                <c:pt idx="4676">
                  <c:v>0.275034246575342</c:v>
                </c:pt>
                <c:pt idx="4677">
                  <c:v>0.275034246575342</c:v>
                </c:pt>
                <c:pt idx="4678">
                  <c:v>0.275034246575342</c:v>
                </c:pt>
                <c:pt idx="4679">
                  <c:v>0.275034246575342</c:v>
                </c:pt>
                <c:pt idx="4680">
                  <c:v>0.275034246575342</c:v>
                </c:pt>
                <c:pt idx="4681">
                  <c:v>0.275034246575342</c:v>
                </c:pt>
                <c:pt idx="4682">
                  <c:v>0.275034246575342</c:v>
                </c:pt>
                <c:pt idx="4683">
                  <c:v>0.275034246575342</c:v>
                </c:pt>
                <c:pt idx="4684">
                  <c:v>0.275034246575342</c:v>
                </c:pt>
                <c:pt idx="4685">
                  <c:v>0.275034246575342</c:v>
                </c:pt>
                <c:pt idx="4686">
                  <c:v>0.275034246575342</c:v>
                </c:pt>
                <c:pt idx="4687">
                  <c:v>0.275034246575342</c:v>
                </c:pt>
                <c:pt idx="4688">
                  <c:v>0.275034246575342</c:v>
                </c:pt>
                <c:pt idx="4689">
                  <c:v>0.275034246575342</c:v>
                </c:pt>
                <c:pt idx="4690">
                  <c:v>0.275034246575342</c:v>
                </c:pt>
                <c:pt idx="4691">
                  <c:v>0.275034246575342</c:v>
                </c:pt>
                <c:pt idx="4692">
                  <c:v>0.275034246575342</c:v>
                </c:pt>
                <c:pt idx="4693">
                  <c:v>0.275034246575342</c:v>
                </c:pt>
                <c:pt idx="4694">
                  <c:v>0.275034246575342</c:v>
                </c:pt>
                <c:pt idx="4695">
                  <c:v>0.275034246575342</c:v>
                </c:pt>
                <c:pt idx="4696">
                  <c:v>0.262534246575342</c:v>
                </c:pt>
                <c:pt idx="4697">
                  <c:v>0.262534246575342</c:v>
                </c:pt>
                <c:pt idx="4698">
                  <c:v>0.262534246575342</c:v>
                </c:pt>
                <c:pt idx="4699">
                  <c:v>0.262534246575342</c:v>
                </c:pt>
                <c:pt idx="4700">
                  <c:v>0.262534246575342</c:v>
                </c:pt>
                <c:pt idx="4701">
                  <c:v>0.262534246575342</c:v>
                </c:pt>
                <c:pt idx="4702">
                  <c:v>0.262534246575342</c:v>
                </c:pt>
                <c:pt idx="4703">
                  <c:v>0.262534246575342</c:v>
                </c:pt>
                <c:pt idx="4704">
                  <c:v>0.262534246575342</c:v>
                </c:pt>
                <c:pt idx="4705">
                  <c:v>0.262534246575342</c:v>
                </c:pt>
                <c:pt idx="4706">
                  <c:v>0.262534246575342</c:v>
                </c:pt>
                <c:pt idx="4707">
                  <c:v>0.262534246575342</c:v>
                </c:pt>
                <c:pt idx="4708">
                  <c:v>0.262534246575342</c:v>
                </c:pt>
                <c:pt idx="4709">
                  <c:v>0.262534246575342</c:v>
                </c:pt>
                <c:pt idx="4710">
                  <c:v>0.262534246575342</c:v>
                </c:pt>
                <c:pt idx="4711">
                  <c:v>0.262534246575342</c:v>
                </c:pt>
                <c:pt idx="4712">
                  <c:v>0.262534246575342</c:v>
                </c:pt>
                <c:pt idx="4713">
                  <c:v>0.262534246575342</c:v>
                </c:pt>
                <c:pt idx="4714">
                  <c:v>0.262534246575342</c:v>
                </c:pt>
                <c:pt idx="4715">
                  <c:v>0.262534246575342</c:v>
                </c:pt>
                <c:pt idx="4716">
                  <c:v>0.262534246575342</c:v>
                </c:pt>
                <c:pt idx="4717">
                  <c:v>0.262534246575342</c:v>
                </c:pt>
                <c:pt idx="4718">
                  <c:v>0.262534246575342</c:v>
                </c:pt>
                <c:pt idx="4719">
                  <c:v>0.262534246575342</c:v>
                </c:pt>
                <c:pt idx="4720">
                  <c:v>0.262534246575342</c:v>
                </c:pt>
                <c:pt idx="4721">
                  <c:v>0.262534246575342</c:v>
                </c:pt>
                <c:pt idx="4722">
                  <c:v>0.262534246575342</c:v>
                </c:pt>
                <c:pt idx="4723">
                  <c:v>0.262534246575342</c:v>
                </c:pt>
                <c:pt idx="4724">
                  <c:v>0.262534246575342</c:v>
                </c:pt>
                <c:pt idx="4725">
                  <c:v>0.262534246575342</c:v>
                </c:pt>
                <c:pt idx="4726">
                  <c:v>0.262534246575342</c:v>
                </c:pt>
                <c:pt idx="4727">
                  <c:v>0.262534246575342</c:v>
                </c:pt>
                <c:pt idx="4728">
                  <c:v>0.262534246575342</c:v>
                </c:pt>
                <c:pt idx="4729">
                  <c:v>0.262534246575342</c:v>
                </c:pt>
                <c:pt idx="4730">
                  <c:v>0.262534246575342</c:v>
                </c:pt>
                <c:pt idx="4731">
                  <c:v>0.262534246575342</c:v>
                </c:pt>
                <c:pt idx="4732">
                  <c:v>0.262534246575342</c:v>
                </c:pt>
                <c:pt idx="4733">
                  <c:v>0.262534246575342</c:v>
                </c:pt>
                <c:pt idx="4734">
                  <c:v>0.262534246575342</c:v>
                </c:pt>
                <c:pt idx="4735">
                  <c:v>0.262534246575342</c:v>
                </c:pt>
                <c:pt idx="4736">
                  <c:v>0.262534246575342</c:v>
                </c:pt>
                <c:pt idx="4737">
                  <c:v>0.262534246575342</c:v>
                </c:pt>
                <c:pt idx="4738">
                  <c:v>0.262534246575342</c:v>
                </c:pt>
                <c:pt idx="4739">
                  <c:v>0.262534246575342</c:v>
                </c:pt>
                <c:pt idx="4740">
                  <c:v>0.262534246575342</c:v>
                </c:pt>
                <c:pt idx="4741">
                  <c:v>0.262534246575342</c:v>
                </c:pt>
                <c:pt idx="4742">
                  <c:v>0.262534246575342</c:v>
                </c:pt>
                <c:pt idx="4743">
                  <c:v>0.262534246575342</c:v>
                </c:pt>
                <c:pt idx="4744">
                  <c:v>0.262534246575342</c:v>
                </c:pt>
                <c:pt idx="4745">
                  <c:v>0.262534246575342</c:v>
                </c:pt>
                <c:pt idx="4746">
                  <c:v>0.262534246575342</c:v>
                </c:pt>
                <c:pt idx="4747">
                  <c:v>0.262534246575342</c:v>
                </c:pt>
                <c:pt idx="4748">
                  <c:v>0.262534246575342</c:v>
                </c:pt>
                <c:pt idx="4749">
                  <c:v>0.262534246575342</c:v>
                </c:pt>
                <c:pt idx="4750">
                  <c:v>0.262534246575342</c:v>
                </c:pt>
                <c:pt idx="4751">
                  <c:v>0.262534246575342</c:v>
                </c:pt>
                <c:pt idx="4752">
                  <c:v>0.262534246575342</c:v>
                </c:pt>
                <c:pt idx="4753">
                  <c:v>0.262534246575342</c:v>
                </c:pt>
                <c:pt idx="4754">
                  <c:v>0.262534246575342</c:v>
                </c:pt>
                <c:pt idx="4755">
                  <c:v>0.262534246575342</c:v>
                </c:pt>
                <c:pt idx="4756">
                  <c:v>0.262534246575342</c:v>
                </c:pt>
                <c:pt idx="4757">
                  <c:v>0.262534246575342</c:v>
                </c:pt>
                <c:pt idx="4758">
                  <c:v>0.262534246575342</c:v>
                </c:pt>
                <c:pt idx="4759">
                  <c:v>0.262534246575342</c:v>
                </c:pt>
                <c:pt idx="4760">
                  <c:v>0.262534246575342</c:v>
                </c:pt>
                <c:pt idx="4761">
                  <c:v>0.262534246575342</c:v>
                </c:pt>
                <c:pt idx="4762">
                  <c:v>0.262534246575342</c:v>
                </c:pt>
                <c:pt idx="4763">
                  <c:v>0.262534246575342</c:v>
                </c:pt>
                <c:pt idx="4764">
                  <c:v>0.262534246575342</c:v>
                </c:pt>
                <c:pt idx="4765">
                  <c:v>0.262534246575342</c:v>
                </c:pt>
                <c:pt idx="4766">
                  <c:v>0.262534246575342</c:v>
                </c:pt>
                <c:pt idx="4767">
                  <c:v>0.262534246575342</c:v>
                </c:pt>
                <c:pt idx="4768">
                  <c:v>0.262534246575342</c:v>
                </c:pt>
                <c:pt idx="4769">
                  <c:v>0.262534246575342</c:v>
                </c:pt>
                <c:pt idx="4770">
                  <c:v>0.262534246575342</c:v>
                </c:pt>
                <c:pt idx="4771">
                  <c:v>0.262534246575342</c:v>
                </c:pt>
                <c:pt idx="4772">
                  <c:v>0.262534246575342</c:v>
                </c:pt>
                <c:pt idx="4773">
                  <c:v>0.262534246575342</c:v>
                </c:pt>
                <c:pt idx="4774">
                  <c:v>0.262534246575342</c:v>
                </c:pt>
                <c:pt idx="4775">
                  <c:v>0.262534246575342</c:v>
                </c:pt>
                <c:pt idx="4776">
                  <c:v>0.262534246575342</c:v>
                </c:pt>
                <c:pt idx="4777">
                  <c:v>0.262534246575342</c:v>
                </c:pt>
                <c:pt idx="4778">
                  <c:v>0.262534246575342</c:v>
                </c:pt>
                <c:pt idx="4779">
                  <c:v>0.262534246575342</c:v>
                </c:pt>
                <c:pt idx="4780">
                  <c:v>0.262534246575342</c:v>
                </c:pt>
                <c:pt idx="4781">
                  <c:v>0.262534246575342</c:v>
                </c:pt>
                <c:pt idx="4782">
                  <c:v>0.262534246575342</c:v>
                </c:pt>
                <c:pt idx="4783">
                  <c:v>0.262534246575342</c:v>
                </c:pt>
                <c:pt idx="4784">
                  <c:v>0.262534246575342</c:v>
                </c:pt>
                <c:pt idx="4785">
                  <c:v>0.262534246575342</c:v>
                </c:pt>
                <c:pt idx="4786">
                  <c:v>0.262534246575342</c:v>
                </c:pt>
                <c:pt idx="4787">
                  <c:v>0.262534246575342</c:v>
                </c:pt>
                <c:pt idx="4788">
                  <c:v>0.262534246575342</c:v>
                </c:pt>
                <c:pt idx="4789">
                  <c:v>0.262534246575342</c:v>
                </c:pt>
                <c:pt idx="4790">
                  <c:v>0.262534246575342</c:v>
                </c:pt>
                <c:pt idx="4791">
                  <c:v>0.262534246575342</c:v>
                </c:pt>
                <c:pt idx="4792">
                  <c:v>0.262534246575342</c:v>
                </c:pt>
                <c:pt idx="4793">
                  <c:v>0.262534246575342</c:v>
                </c:pt>
                <c:pt idx="4794">
                  <c:v>0.262534246575342</c:v>
                </c:pt>
                <c:pt idx="4795">
                  <c:v>0.262534246575342</c:v>
                </c:pt>
                <c:pt idx="4796">
                  <c:v>0.262534246575342</c:v>
                </c:pt>
                <c:pt idx="4797">
                  <c:v>0.262534246575342</c:v>
                </c:pt>
                <c:pt idx="4798">
                  <c:v>0.262534246575342</c:v>
                </c:pt>
                <c:pt idx="4799">
                  <c:v>0.262534246575342</c:v>
                </c:pt>
                <c:pt idx="4800">
                  <c:v>0.262534246575342</c:v>
                </c:pt>
                <c:pt idx="4801">
                  <c:v>0.262534246575342</c:v>
                </c:pt>
                <c:pt idx="4802">
                  <c:v>0.262534246575342</c:v>
                </c:pt>
                <c:pt idx="4803">
                  <c:v>0.262534246575342</c:v>
                </c:pt>
                <c:pt idx="4804">
                  <c:v>0.262534246575342</c:v>
                </c:pt>
                <c:pt idx="4805">
                  <c:v>0.262534246575342</c:v>
                </c:pt>
                <c:pt idx="4806">
                  <c:v>0.262534246575342</c:v>
                </c:pt>
                <c:pt idx="4807">
                  <c:v>0.262534246575342</c:v>
                </c:pt>
                <c:pt idx="4808">
                  <c:v>0.262534246575342</c:v>
                </c:pt>
                <c:pt idx="4809">
                  <c:v>0.262534246575342</c:v>
                </c:pt>
                <c:pt idx="4810">
                  <c:v>0.262534246575342</c:v>
                </c:pt>
                <c:pt idx="4811">
                  <c:v>0.262534246575342</c:v>
                </c:pt>
                <c:pt idx="4812">
                  <c:v>0.262534246575342</c:v>
                </c:pt>
                <c:pt idx="4813">
                  <c:v>0.262534246575342</c:v>
                </c:pt>
                <c:pt idx="4814">
                  <c:v>0.262534246575342</c:v>
                </c:pt>
                <c:pt idx="4815">
                  <c:v>0.262534246575342</c:v>
                </c:pt>
                <c:pt idx="4816">
                  <c:v>0.262534246575342</c:v>
                </c:pt>
                <c:pt idx="4817">
                  <c:v>0.262534246575342</c:v>
                </c:pt>
                <c:pt idx="4818">
                  <c:v>0.262534246575342</c:v>
                </c:pt>
                <c:pt idx="4819">
                  <c:v>0.262534246575342</c:v>
                </c:pt>
                <c:pt idx="4820">
                  <c:v>0.262534246575342</c:v>
                </c:pt>
                <c:pt idx="4821">
                  <c:v>0.262534246575342</c:v>
                </c:pt>
                <c:pt idx="4822">
                  <c:v>0.262534246575342</c:v>
                </c:pt>
                <c:pt idx="4823">
                  <c:v>0.262534246575342</c:v>
                </c:pt>
                <c:pt idx="4824">
                  <c:v>0.262534246575342</c:v>
                </c:pt>
                <c:pt idx="4825">
                  <c:v>0.262534246575342</c:v>
                </c:pt>
                <c:pt idx="4826">
                  <c:v>0.262534246575342</c:v>
                </c:pt>
                <c:pt idx="4827">
                  <c:v>0.262534246575342</c:v>
                </c:pt>
                <c:pt idx="4828">
                  <c:v>0.262534246575342</c:v>
                </c:pt>
                <c:pt idx="4829">
                  <c:v>0.262534246575342</c:v>
                </c:pt>
                <c:pt idx="4830">
                  <c:v>0.262534246575342</c:v>
                </c:pt>
                <c:pt idx="4831">
                  <c:v>0.262534246575342</c:v>
                </c:pt>
                <c:pt idx="4832">
                  <c:v>0.262534246575342</c:v>
                </c:pt>
                <c:pt idx="4833">
                  <c:v>0.262534246575342</c:v>
                </c:pt>
                <c:pt idx="4834">
                  <c:v>0.262534246575342</c:v>
                </c:pt>
                <c:pt idx="4835">
                  <c:v>0.262534246575342</c:v>
                </c:pt>
                <c:pt idx="4836">
                  <c:v>0.262534246575342</c:v>
                </c:pt>
                <c:pt idx="4837">
                  <c:v>0.262534246575342</c:v>
                </c:pt>
                <c:pt idx="4838">
                  <c:v>0.262534246575342</c:v>
                </c:pt>
                <c:pt idx="4839">
                  <c:v>0.262534246575342</c:v>
                </c:pt>
                <c:pt idx="4840">
                  <c:v>0.262534246575342</c:v>
                </c:pt>
                <c:pt idx="4841">
                  <c:v>0.262534246575342</c:v>
                </c:pt>
                <c:pt idx="4842">
                  <c:v>0.262534246575342</c:v>
                </c:pt>
                <c:pt idx="4843">
                  <c:v>0.262534246575342</c:v>
                </c:pt>
                <c:pt idx="4844">
                  <c:v>0.262534246575342</c:v>
                </c:pt>
                <c:pt idx="4845">
                  <c:v>0.262534246575342</c:v>
                </c:pt>
                <c:pt idx="4846">
                  <c:v>0.262534246575342</c:v>
                </c:pt>
                <c:pt idx="4847">
                  <c:v>0.262534246575342</c:v>
                </c:pt>
                <c:pt idx="4848">
                  <c:v>0.262534246575342</c:v>
                </c:pt>
                <c:pt idx="4849">
                  <c:v>0.262534246575342</c:v>
                </c:pt>
                <c:pt idx="4850">
                  <c:v>0.262534246575342</c:v>
                </c:pt>
                <c:pt idx="4851">
                  <c:v>0.262534246575342</c:v>
                </c:pt>
                <c:pt idx="4852">
                  <c:v>0.262534246575342</c:v>
                </c:pt>
                <c:pt idx="4853">
                  <c:v>0.262534246575342</c:v>
                </c:pt>
                <c:pt idx="4854">
                  <c:v>0.262534246575342</c:v>
                </c:pt>
                <c:pt idx="4855">
                  <c:v>0.262534246575342</c:v>
                </c:pt>
                <c:pt idx="4856">
                  <c:v>0.262534246575342</c:v>
                </c:pt>
                <c:pt idx="4857">
                  <c:v>0.262534246575342</c:v>
                </c:pt>
                <c:pt idx="4858">
                  <c:v>0.262534246575342</c:v>
                </c:pt>
                <c:pt idx="4859">
                  <c:v>0.262534246575342</c:v>
                </c:pt>
                <c:pt idx="4860">
                  <c:v>0.262534246575342</c:v>
                </c:pt>
                <c:pt idx="4861">
                  <c:v>0.262534246575342</c:v>
                </c:pt>
                <c:pt idx="4862">
                  <c:v>0.262534246575342</c:v>
                </c:pt>
                <c:pt idx="4863">
                  <c:v>0.262534246575342</c:v>
                </c:pt>
                <c:pt idx="4864">
                  <c:v>0.262534246575342</c:v>
                </c:pt>
                <c:pt idx="4865">
                  <c:v>0.262534246575342</c:v>
                </c:pt>
                <c:pt idx="4866">
                  <c:v>0.262534246575342</c:v>
                </c:pt>
                <c:pt idx="4867">
                  <c:v>0.262534246575342</c:v>
                </c:pt>
                <c:pt idx="4868">
                  <c:v>0.262534246575342</c:v>
                </c:pt>
                <c:pt idx="4869">
                  <c:v>0.262534246575342</c:v>
                </c:pt>
                <c:pt idx="4870">
                  <c:v>0.262534246575342</c:v>
                </c:pt>
                <c:pt idx="4871">
                  <c:v>0.262534246575342</c:v>
                </c:pt>
                <c:pt idx="4872">
                  <c:v>0.262534246575342</c:v>
                </c:pt>
                <c:pt idx="4873">
                  <c:v>0.262534246575342</c:v>
                </c:pt>
                <c:pt idx="4874">
                  <c:v>0.262534246575342</c:v>
                </c:pt>
                <c:pt idx="4875">
                  <c:v>0.262534246575342</c:v>
                </c:pt>
                <c:pt idx="4876">
                  <c:v>0.262534246575342</c:v>
                </c:pt>
                <c:pt idx="4877">
                  <c:v>0.262534246575342</c:v>
                </c:pt>
                <c:pt idx="4878">
                  <c:v>0.262534246575342</c:v>
                </c:pt>
                <c:pt idx="4879">
                  <c:v>0.262534246575342</c:v>
                </c:pt>
                <c:pt idx="4880">
                  <c:v>0.262534246575342</c:v>
                </c:pt>
                <c:pt idx="4881">
                  <c:v>0.262534246575342</c:v>
                </c:pt>
                <c:pt idx="4882">
                  <c:v>0.262534246575342</c:v>
                </c:pt>
                <c:pt idx="4883">
                  <c:v>0.262534246575342</c:v>
                </c:pt>
                <c:pt idx="4884">
                  <c:v>0.262534246575342</c:v>
                </c:pt>
                <c:pt idx="4885">
                  <c:v>0.262534246575342</c:v>
                </c:pt>
                <c:pt idx="4886">
                  <c:v>0.262534246575342</c:v>
                </c:pt>
                <c:pt idx="4887">
                  <c:v>0.262534246575342</c:v>
                </c:pt>
                <c:pt idx="4888">
                  <c:v>0.262534246575342</c:v>
                </c:pt>
                <c:pt idx="4889">
                  <c:v>0.262534246575342</c:v>
                </c:pt>
                <c:pt idx="4890">
                  <c:v>0.262534246575342</c:v>
                </c:pt>
                <c:pt idx="4891">
                  <c:v>0.262534246575342</c:v>
                </c:pt>
                <c:pt idx="4892">
                  <c:v>0.262534246575342</c:v>
                </c:pt>
                <c:pt idx="4893">
                  <c:v>0.262534246575342</c:v>
                </c:pt>
                <c:pt idx="4894">
                  <c:v>0.262534246575342</c:v>
                </c:pt>
                <c:pt idx="4895">
                  <c:v>0.262534246575342</c:v>
                </c:pt>
                <c:pt idx="4896">
                  <c:v>0.262534246575342</c:v>
                </c:pt>
                <c:pt idx="4897">
                  <c:v>0.262534246575342</c:v>
                </c:pt>
                <c:pt idx="4898">
                  <c:v>0.262534246575342</c:v>
                </c:pt>
                <c:pt idx="4899">
                  <c:v>0.262534246575342</c:v>
                </c:pt>
                <c:pt idx="4900">
                  <c:v>0.262534246575342</c:v>
                </c:pt>
                <c:pt idx="4901">
                  <c:v>0.262534246575342</c:v>
                </c:pt>
                <c:pt idx="4902">
                  <c:v>0.262534246575342</c:v>
                </c:pt>
                <c:pt idx="4903">
                  <c:v>0.262534246575342</c:v>
                </c:pt>
                <c:pt idx="4904">
                  <c:v>0.262534246575342</c:v>
                </c:pt>
                <c:pt idx="4905">
                  <c:v>0.262534246575342</c:v>
                </c:pt>
                <c:pt idx="4906">
                  <c:v>0.262534246575342</c:v>
                </c:pt>
                <c:pt idx="4907">
                  <c:v>0.262534246575342</c:v>
                </c:pt>
                <c:pt idx="4908">
                  <c:v>0.262534246575342</c:v>
                </c:pt>
                <c:pt idx="4909">
                  <c:v>0.262534246575342</c:v>
                </c:pt>
                <c:pt idx="4910">
                  <c:v>0.262534246575342</c:v>
                </c:pt>
                <c:pt idx="4911">
                  <c:v>0.262534246575342</c:v>
                </c:pt>
                <c:pt idx="4912">
                  <c:v>0.262534246575342</c:v>
                </c:pt>
                <c:pt idx="4913">
                  <c:v>0.262534246575342</c:v>
                </c:pt>
                <c:pt idx="4914">
                  <c:v>0.262534246575342</c:v>
                </c:pt>
                <c:pt idx="4915">
                  <c:v>0.262534246575342</c:v>
                </c:pt>
                <c:pt idx="4916">
                  <c:v>0.262534246575342</c:v>
                </c:pt>
                <c:pt idx="4917">
                  <c:v>0.262534246575342</c:v>
                </c:pt>
                <c:pt idx="4918">
                  <c:v>0.262534246575342</c:v>
                </c:pt>
                <c:pt idx="4919">
                  <c:v>0.262534246575342</c:v>
                </c:pt>
                <c:pt idx="4920">
                  <c:v>0.262534246575342</c:v>
                </c:pt>
                <c:pt idx="4921">
                  <c:v>0.262534246575342</c:v>
                </c:pt>
                <c:pt idx="4922">
                  <c:v>0.262534246575342</c:v>
                </c:pt>
                <c:pt idx="4923">
                  <c:v>0.262534246575342</c:v>
                </c:pt>
                <c:pt idx="4924">
                  <c:v>0.262534246575342</c:v>
                </c:pt>
                <c:pt idx="4925">
                  <c:v>0.262534246575342</c:v>
                </c:pt>
                <c:pt idx="4926">
                  <c:v>0.262534246575342</c:v>
                </c:pt>
                <c:pt idx="4927">
                  <c:v>0.262534246575342</c:v>
                </c:pt>
                <c:pt idx="4928">
                  <c:v>0.262534246575342</c:v>
                </c:pt>
                <c:pt idx="4929">
                  <c:v>0.262534246575342</c:v>
                </c:pt>
                <c:pt idx="4930">
                  <c:v>0.262534246575342</c:v>
                </c:pt>
                <c:pt idx="4931">
                  <c:v>0.262534246575342</c:v>
                </c:pt>
                <c:pt idx="4932">
                  <c:v>0.262534246575342</c:v>
                </c:pt>
                <c:pt idx="4933">
                  <c:v>0.262534246575342</c:v>
                </c:pt>
                <c:pt idx="4934">
                  <c:v>0.262534246575342</c:v>
                </c:pt>
                <c:pt idx="4935">
                  <c:v>0.262534246575342</c:v>
                </c:pt>
                <c:pt idx="4936">
                  <c:v>0.262534246575342</c:v>
                </c:pt>
                <c:pt idx="4937">
                  <c:v>0.262534246575342</c:v>
                </c:pt>
                <c:pt idx="4938">
                  <c:v>0.262534246575342</c:v>
                </c:pt>
                <c:pt idx="4939">
                  <c:v>0.262534246575342</c:v>
                </c:pt>
                <c:pt idx="4940">
                  <c:v>0.262534246575342</c:v>
                </c:pt>
                <c:pt idx="4941">
                  <c:v>0.262534246575342</c:v>
                </c:pt>
                <c:pt idx="4942">
                  <c:v>0.262534246575342</c:v>
                </c:pt>
                <c:pt idx="4943">
                  <c:v>0.262534246575342</c:v>
                </c:pt>
                <c:pt idx="4944">
                  <c:v>0.262534246575342</c:v>
                </c:pt>
                <c:pt idx="4945">
                  <c:v>0.262534246575342</c:v>
                </c:pt>
                <c:pt idx="4946">
                  <c:v>0.262534246575342</c:v>
                </c:pt>
                <c:pt idx="4947">
                  <c:v>0.262534246575342</c:v>
                </c:pt>
                <c:pt idx="4948">
                  <c:v>0.262534246575342</c:v>
                </c:pt>
                <c:pt idx="4949">
                  <c:v>0.262534246575342</c:v>
                </c:pt>
                <c:pt idx="4950">
                  <c:v>0.262534246575342</c:v>
                </c:pt>
                <c:pt idx="4951">
                  <c:v>0.262534246575342</c:v>
                </c:pt>
                <c:pt idx="4952">
                  <c:v>0.262534246575342</c:v>
                </c:pt>
                <c:pt idx="4953">
                  <c:v>0.262534246575342</c:v>
                </c:pt>
                <c:pt idx="4954">
                  <c:v>0.262534246575342</c:v>
                </c:pt>
                <c:pt idx="4955">
                  <c:v>0.262534246575342</c:v>
                </c:pt>
                <c:pt idx="4956">
                  <c:v>0.262534246575342</c:v>
                </c:pt>
                <c:pt idx="4957">
                  <c:v>0.262534246575342</c:v>
                </c:pt>
                <c:pt idx="4958">
                  <c:v>0.25</c:v>
                </c:pt>
                <c:pt idx="4959">
                  <c:v>0.25</c:v>
                </c:pt>
                <c:pt idx="4960">
                  <c:v>0.25</c:v>
                </c:pt>
                <c:pt idx="4961">
                  <c:v>0.25</c:v>
                </c:pt>
                <c:pt idx="4962">
                  <c:v>0.25</c:v>
                </c:pt>
                <c:pt idx="4963">
                  <c:v>0.25</c:v>
                </c:pt>
                <c:pt idx="4964">
                  <c:v>0.25</c:v>
                </c:pt>
                <c:pt idx="4965">
                  <c:v>0.25</c:v>
                </c:pt>
                <c:pt idx="4966">
                  <c:v>0.25</c:v>
                </c:pt>
                <c:pt idx="4967">
                  <c:v>0.25</c:v>
                </c:pt>
                <c:pt idx="4968">
                  <c:v>0.25</c:v>
                </c:pt>
                <c:pt idx="4969">
                  <c:v>0.25</c:v>
                </c:pt>
                <c:pt idx="4970">
                  <c:v>0.25</c:v>
                </c:pt>
                <c:pt idx="4971">
                  <c:v>0.25</c:v>
                </c:pt>
                <c:pt idx="4972">
                  <c:v>0.25</c:v>
                </c:pt>
                <c:pt idx="4973">
                  <c:v>0.25</c:v>
                </c:pt>
                <c:pt idx="4974">
                  <c:v>0.25</c:v>
                </c:pt>
                <c:pt idx="4975">
                  <c:v>0.25</c:v>
                </c:pt>
                <c:pt idx="4976">
                  <c:v>0.25</c:v>
                </c:pt>
                <c:pt idx="4977">
                  <c:v>0.25</c:v>
                </c:pt>
                <c:pt idx="4978">
                  <c:v>0.25</c:v>
                </c:pt>
                <c:pt idx="4979">
                  <c:v>0.25</c:v>
                </c:pt>
                <c:pt idx="4980">
                  <c:v>0.25</c:v>
                </c:pt>
                <c:pt idx="4981">
                  <c:v>0.25</c:v>
                </c:pt>
                <c:pt idx="4982">
                  <c:v>0.25</c:v>
                </c:pt>
                <c:pt idx="4983">
                  <c:v>0.25</c:v>
                </c:pt>
                <c:pt idx="4984">
                  <c:v>0.25</c:v>
                </c:pt>
                <c:pt idx="4985">
                  <c:v>0.25</c:v>
                </c:pt>
                <c:pt idx="4986">
                  <c:v>0.25</c:v>
                </c:pt>
                <c:pt idx="4987">
                  <c:v>0.25</c:v>
                </c:pt>
                <c:pt idx="4988">
                  <c:v>0.25</c:v>
                </c:pt>
                <c:pt idx="4989">
                  <c:v>0.25</c:v>
                </c:pt>
                <c:pt idx="4990">
                  <c:v>0.25</c:v>
                </c:pt>
                <c:pt idx="4991">
                  <c:v>0.25</c:v>
                </c:pt>
                <c:pt idx="4992">
                  <c:v>0.25</c:v>
                </c:pt>
                <c:pt idx="4993">
                  <c:v>0.25</c:v>
                </c:pt>
                <c:pt idx="4994">
                  <c:v>0.25</c:v>
                </c:pt>
                <c:pt idx="4995">
                  <c:v>0.25</c:v>
                </c:pt>
                <c:pt idx="4996">
                  <c:v>0.25</c:v>
                </c:pt>
                <c:pt idx="4997">
                  <c:v>0.25</c:v>
                </c:pt>
                <c:pt idx="4998">
                  <c:v>0.25</c:v>
                </c:pt>
                <c:pt idx="4999">
                  <c:v>0.25</c:v>
                </c:pt>
                <c:pt idx="5000">
                  <c:v>0.25</c:v>
                </c:pt>
                <c:pt idx="5001">
                  <c:v>0.25</c:v>
                </c:pt>
                <c:pt idx="5002">
                  <c:v>0.25</c:v>
                </c:pt>
                <c:pt idx="5003">
                  <c:v>0.25</c:v>
                </c:pt>
                <c:pt idx="5004">
                  <c:v>0.25</c:v>
                </c:pt>
                <c:pt idx="5005">
                  <c:v>0.25</c:v>
                </c:pt>
                <c:pt idx="5006">
                  <c:v>0.25</c:v>
                </c:pt>
                <c:pt idx="5007">
                  <c:v>0.25</c:v>
                </c:pt>
                <c:pt idx="5008">
                  <c:v>0.25</c:v>
                </c:pt>
                <c:pt idx="5009">
                  <c:v>0.25</c:v>
                </c:pt>
                <c:pt idx="5010">
                  <c:v>0.25</c:v>
                </c:pt>
                <c:pt idx="5011">
                  <c:v>0.25</c:v>
                </c:pt>
                <c:pt idx="5012">
                  <c:v>0.25</c:v>
                </c:pt>
                <c:pt idx="5013">
                  <c:v>0.25</c:v>
                </c:pt>
                <c:pt idx="5014">
                  <c:v>0.25</c:v>
                </c:pt>
                <c:pt idx="5015">
                  <c:v>0.25</c:v>
                </c:pt>
                <c:pt idx="5016">
                  <c:v>0.25</c:v>
                </c:pt>
                <c:pt idx="5017">
                  <c:v>0.25</c:v>
                </c:pt>
                <c:pt idx="5018">
                  <c:v>0.25</c:v>
                </c:pt>
                <c:pt idx="5019">
                  <c:v>0.25</c:v>
                </c:pt>
                <c:pt idx="5020">
                  <c:v>0.25</c:v>
                </c:pt>
                <c:pt idx="5021">
                  <c:v>0.25</c:v>
                </c:pt>
                <c:pt idx="5022">
                  <c:v>0.25</c:v>
                </c:pt>
                <c:pt idx="5023">
                  <c:v>0.25</c:v>
                </c:pt>
                <c:pt idx="5024">
                  <c:v>0.25</c:v>
                </c:pt>
                <c:pt idx="5025">
                  <c:v>0.25</c:v>
                </c:pt>
                <c:pt idx="5026">
                  <c:v>0.25</c:v>
                </c:pt>
                <c:pt idx="5027">
                  <c:v>0.25</c:v>
                </c:pt>
                <c:pt idx="5028">
                  <c:v>0.25</c:v>
                </c:pt>
                <c:pt idx="5029">
                  <c:v>0.25</c:v>
                </c:pt>
                <c:pt idx="5030">
                  <c:v>0.25</c:v>
                </c:pt>
                <c:pt idx="5031">
                  <c:v>0.25</c:v>
                </c:pt>
                <c:pt idx="5032">
                  <c:v>0.25</c:v>
                </c:pt>
                <c:pt idx="5033">
                  <c:v>0.25</c:v>
                </c:pt>
                <c:pt idx="5034">
                  <c:v>0.25</c:v>
                </c:pt>
                <c:pt idx="5035">
                  <c:v>0.25</c:v>
                </c:pt>
                <c:pt idx="5036">
                  <c:v>0.25</c:v>
                </c:pt>
                <c:pt idx="5037">
                  <c:v>0.25</c:v>
                </c:pt>
                <c:pt idx="5038">
                  <c:v>0.25</c:v>
                </c:pt>
                <c:pt idx="5039">
                  <c:v>0.25</c:v>
                </c:pt>
                <c:pt idx="5040">
                  <c:v>0.25</c:v>
                </c:pt>
                <c:pt idx="5041">
                  <c:v>0.25</c:v>
                </c:pt>
                <c:pt idx="5042">
                  <c:v>0.25</c:v>
                </c:pt>
                <c:pt idx="5043">
                  <c:v>0.25</c:v>
                </c:pt>
                <c:pt idx="5044">
                  <c:v>0.25</c:v>
                </c:pt>
                <c:pt idx="5045">
                  <c:v>0.25</c:v>
                </c:pt>
                <c:pt idx="5046">
                  <c:v>0.25</c:v>
                </c:pt>
                <c:pt idx="5047">
                  <c:v>0.25</c:v>
                </c:pt>
                <c:pt idx="5048">
                  <c:v>0.25</c:v>
                </c:pt>
                <c:pt idx="5049">
                  <c:v>0.25</c:v>
                </c:pt>
                <c:pt idx="5050">
                  <c:v>0.25</c:v>
                </c:pt>
                <c:pt idx="5051">
                  <c:v>0.25</c:v>
                </c:pt>
                <c:pt idx="5052">
                  <c:v>0.25</c:v>
                </c:pt>
                <c:pt idx="5053">
                  <c:v>0.25</c:v>
                </c:pt>
                <c:pt idx="5054">
                  <c:v>0.25</c:v>
                </c:pt>
                <c:pt idx="5055">
                  <c:v>0.25</c:v>
                </c:pt>
                <c:pt idx="5056">
                  <c:v>0.25</c:v>
                </c:pt>
                <c:pt idx="5057">
                  <c:v>0.25</c:v>
                </c:pt>
                <c:pt idx="5058">
                  <c:v>0.25</c:v>
                </c:pt>
                <c:pt idx="5059">
                  <c:v>0.25</c:v>
                </c:pt>
                <c:pt idx="5060">
                  <c:v>0.25</c:v>
                </c:pt>
                <c:pt idx="5061">
                  <c:v>0.25</c:v>
                </c:pt>
                <c:pt idx="5062">
                  <c:v>0.25</c:v>
                </c:pt>
                <c:pt idx="5063">
                  <c:v>0.25</c:v>
                </c:pt>
                <c:pt idx="5064">
                  <c:v>0.25</c:v>
                </c:pt>
                <c:pt idx="5065">
                  <c:v>0.25</c:v>
                </c:pt>
                <c:pt idx="5066">
                  <c:v>0.25</c:v>
                </c:pt>
                <c:pt idx="5067">
                  <c:v>0.25</c:v>
                </c:pt>
                <c:pt idx="5068">
                  <c:v>0.25</c:v>
                </c:pt>
                <c:pt idx="5069">
                  <c:v>0.25</c:v>
                </c:pt>
                <c:pt idx="5070">
                  <c:v>0.25</c:v>
                </c:pt>
                <c:pt idx="5071">
                  <c:v>0.25</c:v>
                </c:pt>
                <c:pt idx="5072">
                  <c:v>0.25</c:v>
                </c:pt>
                <c:pt idx="5073">
                  <c:v>0.25</c:v>
                </c:pt>
                <c:pt idx="5074">
                  <c:v>0.25</c:v>
                </c:pt>
                <c:pt idx="5075">
                  <c:v>0.25</c:v>
                </c:pt>
                <c:pt idx="5076">
                  <c:v>0.25</c:v>
                </c:pt>
                <c:pt idx="5077">
                  <c:v>0.25</c:v>
                </c:pt>
                <c:pt idx="5078">
                  <c:v>0.25</c:v>
                </c:pt>
                <c:pt idx="5079">
                  <c:v>0.25</c:v>
                </c:pt>
                <c:pt idx="5080">
                  <c:v>0.25</c:v>
                </c:pt>
                <c:pt idx="5081">
                  <c:v>0.25</c:v>
                </c:pt>
                <c:pt idx="5082">
                  <c:v>0.25</c:v>
                </c:pt>
                <c:pt idx="5083">
                  <c:v>0.25</c:v>
                </c:pt>
                <c:pt idx="5084">
                  <c:v>0.25</c:v>
                </c:pt>
                <c:pt idx="5085">
                  <c:v>0.25</c:v>
                </c:pt>
                <c:pt idx="5086">
                  <c:v>0.25</c:v>
                </c:pt>
                <c:pt idx="5087">
                  <c:v>0.25</c:v>
                </c:pt>
                <c:pt idx="5088">
                  <c:v>0.25</c:v>
                </c:pt>
                <c:pt idx="5089">
                  <c:v>0.25</c:v>
                </c:pt>
                <c:pt idx="5090">
                  <c:v>0.25</c:v>
                </c:pt>
                <c:pt idx="5091">
                  <c:v>0.25</c:v>
                </c:pt>
                <c:pt idx="5092">
                  <c:v>0.25</c:v>
                </c:pt>
                <c:pt idx="5093">
                  <c:v>0.25</c:v>
                </c:pt>
                <c:pt idx="5094">
                  <c:v>0.25</c:v>
                </c:pt>
                <c:pt idx="5095">
                  <c:v>0.25</c:v>
                </c:pt>
                <c:pt idx="5096">
                  <c:v>0.25</c:v>
                </c:pt>
                <c:pt idx="5097">
                  <c:v>0.25</c:v>
                </c:pt>
                <c:pt idx="5098">
                  <c:v>0.25</c:v>
                </c:pt>
                <c:pt idx="5099">
                  <c:v>0.25</c:v>
                </c:pt>
                <c:pt idx="5100">
                  <c:v>0.25</c:v>
                </c:pt>
                <c:pt idx="5101">
                  <c:v>0.25</c:v>
                </c:pt>
                <c:pt idx="5102">
                  <c:v>0.25</c:v>
                </c:pt>
                <c:pt idx="5103">
                  <c:v>0.25</c:v>
                </c:pt>
                <c:pt idx="5104">
                  <c:v>0.25</c:v>
                </c:pt>
                <c:pt idx="5105">
                  <c:v>0.25</c:v>
                </c:pt>
                <c:pt idx="5106">
                  <c:v>0.25</c:v>
                </c:pt>
                <c:pt idx="5107">
                  <c:v>0.25</c:v>
                </c:pt>
                <c:pt idx="5108">
                  <c:v>0.25</c:v>
                </c:pt>
                <c:pt idx="5109">
                  <c:v>0.25</c:v>
                </c:pt>
                <c:pt idx="5110">
                  <c:v>0.25</c:v>
                </c:pt>
                <c:pt idx="5111">
                  <c:v>0.25</c:v>
                </c:pt>
                <c:pt idx="5112">
                  <c:v>0.25</c:v>
                </c:pt>
                <c:pt idx="5113">
                  <c:v>0.25</c:v>
                </c:pt>
                <c:pt idx="5114">
                  <c:v>0.25</c:v>
                </c:pt>
                <c:pt idx="5115">
                  <c:v>0.25</c:v>
                </c:pt>
                <c:pt idx="5116">
                  <c:v>0.25</c:v>
                </c:pt>
                <c:pt idx="5117">
                  <c:v>0.25</c:v>
                </c:pt>
                <c:pt idx="5118">
                  <c:v>0.25</c:v>
                </c:pt>
                <c:pt idx="5119">
                  <c:v>0.25</c:v>
                </c:pt>
                <c:pt idx="5120">
                  <c:v>0.25</c:v>
                </c:pt>
                <c:pt idx="5121">
                  <c:v>0.25</c:v>
                </c:pt>
                <c:pt idx="5122">
                  <c:v>0.25</c:v>
                </c:pt>
                <c:pt idx="5123">
                  <c:v>0.25</c:v>
                </c:pt>
                <c:pt idx="5124">
                  <c:v>0.25</c:v>
                </c:pt>
                <c:pt idx="5125">
                  <c:v>0.25</c:v>
                </c:pt>
                <c:pt idx="5126">
                  <c:v>0.25</c:v>
                </c:pt>
                <c:pt idx="5127">
                  <c:v>0.25</c:v>
                </c:pt>
                <c:pt idx="5128">
                  <c:v>0.25</c:v>
                </c:pt>
                <c:pt idx="5129">
                  <c:v>0.25</c:v>
                </c:pt>
                <c:pt idx="5130">
                  <c:v>0.25</c:v>
                </c:pt>
                <c:pt idx="5131">
                  <c:v>0.25</c:v>
                </c:pt>
                <c:pt idx="5132">
                  <c:v>0.25</c:v>
                </c:pt>
                <c:pt idx="5133">
                  <c:v>0.25</c:v>
                </c:pt>
                <c:pt idx="5134">
                  <c:v>0.25</c:v>
                </c:pt>
                <c:pt idx="5135">
                  <c:v>0.25</c:v>
                </c:pt>
                <c:pt idx="5136">
                  <c:v>0.25</c:v>
                </c:pt>
                <c:pt idx="5137">
                  <c:v>0.25</c:v>
                </c:pt>
                <c:pt idx="5138">
                  <c:v>0.25</c:v>
                </c:pt>
                <c:pt idx="5139">
                  <c:v>0.25</c:v>
                </c:pt>
                <c:pt idx="5140">
                  <c:v>0.25</c:v>
                </c:pt>
                <c:pt idx="5141">
                  <c:v>0.25</c:v>
                </c:pt>
                <c:pt idx="5142">
                  <c:v>0.25</c:v>
                </c:pt>
                <c:pt idx="5143">
                  <c:v>0.25</c:v>
                </c:pt>
                <c:pt idx="5144">
                  <c:v>0.25</c:v>
                </c:pt>
                <c:pt idx="5145">
                  <c:v>0.25</c:v>
                </c:pt>
                <c:pt idx="5146">
                  <c:v>0.25</c:v>
                </c:pt>
                <c:pt idx="5147">
                  <c:v>0.25</c:v>
                </c:pt>
                <c:pt idx="5148">
                  <c:v>0.25</c:v>
                </c:pt>
                <c:pt idx="5149">
                  <c:v>0.25</c:v>
                </c:pt>
                <c:pt idx="5150">
                  <c:v>0.25</c:v>
                </c:pt>
                <c:pt idx="5151">
                  <c:v>0.25</c:v>
                </c:pt>
                <c:pt idx="5152">
                  <c:v>0.25</c:v>
                </c:pt>
                <c:pt idx="5153">
                  <c:v>0.25</c:v>
                </c:pt>
                <c:pt idx="5154">
                  <c:v>0.25</c:v>
                </c:pt>
                <c:pt idx="5155">
                  <c:v>0.25</c:v>
                </c:pt>
                <c:pt idx="5156">
                  <c:v>0.25</c:v>
                </c:pt>
                <c:pt idx="5157">
                  <c:v>0.25</c:v>
                </c:pt>
                <c:pt idx="5158">
                  <c:v>0.25</c:v>
                </c:pt>
                <c:pt idx="5159">
                  <c:v>0.25</c:v>
                </c:pt>
                <c:pt idx="5160">
                  <c:v>0.25</c:v>
                </c:pt>
                <c:pt idx="5161">
                  <c:v>0.25</c:v>
                </c:pt>
                <c:pt idx="5162">
                  <c:v>0.25</c:v>
                </c:pt>
                <c:pt idx="5163">
                  <c:v>0.25</c:v>
                </c:pt>
                <c:pt idx="5164">
                  <c:v>0.25</c:v>
                </c:pt>
                <c:pt idx="5165">
                  <c:v>0.25</c:v>
                </c:pt>
                <c:pt idx="5166">
                  <c:v>0.25</c:v>
                </c:pt>
                <c:pt idx="5167">
                  <c:v>0.25</c:v>
                </c:pt>
                <c:pt idx="5168">
                  <c:v>0.25</c:v>
                </c:pt>
                <c:pt idx="5169">
                  <c:v>0.25</c:v>
                </c:pt>
                <c:pt idx="5170">
                  <c:v>0.25</c:v>
                </c:pt>
                <c:pt idx="5171">
                  <c:v>0.25</c:v>
                </c:pt>
                <c:pt idx="5172">
                  <c:v>0.25</c:v>
                </c:pt>
                <c:pt idx="5173">
                  <c:v>0.25</c:v>
                </c:pt>
                <c:pt idx="5174">
                  <c:v>0.25</c:v>
                </c:pt>
                <c:pt idx="5175">
                  <c:v>0.25</c:v>
                </c:pt>
                <c:pt idx="5176">
                  <c:v>0.25</c:v>
                </c:pt>
                <c:pt idx="5177">
                  <c:v>0.25</c:v>
                </c:pt>
                <c:pt idx="5178">
                  <c:v>0.25</c:v>
                </c:pt>
                <c:pt idx="5179">
                  <c:v>0.25</c:v>
                </c:pt>
                <c:pt idx="5180">
                  <c:v>0.25</c:v>
                </c:pt>
                <c:pt idx="5181">
                  <c:v>0.25</c:v>
                </c:pt>
                <c:pt idx="5182">
                  <c:v>0.25</c:v>
                </c:pt>
                <c:pt idx="5183">
                  <c:v>0.25</c:v>
                </c:pt>
                <c:pt idx="5184">
                  <c:v>0.25</c:v>
                </c:pt>
                <c:pt idx="5185">
                  <c:v>0.25</c:v>
                </c:pt>
                <c:pt idx="5186">
                  <c:v>0.25</c:v>
                </c:pt>
                <c:pt idx="5187">
                  <c:v>0.25</c:v>
                </c:pt>
                <c:pt idx="5188">
                  <c:v>0.25</c:v>
                </c:pt>
                <c:pt idx="5189">
                  <c:v>0.25</c:v>
                </c:pt>
                <c:pt idx="5190">
                  <c:v>0.25</c:v>
                </c:pt>
                <c:pt idx="5191">
                  <c:v>0.25</c:v>
                </c:pt>
                <c:pt idx="5192">
                  <c:v>0.25</c:v>
                </c:pt>
                <c:pt idx="5193">
                  <c:v>0.25</c:v>
                </c:pt>
                <c:pt idx="5194">
                  <c:v>0.25</c:v>
                </c:pt>
                <c:pt idx="5195">
                  <c:v>0.25</c:v>
                </c:pt>
                <c:pt idx="5196">
                  <c:v>0.25</c:v>
                </c:pt>
                <c:pt idx="5197">
                  <c:v>0.25</c:v>
                </c:pt>
                <c:pt idx="5198">
                  <c:v>0.25</c:v>
                </c:pt>
                <c:pt idx="5199">
                  <c:v>0.25</c:v>
                </c:pt>
                <c:pt idx="5200">
                  <c:v>0.25</c:v>
                </c:pt>
                <c:pt idx="5201">
                  <c:v>0.25</c:v>
                </c:pt>
                <c:pt idx="5202">
                  <c:v>0.25</c:v>
                </c:pt>
                <c:pt idx="5203">
                  <c:v>0.25</c:v>
                </c:pt>
                <c:pt idx="5204">
                  <c:v>0.25</c:v>
                </c:pt>
                <c:pt idx="5205">
                  <c:v>0.25</c:v>
                </c:pt>
                <c:pt idx="5206">
                  <c:v>0.25</c:v>
                </c:pt>
                <c:pt idx="5207">
                  <c:v>0.25</c:v>
                </c:pt>
                <c:pt idx="5208">
                  <c:v>0.25</c:v>
                </c:pt>
                <c:pt idx="5209">
                  <c:v>0.25</c:v>
                </c:pt>
                <c:pt idx="5210">
                  <c:v>0.25</c:v>
                </c:pt>
                <c:pt idx="5211">
                  <c:v>0.25</c:v>
                </c:pt>
                <c:pt idx="5212">
                  <c:v>0.25</c:v>
                </c:pt>
                <c:pt idx="5213">
                  <c:v>0.25</c:v>
                </c:pt>
                <c:pt idx="5214">
                  <c:v>0.25</c:v>
                </c:pt>
                <c:pt idx="5215">
                  <c:v>0.25</c:v>
                </c:pt>
                <c:pt idx="5216">
                  <c:v>0.25</c:v>
                </c:pt>
                <c:pt idx="5217">
                  <c:v>0.25</c:v>
                </c:pt>
                <c:pt idx="5218">
                  <c:v>0.25</c:v>
                </c:pt>
                <c:pt idx="5219">
                  <c:v>0.25</c:v>
                </c:pt>
                <c:pt idx="5220">
                  <c:v>0.25</c:v>
                </c:pt>
                <c:pt idx="5221">
                  <c:v>0.25</c:v>
                </c:pt>
                <c:pt idx="5222">
                  <c:v>0.25</c:v>
                </c:pt>
                <c:pt idx="5223">
                  <c:v>0.25</c:v>
                </c:pt>
                <c:pt idx="5224">
                  <c:v>0.25</c:v>
                </c:pt>
                <c:pt idx="5225">
                  <c:v>0.25</c:v>
                </c:pt>
                <c:pt idx="5226">
                  <c:v>0.25</c:v>
                </c:pt>
                <c:pt idx="5227">
                  <c:v>0.25</c:v>
                </c:pt>
                <c:pt idx="5228">
                  <c:v>0.25</c:v>
                </c:pt>
                <c:pt idx="5229">
                  <c:v>0.25</c:v>
                </c:pt>
                <c:pt idx="5230">
                  <c:v>0.25</c:v>
                </c:pt>
                <c:pt idx="5231">
                  <c:v>0.25</c:v>
                </c:pt>
                <c:pt idx="5232">
                  <c:v>0.25</c:v>
                </c:pt>
                <c:pt idx="5233">
                  <c:v>0.25</c:v>
                </c:pt>
                <c:pt idx="5234">
                  <c:v>0.25</c:v>
                </c:pt>
                <c:pt idx="5235">
                  <c:v>0.25</c:v>
                </c:pt>
                <c:pt idx="5236">
                  <c:v>0.25</c:v>
                </c:pt>
                <c:pt idx="5237">
                  <c:v>0.25</c:v>
                </c:pt>
                <c:pt idx="5238">
                  <c:v>0.25</c:v>
                </c:pt>
                <c:pt idx="5239">
                  <c:v>0.25</c:v>
                </c:pt>
                <c:pt idx="5240">
                  <c:v>0.25</c:v>
                </c:pt>
                <c:pt idx="5241">
                  <c:v>0.25</c:v>
                </c:pt>
                <c:pt idx="5242">
                  <c:v>0.25</c:v>
                </c:pt>
                <c:pt idx="5243">
                  <c:v>0.25</c:v>
                </c:pt>
                <c:pt idx="5244">
                  <c:v>0.25</c:v>
                </c:pt>
                <c:pt idx="5245">
                  <c:v>0.25</c:v>
                </c:pt>
                <c:pt idx="5246">
                  <c:v>0.25</c:v>
                </c:pt>
                <c:pt idx="5247">
                  <c:v>0.25</c:v>
                </c:pt>
                <c:pt idx="5248">
                  <c:v>0.25</c:v>
                </c:pt>
                <c:pt idx="5249">
                  <c:v>0.25</c:v>
                </c:pt>
                <c:pt idx="5250">
                  <c:v>0.25</c:v>
                </c:pt>
                <c:pt idx="5251">
                  <c:v>0.25</c:v>
                </c:pt>
                <c:pt idx="5252">
                  <c:v>0.25</c:v>
                </c:pt>
                <c:pt idx="5253">
                  <c:v>0.25</c:v>
                </c:pt>
                <c:pt idx="5254">
                  <c:v>0.25</c:v>
                </c:pt>
                <c:pt idx="5255">
                  <c:v>0.25</c:v>
                </c:pt>
                <c:pt idx="5256">
                  <c:v>0.25</c:v>
                </c:pt>
                <c:pt idx="5257">
                  <c:v>0.25</c:v>
                </c:pt>
                <c:pt idx="5258">
                  <c:v>0.25</c:v>
                </c:pt>
                <c:pt idx="5259">
                  <c:v>0.25</c:v>
                </c:pt>
                <c:pt idx="5260">
                  <c:v>0.25</c:v>
                </c:pt>
                <c:pt idx="5261">
                  <c:v>0.25</c:v>
                </c:pt>
                <c:pt idx="5262">
                  <c:v>0.25</c:v>
                </c:pt>
                <c:pt idx="5263">
                  <c:v>0.25</c:v>
                </c:pt>
                <c:pt idx="5264">
                  <c:v>0.25</c:v>
                </c:pt>
                <c:pt idx="5265">
                  <c:v>0.25</c:v>
                </c:pt>
                <c:pt idx="5266">
                  <c:v>0.25</c:v>
                </c:pt>
                <c:pt idx="5267">
                  <c:v>0.25</c:v>
                </c:pt>
                <c:pt idx="5268">
                  <c:v>0.25</c:v>
                </c:pt>
                <c:pt idx="5269">
                  <c:v>0.25</c:v>
                </c:pt>
                <c:pt idx="5270">
                  <c:v>0.25</c:v>
                </c:pt>
                <c:pt idx="5271">
                  <c:v>0.25</c:v>
                </c:pt>
                <c:pt idx="5272">
                  <c:v>0.25</c:v>
                </c:pt>
                <c:pt idx="5273">
                  <c:v>0.25</c:v>
                </c:pt>
                <c:pt idx="5274">
                  <c:v>0.25</c:v>
                </c:pt>
                <c:pt idx="5275">
                  <c:v>0.25</c:v>
                </c:pt>
                <c:pt idx="5276">
                  <c:v>0.25</c:v>
                </c:pt>
                <c:pt idx="5277">
                  <c:v>0.25</c:v>
                </c:pt>
                <c:pt idx="5278">
                  <c:v>0.25</c:v>
                </c:pt>
                <c:pt idx="5279">
                  <c:v>0.25</c:v>
                </c:pt>
                <c:pt idx="5280">
                  <c:v>0.25</c:v>
                </c:pt>
                <c:pt idx="5281">
                  <c:v>0.25</c:v>
                </c:pt>
                <c:pt idx="5282">
                  <c:v>0.25</c:v>
                </c:pt>
                <c:pt idx="5283">
                  <c:v>0.25</c:v>
                </c:pt>
                <c:pt idx="5284">
                  <c:v>0.25</c:v>
                </c:pt>
                <c:pt idx="5285">
                  <c:v>0.25</c:v>
                </c:pt>
                <c:pt idx="5286">
                  <c:v>0.25</c:v>
                </c:pt>
                <c:pt idx="5287">
                  <c:v>0.25</c:v>
                </c:pt>
                <c:pt idx="5288">
                  <c:v>0.25</c:v>
                </c:pt>
                <c:pt idx="5289">
                  <c:v>0.25</c:v>
                </c:pt>
                <c:pt idx="5290">
                  <c:v>0.25</c:v>
                </c:pt>
                <c:pt idx="5291">
                  <c:v>0.25</c:v>
                </c:pt>
                <c:pt idx="5292">
                  <c:v>0.25</c:v>
                </c:pt>
                <c:pt idx="5293">
                  <c:v>0.25</c:v>
                </c:pt>
                <c:pt idx="5294">
                  <c:v>0.25</c:v>
                </c:pt>
                <c:pt idx="5295">
                  <c:v>0.25</c:v>
                </c:pt>
                <c:pt idx="5296">
                  <c:v>0.25</c:v>
                </c:pt>
                <c:pt idx="5297">
                  <c:v>0.25</c:v>
                </c:pt>
                <c:pt idx="5298">
                  <c:v>0.25</c:v>
                </c:pt>
                <c:pt idx="5299">
                  <c:v>0.25</c:v>
                </c:pt>
                <c:pt idx="5300">
                  <c:v>0.25</c:v>
                </c:pt>
                <c:pt idx="5301">
                  <c:v>0.25</c:v>
                </c:pt>
                <c:pt idx="5302">
                  <c:v>0.25</c:v>
                </c:pt>
                <c:pt idx="5303">
                  <c:v>0.25</c:v>
                </c:pt>
                <c:pt idx="5304">
                  <c:v>0.25</c:v>
                </c:pt>
                <c:pt idx="5305">
                  <c:v>0.25</c:v>
                </c:pt>
                <c:pt idx="5306">
                  <c:v>0.25</c:v>
                </c:pt>
                <c:pt idx="5307">
                  <c:v>0.25</c:v>
                </c:pt>
                <c:pt idx="5308">
                  <c:v>0.25</c:v>
                </c:pt>
                <c:pt idx="5309">
                  <c:v>0.25</c:v>
                </c:pt>
                <c:pt idx="5310">
                  <c:v>0.25</c:v>
                </c:pt>
                <c:pt idx="5311">
                  <c:v>0.25</c:v>
                </c:pt>
                <c:pt idx="5312">
                  <c:v>0.25</c:v>
                </c:pt>
                <c:pt idx="5313">
                  <c:v>0.25</c:v>
                </c:pt>
                <c:pt idx="5314">
                  <c:v>0.25</c:v>
                </c:pt>
                <c:pt idx="5315">
                  <c:v>0.25</c:v>
                </c:pt>
                <c:pt idx="5316">
                  <c:v>0.25</c:v>
                </c:pt>
                <c:pt idx="5317">
                  <c:v>0.25</c:v>
                </c:pt>
                <c:pt idx="5318">
                  <c:v>0.25</c:v>
                </c:pt>
                <c:pt idx="5319">
                  <c:v>0.25</c:v>
                </c:pt>
                <c:pt idx="5320">
                  <c:v>0.25</c:v>
                </c:pt>
                <c:pt idx="5321">
                  <c:v>0.25</c:v>
                </c:pt>
                <c:pt idx="5322">
                  <c:v>0.25</c:v>
                </c:pt>
                <c:pt idx="5323">
                  <c:v>0.25</c:v>
                </c:pt>
                <c:pt idx="5324">
                  <c:v>0.25</c:v>
                </c:pt>
                <c:pt idx="5325">
                  <c:v>0.25</c:v>
                </c:pt>
                <c:pt idx="5326">
                  <c:v>0.25</c:v>
                </c:pt>
                <c:pt idx="5327">
                  <c:v>0.25</c:v>
                </c:pt>
                <c:pt idx="5328">
                  <c:v>0.25</c:v>
                </c:pt>
                <c:pt idx="5329">
                  <c:v>0.25</c:v>
                </c:pt>
                <c:pt idx="5330">
                  <c:v>0.25</c:v>
                </c:pt>
                <c:pt idx="5331">
                  <c:v>0.25</c:v>
                </c:pt>
                <c:pt idx="5332">
                  <c:v>0.25</c:v>
                </c:pt>
                <c:pt idx="5333">
                  <c:v>0.25</c:v>
                </c:pt>
                <c:pt idx="5334">
                  <c:v>0.25</c:v>
                </c:pt>
                <c:pt idx="5335">
                  <c:v>0.25</c:v>
                </c:pt>
                <c:pt idx="5336">
                  <c:v>0.25</c:v>
                </c:pt>
                <c:pt idx="5337">
                  <c:v>0.25</c:v>
                </c:pt>
                <c:pt idx="5338">
                  <c:v>0.25</c:v>
                </c:pt>
                <c:pt idx="5339">
                  <c:v>0.25</c:v>
                </c:pt>
                <c:pt idx="5340">
                  <c:v>0.25</c:v>
                </c:pt>
                <c:pt idx="5341">
                  <c:v>0.25</c:v>
                </c:pt>
                <c:pt idx="5342">
                  <c:v>0.25</c:v>
                </c:pt>
                <c:pt idx="5343">
                  <c:v>0.25</c:v>
                </c:pt>
                <c:pt idx="5344">
                  <c:v>0.25</c:v>
                </c:pt>
                <c:pt idx="5345">
                  <c:v>0.25</c:v>
                </c:pt>
                <c:pt idx="5346">
                  <c:v>0.25</c:v>
                </c:pt>
                <c:pt idx="5347">
                  <c:v>0.25</c:v>
                </c:pt>
                <c:pt idx="5348">
                  <c:v>0.25</c:v>
                </c:pt>
                <c:pt idx="5349">
                  <c:v>0.25</c:v>
                </c:pt>
                <c:pt idx="5350">
                  <c:v>0.25</c:v>
                </c:pt>
                <c:pt idx="5351">
                  <c:v>0.25</c:v>
                </c:pt>
                <c:pt idx="5352">
                  <c:v>0.25</c:v>
                </c:pt>
                <c:pt idx="5353">
                  <c:v>0.25</c:v>
                </c:pt>
                <c:pt idx="5354">
                  <c:v>0.25</c:v>
                </c:pt>
                <c:pt idx="5355">
                  <c:v>0.25</c:v>
                </c:pt>
                <c:pt idx="5356">
                  <c:v>0.25</c:v>
                </c:pt>
                <c:pt idx="5357">
                  <c:v>0.25</c:v>
                </c:pt>
                <c:pt idx="5358">
                  <c:v>0.25</c:v>
                </c:pt>
                <c:pt idx="5359">
                  <c:v>0.25</c:v>
                </c:pt>
                <c:pt idx="5360">
                  <c:v>0.25</c:v>
                </c:pt>
                <c:pt idx="5361">
                  <c:v>0.25</c:v>
                </c:pt>
                <c:pt idx="5362">
                  <c:v>0.25</c:v>
                </c:pt>
                <c:pt idx="5363">
                  <c:v>0.25</c:v>
                </c:pt>
                <c:pt idx="5364">
                  <c:v>0.25</c:v>
                </c:pt>
                <c:pt idx="5365">
                  <c:v>0.25</c:v>
                </c:pt>
                <c:pt idx="5366">
                  <c:v>0.25</c:v>
                </c:pt>
                <c:pt idx="5367">
                  <c:v>0.25</c:v>
                </c:pt>
                <c:pt idx="5368">
                  <c:v>0.25</c:v>
                </c:pt>
                <c:pt idx="5369">
                  <c:v>0.25</c:v>
                </c:pt>
                <c:pt idx="5370">
                  <c:v>0.25</c:v>
                </c:pt>
                <c:pt idx="5371">
                  <c:v>0.25</c:v>
                </c:pt>
                <c:pt idx="5372">
                  <c:v>0.25</c:v>
                </c:pt>
                <c:pt idx="5373">
                  <c:v>0.25</c:v>
                </c:pt>
                <c:pt idx="5374">
                  <c:v>0.25</c:v>
                </c:pt>
                <c:pt idx="5375">
                  <c:v>0.25</c:v>
                </c:pt>
                <c:pt idx="5376">
                  <c:v>0.25</c:v>
                </c:pt>
                <c:pt idx="5377">
                  <c:v>0.25</c:v>
                </c:pt>
                <c:pt idx="5378">
                  <c:v>0.25</c:v>
                </c:pt>
                <c:pt idx="5379">
                  <c:v>0.25</c:v>
                </c:pt>
                <c:pt idx="5380">
                  <c:v>0.25</c:v>
                </c:pt>
                <c:pt idx="5381">
                  <c:v>0.25</c:v>
                </c:pt>
                <c:pt idx="5382">
                  <c:v>0.25</c:v>
                </c:pt>
                <c:pt idx="5383">
                  <c:v>0.25</c:v>
                </c:pt>
                <c:pt idx="5384">
                  <c:v>0.25</c:v>
                </c:pt>
                <c:pt idx="5385">
                  <c:v>0.25</c:v>
                </c:pt>
                <c:pt idx="5386">
                  <c:v>0.25</c:v>
                </c:pt>
                <c:pt idx="5387">
                  <c:v>0.25</c:v>
                </c:pt>
                <c:pt idx="5388">
                  <c:v>0.25</c:v>
                </c:pt>
                <c:pt idx="5389">
                  <c:v>0.25</c:v>
                </c:pt>
                <c:pt idx="5390">
                  <c:v>0.25</c:v>
                </c:pt>
                <c:pt idx="5391">
                  <c:v>0.25</c:v>
                </c:pt>
                <c:pt idx="5392">
                  <c:v>0.25</c:v>
                </c:pt>
                <c:pt idx="5393">
                  <c:v>0.25</c:v>
                </c:pt>
                <c:pt idx="5394">
                  <c:v>0.25</c:v>
                </c:pt>
                <c:pt idx="5395">
                  <c:v>0.25</c:v>
                </c:pt>
                <c:pt idx="5396">
                  <c:v>0.25</c:v>
                </c:pt>
                <c:pt idx="5397">
                  <c:v>0.25</c:v>
                </c:pt>
                <c:pt idx="5398">
                  <c:v>0.25</c:v>
                </c:pt>
                <c:pt idx="5399">
                  <c:v>0.25</c:v>
                </c:pt>
                <c:pt idx="5400">
                  <c:v>0.25</c:v>
                </c:pt>
                <c:pt idx="5401">
                  <c:v>0.25</c:v>
                </c:pt>
                <c:pt idx="5402">
                  <c:v>0.25</c:v>
                </c:pt>
                <c:pt idx="5403">
                  <c:v>0.25</c:v>
                </c:pt>
                <c:pt idx="5404">
                  <c:v>0.25</c:v>
                </c:pt>
                <c:pt idx="5405">
                  <c:v>0.25</c:v>
                </c:pt>
                <c:pt idx="5406">
                  <c:v>0.25</c:v>
                </c:pt>
                <c:pt idx="5407">
                  <c:v>0.25</c:v>
                </c:pt>
                <c:pt idx="5408">
                  <c:v>0.25</c:v>
                </c:pt>
                <c:pt idx="5409">
                  <c:v>0.25</c:v>
                </c:pt>
                <c:pt idx="5410">
                  <c:v>0.25</c:v>
                </c:pt>
                <c:pt idx="5411">
                  <c:v>0.25</c:v>
                </c:pt>
                <c:pt idx="5412">
                  <c:v>0.25</c:v>
                </c:pt>
                <c:pt idx="5413">
                  <c:v>0.25</c:v>
                </c:pt>
                <c:pt idx="5414">
                  <c:v>0.25</c:v>
                </c:pt>
                <c:pt idx="5415">
                  <c:v>0.25</c:v>
                </c:pt>
                <c:pt idx="5416">
                  <c:v>0.25</c:v>
                </c:pt>
                <c:pt idx="5417">
                  <c:v>0.25</c:v>
                </c:pt>
                <c:pt idx="5418">
                  <c:v>0.25</c:v>
                </c:pt>
                <c:pt idx="5419">
                  <c:v>0.25</c:v>
                </c:pt>
                <c:pt idx="5420">
                  <c:v>0.25</c:v>
                </c:pt>
                <c:pt idx="5421">
                  <c:v>0.25</c:v>
                </c:pt>
                <c:pt idx="5422">
                  <c:v>0.25</c:v>
                </c:pt>
                <c:pt idx="5423">
                  <c:v>0.25</c:v>
                </c:pt>
                <c:pt idx="5424">
                  <c:v>0.25</c:v>
                </c:pt>
                <c:pt idx="5425">
                  <c:v>0.25</c:v>
                </c:pt>
                <c:pt idx="5426">
                  <c:v>0.25</c:v>
                </c:pt>
                <c:pt idx="5427">
                  <c:v>0.25</c:v>
                </c:pt>
                <c:pt idx="5428">
                  <c:v>0.25</c:v>
                </c:pt>
                <c:pt idx="5429">
                  <c:v>0.25</c:v>
                </c:pt>
                <c:pt idx="5430">
                  <c:v>0.25</c:v>
                </c:pt>
                <c:pt idx="5431">
                  <c:v>0.25</c:v>
                </c:pt>
                <c:pt idx="5432">
                  <c:v>0.25</c:v>
                </c:pt>
                <c:pt idx="5433">
                  <c:v>0.25</c:v>
                </c:pt>
                <c:pt idx="5434">
                  <c:v>0.25</c:v>
                </c:pt>
                <c:pt idx="5435">
                  <c:v>0.25</c:v>
                </c:pt>
                <c:pt idx="5436">
                  <c:v>0.25</c:v>
                </c:pt>
                <c:pt idx="5437">
                  <c:v>0.25</c:v>
                </c:pt>
                <c:pt idx="5438">
                  <c:v>0.25</c:v>
                </c:pt>
                <c:pt idx="5439">
                  <c:v>0.25</c:v>
                </c:pt>
                <c:pt idx="5440">
                  <c:v>0.25</c:v>
                </c:pt>
                <c:pt idx="5441">
                  <c:v>0.25</c:v>
                </c:pt>
                <c:pt idx="5442">
                  <c:v>0.25</c:v>
                </c:pt>
                <c:pt idx="5443">
                  <c:v>0.25</c:v>
                </c:pt>
                <c:pt idx="5444">
                  <c:v>0.25</c:v>
                </c:pt>
                <c:pt idx="5445">
                  <c:v>0.25</c:v>
                </c:pt>
                <c:pt idx="5446">
                  <c:v>0.25</c:v>
                </c:pt>
                <c:pt idx="5447">
                  <c:v>0.25</c:v>
                </c:pt>
                <c:pt idx="5448">
                  <c:v>0.25</c:v>
                </c:pt>
                <c:pt idx="5449">
                  <c:v>0.25</c:v>
                </c:pt>
                <c:pt idx="5450">
                  <c:v>0.25</c:v>
                </c:pt>
                <c:pt idx="5451">
                  <c:v>0.25</c:v>
                </c:pt>
                <c:pt idx="5452">
                  <c:v>0.25</c:v>
                </c:pt>
                <c:pt idx="5453">
                  <c:v>0.25</c:v>
                </c:pt>
                <c:pt idx="5454">
                  <c:v>0.25</c:v>
                </c:pt>
                <c:pt idx="5455">
                  <c:v>0.25</c:v>
                </c:pt>
                <c:pt idx="5456">
                  <c:v>0.25</c:v>
                </c:pt>
                <c:pt idx="5457">
                  <c:v>0.25</c:v>
                </c:pt>
                <c:pt idx="5458">
                  <c:v>0.25</c:v>
                </c:pt>
                <c:pt idx="5459">
                  <c:v>0.25</c:v>
                </c:pt>
                <c:pt idx="5460">
                  <c:v>0.25</c:v>
                </c:pt>
                <c:pt idx="5461">
                  <c:v>0.25</c:v>
                </c:pt>
                <c:pt idx="5462">
                  <c:v>0.25</c:v>
                </c:pt>
                <c:pt idx="5463">
                  <c:v>0.25</c:v>
                </c:pt>
                <c:pt idx="5464">
                  <c:v>0.25</c:v>
                </c:pt>
                <c:pt idx="5465">
                  <c:v>0.25</c:v>
                </c:pt>
                <c:pt idx="5466">
                  <c:v>0.25</c:v>
                </c:pt>
                <c:pt idx="5467">
                  <c:v>0.25</c:v>
                </c:pt>
                <c:pt idx="5468">
                  <c:v>0.25</c:v>
                </c:pt>
                <c:pt idx="5469">
                  <c:v>0.25</c:v>
                </c:pt>
                <c:pt idx="5470">
                  <c:v>0.25</c:v>
                </c:pt>
                <c:pt idx="5471">
                  <c:v>0.25</c:v>
                </c:pt>
                <c:pt idx="5472">
                  <c:v>0.25</c:v>
                </c:pt>
                <c:pt idx="5473">
                  <c:v>0.25</c:v>
                </c:pt>
                <c:pt idx="5474">
                  <c:v>0.25</c:v>
                </c:pt>
                <c:pt idx="5475">
                  <c:v>0.25</c:v>
                </c:pt>
                <c:pt idx="5476">
                  <c:v>0.25</c:v>
                </c:pt>
                <c:pt idx="5477">
                  <c:v>0.25</c:v>
                </c:pt>
                <c:pt idx="5478">
                  <c:v>0.25</c:v>
                </c:pt>
                <c:pt idx="5479">
                  <c:v>0.25</c:v>
                </c:pt>
                <c:pt idx="5480">
                  <c:v>0.25</c:v>
                </c:pt>
                <c:pt idx="5481">
                  <c:v>0.25</c:v>
                </c:pt>
                <c:pt idx="5482">
                  <c:v>0.25</c:v>
                </c:pt>
                <c:pt idx="5483">
                  <c:v>0.25</c:v>
                </c:pt>
                <c:pt idx="5484">
                  <c:v>0.25</c:v>
                </c:pt>
                <c:pt idx="5485">
                  <c:v>0.25</c:v>
                </c:pt>
                <c:pt idx="5486">
                  <c:v>0.25</c:v>
                </c:pt>
                <c:pt idx="5487">
                  <c:v>0.25</c:v>
                </c:pt>
                <c:pt idx="5488">
                  <c:v>0.25</c:v>
                </c:pt>
                <c:pt idx="5489">
                  <c:v>0.25</c:v>
                </c:pt>
                <c:pt idx="5490">
                  <c:v>0.25</c:v>
                </c:pt>
                <c:pt idx="5491">
                  <c:v>0.25</c:v>
                </c:pt>
                <c:pt idx="5492">
                  <c:v>0.25</c:v>
                </c:pt>
                <c:pt idx="5493">
                  <c:v>0.25</c:v>
                </c:pt>
                <c:pt idx="5494">
                  <c:v>0.25</c:v>
                </c:pt>
                <c:pt idx="5495">
                  <c:v>0.25</c:v>
                </c:pt>
                <c:pt idx="5496">
                  <c:v>0.25</c:v>
                </c:pt>
                <c:pt idx="5497">
                  <c:v>0.25</c:v>
                </c:pt>
                <c:pt idx="5498">
                  <c:v>0.25</c:v>
                </c:pt>
                <c:pt idx="5499">
                  <c:v>0.25</c:v>
                </c:pt>
                <c:pt idx="5500">
                  <c:v>0.25</c:v>
                </c:pt>
                <c:pt idx="5501">
                  <c:v>0.25</c:v>
                </c:pt>
                <c:pt idx="5502">
                  <c:v>0.25</c:v>
                </c:pt>
                <c:pt idx="5503">
                  <c:v>0.25</c:v>
                </c:pt>
                <c:pt idx="5504">
                  <c:v>0.25</c:v>
                </c:pt>
                <c:pt idx="5505">
                  <c:v>0.25</c:v>
                </c:pt>
                <c:pt idx="5506">
                  <c:v>0.25</c:v>
                </c:pt>
                <c:pt idx="5507">
                  <c:v>0.25</c:v>
                </c:pt>
                <c:pt idx="5508">
                  <c:v>0.25</c:v>
                </c:pt>
                <c:pt idx="5509">
                  <c:v>0.25</c:v>
                </c:pt>
                <c:pt idx="5510">
                  <c:v>0.25</c:v>
                </c:pt>
                <c:pt idx="5511">
                  <c:v>0.25</c:v>
                </c:pt>
                <c:pt idx="5512">
                  <c:v>0.25</c:v>
                </c:pt>
                <c:pt idx="5513">
                  <c:v>0.25</c:v>
                </c:pt>
                <c:pt idx="5514">
                  <c:v>0.25</c:v>
                </c:pt>
                <c:pt idx="5515">
                  <c:v>0.25</c:v>
                </c:pt>
                <c:pt idx="5516">
                  <c:v>0.25</c:v>
                </c:pt>
                <c:pt idx="5517">
                  <c:v>0.25</c:v>
                </c:pt>
                <c:pt idx="5518">
                  <c:v>0.25</c:v>
                </c:pt>
                <c:pt idx="5519">
                  <c:v>0.25</c:v>
                </c:pt>
                <c:pt idx="5520">
                  <c:v>0.25</c:v>
                </c:pt>
                <c:pt idx="5521">
                  <c:v>0.25</c:v>
                </c:pt>
                <c:pt idx="5522">
                  <c:v>0.25</c:v>
                </c:pt>
                <c:pt idx="5523">
                  <c:v>0.25</c:v>
                </c:pt>
                <c:pt idx="5524">
                  <c:v>0.25</c:v>
                </c:pt>
                <c:pt idx="5525">
                  <c:v>0.25</c:v>
                </c:pt>
                <c:pt idx="5526">
                  <c:v>0.25</c:v>
                </c:pt>
                <c:pt idx="5527">
                  <c:v>0.25</c:v>
                </c:pt>
                <c:pt idx="5528">
                  <c:v>0.25</c:v>
                </c:pt>
                <c:pt idx="5529">
                  <c:v>0.25</c:v>
                </c:pt>
                <c:pt idx="5530">
                  <c:v>0.25</c:v>
                </c:pt>
                <c:pt idx="5531">
                  <c:v>0.25</c:v>
                </c:pt>
                <c:pt idx="5532">
                  <c:v>0.25</c:v>
                </c:pt>
                <c:pt idx="5533">
                  <c:v>0.25</c:v>
                </c:pt>
                <c:pt idx="5534">
                  <c:v>0.25</c:v>
                </c:pt>
                <c:pt idx="5535">
                  <c:v>0.25</c:v>
                </c:pt>
                <c:pt idx="5536">
                  <c:v>0.25</c:v>
                </c:pt>
                <c:pt idx="5537">
                  <c:v>0.25</c:v>
                </c:pt>
                <c:pt idx="5538">
                  <c:v>0.25</c:v>
                </c:pt>
                <c:pt idx="5539">
                  <c:v>0.25</c:v>
                </c:pt>
                <c:pt idx="5540">
                  <c:v>0.25</c:v>
                </c:pt>
                <c:pt idx="5541">
                  <c:v>0.25</c:v>
                </c:pt>
                <c:pt idx="5542">
                  <c:v>0.25</c:v>
                </c:pt>
                <c:pt idx="5543">
                  <c:v>0.25</c:v>
                </c:pt>
                <c:pt idx="5544">
                  <c:v>0.25</c:v>
                </c:pt>
                <c:pt idx="5545">
                  <c:v>0.25</c:v>
                </c:pt>
                <c:pt idx="5546">
                  <c:v>0.25</c:v>
                </c:pt>
                <c:pt idx="5547">
                  <c:v>0.25</c:v>
                </c:pt>
                <c:pt idx="5548">
                  <c:v>0.25</c:v>
                </c:pt>
                <c:pt idx="5549">
                  <c:v>0.25</c:v>
                </c:pt>
                <c:pt idx="5550">
                  <c:v>0.25</c:v>
                </c:pt>
                <c:pt idx="5551">
                  <c:v>0.25</c:v>
                </c:pt>
                <c:pt idx="5552">
                  <c:v>0.25</c:v>
                </c:pt>
                <c:pt idx="5553">
                  <c:v>0.25</c:v>
                </c:pt>
                <c:pt idx="5554">
                  <c:v>0.25</c:v>
                </c:pt>
                <c:pt idx="5555">
                  <c:v>0.25</c:v>
                </c:pt>
                <c:pt idx="5556">
                  <c:v>0.25</c:v>
                </c:pt>
                <c:pt idx="5557">
                  <c:v>0.25</c:v>
                </c:pt>
                <c:pt idx="5558">
                  <c:v>0.25</c:v>
                </c:pt>
                <c:pt idx="5559">
                  <c:v>0.25</c:v>
                </c:pt>
                <c:pt idx="5560">
                  <c:v>0.25</c:v>
                </c:pt>
                <c:pt idx="5561">
                  <c:v>0.25</c:v>
                </c:pt>
                <c:pt idx="5562">
                  <c:v>0.25</c:v>
                </c:pt>
                <c:pt idx="5563">
                  <c:v>0.25</c:v>
                </c:pt>
                <c:pt idx="5564">
                  <c:v>0.25</c:v>
                </c:pt>
                <c:pt idx="5565">
                  <c:v>0.25</c:v>
                </c:pt>
                <c:pt idx="5566">
                  <c:v>0.25</c:v>
                </c:pt>
                <c:pt idx="5567">
                  <c:v>0.25</c:v>
                </c:pt>
                <c:pt idx="5568">
                  <c:v>0.25</c:v>
                </c:pt>
                <c:pt idx="5569">
                  <c:v>0.25</c:v>
                </c:pt>
                <c:pt idx="5570">
                  <c:v>0.25</c:v>
                </c:pt>
                <c:pt idx="5571">
                  <c:v>0.25</c:v>
                </c:pt>
                <c:pt idx="5572">
                  <c:v>0.25</c:v>
                </c:pt>
                <c:pt idx="5573">
                  <c:v>0.25</c:v>
                </c:pt>
                <c:pt idx="5574">
                  <c:v>0.25</c:v>
                </c:pt>
                <c:pt idx="5575">
                  <c:v>0.25</c:v>
                </c:pt>
                <c:pt idx="5576">
                  <c:v>0.25</c:v>
                </c:pt>
                <c:pt idx="5577">
                  <c:v>0.25</c:v>
                </c:pt>
                <c:pt idx="5578">
                  <c:v>0.25</c:v>
                </c:pt>
                <c:pt idx="5579">
                  <c:v>0.25</c:v>
                </c:pt>
                <c:pt idx="5580">
                  <c:v>0.25</c:v>
                </c:pt>
                <c:pt idx="5581">
                  <c:v>0.25</c:v>
                </c:pt>
                <c:pt idx="5582">
                  <c:v>0.25</c:v>
                </c:pt>
                <c:pt idx="5583">
                  <c:v>0.25</c:v>
                </c:pt>
                <c:pt idx="5584">
                  <c:v>0.25</c:v>
                </c:pt>
                <c:pt idx="5585">
                  <c:v>0.25</c:v>
                </c:pt>
                <c:pt idx="5586">
                  <c:v>0.25</c:v>
                </c:pt>
                <c:pt idx="5587">
                  <c:v>0.25</c:v>
                </c:pt>
                <c:pt idx="5588">
                  <c:v>0.25</c:v>
                </c:pt>
                <c:pt idx="5589">
                  <c:v>0.25</c:v>
                </c:pt>
                <c:pt idx="5590">
                  <c:v>0.25</c:v>
                </c:pt>
                <c:pt idx="5591">
                  <c:v>0.25</c:v>
                </c:pt>
                <c:pt idx="5592">
                  <c:v>0.25</c:v>
                </c:pt>
                <c:pt idx="5593">
                  <c:v>0.25</c:v>
                </c:pt>
                <c:pt idx="5594">
                  <c:v>0.25</c:v>
                </c:pt>
                <c:pt idx="5595">
                  <c:v>0.25</c:v>
                </c:pt>
                <c:pt idx="5596">
                  <c:v>0.25</c:v>
                </c:pt>
                <c:pt idx="5597">
                  <c:v>0.25</c:v>
                </c:pt>
                <c:pt idx="5598">
                  <c:v>0.25</c:v>
                </c:pt>
                <c:pt idx="5599">
                  <c:v>0.25</c:v>
                </c:pt>
                <c:pt idx="5600">
                  <c:v>0.25</c:v>
                </c:pt>
                <c:pt idx="5601">
                  <c:v>0.25</c:v>
                </c:pt>
                <c:pt idx="5602">
                  <c:v>0.25</c:v>
                </c:pt>
                <c:pt idx="5603">
                  <c:v>0.25</c:v>
                </c:pt>
                <c:pt idx="5604">
                  <c:v>0.25</c:v>
                </c:pt>
                <c:pt idx="5605">
                  <c:v>0.25</c:v>
                </c:pt>
                <c:pt idx="5606">
                  <c:v>0.25</c:v>
                </c:pt>
                <c:pt idx="5607">
                  <c:v>0.25</c:v>
                </c:pt>
                <c:pt idx="5608">
                  <c:v>0.25</c:v>
                </c:pt>
                <c:pt idx="5609">
                  <c:v>0.25</c:v>
                </c:pt>
                <c:pt idx="5610">
                  <c:v>0.25</c:v>
                </c:pt>
                <c:pt idx="5611">
                  <c:v>0.25</c:v>
                </c:pt>
                <c:pt idx="5612">
                  <c:v>0.25</c:v>
                </c:pt>
                <c:pt idx="5613">
                  <c:v>0.25</c:v>
                </c:pt>
                <c:pt idx="5614">
                  <c:v>0.25</c:v>
                </c:pt>
                <c:pt idx="5615">
                  <c:v>0.25</c:v>
                </c:pt>
                <c:pt idx="5616">
                  <c:v>0.25</c:v>
                </c:pt>
                <c:pt idx="5617">
                  <c:v>0.25</c:v>
                </c:pt>
                <c:pt idx="5618">
                  <c:v>0.25</c:v>
                </c:pt>
                <c:pt idx="5619">
                  <c:v>0.25</c:v>
                </c:pt>
                <c:pt idx="5620">
                  <c:v>0.25</c:v>
                </c:pt>
                <c:pt idx="5621">
                  <c:v>0.25</c:v>
                </c:pt>
                <c:pt idx="5622">
                  <c:v>0.25</c:v>
                </c:pt>
                <c:pt idx="5623">
                  <c:v>0.25</c:v>
                </c:pt>
                <c:pt idx="5624">
                  <c:v>0.25</c:v>
                </c:pt>
                <c:pt idx="5625">
                  <c:v>0.25</c:v>
                </c:pt>
                <c:pt idx="5626">
                  <c:v>0.25</c:v>
                </c:pt>
                <c:pt idx="5627">
                  <c:v>0.25</c:v>
                </c:pt>
                <c:pt idx="5628">
                  <c:v>0.25</c:v>
                </c:pt>
                <c:pt idx="5629">
                  <c:v>0.25</c:v>
                </c:pt>
                <c:pt idx="5630">
                  <c:v>0.25</c:v>
                </c:pt>
                <c:pt idx="5631">
                  <c:v>0.25</c:v>
                </c:pt>
                <c:pt idx="5632">
                  <c:v>0.25</c:v>
                </c:pt>
                <c:pt idx="5633">
                  <c:v>0.25</c:v>
                </c:pt>
                <c:pt idx="5634">
                  <c:v>0.25</c:v>
                </c:pt>
                <c:pt idx="5635">
                  <c:v>0.25</c:v>
                </c:pt>
                <c:pt idx="5636">
                  <c:v>0.25</c:v>
                </c:pt>
                <c:pt idx="5637">
                  <c:v>0.25</c:v>
                </c:pt>
                <c:pt idx="5638">
                  <c:v>0.25</c:v>
                </c:pt>
                <c:pt idx="5639">
                  <c:v>0.25</c:v>
                </c:pt>
                <c:pt idx="5640">
                  <c:v>0.25</c:v>
                </c:pt>
                <c:pt idx="5641">
                  <c:v>0.25</c:v>
                </c:pt>
                <c:pt idx="5642">
                  <c:v>0.25</c:v>
                </c:pt>
                <c:pt idx="5643">
                  <c:v>0.25</c:v>
                </c:pt>
                <c:pt idx="5644">
                  <c:v>0.25</c:v>
                </c:pt>
                <c:pt idx="5645">
                  <c:v>0.25</c:v>
                </c:pt>
                <c:pt idx="5646">
                  <c:v>0.25</c:v>
                </c:pt>
                <c:pt idx="5647">
                  <c:v>0.25</c:v>
                </c:pt>
                <c:pt idx="5648">
                  <c:v>0.25</c:v>
                </c:pt>
                <c:pt idx="5649">
                  <c:v>0.25</c:v>
                </c:pt>
                <c:pt idx="5650">
                  <c:v>0.25</c:v>
                </c:pt>
                <c:pt idx="5651">
                  <c:v>0.25</c:v>
                </c:pt>
                <c:pt idx="5652">
                  <c:v>0.25</c:v>
                </c:pt>
                <c:pt idx="5653">
                  <c:v>0.25</c:v>
                </c:pt>
                <c:pt idx="5654">
                  <c:v>0.25</c:v>
                </c:pt>
                <c:pt idx="5655">
                  <c:v>0.25</c:v>
                </c:pt>
                <c:pt idx="5656">
                  <c:v>0.25</c:v>
                </c:pt>
                <c:pt idx="5657">
                  <c:v>0.25</c:v>
                </c:pt>
                <c:pt idx="5658">
                  <c:v>0.25</c:v>
                </c:pt>
                <c:pt idx="5659">
                  <c:v>0.25</c:v>
                </c:pt>
                <c:pt idx="5660">
                  <c:v>0.25</c:v>
                </c:pt>
                <c:pt idx="5661">
                  <c:v>0.25</c:v>
                </c:pt>
                <c:pt idx="5662">
                  <c:v>0.25</c:v>
                </c:pt>
                <c:pt idx="5663">
                  <c:v>0.25</c:v>
                </c:pt>
                <c:pt idx="5664">
                  <c:v>0.25</c:v>
                </c:pt>
                <c:pt idx="5665">
                  <c:v>0.25</c:v>
                </c:pt>
                <c:pt idx="5666">
                  <c:v>0.25</c:v>
                </c:pt>
                <c:pt idx="5667">
                  <c:v>0.25</c:v>
                </c:pt>
                <c:pt idx="5668">
                  <c:v>0.25</c:v>
                </c:pt>
                <c:pt idx="5669">
                  <c:v>0.25</c:v>
                </c:pt>
                <c:pt idx="5670">
                  <c:v>0.25</c:v>
                </c:pt>
                <c:pt idx="5671">
                  <c:v>0.25</c:v>
                </c:pt>
                <c:pt idx="5672">
                  <c:v>0.25</c:v>
                </c:pt>
                <c:pt idx="5673">
                  <c:v>0.25</c:v>
                </c:pt>
                <c:pt idx="5674">
                  <c:v>0.25</c:v>
                </c:pt>
                <c:pt idx="5675">
                  <c:v>0.25</c:v>
                </c:pt>
                <c:pt idx="5676">
                  <c:v>0.25</c:v>
                </c:pt>
                <c:pt idx="5677">
                  <c:v>0.25</c:v>
                </c:pt>
                <c:pt idx="5678">
                  <c:v>0.25</c:v>
                </c:pt>
                <c:pt idx="5679">
                  <c:v>0.25</c:v>
                </c:pt>
                <c:pt idx="5680">
                  <c:v>0.25</c:v>
                </c:pt>
                <c:pt idx="5681">
                  <c:v>0.25</c:v>
                </c:pt>
                <c:pt idx="5682">
                  <c:v>0.25</c:v>
                </c:pt>
                <c:pt idx="5683">
                  <c:v>0.25</c:v>
                </c:pt>
                <c:pt idx="5684">
                  <c:v>0.25</c:v>
                </c:pt>
                <c:pt idx="5685">
                  <c:v>0.25</c:v>
                </c:pt>
                <c:pt idx="5686">
                  <c:v>0.25</c:v>
                </c:pt>
                <c:pt idx="5687">
                  <c:v>0.25</c:v>
                </c:pt>
                <c:pt idx="5688">
                  <c:v>0.25</c:v>
                </c:pt>
                <c:pt idx="5689">
                  <c:v>0.25</c:v>
                </c:pt>
                <c:pt idx="5690">
                  <c:v>0.25</c:v>
                </c:pt>
                <c:pt idx="5691">
                  <c:v>0.25</c:v>
                </c:pt>
                <c:pt idx="5692">
                  <c:v>0.25</c:v>
                </c:pt>
                <c:pt idx="5693">
                  <c:v>0.25</c:v>
                </c:pt>
                <c:pt idx="5694">
                  <c:v>0.25</c:v>
                </c:pt>
                <c:pt idx="5695">
                  <c:v>0.25</c:v>
                </c:pt>
                <c:pt idx="5696">
                  <c:v>0.25</c:v>
                </c:pt>
                <c:pt idx="5697">
                  <c:v>0.25</c:v>
                </c:pt>
                <c:pt idx="5698">
                  <c:v>0.25</c:v>
                </c:pt>
                <c:pt idx="5699">
                  <c:v>0.25</c:v>
                </c:pt>
                <c:pt idx="5700">
                  <c:v>0.25</c:v>
                </c:pt>
                <c:pt idx="5701">
                  <c:v>0.25</c:v>
                </c:pt>
                <c:pt idx="5702">
                  <c:v>0.25</c:v>
                </c:pt>
                <c:pt idx="5703">
                  <c:v>0.25</c:v>
                </c:pt>
                <c:pt idx="5704">
                  <c:v>0.25</c:v>
                </c:pt>
                <c:pt idx="5705">
                  <c:v>0.25</c:v>
                </c:pt>
                <c:pt idx="5706">
                  <c:v>0.25</c:v>
                </c:pt>
                <c:pt idx="5707">
                  <c:v>0.25</c:v>
                </c:pt>
                <c:pt idx="5708">
                  <c:v>0.25</c:v>
                </c:pt>
                <c:pt idx="5709">
                  <c:v>0.25</c:v>
                </c:pt>
                <c:pt idx="5710">
                  <c:v>0.25</c:v>
                </c:pt>
                <c:pt idx="5711">
                  <c:v>0.25</c:v>
                </c:pt>
                <c:pt idx="5712">
                  <c:v>0.25</c:v>
                </c:pt>
                <c:pt idx="5713">
                  <c:v>0.25</c:v>
                </c:pt>
                <c:pt idx="5714">
                  <c:v>0.25</c:v>
                </c:pt>
                <c:pt idx="5715">
                  <c:v>0.25</c:v>
                </c:pt>
                <c:pt idx="5716">
                  <c:v>0.25</c:v>
                </c:pt>
                <c:pt idx="5717">
                  <c:v>0.25</c:v>
                </c:pt>
                <c:pt idx="5718">
                  <c:v>0.25</c:v>
                </c:pt>
                <c:pt idx="5719">
                  <c:v>0.25</c:v>
                </c:pt>
                <c:pt idx="5720">
                  <c:v>0.25</c:v>
                </c:pt>
                <c:pt idx="5721">
                  <c:v>0.25</c:v>
                </c:pt>
                <c:pt idx="5722">
                  <c:v>0.25</c:v>
                </c:pt>
                <c:pt idx="5723">
                  <c:v>0.25</c:v>
                </c:pt>
                <c:pt idx="5724">
                  <c:v>0.25</c:v>
                </c:pt>
                <c:pt idx="5725">
                  <c:v>0.25</c:v>
                </c:pt>
                <c:pt idx="5726">
                  <c:v>0.25</c:v>
                </c:pt>
                <c:pt idx="5727">
                  <c:v>0.25</c:v>
                </c:pt>
                <c:pt idx="5728">
                  <c:v>0.25</c:v>
                </c:pt>
                <c:pt idx="5729">
                  <c:v>0.25</c:v>
                </c:pt>
                <c:pt idx="5730">
                  <c:v>0.25</c:v>
                </c:pt>
                <c:pt idx="5731">
                  <c:v>0.25</c:v>
                </c:pt>
                <c:pt idx="5732">
                  <c:v>0.25</c:v>
                </c:pt>
                <c:pt idx="5733">
                  <c:v>0.25</c:v>
                </c:pt>
                <c:pt idx="5734">
                  <c:v>0.25</c:v>
                </c:pt>
                <c:pt idx="5735">
                  <c:v>0.25</c:v>
                </c:pt>
                <c:pt idx="5736">
                  <c:v>0.25</c:v>
                </c:pt>
                <c:pt idx="5737">
                  <c:v>0.25</c:v>
                </c:pt>
                <c:pt idx="5738">
                  <c:v>0.25</c:v>
                </c:pt>
                <c:pt idx="5739">
                  <c:v>0.25</c:v>
                </c:pt>
                <c:pt idx="5740">
                  <c:v>0.25</c:v>
                </c:pt>
                <c:pt idx="5741">
                  <c:v>0.25</c:v>
                </c:pt>
                <c:pt idx="5742">
                  <c:v>0.25</c:v>
                </c:pt>
                <c:pt idx="5743">
                  <c:v>0.25</c:v>
                </c:pt>
                <c:pt idx="5744">
                  <c:v>0.25</c:v>
                </c:pt>
                <c:pt idx="5745">
                  <c:v>0.25</c:v>
                </c:pt>
                <c:pt idx="5746">
                  <c:v>0.25</c:v>
                </c:pt>
                <c:pt idx="5747">
                  <c:v>0.25</c:v>
                </c:pt>
                <c:pt idx="5748">
                  <c:v>0.25</c:v>
                </c:pt>
                <c:pt idx="5749">
                  <c:v>0.25</c:v>
                </c:pt>
                <c:pt idx="5750">
                  <c:v>0.25</c:v>
                </c:pt>
                <c:pt idx="5751">
                  <c:v>0.25</c:v>
                </c:pt>
                <c:pt idx="5752">
                  <c:v>0.25</c:v>
                </c:pt>
                <c:pt idx="5753">
                  <c:v>0.25</c:v>
                </c:pt>
                <c:pt idx="5754">
                  <c:v>0.25</c:v>
                </c:pt>
                <c:pt idx="5755">
                  <c:v>0.25</c:v>
                </c:pt>
                <c:pt idx="5756">
                  <c:v>0.25</c:v>
                </c:pt>
                <c:pt idx="5757">
                  <c:v>0.25</c:v>
                </c:pt>
                <c:pt idx="5758">
                  <c:v>0.25</c:v>
                </c:pt>
                <c:pt idx="5759">
                  <c:v>0.25</c:v>
                </c:pt>
                <c:pt idx="5760">
                  <c:v>0.25</c:v>
                </c:pt>
                <c:pt idx="5761">
                  <c:v>0.25</c:v>
                </c:pt>
                <c:pt idx="5762">
                  <c:v>0.25</c:v>
                </c:pt>
                <c:pt idx="5763">
                  <c:v>0.25</c:v>
                </c:pt>
                <c:pt idx="5764">
                  <c:v>0.25</c:v>
                </c:pt>
                <c:pt idx="5765">
                  <c:v>0.25</c:v>
                </c:pt>
                <c:pt idx="5766">
                  <c:v>0.25</c:v>
                </c:pt>
                <c:pt idx="5767">
                  <c:v>0.25</c:v>
                </c:pt>
                <c:pt idx="5768">
                  <c:v>0.25</c:v>
                </c:pt>
                <c:pt idx="5769">
                  <c:v>0.25</c:v>
                </c:pt>
                <c:pt idx="5770">
                  <c:v>0.25</c:v>
                </c:pt>
                <c:pt idx="5771">
                  <c:v>0.25</c:v>
                </c:pt>
                <c:pt idx="5772">
                  <c:v>0.25</c:v>
                </c:pt>
                <c:pt idx="5773">
                  <c:v>0.25</c:v>
                </c:pt>
                <c:pt idx="5774">
                  <c:v>0.25</c:v>
                </c:pt>
                <c:pt idx="5775">
                  <c:v>0.25</c:v>
                </c:pt>
                <c:pt idx="5776">
                  <c:v>0.25</c:v>
                </c:pt>
                <c:pt idx="5777">
                  <c:v>0.25</c:v>
                </c:pt>
                <c:pt idx="5778">
                  <c:v>0.25</c:v>
                </c:pt>
                <c:pt idx="5779">
                  <c:v>0.25</c:v>
                </c:pt>
                <c:pt idx="5780">
                  <c:v>0.25</c:v>
                </c:pt>
                <c:pt idx="5781">
                  <c:v>0.25</c:v>
                </c:pt>
                <c:pt idx="5782">
                  <c:v>0.25</c:v>
                </c:pt>
                <c:pt idx="5783">
                  <c:v>0.25</c:v>
                </c:pt>
                <c:pt idx="5784">
                  <c:v>0.25</c:v>
                </c:pt>
                <c:pt idx="5785">
                  <c:v>0.25</c:v>
                </c:pt>
                <c:pt idx="5786">
                  <c:v>0.25</c:v>
                </c:pt>
                <c:pt idx="5787">
                  <c:v>0.25</c:v>
                </c:pt>
                <c:pt idx="5788">
                  <c:v>0.25</c:v>
                </c:pt>
                <c:pt idx="5789">
                  <c:v>0.25</c:v>
                </c:pt>
                <c:pt idx="5790">
                  <c:v>0.25</c:v>
                </c:pt>
                <c:pt idx="5791">
                  <c:v>0.25</c:v>
                </c:pt>
                <c:pt idx="5792">
                  <c:v>0.25</c:v>
                </c:pt>
                <c:pt idx="5793">
                  <c:v>0.25</c:v>
                </c:pt>
                <c:pt idx="5794">
                  <c:v>0.25</c:v>
                </c:pt>
                <c:pt idx="5795">
                  <c:v>0.25</c:v>
                </c:pt>
                <c:pt idx="5796">
                  <c:v>0.25</c:v>
                </c:pt>
                <c:pt idx="5797">
                  <c:v>0.25</c:v>
                </c:pt>
                <c:pt idx="5798">
                  <c:v>0.25</c:v>
                </c:pt>
                <c:pt idx="5799">
                  <c:v>0.25</c:v>
                </c:pt>
                <c:pt idx="5800">
                  <c:v>0.25</c:v>
                </c:pt>
                <c:pt idx="5801">
                  <c:v>0.25</c:v>
                </c:pt>
                <c:pt idx="5802">
                  <c:v>0.25</c:v>
                </c:pt>
                <c:pt idx="5803">
                  <c:v>0.25</c:v>
                </c:pt>
                <c:pt idx="5804">
                  <c:v>0.25</c:v>
                </c:pt>
                <c:pt idx="5805">
                  <c:v>0.25</c:v>
                </c:pt>
                <c:pt idx="5806">
                  <c:v>0.25</c:v>
                </c:pt>
                <c:pt idx="5807">
                  <c:v>0.25</c:v>
                </c:pt>
                <c:pt idx="5808">
                  <c:v>0.25</c:v>
                </c:pt>
                <c:pt idx="5809">
                  <c:v>0.25</c:v>
                </c:pt>
                <c:pt idx="5810">
                  <c:v>0.25</c:v>
                </c:pt>
                <c:pt idx="5811">
                  <c:v>0.25</c:v>
                </c:pt>
                <c:pt idx="5812">
                  <c:v>0.25</c:v>
                </c:pt>
                <c:pt idx="5813">
                  <c:v>0.25</c:v>
                </c:pt>
                <c:pt idx="5814">
                  <c:v>0.25</c:v>
                </c:pt>
                <c:pt idx="5815">
                  <c:v>0.25</c:v>
                </c:pt>
                <c:pt idx="5816">
                  <c:v>0.25</c:v>
                </c:pt>
                <c:pt idx="5817">
                  <c:v>0.25</c:v>
                </c:pt>
                <c:pt idx="5818">
                  <c:v>0.25</c:v>
                </c:pt>
                <c:pt idx="5819">
                  <c:v>0.25</c:v>
                </c:pt>
                <c:pt idx="5820">
                  <c:v>0.25</c:v>
                </c:pt>
                <c:pt idx="5821">
                  <c:v>0.25</c:v>
                </c:pt>
                <c:pt idx="5822">
                  <c:v>0.25</c:v>
                </c:pt>
                <c:pt idx="5823">
                  <c:v>0.25</c:v>
                </c:pt>
                <c:pt idx="5824">
                  <c:v>0.25</c:v>
                </c:pt>
                <c:pt idx="5825">
                  <c:v>0.25</c:v>
                </c:pt>
                <c:pt idx="5826">
                  <c:v>0.25</c:v>
                </c:pt>
                <c:pt idx="5827">
                  <c:v>0.25</c:v>
                </c:pt>
                <c:pt idx="5828">
                  <c:v>0.25</c:v>
                </c:pt>
                <c:pt idx="5829">
                  <c:v>0.25</c:v>
                </c:pt>
                <c:pt idx="5830">
                  <c:v>0.25</c:v>
                </c:pt>
                <c:pt idx="5831">
                  <c:v>0.25</c:v>
                </c:pt>
                <c:pt idx="5832">
                  <c:v>0.25</c:v>
                </c:pt>
                <c:pt idx="5833">
                  <c:v>0.25</c:v>
                </c:pt>
                <c:pt idx="5834">
                  <c:v>0.25</c:v>
                </c:pt>
                <c:pt idx="5835">
                  <c:v>0.25</c:v>
                </c:pt>
                <c:pt idx="5836">
                  <c:v>0.25</c:v>
                </c:pt>
                <c:pt idx="5837">
                  <c:v>0.25</c:v>
                </c:pt>
                <c:pt idx="5838">
                  <c:v>0.25</c:v>
                </c:pt>
                <c:pt idx="5839">
                  <c:v>0.25</c:v>
                </c:pt>
                <c:pt idx="5840">
                  <c:v>0.25</c:v>
                </c:pt>
                <c:pt idx="5841">
                  <c:v>0.25</c:v>
                </c:pt>
                <c:pt idx="5842">
                  <c:v>0.25</c:v>
                </c:pt>
                <c:pt idx="5843">
                  <c:v>0.25</c:v>
                </c:pt>
                <c:pt idx="5844">
                  <c:v>0.25</c:v>
                </c:pt>
                <c:pt idx="5845">
                  <c:v>0.25</c:v>
                </c:pt>
                <c:pt idx="5846">
                  <c:v>0.25</c:v>
                </c:pt>
                <c:pt idx="5847">
                  <c:v>0.25</c:v>
                </c:pt>
                <c:pt idx="5848">
                  <c:v>0.25</c:v>
                </c:pt>
                <c:pt idx="5849">
                  <c:v>0.25</c:v>
                </c:pt>
                <c:pt idx="5850">
                  <c:v>0.25</c:v>
                </c:pt>
                <c:pt idx="5851">
                  <c:v>0.25</c:v>
                </c:pt>
                <c:pt idx="5852">
                  <c:v>0.25</c:v>
                </c:pt>
                <c:pt idx="5853">
                  <c:v>0.25</c:v>
                </c:pt>
                <c:pt idx="5854">
                  <c:v>0.25</c:v>
                </c:pt>
                <c:pt idx="5855">
                  <c:v>0.25</c:v>
                </c:pt>
                <c:pt idx="5856">
                  <c:v>0.25</c:v>
                </c:pt>
                <c:pt idx="5857">
                  <c:v>0.25</c:v>
                </c:pt>
                <c:pt idx="5858">
                  <c:v>0.25</c:v>
                </c:pt>
                <c:pt idx="5859">
                  <c:v>0.25</c:v>
                </c:pt>
                <c:pt idx="5860">
                  <c:v>0.25</c:v>
                </c:pt>
                <c:pt idx="5861">
                  <c:v>0.25</c:v>
                </c:pt>
                <c:pt idx="5862">
                  <c:v>0.25</c:v>
                </c:pt>
                <c:pt idx="5863">
                  <c:v>0.25</c:v>
                </c:pt>
                <c:pt idx="5864">
                  <c:v>0.25</c:v>
                </c:pt>
                <c:pt idx="5865">
                  <c:v>0.25</c:v>
                </c:pt>
                <c:pt idx="5866">
                  <c:v>0.25</c:v>
                </c:pt>
                <c:pt idx="5867">
                  <c:v>0.25</c:v>
                </c:pt>
                <c:pt idx="5868">
                  <c:v>0.25</c:v>
                </c:pt>
                <c:pt idx="5869">
                  <c:v>0.25</c:v>
                </c:pt>
                <c:pt idx="5870">
                  <c:v>0.25</c:v>
                </c:pt>
                <c:pt idx="5871">
                  <c:v>0.25</c:v>
                </c:pt>
                <c:pt idx="5872">
                  <c:v>0.25</c:v>
                </c:pt>
                <c:pt idx="5873">
                  <c:v>0.25</c:v>
                </c:pt>
                <c:pt idx="5874">
                  <c:v>0.25</c:v>
                </c:pt>
                <c:pt idx="5875">
                  <c:v>0.25</c:v>
                </c:pt>
                <c:pt idx="5876">
                  <c:v>0.25</c:v>
                </c:pt>
                <c:pt idx="5877">
                  <c:v>0.25</c:v>
                </c:pt>
                <c:pt idx="5878">
                  <c:v>0.25</c:v>
                </c:pt>
                <c:pt idx="5879">
                  <c:v>0.25</c:v>
                </c:pt>
                <c:pt idx="5880">
                  <c:v>0.25</c:v>
                </c:pt>
                <c:pt idx="5881">
                  <c:v>0.25</c:v>
                </c:pt>
                <c:pt idx="5882">
                  <c:v>0.25</c:v>
                </c:pt>
                <c:pt idx="5883">
                  <c:v>0.25</c:v>
                </c:pt>
                <c:pt idx="5884">
                  <c:v>0.25</c:v>
                </c:pt>
                <c:pt idx="5885">
                  <c:v>0.25</c:v>
                </c:pt>
                <c:pt idx="5886">
                  <c:v>0.25</c:v>
                </c:pt>
                <c:pt idx="5887">
                  <c:v>0.25</c:v>
                </c:pt>
                <c:pt idx="5888">
                  <c:v>0.25</c:v>
                </c:pt>
                <c:pt idx="5889">
                  <c:v>0.25</c:v>
                </c:pt>
                <c:pt idx="5890">
                  <c:v>0.25</c:v>
                </c:pt>
                <c:pt idx="5891">
                  <c:v>0.25</c:v>
                </c:pt>
                <c:pt idx="5892">
                  <c:v>0.25</c:v>
                </c:pt>
                <c:pt idx="5893">
                  <c:v>0.25</c:v>
                </c:pt>
                <c:pt idx="5894">
                  <c:v>0.25</c:v>
                </c:pt>
                <c:pt idx="5895">
                  <c:v>0.25</c:v>
                </c:pt>
                <c:pt idx="5896">
                  <c:v>0.25</c:v>
                </c:pt>
                <c:pt idx="5897">
                  <c:v>0.25</c:v>
                </c:pt>
                <c:pt idx="5898">
                  <c:v>0.25</c:v>
                </c:pt>
                <c:pt idx="5899">
                  <c:v>0.25</c:v>
                </c:pt>
                <c:pt idx="5900">
                  <c:v>0.25</c:v>
                </c:pt>
                <c:pt idx="5901">
                  <c:v>0.25</c:v>
                </c:pt>
                <c:pt idx="5902">
                  <c:v>0.25</c:v>
                </c:pt>
                <c:pt idx="5903">
                  <c:v>0.25</c:v>
                </c:pt>
                <c:pt idx="5904">
                  <c:v>0.25</c:v>
                </c:pt>
                <c:pt idx="5905">
                  <c:v>0.25</c:v>
                </c:pt>
                <c:pt idx="5906">
                  <c:v>0.25</c:v>
                </c:pt>
                <c:pt idx="5907">
                  <c:v>0.25</c:v>
                </c:pt>
                <c:pt idx="5908">
                  <c:v>0.25</c:v>
                </c:pt>
                <c:pt idx="5909">
                  <c:v>0.25</c:v>
                </c:pt>
                <c:pt idx="5910">
                  <c:v>0.25</c:v>
                </c:pt>
                <c:pt idx="5911">
                  <c:v>0.25</c:v>
                </c:pt>
                <c:pt idx="5912">
                  <c:v>0.25</c:v>
                </c:pt>
                <c:pt idx="5913">
                  <c:v>0.25</c:v>
                </c:pt>
                <c:pt idx="5914">
                  <c:v>0.25</c:v>
                </c:pt>
                <c:pt idx="5915">
                  <c:v>0.25</c:v>
                </c:pt>
                <c:pt idx="5916">
                  <c:v>0.25</c:v>
                </c:pt>
                <c:pt idx="5917">
                  <c:v>0.25</c:v>
                </c:pt>
                <c:pt idx="5918">
                  <c:v>0.25</c:v>
                </c:pt>
                <c:pt idx="5919">
                  <c:v>0.25</c:v>
                </c:pt>
                <c:pt idx="5920">
                  <c:v>0.25</c:v>
                </c:pt>
                <c:pt idx="5921">
                  <c:v>0.25</c:v>
                </c:pt>
                <c:pt idx="5922">
                  <c:v>0.25</c:v>
                </c:pt>
                <c:pt idx="5923">
                  <c:v>0.25</c:v>
                </c:pt>
                <c:pt idx="5924">
                  <c:v>0.25</c:v>
                </c:pt>
                <c:pt idx="5925">
                  <c:v>0.25</c:v>
                </c:pt>
                <c:pt idx="5926">
                  <c:v>0.25</c:v>
                </c:pt>
                <c:pt idx="5927">
                  <c:v>0.25</c:v>
                </c:pt>
                <c:pt idx="5928">
                  <c:v>0.25</c:v>
                </c:pt>
                <c:pt idx="5929">
                  <c:v>0.25</c:v>
                </c:pt>
                <c:pt idx="5930">
                  <c:v>0.25</c:v>
                </c:pt>
                <c:pt idx="5931">
                  <c:v>0.25</c:v>
                </c:pt>
                <c:pt idx="5932">
                  <c:v>0.25</c:v>
                </c:pt>
                <c:pt idx="5933">
                  <c:v>0.25</c:v>
                </c:pt>
                <c:pt idx="5934">
                  <c:v>0.25</c:v>
                </c:pt>
                <c:pt idx="5935">
                  <c:v>0.25</c:v>
                </c:pt>
                <c:pt idx="5936">
                  <c:v>0.25</c:v>
                </c:pt>
                <c:pt idx="5937">
                  <c:v>0.25</c:v>
                </c:pt>
                <c:pt idx="5938">
                  <c:v>0.25</c:v>
                </c:pt>
                <c:pt idx="5939">
                  <c:v>0.25</c:v>
                </c:pt>
                <c:pt idx="5940">
                  <c:v>0.25</c:v>
                </c:pt>
                <c:pt idx="5941">
                  <c:v>0.25</c:v>
                </c:pt>
                <c:pt idx="5942">
                  <c:v>0.25</c:v>
                </c:pt>
                <c:pt idx="5943">
                  <c:v>0.25</c:v>
                </c:pt>
                <c:pt idx="5944">
                  <c:v>0.25</c:v>
                </c:pt>
                <c:pt idx="5945">
                  <c:v>0.25</c:v>
                </c:pt>
                <c:pt idx="5946">
                  <c:v>0.25</c:v>
                </c:pt>
                <c:pt idx="5947">
                  <c:v>0.25</c:v>
                </c:pt>
                <c:pt idx="5948">
                  <c:v>0.25</c:v>
                </c:pt>
                <c:pt idx="5949">
                  <c:v>0.25</c:v>
                </c:pt>
                <c:pt idx="5950">
                  <c:v>0.25</c:v>
                </c:pt>
                <c:pt idx="5951">
                  <c:v>0.25</c:v>
                </c:pt>
                <c:pt idx="5952">
                  <c:v>0.25</c:v>
                </c:pt>
                <c:pt idx="5953">
                  <c:v>0.25</c:v>
                </c:pt>
                <c:pt idx="5954">
                  <c:v>0.25</c:v>
                </c:pt>
                <c:pt idx="5955">
                  <c:v>0.25</c:v>
                </c:pt>
                <c:pt idx="5956">
                  <c:v>0.25</c:v>
                </c:pt>
                <c:pt idx="5957">
                  <c:v>0.25</c:v>
                </c:pt>
                <c:pt idx="5958">
                  <c:v>0.25</c:v>
                </c:pt>
                <c:pt idx="5959">
                  <c:v>0.25</c:v>
                </c:pt>
                <c:pt idx="5960">
                  <c:v>0.25</c:v>
                </c:pt>
                <c:pt idx="5961">
                  <c:v>0.25</c:v>
                </c:pt>
                <c:pt idx="5962">
                  <c:v>0.25</c:v>
                </c:pt>
                <c:pt idx="5963">
                  <c:v>0.25</c:v>
                </c:pt>
                <c:pt idx="5964">
                  <c:v>0.25</c:v>
                </c:pt>
                <c:pt idx="5965">
                  <c:v>0.25</c:v>
                </c:pt>
                <c:pt idx="5966">
                  <c:v>0.25</c:v>
                </c:pt>
                <c:pt idx="5967">
                  <c:v>0.25</c:v>
                </c:pt>
                <c:pt idx="5968">
                  <c:v>0.25</c:v>
                </c:pt>
                <c:pt idx="5969">
                  <c:v>0.25</c:v>
                </c:pt>
                <c:pt idx="5970">
                  <c:v>0.25</c:v>
                </c:pt>
                <c:pt idx="5971">
                  <c:v>0.25</c:v>
                </c:pt>
                <c:pt idx="5972">
                  <c:v>0.25</c:v>
                </c:pt>
                <c:pt idx="5973">
                  <c:v>0.25</c:v>
                </c:pt>
                <c:pt idx="5974">
                  <c:v>0.25</c:v>
                </c:pt>
                <c:pt idx="5975">
                  <c:v>0.25</c:v>
                </c:pt>
                <c:pt idx="5976">
                  <c:v>0.25</c:v>
                </c:pt>
                <c:pt idx="5977">
                  <c:v>0.25</c:v>
                </c:pt>
                <c:pt idx="5978">
                  <c:v>0.25</c:v>
                </c:pt>
                <c:pt idx="5979">
                  <c:v>0.25</c:v>
                </c:pt>
                <c:pt idx="5980">
                  <c:v>0.25</c:v>
                </c:pt>
                <c:pt idx="5981">
                  <c:v>0.25</c:v>
                </c:pt>
                <c:pt idx="5982">
                  <c:v>0.25</c:v>
                </c:pt>
                <c:pt idx="5983">
                  <c:v>0.25</c:v>
                </c:pt>
                <c:pt idx="5984">
                  <c:v>0.25</c:v>
                </c:pt>
                <c:pt idx="5985">
                  <c:v>0.25</c:v>
                </c:pt>
                <c:pt idx="5986">
                  <c:v>0.25</c:v>
                </c:pt>
                <c:pt idx="5987">
                  <c:v>0.25</c:v>
                </c:pt>
                <c:pt idx="5988">
                  <c:v>0.25</c:v>
                </c:pt>
                <c:pt idx="5989">
                  <c:v>0.25</c:v>
                </c:pt>
                <c:pt idx="5990">
                  <c:v>0.25</c:v>
                </c:pt>
                <c:pt idx="5991">
                  <c:v>0.25</c:v>
                </c:pt>
                <c:pt idx="5992">
                  <c:v>0.25</c:v>
                </c:pt>
                <c:pt idx="5993">
                  <c:v>0.25</c:v>
                </c:pt>
                <c:pt idx="5994">
                  <c:v>0.25</c:v>
                </c:pt>
                <c:pt idx="5995">
                  <c:v>0.25</c:v>
                </c:pt>
                <c:pt idx="5996">
                  <c:v>0.25</c:v>
                </c:pt>
                <c:pt idx="5997">
                  <c:v>0.25</c:v>
                </c:pt>
                <c:pt idx="5998">
                  <c:v>0.25</c:v>
                </c:pt>
                <c:pt idx="5999">
                  <c:v>0.25</c:v>
                </c:pt>
                <c:pt idx="6000">
                  <c:v>0.25</c:v>
                </c:pt>
                <c:pt idx="6001">
                  <c:v>0.25</c:v>
                </c:pt>
                <c:pt idx="6002">
                  <c:v>0.25</c:v>
                </c:pt>
                <c:pt idx="6003">
                  <c:v>0.25</c:v>
                </c:pt>
                <c:pt idx="6004">
                  <c:v>0.25</c:v>
                </c:pt>
                <c:pt idx="6005">
                  <c:v>0.25</c:v>
                </c:pt>
                <c:pt idx="6006">
                  <c:v>0.25</c:v>
                </c:pt>
                <c:pt idx="6007">
                  <c:v>0.25</c:v>
                </c:pt>
                <c:pt idx="6008">
                  <c:v>0.25</c:v>
                </c:pt>
                <c:pt idx="6009">
                  <c:v>0.25</c:v>
                </c:pt>
                <c:pt idx="6010">
                  <c:v>0.25</c:v>
                </c:pt>
                <c:pt idx="6011">
                  <c:v>0.25</c:v>
                </c:pt>
                <c:pt idx="6012">
                  <c:v>0.25</c:v>
                </c:pt>
                <c:pt idx="6013">
                  <c:v>0.25</c:v>
                </c:pt>
                <c:pt idx="6014">
                  <c:v>0.25</c:v>
                </c:pt>
                <c:pt idx="6015">
                  <c:v>0.25</c:v>
                </c:pt>
                <c:pt idx="6016">
                  <c:v>0.25</c:v>
                </c:pt>
                <c:pt idx="6017">
                  <c:v>0.25</c:v>
                </c:pt>
                <c:pt idx="6018">
                  <c:v>0.25</c:v>
                </c:pt>
                <c:pt idx="6019">
                  <c:v>0.25</c:v>
                </c:pt>
                <c:pt idx="6020">
                  <c:v>0.25</c:v>
                </c:pt>
                <c:pt idx="6021">
                  <c:v>0.25</c:v>
                </c:pt>
                <c:pt idx="6022">
                  <c:v>0.25</c:v>
                </c:pt>
                <c:pt idx="6023">
                  <c:v>0.25</c:v>
                </c:pt>
                <c:pt idx="6024">
                  <c:v>0.25</c:v>
                </c:pt>
                <c:pt idx="6025">
                  <c:v>0.25</c:v>
                </c:pt>
                <c:pt idx="6026">
                  <c:v>0.25</c:v>
                </c:pt>
                <c:pt idx="6027">
                  <c:v>0.25</c:v>
                </c:pt>
                <c:pt idx="6028">
                  <c:v>0.25</c:v>
                </c:pt>
                <c:pt idx="6029">
                  <c:v>0.25</c:v>
                </c:pt>
                <c:pt idx="6030">
                  <c:v>0.25</c:v>
                </c:pt>
                <c:pt idx="6031">
                  <c:v>0.25</c:v>
                </c:pt>
                <c:pt idx="6032">
                  <c:v>0.25</c:v>
                </c:pt>
                <c:pt idx="6033">
                  <c:v>0.25</c:v>
                </c:pt>
                <c:pt idx="6034">
                  <c:v>0.25</c:v>
                </c:pt>
                <c:pt idx="6035">
                  <c:v>0.25</c:v>
                </c:pt>
                <c:pt idx="6036">
                  <c:v>0.25</c:v>
                </c:pt>
                <c:pt idx="6037">
                  <c:v>0.25</c:v>
                </c:pt>
                <c:pt idx="6038">
                  <c:v>0.25</c:v>
                </c:pt>
                <c:pt idx="6039">
                  <c:v>0.25</c:v>
                </c:pt>
                <c:pt idx="6040">
                  <c:v>0.25</c:v>
                </c:pt>
                <c:pt idx="6041">
                  <c:v>0.25</c:v>
                </c:pt>
                <c:pt idx="6042">
                  <c:v>0.25</c:v>
                </c:pt>
                <c:pt idx="6043">
                  <c:v>0.25</c:v>
                </c:pt>
                <c:pt idx="6044">
                  <c:v>0.25</c:v>
                </c:pt>
                <c:pt idx="6045">
                  <c:v>0.25</c:v>
                </c:pt>
                <c:pt idx="6046">
                  <c:v>0.25</c:v>
                </c:pt>
                <c:pt idx="6047">
                  <c:v>0.25</c:v>
                </c:pt>
                <c:pt idx="6048">
                  <c:v>0.25</c:v>
                </c:pt>
                <c:pt idx="6049">
                  <c:v>0.25</c:v>
                </c:pt>
                <c:pt idx="6050">
                  <c:v>0.25</c:v>
                </c:pt>
                <c:pt idx="6051">
                  <c:v>0.25</c:v>
                </c:pt>
                <c:pt idx="6052">
                  <c:v>0.25</c:v>
                </c:pt>
                <c:pt idx="6053">
                  <c:v>0.25</c:v>
                </c:pt>
                <c:pt idx="6054">
                  <c:v>0.25</c:v>
                </c:pt>
                <c:pt idx="6055">
                  <c:v>0.25</c:v>
                </c:pt>
                <c:pt idx="6056">
                  <c:v>0.25</c:v>
                </c:pt>
                <c:pt idx="6057">
                  <c:v>0.25</c:v>
                </c:pt>
                <c:pt idx="6058">
                  <c:v>0.25</c:v>
                </c:pt>
                <c:pt idx="6059">
                  <c:v>0.25</c:v>
                </c:pt>
                <c:pt idx="6060">
                  <c:v>0.25</c:v>
                </c:pt>
                <c:pt idx="6061">
                  <c:v>0.25</c:v>
                </c:pt>
                <c:pt idx="6062">
                  <c:v>0.25</c:v>
                </c:pt>
                <c:pt idx="6063">
                  <c:v>0.25</c:v>
                </c:pt>
                <c:pt idx="6064">
                  <c:v>0.25</c:v>
                </c:pt>
                <c:pt idx="6065">
                  <c:v>0.25</c:v>
                </c:pt>
                <c:pt idx="6066">
                  <c:v>0.25</c:v>
                </c:pt>
                <c:pt idx="6067">
                  <c:v>0.25</c:v>
                </c:pt>
                <c:pt idx="6068">
                  <c:v>0.25</c:v>
                </c:pt>
                <c:pt idx="6069">
                  <c:v>0.25</c:v>
                </c:pt>
                <c:pt idx="6070">
                  <c:v>0.25</c:v>
                </c:pt>
                <c:pt idx="6071">
                  <c:v>0.25</c:v>
                </c:pt>
                <c:pt idx="6072">
                  <c:v>0.25</c:v>
                </c:pt>
                <c:pt idx="6073">
                  <c:v>0.25</c:v>
                </c:pt>
                <c:pt idx="6074">
                  <c:v>0.25</c:v>
                </c:pt>
                <c:pt idx="6075">
                  <c:v>0.25</c:v>
                </c:pt>
                <c:pt idx="6076">
                  <c:v>0.25</c:v>
                </c:pt>
                <c:pt idx="6077">
                  <c:v>0.25</c:v>
                </c:pt>
                <c:pt idx="6078">
                  <c:v>0.25</c:v>
                </c:pt>
                <c:pt idx="6079">
                  <c:v>0.25</c:v>
                </c:pt>
                <c:pt idx="6080">
                  <c:v>0.25</c:v>
                </c:pt>
                <c:pt idx="6081">
                  <c:v>0.25</c:v>
                </c:pt>
                <c:pt idx="6082">
                  <c:v>0.25</c:v>
                </c:pt>
                <c:pt idx="6083">
                  <c:v>0.25</c:v>
                </c:pt>
                <c:pt idx="6084">
                  <c:v>0.25</c:v>
                </c:pt>
                <c:pt idx="6085">
                  <c:v>0.25</c:v>
                </c:pt>
                <c:pt idx="6086">
                  <c:v>0.25</c:v>
                </c:pt>
                <c:pt idx="6087">
                  <c:v>0.25</c:v>
                </c:pt>
                <c:pt idx="6088">
                  <c:v>0.25</c:v>
                </c:pt>
                <c:pt idx="6089">
                  <c:v>0.25</c:v>
                </c:pt>
                <c:pt idx="6090">
                  <c:v>0.25</c:v>
                </c:pt>
                <c:pt idx="6091">
                  <c:v>0.25</c:v>
                </c:pt>
                <c:pt idx="6092">
                  <c:v>0.25</c:v>
                </c:pt>
                <c:pt idx="6093">
                  <c:v>0.25</c:v>
                </c:pt>
                <c:pt idx="6094">
                  <c:v>0.25</c:v>
                </c:pt>
                <c:pt idx="6095">
                  <c:v>0.25</c:v>
                </c:pt>
                <c:pt idx="6096">
                  <c:v>0.25</c:v>
                </c:pt>
                <c:pt idx="6097">
                  <c:v>0.25</c:v>
                </c:pt>
                <c:pt idx="6098">
                  <c:v>0.25</c:v>
                </c:pt>
                <c:pt idx="6099">
                  <c:v>0.25</c:v>
                </c:pt>
                <c:pt idx="6100">
                  <c:v>0.25</c:v>
                </c:pt>
                <c:pt idx="6101">
                  <c:v>0.25</c:v>
                </c:pt>
                <c:pt idx="6102">
                  <c:v>0.25</c:v>
                </c:pt>
                <c:pt idx="6103">
                  <c:v>0.25</c:v>
                </c:pt>
                <c:pt idx="6104">
                  <c:v>0.25</c:v>
                </c:pt>
                <c:pt idx="6105">
                  <c:v>0.25</c:v>
                </c:pt>
                <c:pt idx="6106">
                  <c:v>0.25</c:v>
                </c:pt>
                <c:pt idx="6107">
                  <c:v>0.25</c:v>
                </c:pt>
                <c:pt idx="6108">
                  <c:v>0.25</c:v>
                </c:pt>
                <c:pt idx="6109">
                  <c:v>0.25</c:v>
                </c:pt>
                <c:pt idx="6110">
                  <c:v>0.25</c:v>
                </c:pt>
                <c:pt idx="6111">
                  <c:v>0.25</c:v>
                </c:pt>
                <c:pt idx="6112">
                  <c:v>0.25</c:v>
                </c:pt>
                <c:pt idx="6113">
                  <c:v>0.25</c:v>
                </c:pt>
                <c:pt idx="6114">
                  <c:v>0.25</c:v>
                </c:pt>
                <c:pt idx="6115">
                  <c:v>0.25</c:v>
                </c:pt>
                <c:pt idx="6116">
                  <c:v>0.25</c:v>
                </c:pt>
                <c:pt idx="6117">
                  <c:v>0.25</c:v>
                </c:pt>
                <c:pt idx="6118">
                  <c:v>0.25</c:v>
                </c:pt>
                <c:pt idx="6119">
                  <c:v>0.25</c:v>
                </c:pt>
                <c:pt idx="6120">
                  <c:v>0.25</c:v>
                </c:pt>
                <c:pt idx="6121">
                  <c:v>0.25</c:v>
                </c:pt>
                <c:pt idx="6122">
                  <c:v>0.25</c:v>
                </c:pt>
                <c:pt idx="6123">
                  <c:v>0.25</c:v>
                </c:pt>
                <c:pt idx="6124">
                  <c:v>0.25</c:v>
                </c:pt>
                <c:pt idx="6125">
                  <c:v>0.25</c:v>
                </c:pt>
                <c:pt idx="6126">
                  <c:v>0.25</c:v>
                </c:pt>
                <c:pt idx="6127">
                  <c:v>0.25</c:v>
                </c:pt>
                <c:pt idx="6128">
                  <c:v>0.25</c:v>
                </c:pt>
                <c:pt idx="6129">
                  <c:v>0.25</c:v>
                </c:pt>
                <c:pt idx="6130">
                  <c:v>0.25</c:v>
                </c:pt>
                <c:pt idx="6131">
                  <c:v>0.25</c:v>
                </c:pt>
                <c:pt idx="6132">
                  <c:v>0.25</c:v>
                </c:pt>
                <c:pt idx="6133">
                  <c:v>0.25</c:v>
                </c:pt>
                <c:pt idx="6134">
                  <c:v>0.25</c:v>
                </c:pt>
                <c:pt idx="6135">
                  <c:v>0.25</c:v>
                </c:pt>
                <c:pt idx="6136">
                  <c:v>0.25</c:v>
                </c:pt>
                <c:pt idx="6137">
                  <c:v>0.25</c:v>
                </c:pt>
                <c:pt idx="6138">
                  <c:v>0.25</c:v>
                </c:pt>
                <c:pt idx="6139">
                  <c:v>0.25</c:v>
                </c:pt>
                <c:pt idx="6140">
                  <c:v>0.25</c:v>
                </c:pt>
                <c:pt idx="6141">
                  <c:v>0.25</c:v>
                </c:pt>
                <c:pt idx="6142">
                  <c:v>0.25</c:v>
                </c:pt>
                <c:pt idx="6143">
                  <c:v>0.25</c:v>
                </c:pt>
                <c:pt idx="6144">
                  <c:v>0.25</c:v>
                </c:pt>
                <c:pt idx="6145">
                  <c:v>0.25</c:v>
                </c:pt>
                <c:pt idx="6146">
                  <c:v>0.25</c:v>
                </c:pt>
                <c:pt idx="6147">
                  <c:v>0.25</c:v>
                </c:pt>
                <c:pt idx="6148">
                  <c:v>0.25</c:v>
                </c:pt>
                <c:pt idx="6149">
                  <c:v>0.25</c:v>
                </c:pt>
                <c:pt idx="6150">
                  <c:v>0.25</c:v>
                </c:pt>
                <c:pt idx="6151">
                  <c:v>0.25</c:v>
                </c:pt>
                <c:pt idx="6152">
                  <c:v>0.25</c:v>
                </c:pt>
                <c:pt idx="6153">
                  <c:v>0.25</c:v>
                </c:pt>
                <c:pt idx="6154">
                  <c:v>0.25</c:v>
                </c:pt>
                <c:pt idx="6155">
                  <c:v>0.25</c:v>
                </c:pt>
                <c:pt idx="6156">
                  <c:v>0.25</c:v>
                </c:pt>
                <c:pt idx="6157">
                  <c:v>0.25</c:v>
                </c:pt>
                <c:pt idx="6158">
                  <c:v>0.25</c:v>
                </c:pt>
                <c:pt idx="6159">
                  <c:v>0.25</c:v>
                </c:pt>
                <c:pt idx="6160">
                  <c:v>0.25</c:v>
                </c:pt>
                <c:pt idx="6161">
                  <c:v>0.25</c:v>
                </c:pt>
                <c:pt idx="6162">
                  <c:v>0.25</c:v>
                </c:pt>
                <c:pt idx="6163">
                  <c:v>0.25</c:v>
                </c:pt>
                <c:pt idx="6164">
                  <c:v>0.25</c:v>
                </c:pt>
                <c:pt idx="6165">
                  <c:v>0.25</c:v>
                </c:pt>
                <c:pt idx="6166">
                  <c:v>0.25</c:v>
                </c:pt>
                <c:pt idx="6167">
                  <c:v>0.25</c:v>
                </c:pt>
                <c:pt idx="6168">
                  <c:v>0.25</c:v>
                </c:pt>
                <c:pt idx="6169">
                  <c:v>0.25</c:v>
                </c:pt>
                <c:pt idx="6170">
                  <c:v>0.25</c:v>
                </c:pt>
                <c:pt idx="6171">
                  <c:v>0.25</c:v>
                </c:pt>
                <c:pt idx="6172">
                  <c:v>0.25</c:v>
                </c:pt>
                <c:pt idx="6173">
                  <c:v>0.25</c:v>
                </c:pt>
                <c:pt idx="6174">
                  <c:v>0.25</c:v>
                </c:pt>
                <c:pt idx="6175">
                  <c:v>0.25</c:v>
                </c:pt>
                <c:pt idx="6176">
                  <c:v>0.25</c:v>
                </c:pt>
                <c:pt idx="6177">
                  <c:v>0.25</c:v>
                </c:pt>
                <c:pt idx="6178">
                  <c:v>0.25</c:v>
                </c:pt>
                <c:pt idx="6179">
                  <c:v>0.25</c:v>
                </c:pt>
                <c:pt idx="6180">
                  <c:v>0.25</c:v>
                </c:pt>
                <c:pt idx="6181">
                  <c:v>0.25</c:v>
                </c:pt>
                <c:pt idx="6182">
                  <c:v>0.25</c:v>
                </c:pt>
                <c:pt idx="6183">
                  <c:v>0.25</c:v>
                </c:pt>
                <c:pt idx="6184">
                  <c:v>0.25</c:v>
                </c:pt>
                <c:pt idx="6185">
                  <c:v>0.25</c:v>
                </c:pt>
                <c:pt idx="6186">
                  <c:v>0.25</c:v>
                </c:pt>
                <c:pt idx="6187">
                  <c:v>0.25</c:v>
                </c:pt>
                <c:pt idx="6188">
                  <c:v>0.25</c:v>
                </c:pt>
                <c:pt idx="6189">
                  <c:v>0.25</c:v>
                </c:pt>
                <c:pt idx="6190">
                  <c:v>0.25</c:v>
                </c:pt>
                <c:pt idx="6191">
                  <c:v>0.25</c:v>
                </c:pt>
                <c:pt idx="6192">
                  <c:v>0.25</c:v>
                </c:pt>
                <c:pt idx="6193">
                  <c:v>0.25</c:v>
                </c:pt>
                <c:pt idx="6194">
                  <c:v>0.25</c:v>
                </c:pt>
                <c:pt idx="6195">
                  <c:v>0.25</c:v>
                </c:pt>
                <c:pt idx="6196">
                  <c:v>0.25</c:v>
                </c:pt>
                <c:pt idx="6197">
                  <c:v>0.25</c:v>
                </c:pt>
                <c:pt idx="6198">
                  <c:v>0.25</c:v>
                </c:pt>
                <c:pt idx="6199">
                  <c:v>0.25</c:v>
                </c:pt>
                <c:pt idx="6200">
                  <c:v>0.25</c:v>
                </c:pt>
                <c:pt idx="6201">
                  <c:v>0.25</c:v>
                </c:pt>
                <c:pt idx="6202">
                  <c:v>0.25</c:v>
                </c:pt>
                <c:pt idx="6203">
                  <c:v>0.25</c:v>
                </c:pt>
                <c:pt idx="6204">
                  <c:v>0.25</c:v>
                </c:pt>
                <c:pt idx="6205">
                  <c:v>0.25</c:v>
                </c:pt>
                <c:pt idx="6206">
                  <c:v>0.25</c:v>
                </c:pt>
                <c:pt idx="6207">
                  <c:v>0.25</c:v>
                </c:pt>
                <c:pt idx="6208">
                  <c:v>0.25</c:v>
                </c:pt>
                <c:pt idx="6209">
                  <c:v>0.25</c:v>
                </c:pt>
                <c:pt idx="6210">
                  <c:v>0.25</c:v>
                </c:pt>
                <c:pt idx="6211">
                  <c:v>0.25</c:v>
                </c:pt>
                <c:pt idx="6212">
                  <c:v>0.25</c:v>
                </c:pt>
                <c:pt idx="6213">
                  <c:v>0.25</c:v>
                </c:pt>
                <c:pt idx="6214">
                  <c:v>0.25</c:v>
                </c:pt>
                <c:pt idx="6215">
                  <c:v>0.25</c:v>
                </c:pt>
                <c:pt idx="6216">
                  <c:v>0.25</c:v>
                </c:pt>
                <c:pt idx="6217">
                  <c:v>0.25</c:v>
                </c:pt>
                <c:pt idx="6218">
                  <c:v>0.25</c:v>
                </c:pt>
                <c:pt idx="6219">
                  <c:v>0.25</c:v>
                </c:pt>
                <c:pt idx="6220">
                  <c:v>0.25</c:v>
                </c:pt>
                <c:pt idx="6221">
                  <c:v>0.25</c:v>
                </c:pt>
                <c:pt idx="6222">
                  <c:v>0.25</c:v>
                </c:pt>
                <c:pt idx="6223">
                  <c:v>0.25</c:v>
                </c:pt>
                <c:pt idx="6224">
                  <c:v>0.25</c:v>
                </c:pt>
                <c:pt idx="6225">
                  <c:v>0.25</c:v>
                </c:pt>
                <c:pt idx="6226">
                  <c:v>0.25</c:v>
                </c:pt>
                <c:pt idx="6227">
                  <c:v>0.25</c:v>
                </c:pt>
                <c:pt idx="6228">
                  <c:v>0.25</c:v>
                </c:pt>
                <c:pt idx="6229">
                  <c:v>0.25</c:v>
                </c:pt>
                <c:pt idx="6230">
                  <c:v>0.25</c:v>
                </c:pt>
                <c:pt idx="6231">
                  <c:v>0.25</c:v>
                </c:pt>
                <c:pt idx="6232">
                  <c:v>0.25</c:v>
                </c:pt>
                <c:pt idx="6233">
                  <c:v>0.25</c:v>
                </c:pt>
                <c:pt idx="6234">
                  <c:v>0.25</c:v>
                </c:pt>
                <c:pt idx="6235">
                  <c:v>0.25</c:v>
                </c:pt>
                <c:pt idx="6236">
                  <c:v>0.25</c:v>
                </c:pt>
                <c:pt idx="6237">
                  <c:v>0.25</c:v>
                </c:pt>
                <c:pt idx="6238">
                  <c:v>0.25</c:v>
                </c:pt>
                <c:pt idx="6239">
                  <c:v>0.25</c:v>
                </c:pt>
                <c:pt idx="6240">
                  <c:v>0.25</c:v>
                </c:pt>
                <c:pt idx="6241">
                  <c:v>0.25</c:v>
                </c:pt>
                <c:pt idx="6242">
                  <c:v>0.25</c:v>
                </c:pt>
                <c:pt idx="6243">
                  <c:v>0.25</c:v>
                </c:pt>
                <c:pt idx="6244">
                  <c:v>0.25</c:v>
                </c:pt>
                <c:pt idx="6245">
                  <c:v>0.25</c:v>
                </c:pt>
                <c:pt idx="6246">
                  <c:v>0.25</c:v>
                </c:pt>
                <c:pt idx="6247">
                  <c:v>0.25</c:v>
                </c:pt>
                <c:pt idx="6248">
                  <c:v>0.25</c:v>
                </c:pt>
                <c:pt idx="6249">
                  <c:v>0.25</c:v>
                </c:pt>
                <c:pt idx="6250">
                  <c:v>0.25</c:v>
                </c:pt>
                <c:pt idx="6251">
                  <c:v>0.25</c:v>
                </c:pt>
                <c:pt idx="6252">
                  <c:v>0.25</c:v>
                </c:pt>
                <c:pt idx="6253">
                  <c:v>0.25</c:v>
                </c:pt>
                <c:pt idx="6254">
                  <c:v>0.25</c:v>
                </c:pt>
                <c:pt idx="6255">
                  <c:v>0.25</c:v>
                </c:pt>
                <c:pt idx="6256">
                  <c:v>0.25</c:v>
                </c:pt>
                <c:pt idx="6257">
                  <c:v>0.25</c:v>
                </c:pt>
                <c:pt idx="6258">
                  <c:v>0.25</c:v>
                </c:pt>
                <c:pt idx="6259">
                  <c:v>0.25</c:v>
                </c:pt>
                <c:pt idx="6260">
                  <c:v>0.25</c:v>
                </c:pt>
                <c:pt idx="6261">
                  <c:v>0.25</c:v>
                </c:pt>
                <c:pt idx="6262">
                  <c:v>0.25</c:v>
                </c:pt>
                <c:pt idx="6263">
                  <c:v>0.25</c:v>
                </c:pt>
                <c:pt idx="6264">
                  <c:v>0.25</c:v>
                </c:pt>
                <c:pt idx="6265">
                  <c:v>0.25</c:v>
                </c:pt>
                <c:pt idx="6266">
                  <c:v>0.25</c:v>
                </c:pt>
                <c:pt idx="6267">
                  <c:v>0.25</c:v>
                </c:pt>
                <c:pt idx="6268">
                  <c:v>0.25</c:v>
                </c:pt>
                <c:pt idx="6269">
                  <c:v>0.25</c:v>
                </c:pt>
                <c:pt idx="6270">
                  <c:v>0.25</c:v>
                </c:pt>
                <c:pt idx="6271">
                  <c:v>0.25</c:v>
                </c:pt>
                <c:pt idx="6272">
                  <c:v>0.25</c:v>
                </c:pt>
                <c:pt idx="6273">
                  <c:v>0.25</c:v>
                </c:pt>
                <c:pt idx="6274">
                  <c:v>0.25</c:v>
                </c:pt>
                <c:pt idx="6275">
                  <c:v>0.25</c:v>
                </c:pt>
                <c:pt idx="6276">
                  <c:v>0.25</c:v>
                </c:pt>
                <c:pt idx="6277">
                  <c:v>0.25</c:v>
                </c:pt>
                <c:pt idx="6278">
                  <c:v>0.25</c:v>
                </c:pt>
                <c:pt idx="6279">
                  <c:v>0.25</c:v>
                </c:pt>
                <c:pt idx="6280">
                  <c:v>0.25</c:v>
                </c:pt>
                <c:pt idx="6281">
                  <c:v>0.25</c:v>
                </c:pt>
                <c:pt idx="6282">
                  <c:v>0.25</c:v>
                </c:pt>
                <c:pt idx="6283">
                  <c:v>0.25</c:v>
                </c:pt>
                <c:pt idx="6284">
                  <c:v>0.25</c:v>
                </c:pt>
                <c:pt idx="6285">
                  <c:v>0.25</c:v>
                </c:pt>
                <c:pt idx="6286">
                  <c:v>0.25</c:v>
                </c:pt>
                <c:pt idx="6287">
                  <c:v>0.25</c:v>
                </c:pt>
                <c:pt idx="6288">
                  <c:v>0.25</c:v>
                </c:pt>
                <c:pt idx="6289">
                  <c:v>0.25</c:v>
                </c:pt>
                <c:pt idx="6290">
                  <c:v>0.25</c:v>
                </c:pt>
                <c:pt idx="6291">
                  <c:v>0.25</c:v>
                </c:pt>
                <c:pt idx="6292">
                  <c:v>0.25</c:v>
                </c:pt>
                <c:pt idx="6293">
                  <c:v>0.25</c:v>
                </c:pt>
                <c:pt idx="6294">
                  <c:v>0.25</c:v>
                </c:pt>
                <c:pt idx="6295">
                  <c:v>0.25</c:v>
                </c:pt>
                <c:pt idx="6296">
                  <c:v>0.25</c:v>
                </c:pt>
                <c:pt idx="6297">
                  <c:v>0.25</c:v>
                </c:pt>
                <c:pt idx="6298">
                  <c:v>0.25</c:v>
                </c:pt>
                <c:pt idx="6299">
                  <c:v>0.25</c:v>
                </c:pt>
                <c:pt idx="6300">
                  <c:v>0.25</c:v>
                </c:pt>
                <c:pt idx="6301">
                  <c:v>0.25</c:v>
                </c:pt>
                <c:pt idx="6302">
                  <c:v>0.25</c:v>
                </c:pt>
                <c:pt idx="6303">
                  <c:v>0.25</c:v>
                </c:pt>
                <c:pt idx="6304">
                  <c:v>0.25</c:v>
                </c:pt>
                <c:pt idx="6305">
                  <c:v>0.25</c:v>
                </c:pt>
                <c:pt idx="6306">
                  <c:v>0.25</c:v>
                </c:pt>
                <c:pt idx="6307">
                  <c:v>0.25</c:v>
                </c:pt>
                <c:pt idx="6308">
                  <c:v>0.25</c:v>
                </c:pt>
                <c:pt idx="6309">
                  <c:v>0.25</c:v>
                </c:pt>
                <c:pt idx="6310">
                  <c:v>0.25</c:v>
                </c:pt>
                <c:pt idx="6311">
                  <c:v>0.25</c:v>
                </c:pt>
                <c:pt idx="6312">
                  <c:v>0.25</c:v>
                </c:pt>
                <c:pt idx="6313">
                  <c:v>0.25</c:v>
                </c:pt>
                <c:pt idx="6314">
                  <c:v>0.25</c:v>
                </c:pt>
                <c:pt idx="6315">
                  <c:v>0.25</c:v>
                </c:pt>
                <c:pt idx="6316">
                  <c:v>0.25</c:v>
                </c:pt>
                <c:pt idx="6317">
                  <c:v>0.25</c:v>
                </c:pt>
                <c:pt idx="6318">
                  <c:v>0.25</c:v>
                </c:pt>
                <c:pt idx="6319">
                  <c:v>0.25</c:v>
                </c:pt>
                <c:pt idx="6320">
                  <c:v>0.25</c:v>
                </c:pt>
                <c:pt idx="6321">
                  <c:v>0.25</c:v>
                </c:pt>
                <c:pt idx="6322">
                  <c:v>0.25</c:v>
                </c:pt>
                <c:pt idx="6323">
                  <c:v>0.25</c:v>
                </c:pt>
                <c:pt idx="6324">
                  <c:v>0.25</c:v>
                </c:pt>
                <c:pt idx="6325">
                  <c:v>0.25</c:v>
                </c:pt>
                <c:pt idx="6326">
                  <c:v>0.25</c:v>
                </c:pt>
                <c:pt idx="6327">
                  <c:v>0.25</c:v>
                </c:pt>
                <c:pt idx="6328">
                  <c:v>0.25</c:v>
                </c:pt>
                <c:pt idx="6329">
                  <c:v>0.25</c:v>
                </c:pt>
                <c:pt idx="6330">
                  <c:v>0.25</c:v>
                </c:pt>
                <c:pt idx="6331">
                  <c:v>0.25</c:v>
                </c:pt>
                <c:pt idx="6332">
                  <c:v>0.25</c:v>
                </c:pt>
                <c:pt idx="6333">
                  <c:v>0.25</c:v>
                </c:pt>
                <c:pt idx="6334">
                  <c:v>0.25</c:v>
                </c:pt>
                <c:pt idx="6335">
                  <c:v>0.25</c:v>
                </c:pt>
                <c:pt idx="6336">
                  <c:v>0.25</c:v>
                </c:pt>
                <c:pt idx="6337">
                  <c:v>0.25</c:v>
                </c:pt>
                <c:pt idx="6338">
                  <c:v>0.25</c:v>
                </c:pt>
                <c:pt idx="6339">
                  <c:v>0.25</c:v>
                </c:pt>
                <c:pt idx="6340">
                  <c:v>0.25</c:v>
                </c:pt>
                <c:pt idx="6341">
                  <c:v>0.25</c:v>
                </c:pt>
                <c:pt idx="6342">
                  <c:v>0.25</c:v>
                </c:pt>
                <c:pt idx="6343">
                  <c:v>0.25</c:v>
                </c:pt>
                <c:pt idx="6344">
                  <c:v>0.25</c:v>
                </c:pt>
                <c:pt idx="6345">
                  <c:v>0.25</c:v>
                </c:pt>
                <c:pt idx="6346">
                  <c:v>0.25</c:v>
                </c:pt>
                <c:pt idx="6347">
                  <c:v>0.25</c:v>
                </c:pt>
                <c:pt idx="6348">
                  <c:v>0.25</c:v>
                </c:pt>
                <c:pt idx="6349">
                  <c:v>0.25</c:v>
                </c:pt>
                <c:pt idx="6350">
                  <c:v>0.25</c:v>
                </c:pt>
                <c:pt idx="6351">
                  <c:v>0.25</c:v>
                </c:pt>
                <c:pt idx="6352">
                  <c:v>0.25</c:v>
                </c:pt>
                <c:pt idx="6353">
                  <c:v>0.25</c:v>
                </c:pt>
                <c:pt idx="6354">
                  <c:v>0.25</c:v>
                </c:pt>
                <c:pt idx="6355">
                  <c:v>0.25</c:v>
                </c:pt>
                <c:pt idx="6356">
                  <c:v>0.25</c:v>
                </c:pt>
                <c:pt idx="6357">
                  <c:v>0.25</c:v>
                </c:pt>
                <c:pt idx="6358">
                  <c:v>0.25</c:v>
                </c:pt>
                <c:pt idx="6359">
                  <c:v>0.25</c:v>
                </c:pt>
                <c:pt idx="6360">
                  <c:v>0.25</c:v>
                </c:pt>
                <c:pt idx="6361">
                  <c:v>0.25</c:v>
                </c:pt>
                <c:pt idx="6362">
                  <c:v>0.25</c:v>
                </c:pt>
                <c:pt idx="6363">
                  <c:v>0.25</c:v>
                </c:pt>
                <c:pt idx="6364">
                  <c:v>0.25</c:v>
                </c:pt>
                <c:pt idx="6365">
                  <c:v>0.25</c:v>
                </c:pt>
                <c:pt idx="6366">
                  <c:v>0.25</c:v>
                </c:pt>
                <c:pt idx="6367">
                  <c:v>0.25</c:v>
                </c:pt>
                <c:pt idx="6368">
                  <c:v>0.25</c:v>
                </c:pt>
                <c:pt idx="6369">
                  <c:v>0.25</c:v>
                </c:pt>
                <c:pt idx="6370">
                  <c:v>0.25</c:v>
                </c:pt>
                <c:pt idx="6371">
                  <c:v>0.25</c:v>
                </c:pt>
                <c:pt idx="6372">
                  <c:v>0.25</c:v>
                </c:pt>
                <c:pt idx="6373">
                  <c:v>0.25</c:v>
                </c:pt>
                <c:pt idx="6374">
                  <c:v>0.25</c:v>
                </c:pt>
                <c:pt idx="6375">
                  <c:v>0.25</c:v>
                </c:pt>
                <c:pt idx="6376">
                  <c:v>0.25</c:v>
                </c:pt>
                <c:pt idx="6377">
                  <c:v>0.25</c:v>
                </c:pt>
                <c:pt idx="6378">
                  <c:v>0.25</c:v>
                </c:pt>
                <c:pt idx="6379">
                  <c:v>0.25</c:v>
                </c:pt>
                <c:pt idx="6380">
                  <c:v>0.25</c:v>
                </c:pt>
                <c:pt idx="6381">
                  <c:v>0.25</c:v>
                </c:pt>
                <c:pt idx="6382">
                  <c:v>0.25</c:v>
                </c:pt>
                <c:pt idx="6383">
                  <c:v>0.25</c:v>
                </c:pt>
                <c:pt idx="6384">
                  <c:v>0.25</c:v>
                </c:pt>
                <c:pt idx="6385">
                  <c:v>0.25</c:v>
                </c:pt>
                <c:pt idx="6386">
                  <c:v>0.25</c:v>
                </c:pt>
                <c:pt idx="6387">
                  <c:v>0.25</c:v>
                </c:pt>
                <c:pt idx="6388">
                  <c:v>0.25</c:v>
                </c:pt>
                <c:pt idx="6389">
                  <c:v>0.25</c:v>
                </c:pt>
                <c:pt idx="6390">
                  <c:v>0.25</c:v>
                </c:pt>
                <c:pt idx="6391">
                  <c:v>0.25</c:v>
                </c:pt>
                <c:pt idx="6392">
                  <c:v>0.25</c:v>
                </c:pt>
                <c:pt idx="6393">
                  <c:v>0.25</c:v>
                </c:pt>
                <c:pt idx="6394">
                  <c:v>0.25</c:v>
                </c:pt>
                <c:pt idx="6395">
                  <c:v>0.25</c:v>
                </c:pt>
                <c:pt idx="6396">
                  <c:v>0.25</c:v>
                </c:pt>
                <c:pt idx="6397">
                  <c:v>0.25</c:v>
                </c:pt>
                <c:pt idx="6398">
                  <c:v>0.25</c:v>
                </c:pt>
                <c:pt idx="6399">
                  <c:v>0.25</c:v>
                </c:pt>
                <c:pt idx="6400">
                  <c:v>0.25</c:v>
                </c:pt>
                <c:pt idx="6401">
                  <c:v>0.25</c:v>
                </c:pt>
                <c:pt idx="6402">
                  <c:v>0.25</c:v>
                </c:pt>
                <c:pt idx="6403">
                  <c:v>0.25</c:v>
                </c:pt>
                <c:pt idx="6404">
                  <c:v>0.25</c:v>
                </c:pt>
                <c:pt idx="6405">
                  <c:v>0.25</c:v>
                </c:pt>
                <c:pt idx="6406">
                  <c:v>0.25</c:v>
                </c:pt>
                <c:pt idx="6407">
                  <c:v>0.25</c:v>
                </c:pt>
                <c:pt idx="6408">
                  <c:v>0.25</c:v>
                </c:pt>
                <c:pt idx="6409">
                  <c:v>0.25</c:v>
                </c:pt>
                <c:pt idx="6410">
                  <c:v>0.25</c:v>
                </c:pt>
                <c:pt idx="6411">
                  <c:v>0.25</c:v>
                </c:pt>
                <c:pt idx="6412">
                  <c:v>0.25</c:v>
                </c:pt>
                <c:pt idx="6413">
                  <c:v>0.25</c:v>
                </c:pt>
                <c:pt idx="6414">
                  <c:v>0.25</c:v>
                </c:pt>
                <c:pt idx="6415">
                  <c:v>0.25</c:v>
                </c:pt>
                <c:pt idx="6416">
                  <c:v>0.25</c:v>
                </c:pt>
                <c:pt idx="6417">
                  <c:v>0.25</c:v>
                </c:pt>
                <c:pt idx="6418">
                  <c:v>0.25</c:v>
                </c:pt>
                <c:pt idx="6419">
                  <c:v>0.25</c:v>
                </c:pt>
                <c:pt idx="6420">
                  <c:v>0.25</c:v>
                </c:pt>
                <c:pt idx="6421">
                  <c:v>0.25</c:v>
                </c:pt>
                <c:pt idx="6422">
                  <c:v>0.25</c:v>
                </c:pt>
                <c:pt idx="6423">
                  <c:v>0.25</c:v>
                </c:pt>
                <c:pt idx="6424">
                  <c:v>0.25</c:v>
                </c:pt>
                <c:pt idx="6425">
                  <c:v>0.25</c:v>
                </c:pt>
                <c:pt idx="6426">
                  <c:v>0.25</c:v>
                </c:pt>
                <c:pt idx="6427">
                  <c:v>0.25</c:v>
                </c:pt>
                <c:pt idx="6428">
                  <c:v>0.25</c:v>
                </c:pt>
                <c:pt idx="6429">
                  <c:v>0.25</c:v>
                </c:pt>
                <c:pt idx="6430">
                  <c:v>0.25</c:v>
                </c:pt>
                <c:pt idx="6431">
                  <c:v>0.25</c:v>
                </c:pt>
                <c:pt idx="6432">
                  <c:v>0.25</c:v>
                </c:pt>
                <c:pt idx="6433">
                  <c:v>0.25</c:v>
                </c:pt>
                <c:pt idx="6434">
                  <c:v>0.25</c:v>
                </c:pt>
                <c:pt idx="6435">
                  <c:v>0.25</c:v>
                </c:pt>
                <c:pt idx="6436">
                  <c:v>0.25</c:v>
                </c:pt>
                <c:pt idx="6437">
                  <c:v>0.25</c:v>
                </c:pt>
                <c:pt idx="6438">
                  <c:v>0.25</c:v>
                </c:pt>
                <c:pt idx="6439">
                  <c:v>0.25</c:v>
                </c:pt>
                <c:pt idx="6440">
                  <c:v>0.25</c:v>
                </c:pt>
                <c:pt idx="6441">
                  <c:v>0.25</c:v>
                </c:pt>
                <c:pt idx="6442">
                  <c:v>0.25</c:v>
                </c:pt>
                <c:pt idx="6443">
                  <c:v>0.25</c:v>
                </c:pt>
                <c:pt idx="6444">
                  <c:v>0.25</c:v>
                </c:pt>
                <c:pt idx="6445">
                  <c:v>0.25</c:v>
                </c:pt>
                <c:pt idx="6446">
                  <c:v>0.25</c:v>
                </c:pt>
                <c:pt idx="6447">
                  <c:v>0.25</c:v>
                </c:pt>
                <c:pt idx="6448">
                  <c:v>0.25</c:v>
                </c:pt>
                <c:pt idx="6449">
                  <c:v>0.25</c:v>
                </c:pt>
                <c:pt idx="6450">
                  <c:v>0.25</c:v>
                </c:pt>
                <c:pt idx="6451">
                  <c:v>0.25</c:v>
                </c:pt>
                <c:pt idx="6452">
                  <c:v>0.25</c:v>
                </c:pt>
                <c:pt idx="6453">
                  <c:v>0.25</c:v>
                </c:pt>
                <c:pt idx="6454">
                  <c:v>0.25</c:v>
                </c:pt>
                <c:pt idx="6455">
                  <c:v>0.25</c:v>
                </c:pt>
                <c:pt idx="6456">
                  <c:v>0.25</c:v>
                </c:pt>
                <c:pt idx="6457">
                  <c:v>0.25</c:v>
                </c:pt>
                <c:pt idx="6458">
                  <c:v>0.25</c:v>
                </c:pt>
                <c:pt idx="6459">
                  <c:v>0.25</c:v>
                </c:pt>
                <c:pt idx="6460">
                  <c:v>0.25</c:v>
                </c:pt>
                <c:pt idx="6461">
                  <c:v>0.25</c:v>
                </c:pt>
                <c:pt idx="6462">
                  <c:v>0.25</c:v>
                </c:pt>
                <c:pt idx="6463">
                  <c:v>0.25</c:v>
                </c:pt>
                <c:pt idx="6464">
                  <c:v>0.25</c:v>
                </c:pt>
                <c:pt idx="6465">
                  <c:v>0.25</c:v>
                </c:pt>
                <c:pt idx="6466">
                  <c:v>0.25</c:v>
                </c:pt>
                <c:pt idx="6467">
                  <c:v>0.25</c:v>
                </c:pt>
                <c:pt idx="6468">
                  <c:v>0.25</c:v>
                </c:pt>
                <c:pt idx="6469">
                  <c:v>0.25</c:v>
                </c:pt>
                <c:pt idx="6470">
                  <c:v>0.25</c:v>
                </c:pt>
                <c:pt idx="6471">
                  <c:v>0.25</c:v>
                </c:pt>
                <c:pt idx="6472">
                  <c:v>0.25</c:v>
                </c:pt>
                <c:pt idx="6473">
                  <c:v>0.25</c:v>
                </c:pt>
                <c:pt idx="6474">
                  <c:v>0.25</c:v>
                </c:pt>
                <c:pt idx="6475">
                  <c:v>0.25</c:v>
                </c:pt>
                <c:pt idx="6476">
                  <c:v>0.25</c:v>
                </c:pt>
                <c:pt idx="6477">
                  <c:v>0.25</c:v>
                </c:pt>
                <c:pt idx="6478">
                  <c:v>0.25</c:v>
                </c:pt>
                <c:pt idx="6479">
                  <c:v>0.25</c:v>
                </c:pt>
                <c:pt idx="6480">
                  <c:v>0.25</c:v>
                </c:pt>
                <c:pt idx="6481">
                  <c:v>0.25</c:v>
                </c:pt>
                <c:pt idx="6482">
                  <c:v>0.25</c:v>
                </c:pt>
                <c:pt idx="6483">
                  <c:v>0.25</c:v>
                </c:pt>
                <c:pt idx="6484">
                  <c:v>0.25</c:v>
                </c:pt>
                <c:pt idx="6485">
                  <c:v>0.25</c:v>
                </c:pt>
                <c:pt idx="6486">
                  <c:v>0.25</c:v>
                </c:pt>
                <c:pt idx="6487">
                  <c:v>0.25</c:v>
                </c:pt>
                <c:pt idx="6488">
                  <c:v>0.25</c:v>
                </c:pt>
                <c:pt idx="6489">
                  <c:v>0.25</c:v>
                </c:pt>
                <c:pt idx="6490">
                  <c:v>0.25</c:v>
                </c:pt>
                <c:pt idx="6491">
                  <c:v>0.25</c:v>
                </c:pt>
                <c:pt idx="6492">
                  <c:v>0.25</c:v>
                </c:pt>
                <c:pt idx="6493">
                  <c:v>0.25</c:v>
                </c:pt>
                <c:pt idx="6494">
                  <c:v>0.25</c:v>
                </c:pt>
                <c:pt idx="6495">
                  <c:v>0.25</c:v>
                </c:pt>
                <c:pt idx="6496">
                  <c:v>0.25</c:v>
                </c:pt>
                <c:pt idx="6497">
                  <c:v>0.25</c:v>
                </c:pt>
                <c:pt idx="6498">
                  <c:v>0.25</c:v>
                </c:pt>
                <c:pt idx="6499">
                  <c:v>0.25</c:v>
                </c:pt>
                <c:pt idx="6500">
                  <c:v>0.25</c:v>
                </c:pt>
                <c:pt idx="6501">
                  <c:v>0.25</c:v>
                </c:pt>
                <c:pt idx="6502">
                  <c:v>0.25</c:v>
                </c:pt>
                <c:pt idx="6503">
                  <c:v>0.25</c:v>
                </c:pt>
                <c:pt idx="6504">
                  <c:v>0.25</c:v>
                </c:pt>
                <c:pt idx="6505">
                  <c:v>0.25</c:v>
                </c:pt>
                <c:pt idx="6506">
                  <c:v>0.25</c:v>
                </c:pt>
                <c:pt idx="6507">
                  <c:v>0.25</c:v>
                </c:pt>
                <c:pt idx="6508">
                  <c:v>0.25</c:v>
                </c:pt>
                <c:pt idx="6509">
                  <c:v>0.25</c:v>
                </c:pt>
                <c:pt idx="6510">
                  <c:v>0.25</c:v>
                </c:pt>
                <c:pt idx="6511">
                  <c:v>0.25</c:v>
                </c:pt>
                <c:pt idx="6512">
                  <c:v>0.25</c:v>
                </c:pt>
                <c:pt idx="6513">
                  <c:v>0.25</c:v>
                </c:pt>
                <c:pt idx="6514">
                  <c:v>0.25</c:v>
                </c:pt>
                <c:pt idx="6515">
                  <c:v>0.25</c:v>
                </c:pt>
                <c:pt idx="6516">
                  <c:v>0.25</c:v>
                </c:pt>
                <c:pt idx="6517">
                  <c:v>0.25</c:v>
                </c:pt>
                <c:pt idx="6518">
                  <c:v>0.25</c:v>
                </c:pt>
                <c:pt idx="6519">
                  <c:v>0.25</c:v>
                </c:pt>
                <c:pt idx="6520">
                  <c:v>0.25</c:v>
                </c:pt>
                <c:pt idx="6521">
                  <c:v>0.25</c:v>
                </c:pt>
                <c:pt idx="6522">
                  <c:v>0.25</c:v>
                </c:pt>
                <c:pt idx="6523">
                  <c:v>0.25</c:v>
                </c:pt>
                <c:pt idx="6524">
                  <c:v>0.25</c:v>
                </c:pt>
                <c:pt idx="6525">
                  <c:v>0.25</c:v>
                </c:pt>
                <c:pt idx="6526">
                  <c:v>0.25</c:v>
                </c:pt>
                <c:pt idx="6527">
                  <c:v>0.25</c:v>
                </c:pt>
                <c:pt idx="6528">
                  <c:v>0.25</c:v>
                </c:pt>
                <c:pt idx="6529">
                  <c:v>0.25</c:v>
                </c:pt>
                <c:pt idx="6530">
                  <c:v>0.25</c:v>
                </c:pt>
                <c:pt idx="6531">
                  <c:v>0.25</c:v>
                </c:pt>
                <c:pt idx="6532">
                  <c:v>0.25</c:v>
                </c:pt>
                <c:pt idx="6533">
                  <c:v>0.25</c:v>
                </c:pt>
                <c:pt idx="6534">
                  <c:v>0.25</c:v>
                </c:pt>
                <c:pt idx="6535">
                  <c:v>0.25</c:v>
                </c:pt>
                <c:pt idx="6536">
                  <c:v>0.25</c:v>
                </c:pt>
              </c:numCache>
            </c:numRef>
          </c:val>
          <c:smooth val="0"/>
        </c:ser>
        <c:dLbls>
          <c:showLegendKey val="0"/>
          <c:showVal val="0"/>
          <c:showCatName val="0"/>
          <c:showSerName val="0"/>
          <c:showPercent val="0"/>
          <c:showBubbleSize val="0"/>
        </c:dLbls>
        <c:marker val="1"/>
        <c:smooth val="0"/>
        <c:axId val="-2089227192"/>
        <c:axId val="-2089223720"/>
      </c:lineChart>
      <c:dateAx>
        <c:axId val="-2089227192"/>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89223720"/>
        <c:crosses val="autoZero"/>
        <c:auto val="1"/>
        <c:lblOffset val="100"/>
        <c:baseTimeUnit val="days"/>
        <c:majorUnit val="2.0"/>
        <c:majorTimeUnit val="years"/>
      </c:dateAx>
      <c:valAx>
        <c:axId val="-2089223720"/>
        <c:scaling>
          <c:orientation val="minMax"/>
          <c:min val="0.0"/>
        </c:scaling>
        <c:delete val="0"/>
        <c:axPos val="l"/>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8922719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0.28785</cdr:x>
      <cdr:y>0.23325</cdr:y>
    </cdr:from>
    <cdr:to>
      <cdr:x>0.32177</cdr:x>
      <cdr:y>0.28003</cdr:y>
    </cdr:to>
    <cdr:sp macro="" textlink="">
      <cdr:nvSpPr>
        <cdr:cNvPr id="2" name="Oval 1"/>
        <cdr:cNvSpPr/>
      </cdr:nvSpPr>
      <cdr:spPr>
        <a:xfrm xmlns:a="http://schemas.openxmlformats.org/drawingml/2006/main">
          <a:off x="1222405" y="718088"/>
          <a:ext cx="144049" cy="144019"/>
        </a:xfrm>
        <a:prstGeom xmlns:a="http://schemas.openxmlformats.org/drawingml/2006/main" prst="ellipse">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0.61001</cdr:x>
      <cdr:y>0.56668</cdr:y>
    </cdr:from>
    <cdr:to>
      <cdr:x>0.64392</cdr:x>
      <cdr:y>0.61345</cdr:y>
    </cdr:to>
    <cdr:sp macro="" textlink="">
      <cdr:nvSpPr>
        <cdr:cNvPr id="4" name="Oval 3"/>
        <cdr:cNvSpPr/>
      </cdr:nvSpPr>
      <cdr:spPr>
        <a:xfrm xmlns:a="http://schemas.openxmlformats.org/drawingml/2006/main">
          <a:off x="2590557" y="1744599"/>
          <a:ext cx="144007" cy="143988"/>
        </a:xfrm>
        <a:prstGeom xmlns:a="http://schemas.openxmlformats.org/drawingml/2006/main" prst="ellipse">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11263" cy="492760"/>
          </a:xfrm>
          <a:prstGeom prst="rect">
            <a:avLst/>
          </a:prstGeom>
        </p:spPr>
        <p:txBody>
          <a:bodyPr vert="horz" lIns="90471" tIns="45235" rIns="90471" bIns="45235" rtlCol="0"/>
          <a:lstStyle>
            <a:lvl1pPr algn="l">
              <a:defRPr sz="1200">
                <a:latin typeface="Arial" pitchFamily="34" charset="0"/>
                <a:cs typeface="Arial" pitchFamily="34" charset="0"/>
              </a:defRPr>
            </a:lvl1pPr>
          </a:lstStyle>
          <a:p>
            <a:pPr>
              <a:defRPr/>
            </a:pPr>
            <a:endParaRPr lang="nl-BE"/>
          </a:p>
        </p:txBody>
      </p:sp>
      <p:sp>
        <p:nvSpPr>
          <p:cNvPr id="3" name="Espace réservé de la date 2"/>
          <p:cNvSpPr>
            <a:spLocks noGrp="1"/>
          </p:cNvSpPr>
          <p:nvPr>
            <p:ph type="dt" sz="quarter" idx="1"/>
          </p:nvPr>
        </p:nvSpPr>
        <p:spPr>
          <a:xfrm>
            <a:off x="3805483" y="0"/>
            <a:ext cx="2911263" cy="492760"/>
          </a:xfrm>
          <a:prstGeom prst="rect">
            <a:avLst/>
          </a:prstGeom>
        </p:spPr>
        <p:txBody>
          <a:bodyPr vert="horz" lIns="90471" tIns="45235" rIns="90471" bIns="45235" rtlCol="0"/>
          <a:lstStyle>
            <a:lvl1pPr algn="r">
              <a:defRPr sz="1200">
                <a:latin typeface="Arial" pitchFamily="34" charset="0"/>
                <a:cs typeface="Arial" pitchFamily="34" charset="0"/>
              </a:defRPr>
            </a:lvl1pPr>
          </a:lstStyle>
          <a:p>
            <a:pPr>
              <a:defRPr/>
            </a:pPr>
            <a:fld id="{D43837AB-7398-475A-9D77-B996C1660177}" type="datetimeFigureOut">
              <a:rPr lang="nl-BE"/>
              <a:pPr>
                <a:defRPr/>
              </a:pPr>
              <a:t>28/09/15</a:t>
            </a:fld>
            <a:endParaRPr lang="nl-BE"/>
          </a:p>
        </p:txBody>
      </p:sp>
      <p:sp>
        <p:nvSpPr>
          <p:cNvPr id="4" name="Espace réservé du pied de page 3"/>
          <p:cNvSpPr>
            <a:spLocks noGrp="1"/>
          </p:cNvSpPr>
          <p:nvPr>
            <p:ph type="ftr" sz="quarter" idx="2"/>
          </p:nvPr>
        </p:nvSpPr>
        <p:spPr>
          <a:xfrm>
            <a:off x="1" y="9360730"/>
            <a:ext cx="2911263" cy="492760"/>
          </a:xfrm>
          <a:prstGeom prst="rect">
            <a:avLst/>
          </a:prstGeom>
        </p:spPr>
        <p:txBody>
          <a:bodyPr vert="horz" lIns="90471" tIns="45235" rIns="90471" bIns="45235" rtlCol="0" anchor="b"/>
          <a:lstStyle>
            <a:lvl1pPr algn="l">
              <a:defRPr sz="1200">
                <a:latin typeface="Arial" pitchFamily="34" charset="0"/>
                <a:cs typeface="Arial" pitchFamily="34" charset="0"/>
              </a:defRPr>
            </a:lvl1pPr>
          </a:lstStyle>
          <a:p>
            <a:pPr>
              <a:defRPr/>
            </a:pPr>
            <a:endParaRPr lang="nl-BE"/>
          </a:p>
        </p:txBody>
      </p:sp>
      <p:sp>
        <p:nvSpPr>
          <p:cNvPr id="5" name="Espace réservé du numéro de diapositive 4"/>
          <p:cNvSpPr>
            <a:spLocks noGrp="1"/>
          </p:cNvSpPr>
          <p:nvPr>
            <p:ph type="sldNum" sz="quarter" idx="3"/>
          </p:nvPr>
        </p:nvSpPr>
        <p:spPr>
          <a:xfrm>
            <a:off x="3805483" y="9360730"/>
            <a:ext cx="2911263" cy="492760"/>
          </a:xfrm>
          <a:prstGeom prst="rect">
            <a:avLst/>
          </a:prstGeom>
        </p:spPr>
        <p:txBody>
          <a:bodyPr vert="horz" lIns="90471" tIns="45235" rIns="90471" bIns="45235" rtlCol="0" anchor="b"/>
          <a:lstStyle>
            <a:lvl1pPr algn="r">
              <a:defRPr sz="1200">
                <a:latin typeface="Arial" pitchFamily="34" charset="0"/>
                <a:cs typeface="Arial" pitchFamily="34" charset="0"/>
              </a:defRPr>
            </a:lvl1pPr>
          </a:lstStyle>
          <a:p>
            <a:pPr>
              <a:defRPr/>
            </a:pPr>
            <a:fld id="{921330E9-CAC9-4D8F-9179-57BFFC84F92B}" type="slidenum">
              <a:rPr lang="nl-BE"/>
              <a:pPr>
                <a:defRPr/>
              </a:pPr>
              <a:t>‹#›</a:t>
            </a:fld>
            <a:endParaRPr lang="nl-BE"/>
          </a:p>
        </p:txBody>
      </p:sp>
    </p:spTree>
    <p:extLst>
      <p:ext uri="{BB962C8B-B14F-4D97-AF65-F5344CB8AC3E}">
        <p14:creationId xmlns:p14="http://schemas.microsoft.com/office/powerpoint/2010/main" val="3848377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11263" cy="492760"/>
          </a:xfrm>
          <a:prstGeom prst="rect">
            <a:avLst/>
          </a:prstGeom>
        </p:spPr>
        <p:txBody>
          <a:bodyPr vert="horz" lIns="90471" tIns="45235" rIns="90471" bIns="45235" rtlCol="0"/>
          <a:lstStyle>
            <a:lvl1pPr algn="l">
              <a:defRPr sz="1200">
                <a:latin typeface="Arial" pitchFamily="34" charset="0"/>
                <a:cs typeface="Arial" pitchFamily="34" charset="0"/>
              </a:defRPr>
            </a:lvl1pPr>
          </a:lstStyle>
          <a:p>
            <a:pPr>
              <a:defRPr/>
            </a:pPr>
            <a:endParaRPr lang="nl-BE"/>
          </a:p>
        </p:txBody>
      </p:sp>
      <p:sp>
        <p:nvSpPr>
          <p:cNvPr id="3" name="Espace réservé de la date 2"/>
          <p:cNvSpPr>
            <a:spLocks noGrp="1"/>
          </p:cNvSpPr>
          <p:nvPr>
            <p:ph type="dt" idx="1"/>
          </p:nvPr>
        </p:nvSpPr>
        <p:spPr>
          <a:xfrm>
            <a:off x="3805483" y="0"/>
            <a:ext cx="2911263" cy="492760"/>
          </a:xfrm>
          <a:prstGeom prst="rect">
            <a:avLst/>
          </a:prstGeom>
        </p:spPr>
        <p:txBody>
          <a:bodyPr vert="horz" lIns="90471" tIns="45235" rIns="90471" bIns="45235" rtlCol="0"/>
          <a:lstStyle>
            <a:lvl1pPr algn="r">
              <a:defRPr sz="1200">
                <a:latin typeface="Arial" pitchFamily="34" charset="0"/>
                <a:cs typeface="Arial" pitchFamily="34" charset="0"/>
              </a:defRPr>
            </a:lvl1pPr>
          </a:lstStyle>
          <a:p>
            <a:pPr>
              <a:defRPr/>
            </a:pPr>
            <a:fld id="{36E513AD-3D73-4C25-9800-4785C51C7141}" type="datetimeFigureOut">
              <a:rPr lang="nl-BE"/>
              <a:pPr>
                <a:defRPr/>
              </a:pPr>
              <a:t>28/09/15</a:t>
            </a:fld>
            <a:endParaRPr lang="nl-BE"/>
          </a:p>
        </p:txBody>
      </p:sp>
      <p:sp>
        <p:nvSpPr>
          <p:cNvPr id="4" name="Espace réservé de l'image des diapositives 3"/>
          <p:cNvSpPr>
            <a:spLocks noGrp="1" noRot="1" noChangeAspect="1"/>
          </p:cNvSpPr>
          <p:nvPr>
            <p:ph type="sldImg" idx="2"/>
          </p:nvPr>
        </p:nvSpPr>
        <p:spPr>
          <a:xfrm>
            <a:off x="76200" y="739775"/>
            <a:ext cx="6567488" cy="3695700"/>
          </a:xfrm>
          <a:prstGeom prst="rect">
            <a:avLst/>
          </a:prstGeom>
          <a:noFill/>
          <a:ln w="12700">
            <a:solidFill>
              <a:prstClr val="black"/>
            </a:solidFill>
          </a:ln>
        </p:spPr>
        <p:txBody>
          <a:bodyPr vert="horz" lIns="90471" tIns="45235" rIns="90471" bIns="45235" rtlCol="0" anchor="ctr"/>
          <a:lstStyle/>
          <a:p>
            <a:pPr lvl="0"/>
            <a:endParaRPr lang="nl-BE" noProof="0" smtClean="0"/>
          </a:p>
        </p:txBody>
      </p:sp>
      <p:sp>
        <p:nvSpPr>
          <p:cNvPr id="5" name="Espace réservé des commentaires 4"/>
          <p:cNvSpPr>
            <a:spLocks noGrp="1"/>
          </p:cNvSpPr>
          <p:nvPr>
            <p:ph type="body" sz="quarter" idx="3"/>
          </p:nvPr>
        </p:nvSpPr>
        <p:spPr>
          <a:xfrm>
            <a:off x="671830" y="4681221"/>
            <a:ext cx="5374640" cy="4434840"/>
          </a:xfrm>
          <a:prstGeom prst="rect">
            <a:avLst/>
          </a:prstGeom>
        </p:spPr>
        <p:txBody>
          <a:bodyPr vert="horz" lIns="90471" tIns="45235" rIns="90471" bIns="45235"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nl-BE" noProof="0" smtClean="0"/>
          </a:p>
        </p:txBody>
      </p:sp>
      <p:sp>
        <p:nvSpPr>
          <p:cNvPr id="6" name="Espace réservé du pied de page 5"/>
          <p:cNvSpPr>
            <a:spLocks noGrp="1"/>
          </p:cNvSpPr>
          <p:nvPr>
            <p:ph type="ftr" sz="quarter" idx="4"/>
          </p:nvPr>
        </p:nvSpPr>
        <p:spPr>
          <a:xfrm>
            <a:off x="1" y="9360730"/>
            <a:ext cx="2911263" cy="492760"/>
          </a:xfrm>
          <a:prstGeom prst="rect">
            <a:avLst/>
          </a:prstGeom>
        </p:spPr>
        <p:txBody>
          <a:bodyPr vert="horz" lIns="90471" tIns="45235" rIns="90471" bIns="45235" rtlCol="0" anchor="b"/>
          <a:lstStyle>
            <a:lvl1pPr algn="l">
              <a:defRPr sz="1200">
                <a:latin typeface="Arial" pitchFamily="34" charset="0"/>
                <a:cs typeface="Arial" pitchFamily="34" charset="0"/>
              </a:defRPr>
            </a:lvl1pPr>
          </a:lstStyle>
          <a:p>
            <a:pPr>
              <a:defRPr/>
            </a:pPr>
            <a:endParaRPr lang="nl-BE"/>
          </a:p>
        </p:txBody>
      </p:sp>
      <p:sp>
        <p:nvSpPr>
          <p:cNvPr id="7" name="Espace réservé du numéro de diapositive 6"/>
          <p:cNvSpPr>
            <a:spLocks noGrp="1"/>
          </p:cNvSpPr>
          <p:nvPr>
            <p:ph type="sldNum" sz="quarter" idx="5"/>
          </p:nvPr>
        </p:nvSpPr>
        <p:spPr>
          <a:xfrm>
            <a:off x="3805483" y="9360730"/>
            <a:ext cx="2911263" cy="492760"/>
          </a:xfrm>
          <a:prstGeom prst="rect">
            <a:avLst/>
          </a:prstGeom>
        </p:spPr>
        <p:txBody>
          <a:bodyPr vert="horz" lIns="90471" tIns="45235" rIns="90471" bIns="45235" rtlCol="0" anchor="b"/>
          <a:lstStyle>
            <a:lvl1pPr algn="r">
              <a:defRPr sz="1200">
                <a:latin typeface="Arial" pitchFamily="34" charset="0"/>
                <a:cs typeface="Arial" pitchFamily="34" charset="0"/>
              </a:defRPr>
            </a:lvl1pPr>
          </a:lstStyle>
          <a:p>
            <a:pPr>
              <a:defRPr/>
            </a:pPr>
            <a:fld id="{33CBCAA2-E173-48ED-B2E6-EE03C7BC3177}" type="slidenum">
              <a:rPr lang="nl-BE"/>
              <a:pPr>
                <a:defRPr/>
              </a:pPr>
              <a:t>‹#›</a:t>
            </a:fld>
            <a:endParaRPr lang="nl-BE"/>
          </a:p>
        </p:txBody>
      </p:sp>
    </p:spTree>
    <p:extLst>
      <p:ext uri="{BB962C8B-B14F-4D97-AF65-F5344CB8AC3E}">
        <p14:creationId xmlns:p14="http://schemas.microsoft.com/office/powerpoint/2010/main" val="2829261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1</a:t>
            </a:fld>
            <a:endParaRPr lang="nl-BE"/>
          </a:p>
        </p:txBody>
      </p:sp>
    </p:spTree>
    <p:extLst>
      <p:ext uri="{BB962C8B-B14F-4D97-AF65-F5344CB8AC3E}">
        <p14:creationId xmlns:p14="http://schemas.microsoft.com/office/powerpoint/2010/main" val="1666922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Permettez</a:t>
            </a:r>
            <a:r>
              <a:rPr lang="fr-FR" sz="1200" kern="1200" baseline="0" dirty="0" smtClean="0">
                <a:solidFill>
                  <a:schemeClr val="tx1"/>
                </a:solidFill>
                <a:effectLst/>
                <a:latin typeface="+mn-lt"/>
                <a:ea typeface="+mn-ea"/>
                <a:cs typeface="+mn-cs"/>
              </a:rPr>
              <a:t>-moi de résumer quelques messages clefs de l’étude menée par IPSOS:</a:t>
            </a:r>
          </a:p>
          <a:p>
            <a:r>
              <a:rPr lang="fr-FR" sz="1200" kern="1200" dirty="0" smtClean="0">
                <a:solidFill>
                  <a:schemeClr val="tx1"/>
                </a:solidFill>
                <a:effectLst/>
                <a:latin typeface="+mn-lt"/>
                <a:ea typeface="+mn-ea"/>
                <a:cs typeface="+mn-cs"/>
              </a:rPr>
              <a:t>beaucoup sous-estiment les réserves nécessaires pour répondre à ce nouveau projet de vie,</a:t>
            </a:r>
            <a:r>
              <a:rPr lang="fr-FR" sz="1200" kern="1200" baseline="0" dirty="0" smtClean="0">
                <a:solidFill>
                  <a:schemeClr val="tx1"/>
                </a:solidFill>
                <a:effectLst/>
                <a:latin typeface="+mn-lt"/>
                <a:ea typeface="+mn-ea"/>
                <a:cs typeface="+mn-cs"/>
              </a:rPr>
              <a:t> peu d’épargnants diversifient, planifient leur épargne. En d’autres termes, </a:t>
            </a:r>
            <a:r>
              <a:rPr lang="fr-FR" sz="1200" b="1" i="1" kern="1200" baseline="0" dirty="0" smtClean="0">
                <a:solidFill>
                  <a:schemeClr val="tx1"/>
                </a:solidFill>
                <a:effectLst/>
                <a:latin typeface="+mn-lt"/>
                <a:ea typeface="+mn-ea"/>
                <a:cs typeface="+mn-cs"/>
              </a:rPr>
              <a:t>le belge épargne mais n’investit pas</a:t>
            </a:r>
            <a:r>
              <a:rPr lang="fr-FR" sz="1200" kern="1200" baseline="0" dirty="0" smtClean="0">
                <a:solidFill>
                  <a:schemeClr val="tx1"/>
                </a:solidFill>
                <a:effectLst/>
                <a:latin typeface="+mn-lt"/>
                <a:ea typeface="+mn-ea"/>
                <a:cs typeface="+mn-cs"/>
              </a:rPr>
              <a:t>.</a:t>
            </a:r>
          </a:p>
          <a:p>
            <a:endParaRPr lang="fr-FR" sz="1200" kern="1200" baseline="0" dirty="0" smtClean="0">
              <a:solidFill>
                <a:schemeClr val="tx1"/>
              </a:solidFill>
              <a:effectLst/>
              <a:latin typeface="+mn-lt"/>
              <a:ea typeface="+mn-ea"/>
              <a:cs typeface="+mn-cs"/>
            </a:endParaRPr>
          </a:p>
          <a:p>
            <a:r>
              <a:rPr lang="fr-FR" sz="1200" kern="1200" baseline="0" dirty="0" smtClean="0">
                <a:solidFill>
                  <a:schemeClr val="tx1"/>
                </a:solidFill>
                <a:effectLst/>
                <a:latin typeface="+mn-lt"/>
                <a:ea typeface="+mn-ea"/>
                <a:cs typeface="+mn-cs"/>
              </a:rPr>
              <a:t>Ces observations sont renforcées par d’autres constatations: on parle de</a:t>
            </a:r>
            <a:r>
              <a:rPr lang="fr-FR" sz="1200" kern="1200" dirty="0" smtClean="0">
                <a:solidFill>
                  <a:schemeClr val="tx1"/>
                </a:solidFill>
                <a:effectLst/>
                <a:latin typeface="+mn-lt"/>
                <a:ea typeface="+mn-ea"/>
                <a:cs typeface="+mn-cs"/>
              </a:rPr>
              <a:t> 70 milliards d’euros sous gestion au sein des fonds</a:t>
            </a:r>
            <a:r>
              <a:rPr lang="fr-FR" sz="1200" kern="1200" baseline="0" dirty="0" smtClean="0">
                <a:solidFill>
                  <a:schemeClr val="tx1"/>
                </a:solidFill>
                <a:effectLst/>
                <a:latin typeface="+mn-lt"/>
                <a:ea typeface="+mn-ea"/>
                <a:cs typeface="+mn-cs"/>
              </a:rPr>
              <a:t> de pension belges</a:t>
            </a:r>
            <a:r>
              <a:rPr lang="fr-FR" sz="1200" kern="1200" dirty="0" smtClean="0">
                <a:solidFill>
                  <a:schemeClr val="tx1"/>
                </a:solidFill>
                <a:effectLst/>
                <a:latin typeface="+mn-lt"/>
                <a:ea typeface="+mn-ea"/>
                <a:cs typeface="+mn-cs"/>
              </a:rPr>
              <a:t> comparés aux 1.000 milliards aux Pays-Bas.</a:t>
            </a:r>
          </a:p>
          <a:p>
            <a:endParaRPr lang="fr-FR" sz="1200" kern="1200" baseline="0" dirty="0" smtClean="0">
              <a:solidFill>
                <a:schemeClr val="tx1"/>
              </a:solidFill>
              <a:effectLst/>
              <a:latin typeface="+mn-lt"/>
              <a:ea typeface="+mn-ea"/>
              <a:cs typeface="+mn-cs"/>
            </a:endParaRPr>
          </a:p>
          <a:p>
            <a:r>
              <a:rPr lang="fr-FR" sz="1200" kern="1200" baseline="0" dirty="0" smtClean="0">
                <a:solidFill>
                  <a:schemeClr val="tx1"/>
                </a:solidFill>
                <a:effectLst/>
                <a:latin typeface="+mn-lt"/>
                <a:ea typeface="+mn-ea"/>
                <a:cs typeface="+mn-cs"/>
              </a:rPr>
              <a:t>Pourtant la gestion active de l’épargne semble essentielle afin de maintenir son niveau de vie dans régime post-retraite. On </a:t>
            </a:r>
            <a:r>
              <a:rPr lang="fr-FR" sz="1200" kern="1200" dirty="0" smtClean="0">
                <a:solidFill>
                  <a:schemeClr val="tx1"/>
                </a:solidFill>
                <a:effectLst/>
                <a:latin typeface="+mn-lt"/>
                <a:ea typeface="+mn-ea"/>
                <a:cs typeface="+mn-cs"/>
              </a:rPr>
              <a:t>estime à  seulement 10.000 euros en moyenne le capital retraite par individu issu du deuxième pilier. </a:t>
            </a:r>
          </a:p>
          <a:p>
            <a:endParaRPr lang="fr-F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E30709-DB03-7541-9E96-CA1D11DFCF1B}" type="slidenum">
              <a:rPr lang="en-US" smtClean="0"/>
              <a:t>11</a:t>
            </a:fld>
            <a:endParaRPr lang="en-US"/>
          </a:p>
        </p:txBody>
      </p:sp>
    </p:spTree>
    <p:extLst>
      <p:ext uri="{BB962C8B-B14F-4D97-AF65-F5344CB8AC3E}">
        <p14:creationId xmlns:p14="http://schemas.microsoft.com/office/powerpoint/2010/main" val="1268792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Mais</a:t>
            </a:r>
            <a:r>
              <a:rPr lang="en-US" dirty="0" smtClean="0"/>
              <a:t> </a:t>
            </a:r>
            <a:r>
              <a:rPr lang="en-US" dirty="0" err="1" smtClean="0"/>
              <a:t>afin</a:t>
            </a:r>
            <a:r>
              <a:rPr lang="en-US" baseline="0" dirty="0" smtClean="0"/>
              <a:t> de </a:t>
            </a:r>
            <a:r>
              <a:rPr lang="en-US" baseline="0" dirty="0" err="1" smtClean="0"/>
              <a:t>gérer</a:t>
            </a:r>
            <a:r>
              <a:rPr lang="en-US" baseline="0" dirty="0" smtClean="0"/>
              <a:t> de </a:t>
            </a:r>
            <a:r>
              <a:rPr lang="en-US" baseline="0" dirty="0" err="1" smtClean="0"/>
              <a:t>façon</a:t>
            </a:r>
            <a:r>
              <a:rPr lang="en-US" baseline="0" dirty="0" smtClean="0"/>
              <a:t> active son </a:t>
            </a:r>
            <a:r>
              <a:rPr lang="en-US" baseline="0" dirty="0" err="1" smtClean="0"/>
              <a:t>épargne</a:t>
            </a:r>
            <a:r>
              <a:rPr lang="en-US" baseline="0" dirty="0" smtClean="0"/>
              <a:t>, encore </a:t>
            </a:r>
            <a:r>
              <a:rPr lang="en-US" baseline="0" dirty="0" err="1" smtClean="0"/>
              <a:t>faut-il</a:t>
            </a:r>
            <a:r>
              <a:rPr lang="en-US" baseline="0" dirty="0" smtClean="0"/>
              <a:t> </a:t>
            </a:r>
            <a:r>
              <a:rPr lang="en-US" baseline="0" dirty="0" err="1" smtClean="0"/>
              <a:t>que</a:t>
            </a:r>
            <a:r>
              <a:rPr lang="en-US" baseline="0" dirty="0" smtClean="0"/>
              <a:t> les </a:t>
            </a:r>
            <a:r>
              <a:rPr lang="en-US" baseline="0" dirty="0" err="1" smtClean="0"/>
              <a:t>épargnants</a:t>
            </a:r>
            <a:r>
              <a:rPr lang="en-US" baseline="0" dirty="0" smtClean="0"/>
              <a:t> se </a:t>
            </a:r>
            <a:r>
              <a:rPr lang="en-US" baseline="0" dirty="0" err="1" smtClean="0"/>
              <a:t>réfèrent</a:t>
            </a:r>
            <a:r>
              <a:rPr lang="en-US" baseline="0" dirty="0" smtClean="0"/>
              <a:t> </a:t>
            </a:r>
            <a:r>
              <a:rPr lang="en-US" baseline="0" dirty="0" err="1" smtClean="0"/>
              <a:t>à</a:t>
            </a:r>
            <a:r>
              <a:rPr lang="en-US" baseline="0" dirty="0" smtClean="0"/>
              <a:t> la bonne </a:t>
            </a:r>
            <a:r>
              <a:rPr lang="en-US" baseline="0" dirty="0" err="1" smtClean="0"/>
              <a:t>définition</a:t>
            </a:r>
            <a:r>
              <a:rPr lang="en-US" baseline="0" dirty="0" smtClean="0"/>
              <a:t> du </a:t>
            </a:r>
            <a:r>
              <a:rPr lang="en-US" baseline="0" dirty="0" err="1" smtClean="0"/>
              <a:t>risque</a:t>
            </a:r>
            <a:r>
              <a:rPr lang="en-US" baseline="0" dirty="0" smtClean="0"/>
              <a:t>, </a:t>
            </a:r>
            <a:r>
              <a:rPr lang="en-US" baseline="0" dirty="0" err="1" smtClean="0"/>
              <a:t>que</a:t>
            </a:r>
            <a:r>
              <a:rPr lang="en-US" baseline="0" dirty="0" smtClean="0"/>
              <a:t> les </a:t>
            </a:r>
            <a:r>
              <a:rPr lang="en-US" baseline="0" dirty="0" err="1" smtClean="0"/>
              <a:t>épargnants</a:t>
            </a:r>
            <a:r>
              <a:rPr lang="en-US" baseline="0" dirty="0" smtClean="0"/>
              <a:t> </a:t>
            </a:r>
            <a:r>
              <a:rPr lang="en-US" baseline="0" dirty="0" err="1" smtClean="0"/>
              <a:t>diversifient</a:t>
            </a:r>
            <a:r>
              <a:rPr lang="en-US" baseline="0" dirty="0" smtClean="0"/>
              <a:t> le </a:t>
            </a:r>
            <a:r>
              <a:rPr lang="en-US" baseline="0" dirty="0" err="1" smtClean="0"/>
              <a:t>risque</a:t>
            </a:r>
            <a:r>
              <a:rPr lang="en-US" baseline="0" dirty="0" smtClean="0"/>
              <a:t> de </a:t>
            </a:r>
            <a:r>
              <a:rPr lang="en-US" baseline="0" dirty="0" err="1" smtClean="0"/>
              <a:t>leurs</a:t>
            </a:r>
            <a:r>
              <a:rPr lang="en-US" baseline="0" dirty="0" smtClean="0"/>
              <a:t> </a:t>
            </a:r>
            <a:r>
              <a:rPr lang="en-US" baseline="0" dirty="0" err="1" smtClean="0"/>
              <a:t>investissements</a:t>
            </a:r>
            <a:r>
              <a:rPr lang="en-US" baseline="0" dirty="0" smtClean="0"/>
              <a:t> de </a:t>
            </a:r>
            <a:r>
              <a:rPr lang="en-US" baseline="0" dirty="0" err="1" smtClean="0"/>
              <a:t>manière</a:t>
            </a:r>
            <a:r>
              <a:rPr lang="en-US" baseline="0" dirty="0" smtClean="0"/>
              <a:t> </a:t>
            </a:r>
            <a:r>
              <a:rPr lang="en-US" baseline="0" dirty="0" err="1" smtClean="0"/>
              <a:t>adéquate</a:t>
            </a:r>
            <a:r>
              <a:rPr lang="en-US" baseline="0" dirty="0" smtClean="0"/>
              <a:t> et </a:t>
            </a:r>
            <a:r>
              <a:rPr lang="en-US" baseline="0" dirty="0" err="1" smtClean="0"/>
              <a:t>finalement</a:t>
            </a:r>
            <a:r>
              <a:rPr lang="en-US" baseline="0" dirty="0" smtClean="0"/>
              <a:t> </a:t>
            </a:r>
            <a:r>
              <a:rPr lang="en-US" baseline="0" dirty="0" err="1" smtClean="0"/>
              <a:t>considèrent</a:t>
            </a:r>
            <a:r>
              <a:rPr lang="en-US" baseline="0" dirty="0" smtClean="0"/>
              <a:t> </a:t>
            </a:r>
            <a:r>
              <a:rPr lang="en-US" baseline="0" dirty="0" err="1" smtClean="0"/>
              <a:t>leur</a:t>
            </a:r>
            <a:r>
              <a:rPr lang="en-US" baseline="0" dirty="0" smtClean="0"/>
              <a:t> horizon </a:t>
            </a:r>
            <a:r>
              <a:rPr lang="en-US" baseline="0" dirty="0" err="1" smtClean="0"/>
              <a:t>d’investissement</a:t>
            </a:r>
            <a:r>
              <a:rPr lang="en-US" baseline="0" dirty="0" smtClean="0"/>
              <a:t> </a:t>
            </a:r>
            <a:r>
              <a:rPr lang="en-US" baseline="0" dirty="0" err="1" smtClean="0"/>
              <a:t>dans</a:t>
            </a:r>
            <a:r>
              <a:rPr lang="en-US" baseline="0" dirty="0" smtClean="0"/>
              <a:t> </a:t>
            </a:r>
            <a:r>
              <a:rPr lang="en-US" baseline="0" dirty="0" err="1" smtClean="0"/>
              <a:t>leur</a:t>
            </a:r>
            <a:r>
              <a:rPr lang="en-US" baseline="0" dirty="0" smtClean="0"/>
              <a:t> </a:t>
            </a:r>
            <a:r>
              <a:rPr lang="en-US" baseline="0" dirty="0" err="1" smtClean="0"/>
              <a:t>choix</a:t>
            </a:r>
            <a:r>
              <a:rPr lang="en-US" baseline="0" dirty="0" smtClean="0"/>
              <a:t> de </a:t>
            </a:r>
            <a:r>
              <a:rPr lang="en-US" baseline="0" dirty="0" err="1" smtClean="0"/>
              <a:t>produits</a:t>
            </a:r>
            <a:r>
              <a:rPr lang="en-US" baseline="0" dirty="0" smtClean="0"/>
              <a:t> de placements.</a:t>
            </a:r>
            <a:endParaRPr lang="en-US" dirty="0"/>
          </a:p>
        </p:txBody>
      </p:sp>
      <p:sp>
        <p:nvSpPr>
          <p:cNvPr id="4" name="Slide Number Placeholder 3"/>
          <p:cNvSpPr>
            <a:spLocks noGrp="1"/>
          </p:cNvSpPr>
          <p:nvPr>
            <p:ph type="sldNum" sz="quarter" idx="10"/>
          </p:nvPr>
        </p:nvSpPr>
        <p:spPr/>
        <p:txBody>
          <a:bodyPr/>
          <a:lstStyle/>
          <a:p>
            <a:fld id="{C57BFBFD-9913-4914-8563-E99CCE09CF10}" type="slidenum">
              <a:rPr lang="fr-FR" smtClean="0"/>
              <a:pPr/>
              <a:t>12</a:t>
            </a:fld>
            <a:endParaRPr lang="fr-FR"/>
          </a:p>
        </p:txBody>
      </p:sp>
    </p:spTree>
    <p:extLst>
      <p:ext uri="{BB962C8B-B14F-4D97-AF65-F5344CB8AC3E}">
        <p14:creationId xmlns:p14="http://schemas.microsoft.com/office/powerpoint/2010/main" val="3335096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Mais les épargnants ont-ils la bonne définition du risque ?</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crise financière nous a montré qu’une obligation « </a:t>
            </a:r>
            <a:r>
              <a:rPr lang="fr-FR" sz="1200" kern="1200" dirty="0" err="1" smtClean="0">
                <a:solidFill>
                  <a:schemeClr val="tx1"/>
                </a:solidFill>
                <a:effectLst/>
                <a:latin typeface="+mn-lt"/>
                <a:ea typeface="+mn-ea"/>
                <a:cs typeface="+mn-cs"/>
              </a:rPr>
              <a:t>high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yield</a:t>
            </a:r>
            <a:r>
              <a:rPr lang="fr-FR" sz="1200" kern="1200" dirty="0" smtClean="0">
                <a:solidFill>
                  <a:schemeClr val="tx1"/>
                </a:solidFill>
                <a:effectLst/>
                <a:latin typeface="+mn-lt"/>
                <a:ea typeface="+mn-ea"/>
                <a:cs typeface="+mn-cs"/>
              </a:rPr>
              <a:t> » était parfois plus liquide qu’une obligation d’état (pensez aux obligations d’état grecques), que des titres au rating AAA pouvaient faillir (pensez aux MBS de </a:t>
            </a:r>
            <a:r>
              <a:rPr lang="fr-FR" sz="1200" kern="1200" dirty="0" err="1" smtClean="0">
                <a:solidFill>
                  <a:schemeClr val="tx1"/>
                </a:solidFill>
                <a:effectLst/>
                <a:latin typeface="+mn-lt"/>
                <a:ea typeface="+mn-ea"/>
                <a:cs typeface="+mn-cs"/>
              </a:rPr>
              <a:t>Lehman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Brothers</a:t>
            </a:r>
            <a:r>
              <a:rPr lang="fr-FR" sz="1200" kern="1200" dirty="0" smtClean="0">
                <a:solidFill>
                  <a:schemeClr val="tx1"/>
                </a:solidFill>
                <a:effectLst/>
                <a:latin typeface="+mn-lt"/>
                <a:ea typeface="+mn-ea"/>
                <a:cs typeface="+mn-cs"/>
              </a:rPr>
              <a:t>).</a:t>
            </a:r>
            <a:endParaRPr lang="fr-BE"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2E30709-DB03-7541-9E96-CA1D11DFCF1B}" type="slidenum">
              <a:rPr lang="en-US" smtClean="0"/>
              <a:t>13</a:t>
            </a:fld>
            <a:endParaRPr lang="en-US"/>
          </a:p>
        </p:txBody>
      </p:sp>
    </p:spTree>
    <p:extLst>
      <p:ext uri="{BB962C8B-B14F-4D97-AF65-F5344CB8AC3E}">
        <p14:creationId xmlns:p14="http://schemas.microsoft.com/office/powerpoint/2010/main" val="1782250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ym typeface="Wingdings"/>
              </a:rPr>
              <a:t> </a:t>
            </a:r>
            <a:r>
              <a:rPr lang="en-US" dirty="0" err="1" smtClean="0"/>
              <a:t>Rendements</a:t>
            </a:r>
            <a:r>
              <a:rPr lang="en-US" dirty="0" smtClean="0"/>
              <a:t> </a:t>
            </a:r>
            <a:r>
              <a:rPr lang="en-US" dirty="0" err="1" smtClean="0"/>
              <a:t>cumulés</a:t>
            </a:r>
            <a:r>
              <a:rPr lang="en-US" dirty="0" smtClean="0"/>
              <a:t> des obligations d’état. </a:t>
            </a:r>
            <a:r>
              <a:rPr lang="en-US" dirty="0" err="1" smtClean="0"/>
              <a:t>Montrer</a:t>
            </a:r>
            <a:r>
              <a:rPr lang="en-US" dirty="0" smtClean="0"/>
              <a:t> </a:t>
            </a:r>
            <a:r>
              <a:rPr lang="en-US" dirty="0" err="1" smtClean="0"/>
              <a:t>l’effet</a:t>
            </a:r>
            <a:r>
              <a:rPr lang="en-US" dirty="0" smtClean="0"/>
              <a:t> de la fluctuation des </a:t>
            </a:r>
            <a:r>
              <a:rPr lang="en-US" dirty="0" err="1" smtClean="0"/>
              <a:t>taux</a:t>
            </a:r>
            <a:r>
              <a:rPr lang="en-US" dirty="0" smtClean="0"/>
              <a:t> </a:t>
            </a:r>
            <a:r>
              <a:rPr lang="en-US" dirty="0" err="1" smtClean="0"/>
              <a:t>d’intérêt</a:t>
            </a:r>
            <a:r>
              <a:rPr lang="en-US" dirty="0" smtClean="0"/>
              <a:t> </a:t>
            </a:r>
            <a:r>
              <a:rPr lang="en-US" dirty="0" err="1" smtClean="0"/>
              <a:t>sur</a:t>
            </a:r>
            <a:r>
              <a:rPr lang="en-US" dirty="0" smtClean="0"/>
              <a:t> les obligations LT, </a:t>
            </a:r>
            <a:r>
              <a:rPr lang="en-US" dirty="0" err="1" smtClean="0"/>
              <a:t>contraste</a:t>
            </a:r>
            <a:r>
              <a:rPr lang="en-US" dirty="0" smtClean="0"/>
              <a:t> avec les CT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Concernant le premier point, les épargnants</a:t>
            </a:r>
            <a:r>
              <a:rPr lang="fr-FR" sz="1200" kern="1200" baseline="0" dirty="0" smtClean="0">
                <a:solidFill>
                  <a:schemeClr val="tx1"/>
                </a:solidFill>
                <a:effectLst/>
                <a:latin typeface="+mn-lt"/>
                <a:ea typeface="+mn-ea"/>
                <a:cs typeface="+mn-cs"/>
              </a:rPr>
              <a:t> se réfèrent-ils à la bonne définition du risque? Nous pourrions critiquer le sentiment souvent partagé auprès des épargnants selon lequel l</a:t>
            </a:r>
            <a:r>
              <a:rPr lang="fr-FR" sz="1200" kern="1200" dirty="0" smtClean="0">
                <a:solidFill>
                  <a:schemeClr val="tx1"/>
                </a:solidFill>
                <a:effectLst/>
                <a:latin typeface="+mn-lt"/>
                <a:ea typeface="+mn-ea"/>
                <a:cs typeface="+mn-cs"/>
              </a:rPr>
              <a:t>es obligations d’Etat constituent</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un placement sans</a:t>
            </a:r>
            <a:r>
              <a:rPr lang="fr-FR" sz="1200" kern="1200" baseline="0" dirty="0" smtClean="0">
                <a:solidFill>
                  <a:schemeClr val="tx1"/>
                </a:solidFill>
                <a:effectLst/>
                <a:latin typeface="+mn-lt"/>
                <a:ea typeface="+mn-ea"/>
                <a:cs typeface="+mn-cs"/>
              </a:rPr>
              <a:t> risque. Les investisseurs ont une fausse image du risque du marché obligataire du fait des belles performances enregistrées en 2014 (cf. graphique). Or l</a:t>
            </a:r>
            <a:r>
              <a:rPr lang="fr-FR" sz="1200" kern="1200" dirty="0" smtClean="0">
                <a:solidFill>
                  <a:schemeClr val="tx1"/>
                </a:solidFill>
                <a:effectLst/>
                <a:latin typeface="+mn-lt"/>
                <a:ea typeface="+mn-ea"/>
                <a:cs typeface="+mn-cs"/>
              </a:rPr>
              <a:t>a perspective de hausse des taux d’intérêt au cours des derniers mois</a:t>
            </a:r>
            <a:r>
              <a:rPr lang="fr-FR" sz="1200" kern="1200" baseline="0" dirty="0" smtClean="0">
                <a:solidFill>
                  <a:schemeClr val="tx1"/>
                </a:solidFill>
                <a:effectLst/>
                <a:latin typeface="+mn-lt"/>
                <a:ea typeface="+mn-ea"/>
                <a:cs typeface="+mn-cs"/>
              </a:rPr>
              <a:t> a eu un impact négatif direct sur les cours des obligations. (ex. taux à 10 ans de 0.70% vs inflation future à 2%)</a:t>
            </a:r>
            <a:endParaRPr lang="fr-BE" sz="1200" kern="1200" dirty="0" smtClean="0">
              <a:solidFill>
                <a:schemeClr val="tx1"/>
              </a:solidFill>
              <a:effectLst/>
              <a:latin typeface="+mn-lt"/>
              <a:ea typeface="+mn-ea"/>
              <a:cs typeface="+mn-cs"/>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Autrement dit, un investissement 100% obligataire fait supporter un risque de concentration important à l’épargnant et ce, même si il est réparti entre différents émetteurs: il s’agit du risque de taux d’intérêt.</a:t>
            </a:r>
            <a:endParaRPr lang="fr-BE"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2E30709-DB03-7541-9E96-CA1D11DFCF1B}" type="slidenum">
              <a:rPr lang="en-US" smtClean="0"/>
              <a:t>14</a:t>
            </a:fld>
            <a:endParaRPr lang="en-US"/>
          </a:p>
        </p:txBody>
      </p:sp>
    </p:spTree>
    <p:extLst>
      <p:ext uri="{BB962C8B-B14F-4D97-AF65-F5344CB8AC3E}">
        <p14:creationId xmlns:p14="http://schemas.microsoft.com/office/powerpoint/2010/main" val="1247810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BFBFD-9913-4914-8563-E99CCE09CF10}" type="slidenum">
              <a:rPr lang="fr-FR" smtClean="0"/>
              <a:pPr/>
              <a:t>15</a:t>
            </a:fld>
            <a:endParaRPr lang="fr-FR"/>
          </a:p>
        </p:txBody>
      </p:sp>
    </p:spTree>
    <p:extLst>
      <p:ext uri="{BB962C8B-B14F-4D97-AF65-F5344CB8AC3E}">
        <p14:creationId xmlns:p14="http://schemas.microsoft.com/office/powerpoint/2010/main" val="2166700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Concernant</a:t>
            </a:r>
            <a:r>
              <a:rPr lang="en-US" dirty="0" smtClean="0"/>
              <a:t> le </a:t>
            </a:r>
            <a:r>
              <a:rPr lang="en-US" dirty="0" err="1" smtClean="0"/>
              <a:t>deuxième</a:t>
            </a:r>
            <a:r>
              <a:rPr lang="en-US" dirty="0" smtClean="0"/>
              <a:t> </a:t>
            </a:r>
            <a:r>
              <a:rPr lang="en-US" dirty="0" err="1" smtClean="0"/>
              <a:t>tprincipe</a:t>
            </a:r>
            <a:r>
              <a:rPr lang="en-US" dirty="0" smtClean="0"/>
              <a:t> clef, la diversification, on observe </a:t>
            </a:r>
            <a:r>
              <a:rPr lang="en-US" dirty="0" err="1" smtClean="0"/>
              <a:t>parfois</a:t>
            </a:r>
            <a:r>
              <a:rPr lang="en-US" dirty="0" smtClean="0"/>
              <a:t> </a:t>
            </a:r>
            <a:r>
              <a:rPr lang="en-US" baseline="0" dirty="0" err="1" smtClean="0"/>
              <a:t>une</a:t>
            </a:r>
            <a:r>
              <a:rPr lang="en-US" baseline="0" dirty="0" smtClean="0"/>
              <a:t> </a:t>
            </a:r>
            <a:r>
              <a:rPr lang="en-US" baseline="0" dirty="0" err="1" smtClean="0"/>
              <a:t>m</a:t>
            </a:r>
            <a:r>
              <a:rPr lang="en-US" dirty="0" err="1" smtClean="0"/>
              <a:t>auvaise</a:t>
            </a:r>
            <a:r>
              <a:rPr lang="en-US" dirty="0" smtClean="0"/>
              <a:t> conception du </a:t>
            </a:r>
            <a:r>
              <a:rPr lang="en-US" dirty="0" err="1" smtClean="0"/>
              <a:t>principe</a:t>
            </a:r>
            <a:r>
              <a:rPr lang="en-US" dirty="0" smtClean="0"/>
              <a:t> de diversification.</a:t>
            </a:r>
            <a:endParaRPr lang="fr-BE" sz="1200" kern="1200" dirty="0" smtClean="0">
              <a:solidFill>
                <a:schemeClr val="tx1"/>
              </a:solidFill>
              <a:effectLst/>
              <a:latin typeface="Arial" charset="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Ceci</a:t>
            </a:r>
            <a:r>
              <a:rPr lang="en-US" dirty="0" smtClean="0"/>
              <a:t> </a:t>
            </a:r>
            <a:r>
              <a:rPr lang="en-US" dirty="0" err="1" smtClean="0"/>
              <a:t>ressort</a:t>
            </a:r>
            <a:r>
              <a:rPr lang="en-US" baseline="0" dirty="0" smtClean="0"/>
              <a:t> </a:t>
            </a:r>
            <a:r>
              <a:rPr lang="en-US" baseline="0" dirty="0" err="1" smtClean="0"/>
              <a:t>également</a:t>
            </a:r>
            <a:r>
              <a:rPr lang="en-US" baseline="0" dirty="0" smtClean="0"/>
              <a:t> de </a:t>
            </a:r>
            <a:r>
              <a:rPr lang="en-US" baseline="0" dirty="0" err="1" smtClean="0"/>
              <a:t>l’étude</a:t>
            </a:r>
            <a:r>
              <a:rPr lang="en-US" baseline="0" dirty="0" smtClean="0"/>
              <a:t> IPSOS.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fr-FR" sz="1200" kern="1200" dirty="0" smtClean="0">
                <a:solidFill>
                  <a:schemeClr val="tx1"/>
                </a:solidFill>
                <a:effectLst/>
                <a:latin typeface="+mn-lt"/>
                <a:ea typeface="+mn-ea"/>
                <a:cs typeface="+mn-cs"/>
              </a:rPr>
              <a:t>Il ne s’agit pas simplement de multiplier les placements dans différentes banques et diversifier ainsi le risque de contrepartie mais bien de diversifier les risques spécifiques de nos placements.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E30709-DB03-7541-9E96-CA1D11DFCF1B}" type="slidenum">
              <a:rPr lang="en-US" smtClean="0"/>
              <a:t>16</a:t>
            </a:fld>
            <a:endParaRPr lang="en-US"/>
          </a:p>
        </p:txBody>
      </p:sp>
    </p:spTree>
    <p:extLst>
      <p:ext uri="{BB962C8B-B14F-4D97-AF65-F5344CB8AC3E}">
        <p14:creationId xmlns:p14="http://schemas.microsoft.com/office/powerpoint/2010/main" val="3656099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Arial" charset="0"/>
                <a:ea typeface="+mn-ea"/>
                <a:cs typeface="+mn-cs"/>
              </a:rPr>
              <a:t>Tout comme les autres secteurs</a:t>
            </a:r>
            <a:r>
              <a:rPr lang="fr-FR" sz="1200" kern="1200" baseline="0" dirty="0" smtClean="0">
                <a:solidFill>
                  <a:schemeClr val="tx1"/>
                </a:solidFill>
                <a:effectLst/>
                <a:latin typeface="Arial" charset="0"/>
                <a:ea typeface="+mn-ea"/>
                <a:cs typeface="+mn-cs"/>
              </a:rPr>
              <a:t>, </a:t>
            </a:r>
            <a:r>
              <a:rPr lang="fr-FR" sz="1200" kern="1200" dirty="0" smtClean="0">
                <a:solidFill>
                  <a:schemeClr val="tx1"/>
                </a:solidFill>
                <a:effectLst/>
                <a:latin typeface="Arial" charset="0"/>
                <a:ea typeface="+mn-ea"/>
                <a:cs typeface="+mn-cs"/>
              </a:rPr>
              <a:t>le secteur de la chimie a souffert</a:t>
            </a:r>
            <a:r>
              <a:rPr lang="fr-FR" sz="1200" kern="1200" baseline="0" dirty="0" smtClean="0">
                <a:solidFill>
                  <a:schemeClr val="tx1"/>
                </a:solidFill>
                <a:effectLst/>
                <a:latin typeface="Arial" charset="0"/>
                <a:ea typeface="+mn-ea"/>
                <a:cs typeface="+mn-cs"/>
              </a:rPr>
              <a:t> de la récente chute des marchés financiers après un impact positif du fait de coût d’achat des matières premières en baiss</a:t>
            </a:r>
            <a:r>
              <a:rPr lang="fr-FR" sz="1200" kern="1200" dirty="0" smtClean="0">
                <a:solidFill>
                  <a:schemeClr val="tx1"/>
                </a:solidFill>
                <a:effectLst/>
                <a:latin typeface="Arial" charset="0"/>
                <a:ea typeface="+mn-ea"/>
                <a:cs typeface="+mn-cs"/>
              </a:rPr>
              <a:t>e. L’effet est encore plus marqué si</a:t>
            </a:r>
            <a:r>
              <a:rPr lang="fr-FR" sz="1200" kern="1200" baseline="0" dirty="0" smtClean="0">
                <a:solidFill>
                  <a:schemeClr val="tx1"/>
                </a:solidFill>
                <a:effectLst/>
                <a:latin typeface="Arial" charset="0"/>
                <a:ea typeface="+mn-ea"/>
                <a:cs typeface="+mn-cs"/>
              </a:rPr>
              <a:t> on prend un constructeur automobile qui, au travers de sa stratégie exportatrice est plus exposé au marché chinois. P</a:t>
            </a:r>
            <a:r>
              <a:rPr lang="fr-FR" sz="1200" kern="1200" dirty="0" smtClean="0">
                <a:solidFill>
                  <a:schemeClr val="tx1"/>
                </a:solidFill>
                <a:effectLst/>
                <a:latin typeface="Arial" charset="0"/>
                <a:ea typeface="+mn-ea"/>
                <a:cs typeface="+mn-cs"/>
              </a:rPr>
              <a:t>renons dès à présent la situation d’un épargnant qui lui, aurait diversifié son épargne entre les secteurs européens.</a:t>
            </a:r>
            <a:endParaRPr lang="fr-BE" sz="1200" kern="1200" dirty="0" smtClean="0">
              <a:solidFill>
                <a:schemeClr val="tx1"/>
              </a:solidFill>
              <a:effectLst/>
              <a:latin typeface="Arial" charset="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2E30709-DB03-7541-9E96-CA1D11DFCF1B}" type="slidenum">
              <a:rPr lang="en-US" smtClean="0"/>
              <a:t>17</a:t>
            </a:fld>
            <a:endParaRPr lang="en-US"/>
          </a:p>
        </p:txBody>
      </p:sp>
    </p:spTree>
    <p:extLst>
      <p:ext uri="{BB962C8B-B14F-4D97-AF65-F5344CB8AC3E}">
        <p14:creationId xmlns:p14="http://schemas.microsoft.com/office/powerpoint/2010/main" val="3492066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Arial" charset="0"/>
                <a:ea typeface="+mn-ea"/>
                <a:cs typeface="+mn-cs"/>
              </a:rPr>
              <a:t>Tout comme les autres secteurs</a:t>
            </a:r>
            <a:r>
              <a:rPr lang="fr-FR" sz="1200" kern="1200" baseline="0" dirty="0" smtClean="0">
                <a:solidFill>
                  <a:schemeClr val="tx1"/>
                </a:solidFill>
                <a:effectLst/>
                <a:latin typeface="Arial" charset="0"/>
                <a:ea typeface="+mn-ea"/>
                <a:cs typeface="+mn-cs"/>
              </a:rPr>
              <a:t>, </a:t>
            </a:r>
            <a:r>
              <a:rPr lang="fr-FR" sz="1200" kern="1200" dirty="0" smtClean="0">
                <a:solidFill>
                  <a:schemeClr val="tx1"/>
                </a:solidFill>
                <a:effectLst/>
                <a:latin typeface="Arial" charset="0"/>
                <a:ea typeface="+mn-ea"/>
                <a:cs typeface="+mn-cs"/>
              </a:rPr>
              <a:t>le secteur de la chimie a souffert</a:t>
            </a:r>
            <a:r>
              <a:rPr lang="fr-FR" sz="1200" kern="1200" baseline="0" dirty="0" smtClean="0">
                <a:solidFill>
                  <a:schemeClr val="tx1"/>
                </a:solidFill>
                <a:effectLst/>
                <a:latin typeface="Arial" charset="0"/>
                <a:ea typeface="+mn-ea"/>
                <a:cs typeface="+mn-cs"/>
              </a:rPr>
              <a:t> de la récente chute des marchés financiers après un impact positif du fait de coût d’achat des matières premières en baiss</a:t>
            </a:r>
            <a:r>
              <a:rPr lang="fr-FR" sz="1200" kern="1200" dirty="0" smtClean="0">
                <a:solidFill>
                  <a:schemeClr val="tx1"/>
                </a:solidFill>
                <a:effectLst/>
                <a:latin typeface="Arial" charset="0"/>
                <a:ea typeface="+mn-ea"/>
                <a:cs typeface="+mn-cs"/>
              </a:rPr>
              <a:t>e. L’effet est encore plus marqué si</a:t>
            </a:r>
            <a:r>
              <a:rPr lang="fr-FR" sz="1200" kern="1200" baseline="0" dirty="0" smtClean="0">
                <a:solidFill>
                  <a:schemeClr val="tx1"/>
                </a:solidFill>
                <a:effectLst/>
                <a:latin typeface="Arial" charset="0"/>
                <a:ea typeface="+mn-ea"/>
                <a:cs typeface="+mn-cs"/>
              </a:rPr>
              <a:t> on prend un constructeur automobile qui, au travers de sa stratégie exportatrice est plus exposé au marché chinois. P</a:t>
            </a:r>
            <a:r>
              <a:rPr lang="fr-FR" sz="1200" kern="1200" dirty="0" smtClean="0">
                <a:solidFill>
                  <a:schemeClr val="tx1"/>
                </a:solidFill>
                <a:effectLst/>
                <a:latin typeface="Arial" charset="0"/>
                <a:ea typeface="+mn-ea"/>
                <a:cs typeface="+mn-cs"/>
              </a:rPr>
              <a:t>renons dès à présent la situation d’un épargnant qui lui, aurait diversifié son épargne entre les secteurs européens.</a:t>
            </a:r>
            <a:endParaRPr lang="fr-BE" sz="1200" kern="1200" dirty="0" smtClean="0">
              <a:solidFill>
                <a:schemeClr val="tx1"/>
              </a:solidFill>
              <a:effectLst/>
              <a:latin typeface="Arial" charset="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2E30709-DB03-7541-9E96-CA1D11DFCF1B}" type="slidenum">
              <a:rPr lang="en-US" smtClean="0"/>
              <a:t>18</a:t>
            </a:fld>
            <a:endParaRPr lang="en-US"/>
          </a:p>
        </p:txBody>
      </p:sp>
    </p:spTree>
    <p:extLst>
      <p:ext uri="{BB962C8B-B14F-4D97-AF65-F5344CB8AC3E}">
        <p14:creationId xmlns:p14="http://schemas.microsoft.com/office/powerpoint/2010/main" val="3492066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Une allocation de son portefeuille au travers de divers secteurs permettrait d’atteindre une meilleure diversification des risques et </a:t>
            </a:r>
            <a:r>
              <a:rPr lang="fr-FR" sz="1200" b="1" kern="1200" dirty="0" smtClean="0">
                <a:solidFill>
                  <a:schemeClr val="tx1"/>
                </a:solidFill>
                <a:effectLst/>
                <a:latin typeface="+mn-lt"/>
                <a:ea typeface="+mn-ea"/>
                <a:cs typeface="+mn-cs"/>
              </a:rPr>
              <a:t>une meilleure résilience aux fluctuations des marchés.</a:t>
            </a:r>
            <a:endParaRPr lang="fr-BE"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 effet, les différents acteurs du secteur vont souffrir des mêmes évolutions macroéconomiques et le secteur automobile en particulier est un secteur fortement soumis aux cycles économiques. Le secteur sera fortement affecté par toute récession économique de par ses surcapacités de production en période de baisse des ventes et de repli économique.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BE"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B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E30709-DB03-7541-9E96-CA1D11DFCF1B}" type="slidenum">
              <a:rPr lang="en-US" smtClean="0"/>
              <a:t>19</a:t>
            </a:fld>
            <a:endParaRPr lang="en-US"/>
          </a:p>
        </p:txBody>
      </p:sp>
    </p:spTree>
    <p:extLst>
      <p:ext uri="{BB962C8B-B14F-4D97-AF65-F5344CB8AC3E}">
        <p14:creationId xmlns:p14="http://schemas.microsoft.com/office/powerpoint/2010/main" val="1925677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L’horizon d’investissement est un autre point essentiel de la gestion de portefeuille.</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Il</a:t>
            </a:r>
            <a:r>
              <a:rPr lang="fr-FR" sz="1200" kern="1200" baseline="0" dirty="0" smtClean="0">
                <a:solidFill>
                  <a:schemeClr val="tx1"/>
                </a:solidFill>
                <a:effectLst/>
                <a:latin typeface="+mn-lt"/>
                <a:ea typeface="+mn-ea"/>
                <a:cs typeface="+mn-cs"/>
              </a:rPr>
              <a:t> est important de faire concorder ses objectifs de rentabilité avec la durée, on parle de duration, de ses investissements. </a:t>
            </a:r>
          </a:p>
          <a:p>
            <a:endParaRPr lang="fr-FR" sz="1200" kern="1200" baseline="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Investir dans un instrument financier court-terme, tel que les carnets d’épargne, avec un horizon long terme fait subir à l’épargnant le risque d’érosion monétaire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du fait d’une anticipation d’inflation. Comme vu précédemment, investir à long terme dans des obligations d’état dans un régime de taux bas fait courir à l’épargnant un risque important de perte en capital. Finalement, prenons un dernier exemple, investir à court terme dans des actions rend l’investissement vulnérable aux fluctuations à court des marchés financiers. Reprenons l’exemple du marché chinois que</a:t>
            </a:r>
            <a:r>
              <a:rPr lang="fr-FR" sz="1200" kern="1200" baseline="0" dirty="0" smtClean="0">
                <a:solidFill>
                  <a:schemeClr val="tx1"/>
                </a:solidFill>
                <a:effectLst/>
                <a:latin typeface="+mn-lt"/>
                <a:ea typeface="+mn-ea"/>
                <a:cs typeface="+mn-cs"/>
              </a:rPr>
              <a:t> l’</a:t>
            </a:r>
            <a:r>
              <a:rPr lang="fr-FR" sz="1200" kern="1200" dirty="0" smtClean="0">
                <a:solidFill>
                  <a:schemeClr val="tx1"/>
                </a:solidFill>
                <a:effectLst/>
                <a:latin typeface="+mn-lt"/>
                <a:ea typeface="+mn-ea"/>
                <a:cs typeface="+mn-cs"/>
              </a:rPr>
              <a:t>on a connu le mois dernier.</a:t>
            </a:r>
            <a:endParaRPr lang="fr-BE"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2E30709-DB03-7541-9E96-CA1D11DFCF1B}" type="slidenum">
              <a:rPr lang="en-US" smtClean="0"/>
              <a:t>21</a:t>
            </a:fld>
            <a:endParaRPr lang="en-US"/>
          </a:p>
        </p:txBody>
      </p:sp>
    </p:spTree>
    <p:extLst>
      <p:ext uri="{BB962C8B-B14F-4D97-AF65-F5344CB8AC3E}">
        <p14:creationId xmlns:p14="http://schemas.microsoft.com/office/powerpoint/2010/main" val="290154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3</a:t>
            </a:fld>
            <a:endParaRPr lang="nl-BE"/>
          </a:p>
        </p:txBody>
      </p:sp>
    </p:spTree>
    <p:extLst>
      <p:ext uri="{BB962C8B-B14F-4D97-AF65-F5344CB8AC3E}">
        <p14:creationId xmlns:p14="http://schemas.microsoft.com/office/powerpoint/2010/main" val="1666922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Tableau de </a:t>
            </a:r>
            <a:r>
              <a:rPr lang="en-US" dirty="0" err="1" smtClean="0"/>
              <a:t>corrélation</a:t>
            </a:r>
            <a:r>
              <a:rPr lang="en-US" dirty="0" smtClean="0"/>
              <a:t> et </a:t>
            </a:r>
            <a:r>
              <a:rPr lang="en-US" dirty="0" err="1" smtClean="0"/>
              <a:t>corrélation</a:t>
            </a:r>
            <a:r>
              <a:rPr lang="en-US" dirty="0" smtClean="0"/>
              <a:t> entre </a:t>
            </a:r>
            <a:r>
              <a:rPr lang="en-US" dirty="0" err="1" smtClean="0"/>
              <a:t>secteurs</a:t>
            </a:r>
            <a:endParaRPr lang="en-US" dirty="0" smtClean="0"/>
          </a:p>
          <a:p>
            <a:endParaRPr lang="en-US" dirty="0" smtClean="0"/>
          </a:p>
          <a:p>
            <a:r>
              <a:rPr lang="en-US" dirty="0" err="1" smtClean="0"/>
              <a:t>Rendements</a:t>
            </a:r>
            <a:r>
              <a:rPr lang="en-US" dirty="0" smtClean="0"/>
              <a:t> </a:t>
            </a:r>
            <a:r>
              <a:rPr lang="en-US" dirty="0" err="1" smtClean="0"/>
              <a:t>cumulés</a:t>
            </a:r>
            <a:r>
              <a:rPr lang="en-US" baseline="0" dirty="0" smtClean="0"/>
              <a:t> des </a:t>
            </a:r>
            <a:r>
              <a:rPr lang="en-US" baseline="0" dirty="0" err="1" smtClean="0"/>
              <a:t>marchés</a:t>
            </a:r>
            <a:r>
              <a:rPr lang="en-US" baseline="0" dirty="0" smtClean="0"/>
              <a:t> </a:t>
            </a:r>
            <a:r>
              <a:rPr lang="en-US" baseline="0" dirty="0" err="1" smtClean="0"/>
              <a:t>dévelopés</a:t>
            </a:r>
            <a:r>
              <a:rPr lang="en-US" baseline="0" dirty="0" smtClean="0"/>
              <a:t> </a:t>
            </a:r>
            <a:r>
              <a:rPr lang="en-US" baseline="0" dirty="0" err="1" smtClean="0"/>
              <a:t>globaux</a:t>
            </a:r>
            <a:r>
              <a:rPr lang="en-US" baseline="0" dirty="0" smtClean="0"/>
              <a:t> = 60% en 5 </a:t>
            </a:r>
            <a:r>
              <a:rPr lang="en-US" baseline="0" dirty="0" err="1" smtClean="0"/>
              <a:t>ans</a:t>
            </a:r>
            <a:endParaRPr lang="en-US" dirty="0"/>
          </a:p>
        </p:txBody>
      </p:sp>
      <p:sp>
        <p:nvSpPr>
          <p:cNvPr id="4" name="Slide Number Placeholder 3"/>
          <p:cNvSpPr>
            <a:spLocks noGrp="1"/>
          </p:cNvSpPr>
          <p:nvPr>
            <p:ph type="sldNum" sz="quarter" idx="10"/>
          </p:nvPr>
        </p:nvSpPr>
        <p:spPr/>
        <p:txBody>
          <a:bodyPr/>
          <a:lstStyle/>
          <a:p>
            <a:fld id="{12E30709-DB03-7541-9E96-CA1D11DFCF1B}" type="slidenum">
              <a:rPr lang="en-US" smtClean="0"/>
              <a:t>22</a:t>
            </a:fld>
            <a:endParaRPr lang="en-US"/>
          </a:p>
        </p:txBody>
      </p:sp>
    </p:spTree>
    <p:extLst>
      <p:ext uri="{BB962C8B-B14F-4D97-AF65-F5344CB8AC3E}">
        <p14:creationId xmlns:p14="http://schemas.microsoft.com/office/powerpoint/2010/main" val="1925677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baseline="0" dirty="0" smtClean="0">
                <a:solidFill>
                  <a:schemeClr val="tx1"/>
                </a:solidFill>
                <a:effectLst/>
                <a:latin typeface="+mn-lt"/>
                <a:ea typeface="+mn-ea"/>
                <a:cs typeface="+mn-cs"/>
              </a:rPr>
              <a:t>Il est aujourd’hui important de m</a:t>
            </a:r>
            <a:r>
              <a:rPr lang="fr-FR" sz="1200" kern="1200" dirty="0" smtClean="0">
                <a:solidFill>
                  <a:schemeClr val="tx1"/>
                </a:solidFill>
                <a:effectLst/>
                <a:latin typeface="+mn-lt"/>
                <a:ea typeface="+mn-ea"/>
                <a:cs typeface="+mn-cs"/>
              </a:rPr>
              <a:t>obiliser</a:t>
            </a:r>
            <a:r>
              <a:rPr lang="fr-FR" sz="1200" kern="1200" baseline="0" dirty="0" smtClean="0">
                <a:solidFill>
                  <a:schemeClr val="tx1"/>
                </a:solidFill>
                <a:effectLst/>
                <a:latin typeface="+mn-lt"/>
                <a:ea typeface="+mn-ea"/>
                <a:cs typeface="+mn-cs"/>
              </a:rPr>
              <a:t> l’épargne dans une optique d’investissement. Cela signifie diversifier les risques au travers d’investissements dans différentes classes d’actifs, de contrôler la prise de risque. Une forte concentration de son portefeuille en obligations fait courir des risques importants. Finalement, il</a:t>
            </a:r>
            <a:r>
              <a:rPr lang="fr-FR" sz="1200" kern="1200" dirty="0" smtClean="0">
                <a:solidFill>
                  <a:schemeClr val="tx1"/>
                </a:solidFill>
                <a:effectLst/>
                <a:latin typeface="+mn-lt"/>
                <a:ea typeface="+mn-ea"/>
                <a:cs typeface="+mn-cs"/>
              </a:rPr>
              <a:t> est tout aussi important de faire concorder ses investissements avec son horizon d’investissement et ce, de façon dynamique. Au fur et à mesure du passage du temps, l’investisseur pourra être amené à modifier son allocation vers une stratégie plus défensive de protection du capital. A un horizon long terme correspond une prise de risque plus importante qui permet de rencontrer un objectif de rentabilité, à un horizon court terme, une solution défensive est recommandée. Il faut</a:t>
            </a:r>
            <a:r>
              <a:rPr lang="fr-FR" sz="1200" kern="1200" baseline="0" dirty="0" smtClean="0">
                <a:solidFill>
                  <a:schemeClr val="tx1"/>
                </a:solidFill>
                <a:effectLst/>
                <a:latin typeface="+mn-lt"/>
                <a:ea typeface="+mn-ea"/>
                <a:cs typeface="+mn-cs"/>
              </a:rPr>
              <a:t> donc assurer un équilibre entre la maîtrise des risques et les objectifs de rentabilité.</a:t>
            </a:r>
            <a:endParaRPr lang="fr-BE" sz="1200" kern="1200" dirty="0" smtClean="0">
              <a:solidFill>
                <a:schemeClr val="tx1"/>
              </a:solidFill>
              <a:effectLst/>
              <a:latin typeface="+mn-lt"/>
              <a:ea typeface="+mn-ea"/>
              <a:cs typeface="+mn-cs"/>
            </a:endParaRPr>
          </a:p>
          <a:p>
            <a:r>
              <a:rPr lang="fr-FR" sz="1200" u="none" strike="noStrike" kern="1200" dirty="0" smtClean="0">
                <a:solidFill>
                  <a:schemeClr val="tx1"/>
                </a:solidFill>
                <a:effectLst/>
                <a:latin typeface="+mn-lt"/>
                <a:ea typeface="+mn-ea"/>
                <a:cs typeface="+mn-cs"/>
              </a:rPr>
              <a:t> </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2E30709-DB03-7541-9E96-CA1D11DFCF1B}" type="slidenum">
              <a:rPr lang="en-US" smtClean="0"/>
              <a:t>23</a:t>
            </a:fld>
            <a:endParaRPr lang="en-US"/>
          </a:p>
        </p:txBody>
      </p:sp>
    </p:spTree>
    <p:extLst>
      <p:ext uri="{BB962C8B-B14F-4D97-AF65-F5344CB8AC3E}">
        <p14:creationId xmlns:p14="http://schemas.microsoft.com/office/powerpoint/2010/main" val="3628751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24</a:t>
            </a:fld>
            <a:endParaRPr lang="nl-BE"/>
          </a:p>
        </p:txBody>
      </p:sp>
    </p:spTree>
    <p:extLst>
      <p:ext uri="{BB962C8B-B14F-4D97-AF65-F5344CB8AC3E}">
        <p14:creationId xmlns:p14="http://schemas.microsoft.com/office/powerpoint/2010/main" val="1666922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25</a:t>
            </a:fld>
            <a:endParaRPr lang="nl-BE"/>
          </a:p>
        </p:txBody>
      </p:sp>
    </p:spTree>
    <p:extLst>
      <p:ext uri="{BB962C8B-B14F-4D97-AF65-F5344CB8AC3E}">
        <p14:creationId xmlns:p14="http://schemas.microsoft.com/office/powerpoint/2010/main" val="128889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dirty="0" smtClean="0"/>
              <a:t>Parcourir</a:t>
            </a:r>
            <a:r>
              <a:rPr lang="fr-BE" baseline="0" noProof="0" dirty="0" smtClean="0"/>
              <a:t> les </a:t>
            </a:r>
            <a:r>
              <a:rPr lang="fr-BE" noProof="0" dirty="0" smtClean="0"/>
              <a:t>caractéristiques</a:t>
            </a:r>
            <a:r>
              <a:rPr lang="fr-BE" baseline="0" noProof="0" dirty="0" smtClean="0"/>
              <a:t> principales</a:t>
            </a:r>
            <a:endParaRPr lang="fr-BE" noProof="0" dirty="0" smtClean="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26</a:t>
            </a:fld>
            <a:endParaRPr lang="nl-BE"/>
          </a:p>
        </p:txBody>
      </p:sp>
    </p:spTree>
    <p:extLst>
      <p:ext uri="{BB962C8B-B14F-4D97-AF65-F5344CB8AC3E}">
        <p14:creationId xmlns:p14="http://schemas.microsoft.com/office/powerpoint/2010/main" val="885287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baseline="0" noProof="0" dirty="0" smtClean="0">
                <a:solidFill>
                  <a:schemeClr val="tx1"/>
                </a:solidFill>
              </a:rPr>
              <a:t>MESSAGE:</a:t>
            </a:r>
          </a:p>
          <a:p>
            <a:r>
              <a:rPr lang="fr-BE" sz="1200" baseline="0" noProof="0" dirty="0" smtClean="0">
                <a:solidFill>
                  <a:schemeClr val="tx1"/>
                </a:solidFill>
              </a:rPr>
              <a:t>Nous l’avons rencontré aux </a:t>
            </a:r>
            <a:r>
              <a:rPr lang="fr-BE" sz="1200" baseline="0" noProof="0" dirty="0" err="1" smtClean="0">
                <a:solidFill>
                  <a:schemeClr val="tx1"/>
                </a:solidFill>
              </a:rPr>
              <a:t>Etats-Unis</a:t>
            </a:r>
            <a:r>
              <a:rPr lang="fr-BE" sz="1200" baseline="0" noProof="0" dirty="0" smtClean="0">
                <a:solidFill>
                  <a:schemeClr val="tx1"/>
                </a:solidFill>
              </a:rPr>
              <a:t>, où une partie croissante des investisseurs utilisent des fonds à cycle de vie pour se constituer leur épargne fiscal.</a:t>
            </a:r>
          </a:p>
          <a:p>
            <a:r>
              <a:rPr lang="fr-BE" sz="1200" baseline="0" noProof="0" dirty="0" smtClean="0">
                <a:solidFill>
                  <a:schemeClr val="tx1"/>
                </a:solidFill>
              </a:rPr>
              <a:t>Surtout les jeunes, mais pas seulement eux.</a:t>
            </a:r>
          </a:p>
          <a:p>
            <a:endParaRPr lang="fr-BE" sz="1200" noProof="0" dirty="0" smtClean="0">
              <a:solidFill>
                <a:srgbClr val="002060"/>
              </a:solidFill>
            </a:endParaRPr>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27</a:t>
            </a:fld>
            <a:endParaRPr lang="nl-BE"/>
          </a:p>
        </p:txBody>
      </p:sp>
    </p:spTree>
    <p:extLst>
      <p:ext uri="{BB962C8B-B14F-4D97-AF65-F5344CB8AC3E}">
        <p14:creationId xmlns:p14="http://schemas.microsoft.com/office/powerpoint/2010/main" val="885287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MESSAGE:</a:t>
            </a:r>
            <a:endParaRPr lang="en-GB" baseline="0" dirty="0" smtClean="0"/>
          </a:p>
          <a:p>
            <a:r>
              <a:rPr lang="en-GB" sz="1200" baseline="0" dirty="0" smtClean="0">
                <a:solidFill>
                  <a:schemeClr val="tx1"/>
                </a:solidFill>
              </a:rPr>
              <a:t>Nous </a:t>
            </a:r>
            <a:r>
              <a:rPr lang="en-GB" sz="1200" baseline="0" dirty="0" err="1" smtClean="0">
                <a:solidFill>
                  <a:schemeClr val="tx1"/>
                </a:solidFill>
              </a:rPr>
              <a:t>avons</a:t>
            </a:r>
            <a:r>
              <a:rPr lang="en-GB" sz="1200" baseline="0" dirty="0" smtClean="0">
                <a:solidFill>
                  <a:schemeClr val="tx1"/>
                </a:solidFill>
              </a:rPr>
              <a:t> </a:t>
            </a:r>
            <a:r>
              <a:rPr lang="en-GB" sz="1200" baseline="0" dirty="0" err="1" smtClean="0">
                <a:solidFill>
                  <a:schemeClr val="tx1"/>
                </a:solidFill>
              </a:rPr>
              <a:t>également</a:t>
            </a:r>
            <a:r>
              <a:rPr lang="en-GB" sz="1200" baseline="0" dirty="0" smtClean="0">
                <a:solidFill>
                  <a:schemeClr val="tx1"/>
                </a:solidFill>
              </a:rPr>
              <a:t> </a:t>
            </a:r>
            <a:r>
              <a:rPr lang="en-GB" sz="1200" baseline="0" dirty="0" err="1" smtClean="0">
                <a:solidFill>
                  <a:schemeClr val="tx1"/>
                </a:solidFill>
              </a:rPr>
              <a:t>rencontré</a:t>
            </a:r>
            <a:r>
              <a:rPr lang="en-GB" sz="1200" baseline="0" dirty="0" smtClean="0">
                <a:solidFill>
                  <a:schemeClr val="tx1"/>
                </a:solidFill>
              </a:rPr>
              <a:t> </a:t>
            </a:r>
            <a:r>
              <a:rPr lang="en-GB" sz="1200" baseline="0" dirty="0" err="1" smtClean="0">
                <a:solidFill>
                  <a:schemeClr val="tx1"/>
                </a:solidFill>
              </a:rPr>
              <a:t>cette</a:t>
            </a:r>
            <a:r>
              <a:rPr lang="en-GB" sz="1200" baseline="0" dirty="0" smtClean="0">
                <a:solidFill>
                  <a:schemeClr val="tx1"/>
                </a:solidFill>
              </a:rPr>
              <a:t> </a:t>
            </a:r>
            <a:r>
              <a:rPr lang="en-GB" sz="1200" baseline="0" dirty="0" err="1" smtClean="0">
                <a:solidFill>
                  <a:schemeClr val="tx1"/>
                </a:solidFill>
              </a:rPr>
              <a:t>philosophie</a:t>
            </a:r>
            <a:r>
              <a:rPr lang="en-GB" sz="1200" baseline="0" dirty="0" smtClean="0">
                <a:solidFill>
                  <a:schemeClr val="tx1"/>
                </a:solidFill>
              </a:rPr>
              <a:t> </a:t>
            </a:r>
            <a:r>
              <a:rPr lang="en-GB" sz="1200" baseline="0" dirty="0" err="1" smtClean="0">
                <a:solidFill>
                  <a:schemeClr val="tx1"/>
                </a:solidFill>
              </a:rPr>
              <a:t>d’investissement</a:t>
            </a:r>
            <a:r>
              <a:rPr lang="en-GB" sz="1200" baseline="0" dirty="0" smtClean="0">
                <a:solidFill>
                  <a:schemeClr val="tx1"/>
                </a:solidFill>
              </a:rPr>
              <a:t> en </a:t>
            </a:r>
            <a:r>
              <a:rPr lang="en-GB" sz="1200" baseline="0" dirty="0" err="1" smtClean="0">
                <a:solidFill>
                  <a:schemeClr val="tx1"/>
                </a:solidFill>
              </a:rPr>
              <a:t>Suède</a:t>
            </a:r>
            <a:r>
              <a:rPr lang="en-GB" sz="1200" baseline="0" dirty="0" smtClean="0">
                <a:solidFill>
                  <a:schemeClr val="tx1"/>
                </a:solidFill>
              </a:rPr>
              <a:t>.</a:t>
            </a:r>
          </a:p>
          <a:p>
            <a:pPr marL="0" indent="0">
              <a:lnSpc>
                <a:spcPct val="150000"/>
              </a:lnSpc>
              <a:buClr>
                <a:srgbClr val="00B0F0"/>
              </a:buClr>
              <a:buFont typeface="Wingdings" panose="05000000000000000000" pitchFamily="2" charset="2"/>
              <a:buNone/>
            </a:pPr>
            <a:r>
              <a:rPr lang="nl-BE"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Et </a:t>
            </a:r>
            <a:r>
              <a:rPr lang="nl-BE" sz="12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ici</a:t>
            </a:r>
            <a:r>
              <a:rPr lang="nl-BE" sz="1200" baseline="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BE" sz="1200" baseline="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encore</a:t>
            </a:r>
            <a:r>
              <a:rPr lang="nl-BE" sz="1200" baseline="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on </a:t>
            </a:r>
            <a:r>
              <a:rPr lang="nl-BE" sz="1200" baseline="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constate</a:t>
            </a:r>
            <a:r>
              <a:rPr lang="nl-BE" sz="1200" baseline="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BE" sz="1200" baseline="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un</a:t>
            </a:r>
            <a:r>
              <a:rPr lang="nl-BE" sz="1200" baseline="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BE" sz="1200" baseline="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intérêt</a:t>
            </a:r>
            <a:r>
              <a:rPr lang="nl-BE" sz="1200" baseline="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BE" sz="1200" baseline="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clair</a:t>
            </a:r>
            <a:r>
              <a:rPr lang="nl-BE" sz="1200" baseline="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des “</a:t>
            </a:r>
            <a:r>
              <a:rPr lang="nl-BE" sz="1200" baseline="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jeunes</a:t>
            </a:r>
            <a:r>
              <a:rPr lang="nl-BE" sz="1200" baseline="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0" indent="0">
              <a:lnSpc>
                <a:spcPct val="150000"/>
              </a:lnSpc>
              <a:buClr>
                <a:srgbClr val="00B0F0"/>
              </a:buClr>
              <a:buFont typeface="Wingdings" panose="05000000000000000000" pitchFamily="2" charset="2"/>
              <a:buNone/>
            </a:pPr>
            <a:r>
              <a:rPr lang="nl-BE" sz="12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Chez</a:t>
            </a:r>
            <a:r>
              <a:rPr lang="nl-BE"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nos collègues de Swedbank, l’âge moyen </a:t>
            </a:r>
            <a:r>
              <a:rPr lang="nl-BE" sz="12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est</a:t>
            </a:r>
            <a:r>
              <a:rPr lang="nl-BE"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BE" sz="12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tout</a:t>
            </a:r>
            <a:r>
              <a:rPr lang="nl-BE"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BE" sz="12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juste</a:t>
            </a:r>
            <a:r>
              <a:rPr lang="nl-BE"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sous les </a:t>
            </a:r>
            <a:r>
              <a:rPr lang="nl-BE" sz="12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45 ans.</a:t>
            </a:r>
          </a:p>
          <a:p>
            <a:endParaRPr lang="nl-BE" sz="1200" baseline="0" dirty="0" smtClean="0">
              <a:solidFill>
                <a:schemeClr val="tx1"/>
              </a:solidFill>
            </a:endParaRPr>
          </a:p>
          <a:p>
            <a:endParaRPr lang="en-GB" sz="1200" baseline="0" dirty="0" smtClean="0">
              <a:solidFill>
                <a:schemeClr val="tx1"/>
              </a:solidFill>
            </a:endParaRPr>
          </a:p>
          <a:p>
            <a:r>
              <a:rPr lang="en-GB" sz="1200" baseline="0" dirty="0" smtClean="0">
                <a:solidFill>
                  <a:schemeClr val="tx1"/>
                </a:solidFill>
              </a:rPr>
              <a:t>TO DO: </a:t>
            </a:r>
            <a:r>
              <a:rPr lang="en-GB" sz="1200" baseline="0" dirty="0" err="1" smtClean="0">
                <a:solidFill>
                  <a:schemeClr val="tx1"/>
                </a:solidFill>
              </a:rPr>
              <a:t>si</a:t>
            </a:r>
            <a:r>
              <a:rPr lang="en-GB" sz="1200" baseline="0" dirty="0" smtClean="0">
                <a:solidFill>
                  <a:schemeClr val="tx1"/>
                </a:solidFill>
              </a:rPr>
              <a:t> on </a:t>
            </a:r>
            <a:r>
              <a:rPr lang="en-GB" sz="1200" baseline="0" dirty="0" err="1" smtClean="0">
                <a:solidFill>
                  <a:schemeClr val="tx1"/>
                </a:solidFill>
              </a:rPr>
              <a:t>reprend</a:t>
            </a:r>
            <a:r>
              <a:rPr lang="en-GB" sz="1200" baseline="0" dirty="0" smtClean="0">
                <a:solidFill>
                  <a:schemeClr val="tx1"/>
                </a:solidFill>
              </a:rPr>
              <a:t> le slide, on </a:t>
            </a:r>
            <a:r>
              <a:rPr lang="en-GB" sz="1200" baseline="0" dirty="0" err="1" smtClean="0">
                <a:solidFill>
                  <a:schemeClr val="tx1"/>
                </a:solidFill>
              </a:rPr>
              <a:t>fera</a:t>
            </a:r>
            <a:r>
              <a:rPr lang="en-GB" sz="1200" baseline="0" dirty="0" smtClean="0">
                <a:solidFill>
                  <a:schemeClr val="tx1"/>
                </a:solidFill>
              </a:rPr>
              <a:t> un update de </a:t>
            </a:r>
            <a:r>
              <a:rPr lang="en-GB" sz="1200" baseline="0" dirty="0" err="1" smtClean="0">
                <a:solidFill>
                  <a:schemeClr val="tx1"/>
                </a:solidFill>
              </a:rPr>
              <a:t>l’info</a:t>
            </a:r>
            <a:r>
              <a:rPr lang="en-GB" sz="1200" baseline="0" dirty="0" smtClean="0">
                <a:solidFill>
                  <a:schemeClr val="tx1"/>
                </a:solidFill>
              </a:rPr>
              <a:t>. DONE.</a:t>
            </a:r>
          </a:p>
          <a:p>
            <a:r>
              <a:rPr lang="en-GB" sz="1200" baseline="0" dirty="0" err="1" smtClean="0">
                <a:solidFill>
                  <a:schemeClr val="tx1"/>
                </a:solidFill>
              </a:rPr>
              <a:t>Graphique</a:t>
            </a:r>
            <a:r>
              <a:rPr lang="en-GB" sz="1200" baseline="0" dirty="0" smtClean="0">
                <a:solidFill>
                  <a:schemeClr val="tx1"/>
                </a:solidFill>
              </a:rPr>
              <a:t>? Pas possible, </a:t>
            </a:r>
            <a:r>
              <a:rPr lang="en-GB" sz="1200" baseline="0" dirty="0" err="1" smtClean="0">
                <a:solidFill>
                  <a:schemeClr val="tx1"/>
                </a:solidFill>
              </a:rPr>
              <a:t>l’association</a:t>
            </a:r>
            <a:r>
              <a:rPr lang="en-GB" sz="1200" baseline="0" dirty="0" smtClean="0">
                <a:solidFill>
                  <a:schemeClr val="tx1"/>
                </a:solidFill>
              </a:rPr>
              <a:t> ne fait la distinction </a:t>
            </a:r>
            <a:r>
              <a:rPr lang="en-GB" sz="1200" baseline="0" dirty="0" err="1" smtClean="0">
                <a:solidFill>
                  <a:schemeClr val="tx1"/>
                </a:solidFill>
              </a:rPr>
              <a:t>dans</a:t>
            </a:r>
            <a:r>
              <a:rPr lang="en-GB" sz="1200" baseline="0" dirty="0" smtClean="0">
                <a:solidFill>
                  <a:schemeClr val="tx1"/>
                </a:solidFill>
              </a:rPr>
              <a:t> les </a:t>
            </a:r>
            <a:r>
              <a:rPr lang="en-GB" sz="1200" baseline="0" dirty="0" err="1" smtClean="0">
                <a:solidFill>
                  <a:schemeClr val="tx1"/>
                </a:solidFill>
              </a:rPr>
              <a:t>fonds</a:t>
            </a:r>
            <a:r>
              <a:rPr lang="en-GB" sz="1200" baseline="0" dirty="0" smtClean="0">
                <a:solidFill>
                  <a:schemeClr val="tx1"/>
                </a:solidFill>
              </a:rPr>
              <a:t> </a:t>
            </a:r>
            <a:r>
              <a:rPr lang="en-GB" sz="1200" baseline="0" dirty="0" err="1" smtClean="0">
                <a:solidFill>
                  <a:schemeClr val="tx1"/>
                </a:solidFill>
              </a:rPr>
              <a:t>mixtes</a:t>
            </a:r>
            <a:r>
              <a:rPr lang="en-GB" sz="1200" baseline="0" dirty="0" smtClean="0">
                <a:solidFill>
                  <a:schemeClr val="tx1"/>
                </a:solidFill>
              </a:rPr>
              <a:t> </a:t>
            </a:r>
            <a:r>
              <a:rPr lang="en-GB" sz="1200" baseline="0" dirty="0" err="1" smtClean="0">
                <a:solidFill>
                  <a:schemeClr val="tx1"/>
                </a:solidFill>
              </a:rPr>
              <a:t>depuis</a:t>
            </a:r>
            <a:r>
              <a:rPr lang="en-GB" sz="1200" baseline="0" dirty="0" smtClean="0">
                <a:solidFill>
                  <a:schemeClr val="tx1"/>
                </a:solidFill>
              </a:rPr>
              <a:t> 2015 </a:t>
            </a:r>
            <a:r>
              <a:rPr lang="en-GB" sz="1200" baseline="0" dirty="0" err="1" smtClean="0">
                <a:solidFill>
                  <a:schemeClr val="tx1"/>
                </a:solidFill>
              </a:rPr>
              <a:t>seulement</a:t>
            </a:r>
            <a:r>
              <a:rPr lang="en-GB" sz="1200" baseline="0" dirty="0" smtClean="0">
                <a:solidFill>
                  <a:schemeClr val="tx1"/>
                </a:solidFill>
              </a:rPr>
              <a:t>.</a:t>
            </a:r>
          </a:p>
          <a:p>
            <a:endParaRPr lang="en-GB" sz="1200" baseline="0" dirty="0" smtClean="0">
              <a:solidFill>
                <a:schemeClr val="tx1"/>
              </a:solidFill>
            </a:endParaRPr>
          </a:p>
          <a:p>
            <a:endParaRPr lang="en-GB" sz="1200" baseline="0" dirty="0" smtClean="0">
              <a:solidFill>
                <a:schemeClr val="tx1"/>
              </a:solidFill>
            </a:endParaRPr>
          </a:p>
          <a:p>
            <a:endParaRPr lang="en-GB" sz="1200" baseline="0" dirty="0" smtClean="0">
              <a:solidFill>
                <a:schemeClr val="tx1"/>
              </a:solidFill>
            </a:endParaRPr>
          </a:p>
          <a:p>
            <a:endParaRPr lang="nl-BE" sz="1200" dirty="0" smtClean="0">
              <a:solidFill>
                <a:srgbClr val="002060"/>
              </a:solidFill>
            </a:endParaRPr>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28</a:t>
            </a:fld>
            <a:endParaRPr lang="nl-BE"/>
          </a:p>
        </p:txBody>
      </p:sp>
    </p:spTree>
    <p:extLst>
      <p:ext uri="{BB962C8B-B14F-4D97-AF65-F5344CB8AC3E}">
        <p14:creationId xmlns:p14="http://schemas.microsoft.com/office/powerpoint/2010/main" val="885287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29</a:t>
            </a:fld>
            <a:endParaRPr lang="nl-BE"/>
          </a:p>
        </p:txBody>
      </p:sp>
    </p:spTree>
    <p:extLst>
      <p:ext uri="{BB962C8B-B14F-4D97-AF65-F5344CB8AC3E}">
        <p14:creationId xmlns:p14="http://schemas.microsoft.com/office/powerpoint/2010/main" val="2205881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baseline="0" noProof="0" dirty="0" smtClean="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30</a:t>
            </a:fld>
            <a:endParaRPr lang="nl-BE"/>
          </a:p>
        </p:txBody>
      </p:sp>
    </p:spTree>
    <p:extLst>
      <p:ext uri="{BB962C8B-B14F-4D97-AF65-F5344CB8AC3E}">
        <p14:creationId xmlns:p14="http://schemas.microsoft.com/office/powerpoint/2010/main" val="3815818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BE" baseline="0" noProof="0" dirty="0" smtClean="0"/>
              <a:t>Ceci parait logique.</a:t>
            </a:r>
          </a:p>
          <a:p>
            <a:r>
              <a:rPr lang="fr-BE" baseline="0" noProof="0" dirty="0" smtClean="0"/>
              <a:t>Au plus vieux que l’on devient au plus il faut être investi en obligations.</a:t>
            </a:r>
          </a:p>
          <a:p>
            <a:r>
              <a:rPr lang="fr-BE" baseline="0" noProof="0" dirty="0" smtClean="0"/>
              <a:t>Et lorsque l’on est jeune, il faut être majoritairement investi en actions.</a:t>
            </a:r>
          </a:p>
          <a:p>
            <a:endParaRPr lang="fr-BE" baseline="0" noProof="0" dirty="0" smtClean="0"/>
          </a:p>
          <a:p>
            <a:r>
              <a:rPr lang="fr-BE" baseline="0" noProof="0" dirty="0" smtClean="0"/>
              <a:t>Cette approche basée principalement sur l’âge ou l’horizon d’investissement parrait logique.</a:t>
            </a:r>
          </a:p>
          <a:p>
            <a:r>
              <a:rPr lang="fr-BE" baseline="0" noProof="0" dirty="0" smtClean="0"/>
              <a:t>Il est vrai que plus on vieillit, plus le temps avance, plus on a un besoin de certitude.</a:t>
            </a:r>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31</a:t>
            </a:fld>
            <a:endParaRPr lang="nl-BE"/>
          </a:p>
        </p:txBody>
      </p:sp>
    </p:spTree>
    <p:extLst>
      <p:ext uri="{BB962C8B-B14F-4D97-AF65-F5344CB8AC3E}">
        <p14:creationId xmlns:p14="http://schemas.microsoft.com/office/powerpoint/2010/main" val="222790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dirty="0" smtClean="0"/>
              <a:t>La majorité des gens sont</a:t>
            </a:r>
            <a:r>
              <a:rPr lang="fr-BE" baseline="0" noProof="0" dirty="0" smtClean="0"/>
              <a:t> au courant de la problématique des pensions, mais misent surtout sur les produits d’épargne pour les aider à constituer leur bas de laine.</a:t>
            </a:r>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4</a:t>
            </a:fld>
            <a:endParaRPr lang="nl-BE"/>
          </a:p>
        </p:txBody>
      </p:sp>
    </p:spTree>
    <p:extLst>
      <p:ext uri="{BB962C8B-B14F-4D97-AF65-F5344CB8AC3E}">
        <p14:creationId xmlns:p14="http://schemas.microsoft.com/office/powerpoint/2010/main" val="1082365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BE" b="1" baseline="0" noProof="0" dirty="0" smtClean="0"/>
              <a:t>Mais, est-ce vraiment logique?</a:t>
            </a:r>
          </a:p>
          <a:p>
            <a:r>
              <a:rPr lang="fr-BE" baseline="0" noProof="0" dirty="0" smtClean="0"/>
              <a:t>Continuons dans cette approche naïve.</a:t>
            </a:r>
          </a:p>
          <a:p>
            <a:endParaRPr lang="fr-BE" baseline="0" noProof="0" dirty="0" smtClean="0"/>
          </a:p>
          <a:p>
            <a:r>
              <a:rPr lang="fr-BE" baseline="0" noProof="0" dirty="0" smtClean="0"/>
              <a:t>Pourquoi Chloé, 25 ans, devrait être investie à 75% au début de l’éclatement de la bulle internet en 2000?</a:t>
            </a:r>
          </a:p>
          <a:p>
            <a:r>
              <a:rPr lang="fr-BE" baseline="0" noProof="0" dirty="0" smtClean="0"/>
              <a:t>Pourquoi Alain, devrait être majoritairement investi en obligations en 2015 au moment où les taux risquent de remonter?</a:t>
            </a:r>
          </a:p>
          <a:p>
            <a:endParaRPr lang="fr-BE" baseline="0" noProof="0" dirty="0" smtClean="0"/>
          </a:p>
          <a:p>
            <a:r>
              <a:rPr lang="fr-BE" baseline="0" noProof="0" dirty="0" smtClean="0"/>
              <a:t>Bref, cette approche classique des fonds à cycle de vie est trop déterminée par l’âge ou l’horizon d’investissement de l’investisseur.</a:t>
            </a:r>
          </a:p>
          <a:p>
            <a:endParaRPr lang="fr-BE" baseline="0" noProof="0" dirty="0" smtClean="0"/>
          </a:p>
          <a:p>
            <a:r>
              <a:rPr lang="fr-BE" b="0" baseline="0" noProof="0" dirty="0" smtClean="0"/>
              <a:t>En réalité, l</a:t>
            </a:r>
            <a:r>
              <a:rPr lang="fr-BE" baseline="0" noProof="0" dirty="0" smtClean="0"/>
              <a:t>es marchés ne se préoccupent pas de l’âge de l’investisseur ou de son horizon d’investissement.</a:t>
            </a:r>
          </a:p>
          <a:p>
            <a:r>
              <a:rPr lang="fr-BE" baseline="0" noProof="0" dirty="0" smtClean="0"/>
              <a:t>C’est à chacun de tenir compte des marchés selon son âge ou son horizon d’investissement.</a:t>
            </a:r>
          </a:p>
          <a:p>
            <a:endParaRPr lang="fr-BE" baseline="0" noProof="0" dirty="0" smtClean="0"/>
          </a:p>
          <a:p>
            <a:r>
              <a:rPr lang="fr-BE" baseline="0" noProof="0" dirty="0" smtClean="0"/>
              <a:t>Pourquoi un investisseur devrait être largement investi en actions alors que les marchés des actions sont en pleine crise.</a:t>
            </a:r>
          </a:p>
          <a:p>
            <a:r>
              <a:rPr lang="fr-BE" baseline="0" noProof="0" dirty="0" smtClean="0"/>
              <a:t>Ou à l’inverse, être investi seulement selon son âge ou son horizon d’investissement.</a:t>
            </a:r>
            <a:endParaRPr lang="fr-BE" b="1" baseline="0" noProof="0" dirty="0" smtClean="0">
              <a:solidFill>
                <a:srgbClr val="FF0000"/>
              </a:solidFill>
            </a:endParaRPr>
          </a:p>
          <a:p>
            <a:r>
              <a:rPr lang="fr-BE" b="1" baseline="0" noProof="0" dirty="0" smtClean="0">
                <a:solidFill>
                  <a:srgbClr val="FF0000"/>
                </a:solidFill>
              </a:rPr>
              <a:t>Ce n’est pas au marché de s’adapter à nos objectifs, mais c’est à nous à s’adapter au marché en fonction de nos objectifs</a:t>
            </a:r>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32</a:t>
            </a:fld>
            <a:endParaRPr lang="nl-BE"/>
          </a:p>
        </p:txBody>
      </p:sp>
    </p:spTree>
    <p:extLst>
      <p:ext uri="{BB962C8B-B14F-4D97-AF65-F5344CB8AC3E}">
        <p14:creationId xmlns:p14="http://schemas.microsoft.com/office/powerpoint/2010/main" val="4110114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33</a:t>
            </a:fld>
            <a:endParaRPr lang="nl-BE"/>
          </a:p>
        </p:txBody>
      </p:sp>
    </p:spTree>
    <p:extLst>
      <p:ext uri="{BB962C8B-B14F-4D97-AF65-F5344CB8AC3E}">
        <p14:creationId xmlns:p14="http://schemas.microsoft.com/office/powerpoint/2010/main" val="2201033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smtClean="0"/>
              <a:t>Comment</a:t>
            </a:r>
            <a:r>
              <a:rPr lang="nl-BE" baseline="0" dirty="0" smtClean="0"/>
              <a:t> </a:t>
            </a:r>
            <a:r>
              <a:rPr lang="nl-BE" baseline="0" dirty="0" err="1" smtClean="0"/>
              <a:t>cela</a:t>
            </a:r>
            <a:r>
              <a:rPr lang="nl-BE" baseline="0" dirty="0" smtClean="0"/>
              <a:t> se </a:t>
            </a:r>
            <a:r>
              <a:rPr lang="nl-BE" baseline="0" dirty="0" err="1" smtClean="0"/>
              <a:t>traduit-il</a:t>
            </a:r>
            <a:r>
              <a:rPr lang="nl-BE" baseline="0" dirty="0" smtClean="0"/>
              <a:t> dans la </a:t>
            </a:r>
            <a:r>
              <a:rPr lang="nl-BE" baseline="0" dirty="0" err="1" smtClean="0"/>
              <a:t>réalité</a:t>
            </a:r>
            <a:r>
              <a:rPr lang="nl-BE" baseline="0" dirty="0" smtClean="0"/>
              <a:t>?</a:t>
            </a:r>
            <a:endParaRPr lang="en-GB"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34</a:t>
            </a:fld>
            <a:endParaRPr lang="nl-BE"/>
          </a:p>
        </p:txBody>
      </p:sp>
    </p:spTree>
    <p:extLst>
      <p:ext uri="{BB962C8B-B14F-4D97-AF65-F5344CB8AC3E}">
        <p14:creationId xmlns:p14="http://schemas.microsoft.com/office/powerpoint/2010/main" val="3585520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C’est</a:t>
            </a:r>
            <a:r>
              <a:rPr lang="en-GB" dirty="0" smtClean="0"/>
              <a:t> </a:t>
            </a:r>
            <a:r>
              <a:rPr lang="en-GB" dirty="0" err="1" smtClean="0"/>
              <a:t>pourquoi</a:t>
            </a:r>
            <a:r>
              <a:rPr lang="en-GB" dirty="0" smtClean="0"/>
              <a:t>,</a:t>
            </a:r>
            <a:r>
              <a:rPr lang="en-GB" baseline="0" dirty="0" smtClean="0"/>
              <a:t> fort de </a:t>
            </a:r>
            <a:r>
              <a:rPr lang="en-GB" baseline="0" dirty="0" err="1" smtClean="0"/>
              <a:t>notre</a:t>
            </a:r>
            <a:r>
              <a:rPr lang="en-GB" baseline="0" dirty="0" smtClean="0"/>
              <a:t> </a:t>
            </a:r>
            <a:r>
              <a:rPr lang="en-GB" baseline="0" dirty="0" err="1" smtClean="0"/>
              <a:t>compétence</a:t>
            </a:r>
            <a:r>
              <a:rPr lang="en-GB" baseline="0" dirty="0" smtClean="0"/>
              <a:t> </a:t>
            </a:r>
            <a:r>
              <a:rPr lang="en-GB" baseline="0" dirty="0" err="1" smtClean="0"/>
              <a:t>sur</a:t>
            </a:r>
            <a:r>
              <a:rPr lang="en-GB" baseline="0" dirty="0" smtClean="0"/>
              <a:t> les CPPI</a:t>
            </a:r>
            <a:endParaRPr lang="en-GB"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35</a:t>
            </a:fld>
            <a:endParaRPr lang="nl-BE"/>
          </a:p>
        </p:txBody>
      </p:sp>
    </p:spTree>
    <p:extLst>
      <p:ext uri="{BB962C8B-B14F-4D97-AF65-F5344CB8AC3E}">
        <p14:creationId xmlns:p14="http://schemas.microsoft.com/office/powerpoint/2010/main" val="3585520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noProof="0" dirty="0" smtClean="0">
                <a:latin typeface="Verdana" panose="020B0604030504040204" pitchFamily="34" charset="0"/>
                <a:ea typeface="Verdana" panose="020B0604030504040204" pitchFamily="34" charset="0"/>
                <a:cs typeface="Verdana" panose="020B0604030504040204" pitchFamily="34" charset="0"/>
              </a:rPr>
              <a:t>MESSAGE:</a:t>
            </a:r>
          </a:p>
          <a:p>
            <a:r>
              <a:rPr lang="fr-BE" sz="1200" noProof="0" dirty="0" smtClean="0">
                <a:latin typeface="Verdana" panose="020B0604030504040204" pitchFamily="34" charset="0"/>
                <a:ea typeface="Verdana" panose="020B0604030504040204" pitchFamily="34" charset="0"/>
                <a:cs typeface="Verdana" panose="020B0604030504040204" pitchFamily="34" charset="0"/>
              </a:rPr>
              <a:t>Le ‘cycle de vie’ détermine l’allocation de référence (benchmark) tout en convergeant vers un profil défensif sur </a:t>
            </a:r>
            <a:r>
              <a:rPr lang="fr-BE" sz="1200" noProof="0" dirty="0" err="1" smtClean="0">
                <a:latin typeface="Verdana" panose="020B0604030504040204" pitchFamily="34" charset="0"/>
                <a:ea typeface="Verdana" panose="020B0604030504040204" pitchFamily="34" charset="0"/>
                <a:cs typeface="Verdana" panose="020B0604030504040204" pitchFamily="34" charset="0"/>
              </a:rPr>
              <a:t>p.e</a:t>
            </a:r>
            <a:r>
              <a:rPr lang="fr-BE" sz="1200" noProof="0" dirty="0" smtClean="0">
                <a:latin typeface="Verdana" panose="020B0604030504040204" pitchFamily="34" charset="0"/>
                <a:ea typeface="Verdana" panose="020B0604030504040204" pitchFamily="34" charset="0"/>
                <a:cs typeface="Verdana" panose="020B0604030504040204" pitchFamily="34" charset="0"/>
              </a:rPr>
              <a:t>. 20 ans. </a:t>
            </a:r>
          </a:p>
          <a:p>
            <a:r>
              <a:rPr lang="fr-BE" sz="1200" noProof="0" dirty="0" smtClean="0">
                <a:latin typeface="Verdana" panose="020B0604030504040204" pitchFamily="34" charset="0"/>
                <a:ea typeface="Verdana" panose="020B0604030504040204" pitchFamily="34" charset="0"/>
                <a:cs typeface="Verdana" panose="020B0604030504040204" pitchFamily="34" charset="0"/>
              </a:rPr>
              <a:t>La valeur ajoutée est notamment due à cette gestion dynamique par rapport à l’allocation de référence.</a:t>
            </a:r>
          </a:p>
          <a:p>
            <a:endParaRPr lang="fr-BE" noProof="0" dirty="0" smtClean="0"/>
          </a:p>
          <a:p>
            <a:r>
              <a:rPr lang="fr-BE" noProof="0" dirty="0" smtClean="0"/>
              <a:t>UDPATE:</a:t>
            </a:r>
          </a:p>
          <a:p>
            <a:r>
              <a:rPr lang="fr-BE" noProof="0" dirty="0" smtClean="0"/>
              <a:t>Si</a:t>
            </a:r>
            <a:r>
              <a:rPr lang="fr-BE" baseline="0" noProof="0" dirty="0" smtClean="0"/>
              <a:t> nous avons un &lt;GO&gt; sur l’utilisation de ce slide, nous le mettrons à jour, pour mettre en évidence qu’une fois arrivé à 25% le fonds continue!</a:t>
            </a:r>
          </a:p>
          <a:p>
            <a:r>
              <a:rPr lang="fr-BE" baseline="0" noProof="0" dirty="0" smtClean="0"/>
              <a:t>Ceci n’est pas clair pour l’instant.</a:t>
            </a:r>
          </a:p>
          <a:p>
            <a:endParaRPr lang="fr-BE" baseline="0" noProof="0" dirty="0" smtClean="0"/>
          </a:p>
          <a:p>
            <a:r>
              <a:rPr lang="fr-BE" baseline="0" noProof="0" dirty="0" smtClean="0"/>
              <a:t>Pourquoi croyons-nous,  </a:t>
            </a:r>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36</a:t>
            </a:fld>
            <a:endParaRPr lang="nl-BE"/>
          </a:p>
        </p:txBody>
      </p:sp>
    </p:spTree>
    <p:extLst>
      <p:ext uri="{BB962C8B-B14F-4D97-AF65-F5344CB8AC3E}">
        <p14:creationId xmlns:p14="http://schemas.microsoft.com/office/powerpoint/2010/main" val="673090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TO DO:</a:t>
            </a:r>
          </a:p>
          <a:p>
            <a:endParaRPr lang="nl-BE" dirty="0" smtClean="0"/>
          </a:p>
          <a:p>
            <a:pPr marL="285750" indent="-285750">
              <a:lnSpc>
                <a:spcPct val="150000"/>
              </a:lnSpc>
              <a:buClr>
                <a:srgbClr val="00B0F0"/>
              </a:buClr>
              <a:buFont typeface="Arial" panose="020B0604020202020204" pitchFamily="34" charset="0"/>
              <a:buChar char="•"/>
            </a:pPr>
            <a:r>
              <a:rPr lang="fr-BE" b="0" dirty="0" smtClean="0">
                <a:solidFill>
                  <a:srgbClr val="003366"/>
                </a:solidFill>
              </a:rPr>
              <a:t>On s’intéresse à la second life </a:t>
            </a:r>
            <a:r>
              <a:rPr lang="fr-BE" b="0" dirty="0" err="1" smtClean="0">
                <a:solidFill>
                  <a:srgbClr val="003366"/>
                </a:solidFill>
              </a:rPr>
              <a:t>generation</a:t>
            </a:r>
            <a:endParaRPr lang="fr-BE" b="0" dirty="0" smtClean="0">
              <a:solidFill>
                <a:srgbClr val="003366"/>
              </a:solidFill>
            </a:endParaRPr>
          </a:p>
          <a:p>
            <a:pPr marL="285750" indent="-285750">
              <a:lnSpc>
                <a:spcPct val="150000"/>
              </a:lnSpc>
              <a:buClr>
                <a:srgbClr val="00B0F0"/>
              </a:buClr>
              <a:buFont typeface="Arial" panose="020B0604020202020204" pitchFamily="34" charset="0"/>
              <a:buChar char="•"/>
            </a:pPr>
            <a:r>
              <a:rPr lang="fr-BE" b="0" dirty="0" smtClean="0">
                <a:solidFill>
                  <a:srgbClr val="003366"/>
                </a:solidFill>
              </a:rPr>
              <a:t>On a voulu faire une proposition qui permettait de gérer une matière complexe:	</a:t>
            </a:r>
          </a:p>
          <a:p>
            <a:endParaRPr lang="en-GB"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37</a:t>
            </a:fld>
            <a:endParaRPr lang="nl-BE"/>
          </a:p>
        </p:txBody>
      </p:sp>
    </p:spTree>
    <p:extLst>
      <p:ext uri="{BB962C8B-B14F-4D97-AF65-F5344CB8AC3E}">
        <p14:creationId xmlns:p14="http://schemas.microsoft.com/office/powerpoint/2010/main" val="3940082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38</a:t>
            </a:fld>
            <a:endParaRPr lang="nl-BE"/>
          </a:p>
        </p:txBody>
      </p:sp>
    </p:spTree>
    <p:extLst>
      <p:ext uri="{BB962C8B-B14F-4D97-AF65-F5344CB8AC3E}">
        <p14:creationId xmlns:p14="http://schemas.microsoft.com/office/powerpoint/2010/main" val="1666922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dirty="0" smtClean="0"/>
              <a:t>La majorité des gens sont</a:t>
            </a:r>
            <a:r>
              <a:rPr lang="fr-BE" baseline="0" noProof="0" dirty="0" smtClean="0"/>
              <a:t> au courant de la problématique des pensions, mais misent surtout sur les produits d’épargne pour les aider à constituer leur bas de laine.</a:t>
            </a:r>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39</a:t>
            </a:fld>
            <a:endParaRPr lang="nl-BE"/>
          </a:p>
        </p:txBody>
      </p:sp>
    </p:spTree>
    <p:extLst>
      <p:ext uri="{BB962C8B-B14F-4D97-AF65-F5344CB8AC3E}">
        <p14:creationId xmlns:p14="http://schemas.microsoft.com/office/powerpoint/2010/main" val="16310639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dirty="0" smtClean="0"/>
              <a:t>La majorité des gens sont</a:t>
            </a:r>
            <a:r>
              <a:rPr lang="fr-BE" baseline="0" noProof="0" dirty="0" smtClean="0"/>
              <a:t> au courant de la problématique des pensions, mais misent surtout sur les produits d’épargne pour les aider à constituer leur bas de laine.</a:t>
            </a:r>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40</a:t>
            </a:fld>
            <a:endParaRPr lang="nl-BE"/>
          </a:p>
        </p:txBody>
      </p:sp>
    </p:spTree>
    <p:extLst>
      <p:ext uri="{BB962C8B-B14F-4D97-AF65-F5344CB8AC3E}">
        <p14:creationId xmlns:p14="http://schemas.microsoft.com/office/powerpoint/2010/main" val="16310639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dirty="0" smtClean="0"/>
              <a:t>La majorité des gens sont</a:t>
            </a:r>
            <a:r>
              <a:rPr lang="fr-BE" baseline="0" noProof="0" dirty="0" smtClean="0"/>
              <a:t> au courant de la problématique des pensions, mais misent surtout sur les produits d’épargne pour les aider à constituer leur bas de laine.</a:t>
            </a:r>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41</a:t>
            </a:fld>
            <a:endParaRPr lang="nl-BE"/>
          </a:p>
        </p:txBody>
      </p:sp>
    </p:spTree>
    <p:extLst>
      <p:ext uri="{BB962C8B-B14F-4D97-AF65-F5344CB8AC3E}">
        <p14:creationId xmlns:p14="http://schemas.microsoft.com/office/powerpoint/2010/main" val="163106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50000"/>
              </a:lnSpc>
              <a:spcBef>
                <a:spcPts val="1200"/>
              </a:spcBef>
            </a:pPr>
            <a:r>
              <a:rPr lang="fr-BE" sz="1200" dirty="0" smtClean="0">
                <a:latin typeface="Verdana" panose="020B0604030504040204" pitchFamily="34" charset="0"/>
                <a:ea typeface="Verdana" panose="020B0604030504040204" pitchFamily="34" charset="0"/>
                <a:cs typeface="Verdana" panose="020B0604030504040204" pitchFamily="34" charset="0"/>
              </a:rPr>
              <a:t>MESSAGE:</a:t>
            </a:r>
          </a:p>
          <a:p>
            <a:pPr marL="285750" indent="-285750">
              <a:lnSpc>
                <a:spcPct val="150000"/>
              </a:lnSpc>
              <a:spcBef>
                <a:spcPts val="1200"/>
              </a:spcBef>
              <a:buFont typeface="Arial" panose="020B0604020202020204" pitchFamily="34" charset="0"/>
              <a:buChar char="•"/>
            </a:pPr>
            <a:r>
              <a:rPr lang="fr-BE" sz="1200" dirty="0" smtClean="0">
                <a:latin typeface="Verdana" panose="020B0604030504040204" pitchFamily="34" charset="0"/>
                <a:ea typeface="Verdana" panose="020B0604030504040204" pitchFamily="34" charset="0"/>
                <a:cs typeface="Verdana" panose="020B0604030504040204" pitchFamily="34" charset="0"/>
              </a:rPr>
              <a:t>Les comptes d’épargne sont des instruments idéaux à</a:t>
            </a:r>
            <a:r>
              <a:rPr lang="fr-BE" sz="1200" baseline="0" dirty="0" smtClean="0">
                <a:latin typeface="Verdana" panose="020B0604030504040204" pitchFamily="34" charset="0"/>
                <a:ea typeface="Verdana" panose="020B0604030504040204" pitchFamily="34" charset="0"/>
                <a:cs typeface="Verdana" panose="020B0604030504040204" pitchFamily="34" charset="0"/>
              </a:rPr>
              <a:t> </a:t>
            </a:r>
            <a:r>
              <a:rPr lang="fr-BE" sz="1200" dirty="0" smtClean="0">
                <a:latin typeface="Verdana" panose="020B0604030504040204" pitchFamily="34" charset="0"/>
                <a:ea typeface="Verdana" panose="020B0604030504040204" pitchFamily="34" charset="0"/>
                <a:cs typeface="Verdana" panose="020B0604030504040204" pitchFamily="34" charset="0"/>
              </a:rPr>
              <a:t>court terme ou comme réserve contre des imprévus</a:t>
            </a:r>
          </a:p>
          <a:p>
            <a:pPr marL="285750" indent="-285750">
              <a:lnSpc>
                <a:spcPct val="150000"/>
              </a:lnSpc>
              <a:spcBef>
                <a:spcPts val="1200"/>
              </a:spcBef>
              <a:buFont typeface="Arial" panose="020B0604020202020204" pitchFamily="34" charset="0"/>
              <a:buChar char="•"/>
            </a:pPr>
            <a:r>
              <a:rPr lang="fr-BE" sz="1200" dirty="0" smtClean="0">
                <a:latin typeface="Verdana" panose="020B0604030504040204" pitchFamily="34" charset="0"/>
                <a:ea typeface="Verdana" panose="020B0604030504040204" pitchFamily="34" charset="0"/>
                <a:cs typeface="Verdana" panose="020B0604030504040204" pitchFamily="34" charset="0"/>
              </a:rPr>
              <a:t>Mais, sur le long terme, ils ne battent pas l’inflation et n’améliorent donc pas le quotidien.</a:t>
            </a:r>
            <a:br>
              <a:rPr lang="fr-BE" sz="1200" dirty="0" smtClean="0">
                <a:latin typeface="Verdana" panose="020B0604030504040204" pitchFamily="34" charset="0"/>
                <a:ea typeface="Verdana" panose="020B0604030504040204" pitchFamily="34" charset="0"/>
                <a:cs typeface="Verdana" panose="020B0604030504040204" pitchFamily="34" charset="0"/>
              </a:rPr>
            </a:br>
            <a:r>
              <a:rPr lang="fr-BE" sz="1200" dirty="0" smtClean="0">
                <a:latin typeface="Verdana" panose="020B0604030504040204" pitchFamily="34" charset="0"/>
                <a:ea typeface="Verdana" panose="020B0604030504040204" pitchFamily="34" charset="0"/>
                <a:cs typeface="Verdana" panose="020B0604030504040204" pitchFamily="34" charset="0"/>
              </a:rPr>
              <a:t>Ils</a:t>
            </a:r>
            <a:r>
              <a:rPr lang="fr-BE" sz="1200" baseline="0" dirty="0" smtClean="0">
                <a:latin typeface="Verdana" panose="020B0604030504040204" pitchFamily="34" charset="0"/>
                <a:ea typeface="Verdana" panose="020B0604030504040204" pitchFamily="34" charset="0"/>
                <a:cs typeface="Verdana" panose="020B0604030504040204" pitchFamily="34" charset="0"/>
              </a:rPr>
              <a:t> ne combleront donc ni la chute de pouvoir d’achat au moment de la retraite ni ne régénéreront le capital entamé à terme.</a:t>
            </a:r>
          </a:p>
          <a:p>
            <a:pPr marL="285750" indent="-285750">
              <a:lnSpc>
                <a:spcPct val="150000"/>
              </a:lnSpc>
              <a:spcBef>
                <a:spcPts val="1200"/>
              </a:spcBef>
              <a:buFont typeface="Arial" panose="020B0604020202020204" pitchFamily="34" charset="0"/>
              <a:buChar char="•"/>
            </a:pPr>
            <a:endParaRPr lang="fr-BE" sz="12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spcBef>
                <a:spcPts val="1200"/>
              </a:spcBef>
              <a:buFont typeface="Arial" panose="020B0604020202020204" pitchFamily="34" charset="0"/>
              <a:buChar char="•"/>
            </a:pPr>
            <a:r>
              <a:rPr lang="fr-BE" sz="1200" dirty="0" smtClean="0">
                <a:latin typeface="Verdana" panose="020B0604030504040204" pitchFamily="34" charset="0"/>
                <a:ea typeface="Verdana" panose="020B0604030504040204" pitchFamily="34" charset="0"/>
                <a:cs typeface="Verdana" panose="020B0604030504040204" pitchFamily="34" charset="0"/>
              </a:rPr>
              <a:t>Pire, les rendements actuels sont quasi nuls</a:t>
            </a:r>
            <a:r>
              <a:rPr lang="fr-BE" sz="1200" baseline="0" dirty="0" smtClean="0">
                <a:latin typeface="Verdana" panose="020B0604030504040204" pitchFamily="34" charset="0"/>
                <a:ea typeface="Verdana" panose="020B0604030504040204" pitchFamily="34" charset="0"/>
                <a:cs typeface="Verdana" panose="020B0604030504040204" pitchFamily="34" charset="0"/>
              </a:rPr>
              <a:t> et accentuent encore davantage ce problème</a:t>
            </a:r>
          </a:p>
          <a:p>
            <a:pPr marL="285750" indent="-285750">
              <a:lnSpc>
                <a:spcPct val="150000"/>
              </a:lnSpc>
              <a:spcBef>
                <a:spcPts val="1200"/>
              </a:spcBef>
              <a:buFont typeface="Arial" panose="020B0604020202020204" pitchFamily="34" charset="0"/>
              <a:buChar char="•"/>
            </a:pPr>
            <a:endParaRPr lang="fr-BE" sz="1200" baseline="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spcBef>
                <a:spcPts val="1200"/>
              </a:spcBef>
              <a:buFont typeface="Arial" panose="020B0604020202020204" pitchFamily="34" charset="0"/>
              <a:buChar char="•"/>
            </a:pPr>
            <a:endParaRPr lang="fr-BE" sz="1200" baseline="0"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50000"/>
              </a:lnSpc>
              <a:spcBef>
                <a:spcPts val="1200"/>
              </a:spcBef>
              <a:buFont typeface="Arial" panose="020B0604020202020204" pitchFamily="34" charset="0"/>
              <a:buNone/>
            </a:pPr>
            <a:r>
              <a:rPr lang="fr-BE" sz="1200" baseline="0" dirty="0" smtClean="0">
                <a:latin typeface="Verdana" panose="020B0604030504040204" pitchFamily="34" charset="0"/>
                <a:ea typeface="Verdana" panose="020B0604030504040204" pitchFamily="34" charset="0"/>
                <a:cs typeface="Verdana" panose="020B0604030504040204" pitchFamily="34" charset="0"/>
              </a:rPr>
              <a:t>QUESTION:</a:t>
            </a:r>
          </a:p>
          <a:p>
            <a:pPr marL="0" indent="0">
              <a:lnSpc>
                <a:spcPct val="150000"/>
              </a:lnSpc>
              <a:spcBef>
                <a:spcPts val="1200"/>
              </a:spcBef>
              <a:buFont typeface="Arial" panose="020B0604020202020204" pitchFamily="34" charset="0"/>
              <a:buNone/>
            </a:pPr>
            <a:r>
              <a:rPr lang="fr-BE" sz="1200" baseline="0" dirty="0" smtClean="0">
                <a:latin typeface="Verdana" panose="020B0604030504040204" pitchFamily="34" charset="0"/>
                <a:ea typeface="Verdana" panose="020B0604030504040204" pitchFamily="34" charset="0"/>
                <a:cs typeface="Verdana" panose="020B0604030504040204" pitchFamily="34" charset="0"/>
              </a:rPr>
              <a:t>- Comparaison avec inflation. Pour ou contre?</a:t>
            </a:r>
            <a:endParaRPr lang="fr-BE"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5</a:t>
            </a:fld>
            <a:endParaRPr lang="nl-BE"/>
          </a:p>
        </p:txBody>
      </p:sp>
    </p:spTree>
    <p:extLst>
      <p:ext uri="{BB962C8B-B14F-4D97-AF65-F5344CB8AC3E}">
        <p14:creationId xmlns:p14="http://schemas.microsoft.com/office/powerpoint/2010/main" val="35101752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dirty="0" smtClean="0"/>
              <a:t>La majorité des gens sont</a:t>
            </a:r>
            <a:r>
              <a:rPr lang="fr-BE" baseline="0" noProof="0" dirty="0" smtClean="0"/>
              <a:t> au courant de la problématique des pensions, mais misent surtout sur les produits d’épargne pour les aider à constituer leur bas de laine.</a:t>
            </a:r>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42</a:t>
            </a:fld>
            <a:endParaRPr lang="nl-BE"/>
          </a:p>
        </p:txBody>
      </p:sp>
    </p:spTree>
    <p:extLst>
      <p:ext uri="{BB962C8B-B14F-4D97-AF65-F5344CB8AC3E}">
        <p14:creationId xmlns:p14="http://schemas.microsoft.com/office/powerpoint/2010/main" val="16310639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43</a:t>
            </a:fld>
            <a:endParaRPr lang="nl-BE"/>
          </a:p>
        </p:txBody>
      </p:sp>
    </p:spTree>
    <p:extLst>
      <p:ext uri="{BB962C8B-B14F-4D97-AF65-F5344CB8AC3E}">
        <p14:creationId xmlns:p14="http://schemas.microsoft.com/office/powerpoint/2010/main" val="16669225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44</a:t>
            </a:fld>
            <a:endParaRPr lang="nl-BE"/>
          </a:p>
        </p:txBody>
      </p:sp>
    </p:spTree>
    <p:extLst>
      <p:ext uri="{BB962C8B-B14F-4D97-AF65-F5344CB8AC3E}">
        <p14:creationId xmlns:p14="http://schemas.microsoft.com/office/powerpoint/2010/main" val="1666922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dirty="0" smtClean="0"/>
              <a:t>La majorité des gens sont</a:t>
            </a:r>
            <a:r>
              <a:rPr lang="fr-BE" baseline="0" noProof="0" dirty="0" smtClean="0"/>
              <a:t> au courant de la problématique des pensions, mais misent surtout sur les produits d’épargne pour les aider à constituer leur bas de laine.</a:t>
            </a:r>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6</a:t>
            </a:fld>
            <a:endParaRPr lang="nl-BE"/>
          </a:p>
        </p:txBody>
      </p:sp>
    </p:spTree>
    <p:extLst>
      <p:ext uri="{BB962C8B-B14F-4D97-AF65-F5344CB8AC3E}">
        <p14:creationId xmlns:p14="http://schemas.microsoft.com/office/powerpoint/2010/main" val="17683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dirty="0" smtClean="0"/>
              <a:t>La majorité des gens sont</a:t>
            </a:r>
            <a:r>
              <a:rPr lang="fr-BE" baseline="0" noProof="0" dirty="0" smtClean="0"/>
              <a:t> au courant de la problématique des pensions, mais misent surtout sur les produits d’épargne pour les aider à constituer leur bas de laine.</a:t>
            </a:r>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7</a:t>
            </a:fld>
            <a:endParaRPr lang="nl-BE"/>
          </a:p>
        </p:txBody>
      </p:sp>
    </p:spTree>
    <p:extLst>
      <p:ext uri="{BB962C8B-B14F-4D97-AF65-F5344CB8AC3E}">
        <p14:creationId xmlns:p14="http://schemas.microsoft.com/office/powerpoint/2010/main" val="386595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dirty="0" smtClean="0"/>
              <a:t>La majorité des gens sont</a:t>
            </a:r>
            <a:r>
              <a:rPr lang="fr-BE" baseline="0" noProof="0" dirty="0" smtClean="0"/>
              <a:t> au courant de la problématique des pensions, mais misent surtout sur les produits d’épargne pour les aider à constituer leur bas de laine.</a:t>
            </a:r>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8</a:t>
            </a:fld>
            <a:endParaRPr lang="nl-BE"/>
          </a:p>
        </p:txBody>
      </p:sp>
    </p:spTree>
    <p:extLst>
      <p:ext uri="{BB962C8B-B14F-4D97-AF65-F5344CB8AC3E}">
        <p14:creationId xmlns:p14="http://schemas.microsoft.com/office/powerpoint/2010/main" val="3865956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dirty="0" smtClean="0"/>
              <a:t>La majorité des gens sont</a:t>
            </a:r>
            <a:r>
              <a:rPr lang="fr-BE" baseline="0" noProof="0" dirty="0" smtClean="0"/>
              <a:t> au courant de la problématique des pensions, mais misent surtout sur les produits d’épargne pour les aider à constituer leur bas de laine.</a:t>
            </a:r>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9</a:t>
            </a:fld>
            <a:endParaRPr lang="nl-BE"/>
          </a:p>
        </p:txBody>
      </p:sp>
    </p:spTree>
    <p:extLst>
      <p:ext uri="{BB962C8B-B14F-4D97-AF65-F5344CB8AC3E}">
        <p14:creationId xmlns:p14="http://schemas.microsoft.com/office/powerpoint/2010/main" val="3865956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10</a:t>
            </a:fld>
            <a:endParaRPr lang="nl-BE"/>
          </a:p>
        </p:txBody>
      </p:sp>
    </p:spTree>
    <p:extLst>
      <p:ext uri="{BB962C8B-B14F-4D97-AF65-F5344CB8AC3E}">
        <p14:creationId xmlns:p14="http://schemas.microsoft.com/office/powerpoint/2010/main" val="1666922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518864" y="1268958"/>
            <a:ext cx="8229600" cy="3391024"/>
          </a:xfrm>
          <a:prstGeom prst="rect">
            <a:avLst/>
          </a:prstGeom>
        </p:spPr>
        <p:txBody>
          <a:bodyPr>
            <a:normAutofit/>
          </a:bodyPr>
          <a:lstStyle>
            <a:lvl1pPr>
              <a:buNone/>
              <a:defRPr sz="1600">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467544" y="336550"/>
            <a:ext cx="471834" cy="425450"/>
          </a:xfrm>
          <a:prstGeom prst="rect">
            <a:avLst/>
          </a:prstGeom>
        </p:spPr>
      </p:pic>
      <p:sp>
        <p:nvSpPr>
          <p:cNvPr id="15" name="Espace réservé du contenu 2"/>
          <p:cNvSpPr>
            <a:spLocks noGrp="1"/>
          </p:cNvSpPr>
          <p:nvPr>
            <p:ph idx="10" hasCustomPrompt="1"/>
          </p:nvPr>
        </p:nvSpPr>
        <p:spPr>
          <a:xfrm>
            <a:off x="427440" y="376355"/>
            <a:ext cx="515719" cy="308261"/>
          </a:xfrm>
          <a:prstGeom prst="rect">
            <a:avLst/>
          </a:prstGeom>
        </p:spPr>
        <p:txBody>
          <a:bodyPr>
            <a:noAutofit/>
          </a:bodyPr>
          <a:lstStyle>
            <a:lvl1pPr algn="ctr">
              <a:buNone/>
              <a:defRPr sz="18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882052" y="555526"/>
            <a:ext cx="8229600" cy="540060"/>
          </a:xfrm>
          <a:prstGeom prst="rect">
            <a:avLst/>
          </a:prstGeom>
        </p:spPr>
        <p:txBody>
          <a:bodyPr>
            <a:noAutofit/>
          </a:bodyPr>
          <a:lstStyle>
            <a:lvl1pPr algn="l">
              <a:defRPr sz="2000"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179512" y="4767263"/>
            <a:ext cx="621432" cy="273844"/>
          </a:xfrm>
          <a:prstGeom prst="rect">
            <a:avLst/>
          </a:prstGeom>
        </p:spPr>
        <p:txBody>
          <a:bodyPr/>
          <a:lstStyle>
            <a:lvl1pPr>
              <a:defRPr sz="14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cSld>
  <p:clrMapOvr>
    <a:masterClrMapping/>
  </p:clrMapOvr>
  <p:timing>
    <p:tnLst>
      <p:par>
        <p:cTn xmlns:p14="http://schemas.microsoft.com/office/powerpoint/2010/mai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518864" y="1268958"/>
            <a:ext cx="8229600" cy="3391024"/>
          </a:xfrm>
          <a:prstGeom prst="rect">
            <a:avLst/>
          </a:prstGeom>
        </p:spPr>
        <p:txBody>
          <a:bodyPr>
            <a:normAutofit/>
          </a:bodyPr>
          <a:lstStyle>
            <a:lvl1pPr>
              <a:buNone/>
              <a:defRPr sz="1600">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sp>
        <p:nvSpPr>
          <p:cNvPr id="17" name="Titre 1"/>
          <p:cNvSpPr>
            <a:spLocks noGrp="1"/>
          </p:cNvSpPr>
          <p:nvPr>
            <p:ph type="title" hasCustomPrompt="1"/>
          </p:nvPr>
        </p:nvSpPr>
        <p:spPr>
          <a:xfrm>
            <a:off x="518864" y="375506"/>
            <a:ext cx="8229600" cy="540060"/>
          </a:xfrm>
          <a:prstGeom prst="rect">
            <a:avLst/>
          </a:prstGeom>
        </p:spPr>
        <p:txBody>
          <a:bodyPr>
            <a:noAutofit/>
          </a:bodyPr>
          <a:lstStyle>
            <a:lvl1pPr algn="l">
              <a:defRPr sz="2000"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179512" y="4767263"/>
            <a:ext cx="621432" cy="273844"/>
          </a:xfrm>
          <a:prstGeom prst="rect">
            <a:avLst/>
          </a:prstGeom>
        </p:spPr>
        <p:txBody>
          <a:bodyPr/>
          <a:lstStyle>
            <a:lvl1pPr>
              <a:defRPr sz="14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3658213301"/>
      </p:ext>
    </p:extLst>
  </p:cSld>
  <p:clrMapOvr>
    <a:masterClrMapping/>
  </p:clrMapOvr>
  <p:timing>
    <p:tnLst>
      <p:par>
        <p:cTn xmlns:p14="http://schemas.microsoft.com/office/powerpoint/2010/mai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lvl1pPr>
              <a:defRPr sz="1400">
                <a:solidFill>
                  <a:srgbClr val="003766"/>
                </a:solidFill>
              </a:defRPr>
            </a:lvl1pPr>
          </a:lstStyle>
          <a:p>
            <a:pPr>
              <a:defRPr/>
            </a:pPr>
            <a:fld id="{08D1B679-EFAA-C845-BD0D-46BF814A8732}" type="slidenum">
              <a:rPr lang="nl-BE" smtClean="0"/>
              <a:pPr>
                <a:defRPr/>
              </a:pPr>
              <a:t>‹#›</a:t>
            </a:fld>
            <a:endParaRPr lang="nl-BE" dirty="0"/>
          </a:p>
        </p:txBody>
      </p:sp>
    </p:spTree>
  </p:cSld>
  <p:clrMapOvr>
    <a:masterClrMapping/>
  </p:clrMapOvr>
  <p:timing>
    <p:tnLst>
      <p:par>
        <p:cTn xmlns:p14="http://schemas.microsoft.com/office/powerpoint/2010/mai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465535"/>
            <a:ext cx="8229600" cy="85725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200151"/>
            <a:ext cx="8229600" cy="3394472"/>
          </a:xfrm>
          <a:prstGeom prst="rect">
            <a:avLst/>
          </a:prstGeom>
        </p:spPr>
        <p:txBody>
          <a:bodyPr/>
          <a:lstStyle>
            <a:lvl1pPr>
              <a:defRPr sz="2400">
                <a:latin typeface="Book Antiqua"/>
                <a:cs typeface="Book Antiqua"/>
              </a:defRPr>
            </a:lvl1pPr>
            <a:lvl2pPr>
              <a:defRPr sz="2400">
                <a:latin typeface="Book Antiqua"/>
                <a:cs typeface="Book Antiqua"/>
              </a:defRPr>
            </a:lvl2pPr>
            <a:lvl3pPr>
              <a:defRPr sz="2400">
                <a:latin typeface="Book Antiqua"/>
                <a:cs typeface="Book Antiqua"/>
              </a:defRPr>
            </a:lvl3pPr>
            <a:lvl4pPr>
              <a:defRPr sz="2400">
                <a:latin typeface="Book Antiqua"/>
                <a:cs typeface="Book Antiqua"/>
              </a:defRPr>
            </a:lvl4pPr>
            <a:lvl5pPr>
              <a:defRPr sz="2400">
                <a:latin typeface="Book Antiqua"/>
                <a:cs typeface="Book Antiqua"/>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pied de page 3"/>
          <p:cNvSpPr>
            <a:spLocks noGrp="1"/>
          </p:cNvSpPr>
          <p:nvPr>
            <p:ph type="ftr" sz="quarter" idx="10"/>
          </p:nvPr>
        </p:nvSpPr>
        <p:spPr>
          <a:xfrm>
            <a:off x="250825" y="4677966"/>
            <a:ext cx="2895600" cy="357188"/>
          </a:xfrm>
          <a:prstGeom prst="rect">
            <a:avLst/>
          </a:prstGeom>
        </p:spPr>
        <p:txBody>
          <a:bodyPr/>
          <a:lstStyle>
            <a:lvl1pPr>
              <a:defRPr/>
            </a:lvl1pPr>
          </a:lstStyle>
          <a:p>
            <a:endParaRPr lang="fr-FR"/>
          </a:p>
        </p:txBody>
      </p:sp>
    </p:spTree>
    <p:extLst>
      <p:ext uri="{BB962C8B-B14F-4D97-AF65-F5344CB8AC3E}">
        <p14:creationId xmlns:p14="http://schemas.microsoft.com/office/powerpoint/2010/main" val="418014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pic>
        <p:nvPicPr>
          <p:cNvPr id="10" name="Image 9" descr="visu main quest.jpg"/>
          <p:cNvPicPr>
            <a:picLocks noChangeAspect="1"/>
          </p:cNvPicPr>
          <p:nvPr userDrawn="1"/>
        </p:nvPicPr>
        <p:blipFill rotWithShape="1">
          <a:blip r:embed="rId2">
            <a:alphaModFix/>
            <a:extLst>
              <a:ext uri="{28A0092B-C50C-407E-A947-70E740481C1C}">
                <a14:useLocalDpi xmlns:a14="http://schemas.microsoft.com/office/drawing/2010/main" val="0"/>
              </a:ext>
            </a:extLst>
          </a:blip>
          <a:srcRect l="2434" t="1723" r="5552" b="54333"/>
          <a:stretch/>
        </p:blipFill>
        <p:spPr>
          <a:xfrm>
            <a:off x="1" y="0"/>
            <a:ext cx="9144000" cy="5143500"/>
          </a:xfrm>
          <a:prstGeom prst="rect">
            <a:avLst/>
          </a:prstGeom>
        </p:spPr>
      </p:pic>
      <p:pic>
        <p:nvPicPr>
          <p:cNvPr id="11" name="Image 10"/>
          <p:cNvPicPr>
            <a:picLocks noChangeAspect="1"/>
          </p:cNvPicPr>
          <p:nvPr userDrawn="1"/>
        </p:nvPicPr>
        <p:blipFill>
          <a:blip r:embed="rId3"/>
          <a:stretch>
            <a:fillRect/>
          </a:stretch>
        </p:blipFill>
        <p:spPr>
          <a:xfrm>
            <a:off x="3689140" y="279450"/>
            <a:ext cx="4073665" cy="3673203"/>
          </a:xfrm>
          <a:prstGeom prst="rect">
            <a:avLst/>
          </a:prstGeom>
        </p:spPr>
      </p:pic>
      <p:pic>
        <p:nvPicPr>
          <p:cNvPr id="12" name="Image 11" descr="que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89140" y="1112943"/>
            <a:ext cx="3840480" cy="1853184"/>
          </a:xfrm>
          <a:prstGeom prst="rect">
            <a:avLst/>
          </a:prstGeom>
        </p:spPr>
      </p:pic>
      <p:sp>
        <p:nvSpPr>
          <p:cNvPr id="13" name="Rectangle à coins arrondis 12"/>
          <p:cNvSpPr/>
          <p:nvPr userDrawn="1"/>
        </p:nvSpPr>
        <p:spPr>
          <a:xfrm>
            <a:off x="395536" y="3939902"/>
            <a:ext cx="2880320" cy="1008112"/>
          </a:xfrm>
          <a:prstGeom prst="roundRect">
            <a:avLst>
              <a:gd name="adj" fmla="val 1196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74767450"/>
      </p:ext>
    </p:extLst>
  </p:cSld>
  <p:clrMapOvr>
    <a:masterClrMapping/>
  </p:clrMapOvr>
  <p:timing>
    <p:tnLst>
      <p:par>
        <p:cTn xmlns:p14="http://schemas.microsoft.com/office/powerpoint/2010/mai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de section">
    <p:spTree>
      <p:nvGrpSpPr>
        <p:cNvPr id="1" name=""/>
        <p:cNvGrpSpPr/>
        <p:nvPr/>
      </p:nvGrpSpPr>
      <p:grpSpPr>
        <a:xfrm>
          <a:off x="0" y="0"/>
          <a:ext cx="0" cy="0"/>
          <a:chOff x="0" y="0"/>
          <a:chExt cx="0" cy="0"/>
        </a:xfrm>
      </p:grpSpPr>
      <p:pic>
        <p:nvPicPr>
          <p:cNvPr id="11" name="Picture 15" descr="empty speechbubbl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811" y="1862270"/>
            <a:ext cx="563893" cy="512555"/>
          </a:xfrm>
          <a:prstGeom prst="rect">
            <a:avLst/>
          </a:prstGeom>
        </p:spPr>
      </p:pic>
      <p:sp>
        <p:nvSpPr>
          <p:cNvPr id="13" name="Titre 1"/>
          <p:cNvSpPr>
            <a:spLocks noGrp="1"/>
          </p:cNvSpPr>
          <p:nvPr>
            <p:ph type="title" hasCustomPrompt="1"/>
          </p:nvPr>
        </p:nvSpPr>
        <p:spPr>
          <a:xfrm>
            <a:off x="1881199" y="2120899"/>
            <a:ext cx="8229600" cy="540060"/>
          </a:xfrm>
          <a:prstGeom prst="rect">
            <a:avLst/>
          </a:prstGeom>
        </p:spPr>
        <p:txBody>
          <a:bodyPr>
            <a:noAutofit/>
          </a:bodyPr>
          <a:lstStyle>
            <a:lvl1pPr algn="l">
              <a:defRPr sz="2800" b="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du chapitre</a:t>
            </a:r>
            <a:endParaRPr lang="nl-BE" dirty="0"/>
          </a:p>
        </p:txBody>
      </p:sp>
      <p:sp>
        <p:nvSpPr>
          <p:cNvPr id="15" name="Espace réservé du contenu 2"/>
          <p:cNvSpPr>
            <a:spLocks noGrp="1"/>
          </p:cNvSpPr>
          <p:nvPr>
            <p:ph idx="1" hasCustomPrompt="1"/>
          </p:nvPr>
        </p:nvSpPr>
        <p:spPr>
          <a:xfrm>
            <a:off x="1882128" y="2630041"/>
            <a:ext cx="4248472" cy="308261"/>
          </a:xfrm>
          <a:prstGeom prst="rect">
            <a:avLst/>
          </a:prstGeom>
        </p:spPr>
        <p:txBody>
          <a:bodyPr>
            <a:normAutofit/>
          </a:bodyPr>
          <a:lstStyle>
            <a:lvl1pPr>
              <a:buNone/>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Si souhaité : Nom de l’orateur</a:t>
            </a:r>
            <a:endParaRPr lang="nl-BE" dirty="0"/>
          </a:p>
        </p:txBody>
      </p:sp>
      <p:sp>
        <p:nvSpPr>
          <p:cNvPr id="17" name="Espace réservé du contenu 2"/>
          <p:cNvSpPr>
            <a:spLocks noGrp="1"/>
          </p:cNvSpPr>
          <p:nvPr>
            <p:ph idx="10" hasCustomPrompt="1"/>
          </p:nvPr>
        </p:nvSpPr>
        <p:spPr>
          <a:xfrm>
            <a:off x="1353884" y="1945366"/>
            <a:ext cx="515719" cy="308261"/>
          </a:xfrm>
          <a:prstGeom prst="rect">
            <a:avLst/>
          </a:prstGeom>
        </p:spPr>
        <p:txBody>
          <a:bodyPr>
            <a:noAutofit/>
          </a:bodyPr>
          <a:lstStyle>
            <a:lvl1pPr algn="ctr">
              <a:buNone/>
              <a:defRPr sz="18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Tree>
    <p:extLst>
      <p:ext uri="{BB962C8B-B14F-4D97-AF65-F5344CB8AC3E}">
        <p14:creationId xmlns:p14="http://schemas.microsoft.com/office/powerpoint/2010/main" val="300775482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3810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E7497A3-1A0A-4B70-B03C-483C9495ADA7}" type="slidenum">
              <a:rPr lang="nl-BE" smtClean="0"/>
              <a:pPr>
                <a:defRPr/>
              </a:pPr>
              <a:t>‹#›</a:t>
            </a:fld>
            <a:endParaRPr lang="nl-BE"/>
          </a:p>
        </p:txBody>
      </p:sp>
    </p:spTree>
  </p:cSld>
  <p:clrMap bg1="lt1" tx1="dk1" bg2="lt2" tx2="dk2" accent1="accent1" accent2="accent2" accent3="accent3" accent4="accent4" accent5="accent5" accent6="accent6" hlink="hlink" folHlink="folHlink"/>
  <p:sldLayoutIdLst>
    <p:sldLayoutId id="2147483760" r:id="rId1"/>
    <p:sldLayoutId id="2147483774" r:id="rId2"/>
    <p:sldLayoutId id="2147483772" r:id="rId3"/>
    <p:sldLayoutId id="2147483776" r:id="rId4"/>
    <p:sldLayoutId id="2147483777" r:id="rId5"/>
    <p:sldLayoutId id="2147483778" r:id="rId6"/>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5.emf"/><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5.emf"/><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chart" Target="../charts/chart3.xml"/><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chart" Target="../charts/chart4.xml"/><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5.emf"/><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12.png"/><Relationship Id="rId5"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5.emf"/><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5.emf"/><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6.emf"/></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chart" Target="../charts/chart8.xml"/><Relationship Id="rId5"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5.emf"/><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5.emf"/><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5.emf"/><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chart" Target="../charts/chart1.xml"/><Relationship Id="rId5"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6.emf"/><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6.emf"/><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6.emf"/><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528" y="0"/>
            <a:ext cx="9505056" cy="5256584"/>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9" name="Image 8"/>
          <p:cNvPicPr>
            <a:picLocks noChangeAspect="1"/>
          </p:cNvPicPr>
          <p:nvPr/>
        </p:nvPicPr>
        <p:blipFill>
          <a:blip r:embed="rId3"/>
          <a:stretch>
            <a:fillRect/>
          </a:stretch>
        </p:blipFill>
        <p:spPr>
          <a:xfrm>
            <a:off x="2895600" y="882650"/>
            <a:ext cx="3746500" cy="3378200"/>
          </a:xfrm>
          <a:prstGeom prst="rect">
            <a:avLst/>
          </a:prstGeom>
        </p:spPr>
      </p:pic>
      <p:sp>
        <p:nvSpPr>
          <p:cNvPr id="11" name="ZoneTexte 10"/>
          <p:cNvSpPr txBox="1"/>
          <p:nvPr/>
        </p:nvSpPr>
        <p:spPr>
          <a:xfrm>
            <a:off x="2987824" y="1707654"/>
            <a:ext cx="3200400" cy="1646605"/>
          </a:xfrm>
          <a:prstGeom prst="rect">
            <a:avLst/>
          </a:prstGeom>
          <a:noFill/>
        </p:spPr>
        <p:txBody>
          <a:bodyPr wrap="square" rtlCol="0">
            <a:spAutoFit/>
          </a:bodyPr>
          <a:lstStyle/>
          <a:p>
            <a:pPr algn="ctr">
              <a:spcAft>
                <a:spcPts val="600"/>
              </a:spcAft>
            </a:pPr>
            <a:r>
              <a:rPr lang="fr-FR" sz="3200" dirty="0" smtClean="0">
                <a:solidFill>
                  <a:schemeClr val="bg1"/>
                </a:solidFill>
                <a:latin typeface="Rockwell" panose="02060603020205020403" pitchFamily="18" charset="0"/>
                <a:cs typeface="Verdana"/>
              </a:rPr>
              <a:t>Observatoire de l’épargne</a:t>
            </a:r>
          </a:p>
          <a:p>
            <a:pPr algn="ctr">
              <a:spcAft>
                <a:spcPts val="600"/>
              </a:spcAft>
            </a:pPr>
            <a:r>
              <a:rPr lang="fr-FR" sz="3200" dirty="0" smtClean="0">
                <a:solidFill>
                  <a:schemeClr val="bg1"/>
                </a:solidFill>
                <a:latin typeface="Rockwell" panose="02060603020205020403" pitchFamily="18" charset="0"/>
                <a:cs typeface="Verdana"/>
              </a:rPr>
              <a:t>2015 de CBC</a:t>
            </a:r>
            <a:endParaRPr lang="fr-FR" sz="3200" dirty="0">
              <a:solidFill>
                <a:schemeClr val="bg1"/>
              </a:solidFill>
              <a:latin typeface="Rockwell" panose="02060603020205020403" pitchFamily="18" charset="0"/>
              <a:cs typeface="Verdana"/>
            </a:endParaRPr>
          </a:p>
        </p:txBody>
      </p:sp>
      <p:sp>
        <p:nvSpPr>
          <p:cNvPr id="8" name="Espace réservé du contenu 1"/>
          <p:cNvSpPr>
            <a:spLocks noGrp="1"/>
          </p:cNvSpPr>
          <p:nvPr/>
        </p:nvSpPr>
        <p:spPr bwMode="auto">
          <a:xfrm>
            <a:off x="251520" y="4155926"/>
            <a:ext cx="5708650" cy="7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BE" sz="1800" kern="1200" dirty="0" smtClean="0">
                <a:latin typeface="Verdana" panose="020B0604030504040204" pitchFamily="34" charset="0"/>
                <a:ea typeface="Verdana" panose="020B0604030504040204" pitchFamily="34" charset="0"/>
                <a:cs typeface="Verdana" panose="020B0604030504040204" pitchFamily="34" charset="0"/>
              </a:rPr>
              <a:t>Conférence de presse</a:t>
            </a:r>
          </a:p>
          <a:p>
            <a:r>
              <a:rPr lang="fr-BE" sz="1100" kern="1200" dirty="0" smtClean="0">
                <a:latin typeface="Verdana" panose="020B0604030504040204" pitchFamily="34" charset="0"/>
                <a:ea typeface="Verdana" panose="020B0604030504040204" pitchFamily="34" charset="0"/>
                <a:cs typeface="Verdana" panose="020B0604030504040204" pitchFamily="34" charset="0"/>
              </a:rPr>
              <a:t>29 septembre 2015</a:t>
            </a:r>
            <a:r>
              <a:rPr lang="fr-BE" sz="1000" dirty="0" smtClean="0">
                <a:latin typeface="Verdana" panose="020B0604030504040204" pitchFamily="34" charset="0"/>
                <a:ea typeface="Verdana" panose="020B0604030504040204" pitchFamily="34" charset="0"/>
                <a:cs typeface="Verdana" panose="020B0604030504040204" pitchFamily="34" charset="0"/>
              </a:rPr>
              <a:t> </a:t>
            </a:r>
            <a:endParaRPr lang="fr-BE" sz="10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0180" y="4592115"/>
            <a:ext cx="477920" cy="37358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528" y="0"/>
            <a:ext cx="9505056" cy="5256584"/>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fr-BE" dirty="0" smtClean="0">
              <a:latin typeface="Verdana" panose="020B0604030504040204" pitchFamily="34" charset="0"/>
              <a:ea typeface="Verdana" panose="020B0604030504040204" pitchFamily="34" charset="0"/>
              <a:cs typeface="Verdana" panose="020B0604030504040204" pitchFamily="34" charset="0"/>
            </a:endParaRPr>
          </a:p>
          <a:p>
            <a:endParaRPr lang="fr-BE" dirty="0">
              <a:latin typeface="Verdana" panose="020B0604030504040204" pitchFamily="34" charset="0"/>
              <a:ea typeface="Verdana" panose="020B0604030504040204" pitchFamily="34" charset="0"/>
              <a:cs typeface="Verdana" panose="020B0604030504040204" pitchFamily="34" charset="0"/>
            </a:endParaRPr>
          </a:p>
          <a:p>
            <a:endParaRPr lang="fr-BE" dirty="0" smtClean="0">
              <a:latin typeface="Verdana" panose="020B0604030504040204" pitchFamily="34" charset="0"/>
              <a:ea typeface="Verdana" panose="020B0604030504040204" pitchFamily="34" charset="0"/>
              <a:cs typeface="Verdana" panose="020B0604030504040204" pitchFamily="34" charset="0"/>
            </a:endParaRPr>
          </a:p>
          <a:p>
            <a:endParaRPr lang="fr-BE" dirty="0">
              <a:latin typeface="Verdana" panose="020B0604030504040204" pitchFamily="34" charset="0"/>
              <a:ea typeface="Verdana" panose="020B0604030504040204" pitchFamily="34" charset="0"/>
              <a:cs typeface="Verdana" panose="020B0604030504040204" pitchFamily="34" charset="0"/>
            </a:endParaRPr>
          </a:p>
          <a:p>
            <a:endParaRPr lang="fr-BE" dirty="0" smtClean="0">
              <a:latin typeface="Verdana" panose="020B0604030504040204" pitchFamily="34" charset="0"/>
              <a:ea typeface="Verdana" panose="020B0604030504040204" pitchFamily="34" charset="0"/>
              <a:cs typeface="Verdana" panose="020B0604030504040204" pitchFamily="34" charset="0"/>
            </a:endParaRPr>
          </a:p>
          <a:p>
            <a:endParaRPr lang="fr-BE" dirty="0">
              <a:latin typeface="Verdana" panose="020B0604030504040204" pitchFamily="34" charset="0"/>
              <a:ea typeface="Verdana" panose="020B0604030504040204" pitchFamily="34" charset="0"/>
              <a:cs typeface="Verdana" panose="020B0604030504040204" pitchFamily="34" charset="0"/>
            </a:endParaRPr>
          </a:p>
          <a:p>
            <a:endParaRPr lang="fr-BE" dirty="0" smtClean="0">
              <a:latin typeface="Verdana" panose="020B0604030504040204" pitchFamily="34" charset="0"/>
              <a:ea typeface="Verdana" panose="020B0604030504040204" pitchFamily="34" charset="0"/>
              <a:cs typeface="Verdana" panose="020B0604030504040204" pitchFamily="34" charset="0"/>
            </a:endParaRPr>
          </a:p>
          <a:p>
            <a:endParaRPr lang="fr-BE" dirty="0">
              <a:latin typeface="Verdana" panose="020B0604030504040204" pitchFamily="34" charset="0"/>
              <a:ea typeface="Verdana" panose="020B0604030504040204" pitchFamily="34" charset="0"/>
              <a:cs typeface="Verdana" panose="020B0604030504040204" pitchFamily="34" charset="0"/>
            </a:endParaRPr>
          </a:p>
          <a:p>
            <a:endParaRPr lang="fr-BE" dirty="0" smtClean="0">
              <a:latin typeface="Verdana" panose="020B0604030504040204" pitchFamily="34" charset="0"/>
              <a:ea typeface="Verdana" panose="020B0604030504040204" pitchFamily="34" charset="0"/>
              <a:cs typeface="Verdana" panose="020B0604030504040204" pitchFamily="34" charset="0"/>
            </a:endParaRPr>
          </a:p>
          <a:p>
            <a:endParaRPr lang="fr-BE" dirty="0">
              <a:latin typeface="Verdana" panose="020B0604030504040204" pitchFamily="34" charset="0"/>
              <a:ea typeface="Verdana" panose="020B0604030504040204" pitchFamily="34" charset="0"/>
              <a:cs typeface="Verdana" panose="020B0604030504040204" pitchFamily="34" charset="0"/>
            </a:endParaRPr>
          </a:p>
          <a:p>
            <a:endParaRPr lang="fr-BE" dirty="0" smtClean="0">
              <a:latin typeface="Verdana" panose="020B0604030504040204" pitchFamily="34" charset="0"/>
              <a:ea typeface="Verdana" panose="020B0604030504040204" pitchFamily="34" charset="0"/>
              <a:cs typeface="Verdana" panose="020B0604030504040204" pitchFamily="34" charset="0"/>
            </a:endParaRPr>
          </a:p>
          <a:p>
            <a:endParaRPr lang="fr-BE" dirty="0">
              <a:latin typeface="Verdana" panose="020B0604030504040204" pitchFamily="34" charset="0"/>
              <a:ea typeface="Verdana" panose="020B0604030504040204" pitchFamily="34" charset="0"/>
              <a:cs typeface="Verdana" panose="020B0604030504040204" pitchFamily="34" charset="0"/>
            </a:endParaRPr>
          </a:p>
          <a:p>
            <a:endParaRPr lang="fr-BE" dirty="0" smtClean="0">
              <a:latin typeface="Verdana" panose="020B0604030504040204" pitchFamily="34" charset="0"/>
              <a:ea typeface="Verdana" panose="020B0604030504040204" pitchFamily="34" charset="0"/>
              <a:cs typeface="Verdana" panose="020B0604030504040204" pitchFamily="34" charset="0"/>
            </a:endParaRPr>
          </a:p>
          <a:p>
            <a:endParaRPr lang="fr-BE" dirty="0">
              <a:latin typeface="Verdana" panose="020B0604030504040204" pitchFamily="34" charset="0"/>
              <a:ea typeface="Verdana" panose="020B0604030504040204" pitchFamily="34" charset="0"/>
              <a:cs typeface="Verdana" panose="020B0604030504040204" pitchFamily="34" charset="0"/>
            </a:endParaRPr>
          </a:p>
          <a:p>
            <a:endParaRPr lang="fr-BE" dirty="0" smtClean="0">
              <a:latin typeface="Verdana" panose="020B0604030504040204" pitchFamily="34" charset="0"/>
              <a:ea typeface="Verdana" panose="020B0604030504040204" pitchFamily="34" charset="0"/>
              <a:cs typeface="Verdana" panose="020B0604030504040204" pitchFamily="34" charset="0"/>
            </a:endParaRPr>
          </a:p>
          <a:p>
            <a:endParaRPr lang="fr-BE" dirty="0">
              <a:latin typeface="Verdana" panose="020B0604030504040204" pitchFamily="34" charset="0"/>
              <a:ea typeface="Verdana" panose="020B0604030504040204" pitchFamily="34" charset="0"/>
              <a:cs typeface="Verdana" panose="020B0604030504040204" pitchFamily="34" charset="0"/>
            </a:endParaRPr>
          </a:p>
          <a:p>
            <a:endParaRPr lang="fr-BE" sz="1000" dirty="0" smtClean="0">
              <a:latin typeface="Verdana"/>
              <a:cs typeface="Verdana"/>
            </a:endParaRPr>
          </a:p>
          <a:p>
            <a:r>
              <a:rPr lang="fr-BE" sz="1000" dirty="0" smtClean="0">
                <a:latin typeface="Verdana"/>
                <a:cs typeface="Verdana"/>
              </a:rPr>
              <a:t>     Marie </a:t>
            </a:r>
            <a:r>
              <a:rPr lang="fr-BE" sz="1000" dirty="0">
                <a:latin typeface="Verdana"/>
                <a:cs typeface="Verdana"/>
              </a:rPr>
              <a:t>Lambert – Professeur à </a:t>
            </a:r>
            <a:r>
              <a:rPr lang="fr-BE" sz="1000" dirty="0" smtClean="0">
                <a:latin typeface="Verdana"/>
                <a:cs typeface="Verdana"/>
              </a:rPr>
              <a:t>HEC - Ecole </a:t>
            </a:r>
            <a:r>
              <a:rPr lang="fr-BE" sz="1000" dirty="0">
                <a:latin typeface="Verdana"/>
                <a:cs typeface="Verdana"/>
              </a:rPr>
              <a:t>de gestion de l’Université de Liège</a:t>
            </a:r>
          </a:p>
          <a:p>
            <a:endParaRPr lang="fr-BE" dirty="0">
              <a:latin typeface="Verdana" panose="020B0604030504040204" pitchFamily="34" charset="0"/>
              <a:ea typeface="Verdana" panose="020B0604030504040204" pitchFamily="34" charset="0"/>
              <a:cs typeface="Verdana" panose="020B0604030504040204" pitchFamily="34" charset="0"/>
            </a:endParaRPr>
          </a:p>
        </p:txBody>
      </p:sp>
      <p:pic>
        <p:nvPicPr>
          <p:cNvPr id="9" name="Image 8"/>
          <p:cNvPicPr>
            <a:picLocks noChangeAspect="1"/>
          </p:cNvPicPr>
          <p:nvPr/>
        </p:nvPicPr>
        <p:blipFill>
          <a:blip r:embed="rId3"/>
          <a:stretch>
            <a:fillRect/>
          </a:stretch>
        </p:blipFill>
        <p:spPr>
          <a:xfrm>
            <a:off x="2895600" y="882650"/>
            <a:ext cx="3746500" cy="3378200"/>
          </a:xfrm>
          <a:prstGeom prst="rect">
            <a:avLst/>
          </a:prstGeom>
        </p:spPr>
      </p:pic>
      <p:sp>
        <p:nvSpPr>
          <p:cNvPr id="11" name="ZoneTexte 10"/>
          <p:cNvSpPr txBox="1"/>
          <p:nvPr/>
        </p:nvSpPr>
        <p:spPr>
          <a:xfrm>
            <a:off x="2987824" y="1563638"/>
            <a:ext cx="3200400" cy="2062103"/>
          </a:xfrm>
          <a:prstGeom prst="rect">
            <a:avLst/>
          </a:prstGeom>
          <a:noFill/>
        </p:spPr>
        <p:txBody>
          <a:bodyPr wrap="square" rtlCol="0">
            <a:spAutoFit/>
          </a:bodyPr>
          <a:lstStyle/>
          <a:p>
            <a:pPr algn="ctr">
              <a:spcAft>
                <a:spcPts val="600"/>
              </a:spcAft>
            </a:pPr>
            <a:r>
              <a:rPr lang="fr-BE" sz="3200" dirty="0" smtClean="0">
                <a:solidFill>
                  <a:schemeClr val="bg1"/>
                </a:solidFill>
                <a:latin typeface="Rockwell"/>
                <a:cs typeface="Rockwell"/>
              </a:rPr>
              <a:t>Vers une gestion active </a:t>
            </a:r>
            <a:br>
              <a:rPr lang="fr-BE" sz="3200" dirty="0" smtClean="0">
                <a:solidFill>
                  <a:schemeClr val="bg1"/>
                </a:solidFill>
                <a:latin typeface="Rockwell"/>
                <a:cs typeface="Rockwell"/>
              </a:rPr>
            </a:br>
            <a:r>
              <a:rPr lang="fr-BE" sz="3200" dirty="0" smtClean="0">
                <a:solidFill>
                  <a:schemeClr val="bg1"/>
                </a:solidFill>
                <a:latin typeface="Rockwell"/>
                <a:cs typeface="Rockwell"/>
              </a:rPr>
              <a:t>de son épargne?</a:t>
            </a:r>
            <a:endParaRPr lang="fr-BE" sz="3200" dirty="0">
              <a:solidFill>
                <a:schemeClr val="bg1"/>
              </a:solidFill>
              <a:latin typeface="Rockwell"/>
              <a:cs typeface="Rockwell"/>
            </a:endParaRPr>
          </a:p>
        </p:txBody>
      </p:sp>
      <p:sp>
        <p:nvSpPr>
          <p:cNvPr id="8" name="Espace réservé du contenu 1"/>
          <p:cNvSpPr>
            <a:spLocks noGrp="1"/>
          </p:cNvSpPr>
          <p:nvPr/>
        </p:nvSpPr>
        <p:spPr bwMode="auto">
          <a:xfrm>
            <a:off x="251520" y="4443958"/>
            <a:ext cx="5708650" cy="48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BE" sz="10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0180" y="4592115"/>
            <a:ext cx="477920" cy="373585"/>
          </a:xfrm>
          <a:prstGeom prst="rect">
            <a:avLst/>
          </a:prstGeom>
        </p:spPr>
      </p:pic>
    </p:spTree>
    <p:extLst>
      <p:ext uri="{BB962C8B-B14F-4D97-AF65-F5344CB8AC3E}">
        <p14:creationId xmlns:p14="http://schemas.microsoft.com/office/powerpoint/2010/main" val="33343562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65535"/>
            <a:ext cx="7906072" cy="857250"/>
          </a:xfrm>
        </p:spPr>
        <p:txBody>
          <a:bodyPr>
            <a:noAutofit/>
          </a:bodyPr>
          <a:lstStyle/>
          <a:p>
            <a:pPr algn="l"/>
            <a:r>
              <a:rPr lang="fr-BE" sz="2000" b="1" dirty="0" smtClean="0">
                <a:latin typeface="Verdana"/>
                <a:cs typeface="Verdana"/>
              </a:rPr>
              <a:t>Vers une gestion active de son épargne?</a:t>
            </a:r>
            <a:endParaRPr lang="fr-BE" sz="2000" b="1" dirty="0">
              <a:latin typeface="Verdana"/>
              <a:cs typeface="Verdana"/>
            </a:endParaRPr>
          </a:p>
        </p:txBody>
      </p:sp>
      <p:sp>
        <p:nvSpPr>
          <p:cNvPr id="3" name="Content Placeholder 2"/>
          <p:cNvSpPr>
            <a:spLocks noGrp="1"/>
          </p:cNvSpPr>
          <p:nvPr>
            <p:ph idx="1"/>
          </p:nvPr>
        </p:nvSpPr>
        <p:spPr/>
        <p:txBody>
          <a:bodyPr/>
          <a:lstStyle/>
          <a:p>
            <a:pPr marL="0" indent="0">
              <a:buNone/>
            </a:pPr>
            <a:endParaRPr lang="en-US" sz="1600" b="1" dirty="0" smtClean="0">
              <a:latin typeface="Verdana"/>
              <a:cs typeface="Verdana"/>
            </a:endParaRPr>
          </a:p>
          <a:p>
            <a:pPr marL="0" indent="0">
              <a:buNone/>
            </a:pPr>
            <a:r>
              <a:rPr lang="fr-BE" sz="1600" b="1" dirty="0" smtClean="0">
                <a:latin typeface="Verdana"/>
                <a:cs typeface="Verdana"/>
              </a:rPr>
              <a:t>Etude IPSOS</a:t>
            </a:r>
          </a:p>
          <a:p>
            <a:pPr marL="0" indent="0">
              <a:buNone/>
            </a:pPr>
            <a:endParaRPr lang="fr-BE" sz="1600" b="1" dirty="0" smtClean="0">
              <a:latin typeface="Verdana"/>
              <a:cs typeface="Verdana"/>
            </a:endParaRPr>
          </a:p>
          <a:p>
            <a:r>
              <a:rPr lang="fr-BE" sz="1600" dirty="0" smtClean="0">
                <a:latin typeface="Verdana"/>
                <a:cs typeface="Verdana"/>
              </a:rPr>
              <a:t>“Peu d’épargnants planifient leur épargne”</a:t>
            </a:r>
          </a:p>
          <a:p>
            <a:r>
              <a:rPr lang="fr-BE" sz="1600" dirty="0" smtClean="0">
                <a:latin typeface="Verdana"/>
                <a:cs typeface="Verdana"/>
              </a:rPr>
              <a:t>“Peu d’épargnants diversifient”</a:t>
            </a:r>
          </a:p>
          <a:p>
            <a:r>
              <a:rPr lang="fr-BE" sz="1600" dirty="0" smtClean="0">
                <a:latin typeface="Verdana"/>
                <a:cs typeface="Verdana"/>
              </a:rPr>
              <a:t>“Peu d’épargnants ont des objectifs à long terme”</a:t>
            </a:r>
          </a:p>
          <a:p>
            <a:pPr marL="0" indent="0">
              <a:buNone/>
            </a:pPr>
            <a:endParaRPr lang="fr-BE" sz="1600" i="1" dirty="0" smtClean="0">
              <a:latin typeface="Verdana"/>
              <a:cs typeface="Verdana"/>
            </a:endParaRPr>
          </a:p>
          <a:p>
            <a:pPr marL="0" indent="0">
              <a:buNone/>
            </a:pPr>
            <a:r>
              <a:rPr lang="fr-BE" sz="1600" i="1" dirty="0" smtClean="0">
                <a:latin typeface="Verdana"/>
                <a:cs typeface="Verdana"/>
              </a:rPr>
              <a:t>L’épargnant est-il actif ou passif dans la gestion de son épargne? </a:t>
            </a:r>
            <a:endParaRPr lang="fr-BE" sz="1600" i="1" dirty="0">
              <a:latin typeface="Verdana"/>
              <a:cs typeface="Verdana"/>
            </a:endParaRPr>
          </a:p>
        </p:txBody>
      </p:sp>
      <p:sp>
        <p:nvSpPr>
          <p:cNvPr id="5" name="TextBox 4"/>
          <p:cNvSpPr txBox="1"/>
          <p:nvPr/>
        </p:nvSpPr>
        <p:spPr>
          <a:xfrm>
            <a:off x="4689454" y="4952468"/>
            <a:ext cx="184666" cy="369332"/>
          </a:xfrm>
          <a:prstGeom prst="rect">
            <a:avLst/>
          </a:prstGeom>
          <a:noFill/>
        </p:spPr>
        <p:txBody>
          <a:bodyPr wrap="none" rtlCol="0">
            <a:spAutoFit/>
          </a:bodyPr>
          <a:lstStyle/>
          <a:p>
            <a:endParaRPr lang="en-US" dirty="0"/>
          </a:p>
        </p:txBody>
      </p:sp>
      <p:pic>
        <p:nvPicPr>
          <p:cNvPr id="8" name="Picture 7" descr="HEC-UL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443958"/>
            <a:ext cx="1465233" cy="610883"/>
          </a:xfrm>
          <a:prstGeom prst="rect">
            <a:avLst/>
          </a:prstGeom>
        </p:spPr>
      </p:pic>
    </p:spTree>
    <p:extLst>
      <p:ext uri="{BB962C8B-B14F-4D97-AF65-F5344CB8AC3E}">
        <p14:creationId xmlns:p14="http://schemas.microsoft.com/office/powerpoint/2010/main" val="39237957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65535"/>
            <a:ext cx="7906072" cy="857250"/>
          </a:xfrm>
        </p:spPr>
        <p:txBody>
          <a:bodyPr>
            <a:normAutofit/>
          </a:bodyPr>
          <a:lstStyle/>
          <a:p>
            <a:pPr algn="l"/>
            <a:r>
              <a:rPr lang="fr-BE" sz="2000" b="1" dirty="0" smtClean="0">
                <a:latin typeface="Verdana"/>
                <a:cs typeface="Verdana"/>
              </a:rPr>
              <a:t>Vers une gestion active de son épargne?</a:t>
            </a:r>
            <a:endParaRPr lang="fr-BE" sz="2000" b="1" dirty="0">
              <a:latin typeface="Verdana"/>
              <a:cs typeface="Verdana"/>
            </a:endParaRPr>
          </a:p>
        </p:txBody>
      </p:sp>
      <p:sp>
        <p:nvSpPr>
          <p:cNvPr id="3" name="Content Placeholder 2"/>
          <p:cNvSpPr>
            <a:spLocks noGrp="1"/>
          </p:cNvSpPr>
          <p:nvPr>
            <p:ph idx="1"/>
          </p:nvPr>
        </p:nvSpPr>
        <p:spPr/>
        <p:txBody>
          <a:bodyPr/>
          <a:lstStyle/>
          <a:p>
            <a:pPr marL="0" indent="0">
              <a:buNone/>
            </a:pPr>
            <a:endParaRPr lang="en-US" sz="1600" dirty="0" smtClean="0">
              <a:latin typeface="Verdana"/>
              <a:cs typeface="Verdana"/>
            </a:endParaRPr>
          </a:p>
          <a:p>
            <a:r>
              <a:rPr lang="fr-BE" sz="1600" dirty="0" smtClean="0">
                <a:latin typeface="Verdana"/>
                <a:cs typeface="Verdana"/>
              </a:rPr>
              <a:t>Les épargnants se réfèrent-ils à la bonne définition du risque?</a:t>
            </a:r>
          </a:p>
          <a:p>
            <a:endParaRPr lang="fr-BE" sz="1600" dirty="0" smtClean="0">
              <a:latin typeface="Verdana"/>
              <a:cs typeface="Verdana"/>
            </a:endParaRPr>
          </a:p>
          <a:p>
            <a:r>
              <a:rPr lang="fr-BE" sz="1600" dirty="0" smtClean="0">
                <a:latin typeface="Verdana"/>
                <a:cs typeface="Verdana"/>
              </a:rPr>
              <a:t>La théorie financière nous dit de diversifier les risques</a:t>
            </a:r>
          </a:p>
          <a:p>
            <a:endParaRPr lang="fr-BE" sz="1600" dirty="0" smtClean="0">
              <a:latin typeface="Verdana"/>
              <a:cs typeface="Verdana"/>
            </a:endParaRPr>
          </a:p>
          <a:p>
            <a:r>
              <a:rPr lang="fr-BE" sz="1600" dirty="0" smtClean="0">
                <a:latin typeface="Verdana"/>
                <a:cs typeface="Verdana"/>
              </a:rPr>
              <a:t>L’horizon d’investissement est un autre point essentiel de la gestion de portefeuille</a:t>
            </a:r>
            <a:endParaRPr lang="fr-BE" sz="1600" dirty="0">
              <a:latin typeface="Verdana"/>
              <a:cs typeface="Verdana"/>
            </a:endParaRPr>
          </a:p>
        </p:txBody>
      </p:sp>
      <p:pic>
        <p:nvPicPr>
          <p:cNvPr id="5" name="Picture 4" descr="HEC-UL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443958"/>
            <a:ext cx="1465233" cy="610883"/>
          </a:xfrm>
          <a:prstGeom prst="rect">
            <a:avLst/>
          </a:prstGeom>
        </p:spPr>
      </p:pic>
    </p:spTree>
    <p:extLst>
      <p:ext uri="{BB962C8B-B14F-4D97-AF65-F5344CB8AC3E}">
        <p14:creationId xmlns:p14="http://schemas.microsoft.com/office/powerpoint/2010/main" val="4333958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65535"/>
            <a:ext cx="7906072" cy="857250"/>
          </a:xfrm>
        </p:spPr>
        <p:txBody>
          <a:bodyPr>
            <a:normAutofit/>
          </a:bodyPr>
          <a:lstStyle/>
          <a:p>
            <a:pPr algn="l"/>
            <a:r>
              <a:rPr lang="fr-BE" sz="2000" b="1" dirty="0" smtClean="0">
                <a:latin typeface="Verdana"/>
                <a:cs typeface="Verdana"/>
              </a:rPr>
              <a:t>Vers une gestion active de son épargne?</a:t>
            </a:r>
            <a:endParaRPr lang="fr-BE" sz="2000" b="1" dirty="0">
              <a:latin typeface="Verdana"/>
              <a:cs typeface="Verdana"/>
            </a:endParaRPr>
          </a:p>
        </p:txBody>
      </p:sp>
      <p:sp>
        <p:nvSpPr>
          <p:cNvPr id="3" name="Content Placeholder 2"/>
          <p:cNvSpPr>
            <a:spLocks noGrp="1"/>
          </p:cNvSpPr>
          <p:nvPr>
            <p:ph idx="1"/>
          </p:nvPr>
        </p:nvSpPr>
        <p:spPr/>
        <p:txBody>
          <a:bodyPr/>
          <a:lstStyle/>
          <a:p>
            <a:endParaRPr lang="en-US" sz="1600" b="1" dirty="0" smtClean="0">
              <a:latin typeface="Verdana"/>
              <a:cs typeface="Verdana"/>
            </a:endParaRPr>
          </a:p>
          <a:p>
            <a:r>
              <a:rPr lang="fr-BE" sz="1600" b="1" dirty="0" smtClean="0">
                <a:latin typeface="Verdana"/>
                <a:cs typeface="Verdana"/>
              </a:rPr>
              <a:t>Les épargnants se réfèrent-ils à la bonne définition du risque?</a:t>
            </a:r>
          </a:p>
          <a:p>
            <a:endParaRPr lang="fr-BE" sz="1600" dirty="0" smtClean="0">
              <a:latin typeface="Verdana"/>
              <a:cs typeface="Verdana"/>
            </a:endParaRPr>
          </a:p>
          <a:p>
            <a:r>
              <a:rPr lang="fr-BE" sz="1600" dirty="0" smtClean="0">
                <a:latin typeface="Verdana"/>
                <a:cs typeface="Verdana"/>
              </a:rPr>
              <a:t>La théorie financière nous dit de diversifier les risques</a:t>
            </a:r>
          </a:p>
          <a:p>
            <a:endParaRPr lang="fr-BE" sz="1600" dirty="0" smtClean="0">
              <a:latin typeface="Verdana"/>
              <a:cs typeface="Verdana"/>
            </a:endParaRPr>
          </a:p>
          <a:p>
            <a:r>
              <a:rPr lang="fr-BE" sz="1600" dirty="0" smtClean="0">
                <a:latin typeface="Verdana"/>
                <a:cs typeface="Verdana"/>
              </a:rPr>
              <a:t>L’horizon d’investissement est un autre point essentiel de la gestion de portefeuille</a:t>
            </a:r>
            <a:endParaRPr lang="fr-BE" sz="1600" dirty="0">
              <a:latin typeface="Verdana"/>
              <a:cs typeface="Verdana"/>
            </a:endParaRPr>
          </a:p>
        </p:txBody>
      </p:sp>
      <p:pic>
        <p:nvPicPr>
          <p:cNvPr id="4" name="Picture 3" descr="HEC-UL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443958"/>
            <a:ext cx="1465233" cy="610883"/>
          </a:xfrm>
          <a:prstGeom prst="rect">
            <a:avLst/>
          </a:prstGeom>
        </p:spPr>
      </p:pic>
    </p:spTree>
    <p:extLst>
      <p:ext uri="{BB962C8B-B14F-4D97-AF65-F5344CB8AC3E}">
        <p14:creationId xmlns:p14="http://schemas.microsoft.com/office/powerpoint/2010/main" val="39409984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5" y="465516"/>
            <a:ext cx="8724463" cy="857250"/>
          </a:xfrm>
        </p:spPr>
        <p:txBody>
          <a:bodyPr>
            <a:noAutofit/>
          </a:bodyPr>
          <a:lstStyle/>
          <a:p>
            <a:pPr algn="l"/>
            <a:r>
              <a:rPr lang="fr-BE" sz="2000" b="1" dirty="0" smtClean="0">
                <a:latin typeface="Verdana"/>
                <a:cs typeface="Verdana"/>
              </a:rPr>
              <a:t>Les épargnants se réfèrent-ils à la bonne définition du risque?</a:t>
            </a:r>
            <a:endParaRPr lang="fr-BE" sz="2000" b="1" dirty="0">
              <a:latin typeface="Verdana"/>
              <a:cs typeface="Verdana"/>
            </a:endParaRPr>
          </a:p>
        </p:txBody>
      </p:sp>
      <p:sp>
        <p:nvSpPr>
          <p:cNvPr id="3" name="Content Placeholder 2"/>
          <p:cNvSpPr>
            <a:spLocks noGrp="1"/>
          </p:cNvSpPr>
          <p:nvPr>
            <p:ph idx="1"/>
          </p:nvPr>
        </p:nvSpPr>
        <p:spPr>
          <a:xfrm>
            <a:off x="0" y="1347614"/>
            <a:ext cx="8820472" cy="3394472"/>
          </a:xfrm>
        </p:spPr>
        <p:txBody>
          <a:bodyPr>
            <a:normAutofit/>
          </a:bodyPr>
          <a:lstStyle/>
          <a:p>
            <a:pPr marL="0" indent="0">
              <a:buNone/>
            </a:pPr>
            <a:r>
              <a:rPr lang="en-US" sz="1600" dirty="0" smtClean="0">
                <a:latin typeface="Verdana"/>
                <a:cs typeface="Verdana"/>
              </a:rPr>
              <a:t>     </a:t>
            </a:r>
            <a:r>
              <a:rPr lang="fr-BE" sz="1600" dirty="0" smtClean="0">
                <a:latin typeface="Verdana"/>
                <a:cs typeface="Verdana"/>
              </a:rPr>
              <a:t>“</a:t>
            </a:r>
            <a:r>
              <a:rPr lang="fr-BE" sz="1600" i="1" dirty="0" smtClean="0">
                <a:latin typeface="Verdana"/>
                <a:cs typeface="Verdana"/>
              </a:rPr>
              <a:t>Les obligations d’Etat, un placement sûr et liquide</a:t>
            </a:r>
            <a:r>
              <a:rPr lang="fr-BE" sz="1600" dirty="0" smtClean="0">
                <a:latin typeface="Verdana"/>
                <a:cs typeface="Verdana"/>
              </a:rPr>
              <a:t>? ” </a:t>
            </a:r>
            <a:r>
              <a:rPr lang="fr-BE" sz="1600" i="1" dirty="0" smtClean="0">
                <a:latin typeface="Verdana"/>
                <a:cs typeface="Verdana"/>
              </a:rPr>
              <a:t>Vrai ou faux?</a:t>
            </a:r>
          </a:p>
          <a:p>
            <a:pPr marL="0" indent="0">
              <a:buNone/>
            </a:pPr>
            <a:endParaRPr lang="en-US" sz="1600" dirty="0">
              <a:latin typeface="Verdana"/>
              <a:cs typeface="Verdana"/>
              <a:sym typeface="Wingdings"/>
            </a:endParaRPr>
          </a:p>
        </p:txBody>
      </p:sp>
      <p:graphicFrame>
        <p:nvGraphicFramePr>
          <p:cNvPr id="4" name="Chart 3"/>
          <p:cNvGraphicFramePr>
            <a:graphicFrameLocks/>
          </p:cNvGraphicFramePr>
          <p:nvPr>
            <p:extLst>
              <p:ext uri="{D42A27DB-BD31-4B8C-83A1-F6EECF244321}">
                <p14:modId xmlns:p14="http://schemas.microsoft.com/office/powerpoint/2010/main" val="475096964"/>
              </p:ext>
            </p:extLst>
          </p:nvPr>
        </p:nvGraphicFramePr>
        <p:xfrm>
          <a:off x="395536" y="1203598"/>
          <a:ext cx="8401539" cy="3494759"/>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HEC-ULG-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4532617"/>
            <a:ext cx="1465233" cy="610883"/>
          </a:xfrm>
          <a:prstGeom prst="rect">
            <a:avLst/>
          </a:prstGeom>
        </p:spPr>
      </p:pic>
    </p:spTree>
    <p:extLst>
      <p:ext uri="{BB962C8B-B14F-4D97-AF65-F5344CB8AC3E}">
        <p14:creationId xmlns:p14="http://schemas.microsoft.com/office/powerpoint/2010/main" val="18548335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65535"/>
            <a:ext cx="7906072" cy="857250"/>
          </a:xfrm>
        </p:spPr>
        <p:txBody>
          <a:bodyPr>
            <a:normAutofit/>
          </a:bodyPr>
          <a:lstStyle/>
          <a:p>
            <a:pPr algn="l"/>
            <a:r>
              <a:rPr lang="fr-BE" sz="2000" b="1" dirty="0" smtClean="0">
                <a:latin typeface="Verdana"/>
                <a:cs typeface="Verdana"/>
              </a:rPr>
              <a:t>Vers une gestion active de son épargne?</a:t>
            </a:r>
            <a:endParaRPr lang="fr-BE" sz="2000" b="1" dirty="0">
              <a:latin typeface="Verdana"/>
              <a:cs typeface="Verdana"/>
            </a:endParaRPr>
          </a:p>
        </p:txBody>
      </p:sp>
      <p:sp>
        <p:nvSpPr>
          <p:cNvPr id="3" name="Content Placeholder 2"/>
          <p:cNvSpPr>
            <a:spLocks noGrp="1"/>
          </p:cNvSpPr>
          <p:nvPr>
            <p:ph idx="1"/>
          </p:nvPr>
        </p:nvSpPr>
        <p:spPr/>
        <p:txBody>
          <a:bodyPr/>
          <a:lstStyle/>
          <a:p>
            <a:endParaRPr lang="en-US" sz="1600" dirty="0" smtClean="0">
              <a:latin typeface="Verdana"/>
              <a:cs typeface="Verdana"/>
            </a:endParaRPr>
          </a:p>
          <a:p>
            <a:r>
              <a:rPr lang="fr-BE" sz="1600" dirty="0" smtClean="0">
                <a:latin typeface="Verdana"/>
                <a:cs typeface="Verdana"/>
              </a:rPr>
              <a:t>Les épargnants se réfèrent-ils la bonne définition du risque?</a:t>
            </a:r>
          </a:p>
          <a:p>
            <a:endParaRPr lang="fr-BE" sz="1600" b="1" dirty="0" smtClean="0">
              <a:latin typeface="Verdana"/>
              <a:cs typeface="Verdana"/>
            </a:endParaRPr>
          </a:p>
          <a:p>
            <a:r>
              <a:rPr lang="fr-BE" sz="1600" b="1" dirty="0" smtClean="0">
                <a:latin typeface="Verdana"/>
                <a:cs typeface="Verdana"/>
              </a:rPr>
              <a:t>La théorie financière nous dit de diversifier les risques</a:t>
            </a:r>
          </a:p>
          <a:p>
            <a:endParaRPr lang="fr-BE" sz="1600" dirty="0" smtClean="0">
              <a:latin typeface="Verdana"/>
              <a:cs typeface="Verdana"/>
            </a:endParaRPr>
          </a:p>
          <a:p>
            <a:r>
              <a:rPr lang="fr-BE" sz="1600" dirty="0" smtClean="0">
                <a:latin typeface="Verdana"/>
                <a:cs typeface="Verdana"/>
              </a:rPr>
              <a:t>L’horizon d’investissement est un autre point essentiel de la gestion de portefeuille</a:t>
            </a:r>
            <a:endParaRPr lang="fr-BE" sz="1600" dirty="0">
              <a:latin typeface="Verdana"/>
              <a:cs typeface="Verdana"/>
            </a:endParaRPr>
          </a:p>
        </p:txBody>
      </p:sp>
      <p:pic>
        <p:nvPicPr>
          <p:cNvPr id="4" name="Picture 3" descr="HEC-UL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443958"/>
            <a:ext cx="1465233" cy="610883"/>
          </a:xfrm>
          <a:prstGeom prst="rect">
            <a:avLst/>
          </a:prstGeom>
        </p:spPr>
      </p:pic>
    </p:spTree>
    <p:extLst>
      <p:ext uri="{BB962C8B-B14F-4D97-AF65-F5344CB8AC3E}">
        <p14:creationId xmlns:p14="http://schemas.microsoft.com/office/powerpoint/2010/main" val="15426229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65535"/>
            <a:ext cx="7834064" cy="857250"/>
          </a:xfrm>
        </p:spPr>
        <p:txBody>
          <a:bodyPr/>
          <a:lstStyle/>
          <a:p>
            <a:pPr algn="l"/>
            <a:r>
              <a:rPr lang="fr-BE" sz="2000" b="1" dirty="0">
                <a:latin typeface="Verdana"/>
                <a:cs typeface="Verdana"/>
              </a:rPr>
              <a:t>Diversifier? Pourquoi?</a:t>
            </a:r>
            <a:endParaRPr lang="en-US" sz="2000" dirty="0"/>
          </a:p>
        </p:txBody>
      </p:sp>
      <p:sp>
        <p:nvSpPr>
          <p:cNvPr id="3" name="Content Placeholder 2"/>
          <p:cNvSpPr>
            <a:spLocks noGrp="1"/>
          </p:cNvSpPr>
          <p:nvPr>
            <p:ph idx="1"/>
          </p:nvPr>
        </p:nvSpPr>
        <p:spPr/>
        <p:txBody>
          <a:bodyPr>
            <a:normAutofit/>
          </a:bodyPr>
          <a:lstStyle/>
          <a:p>
            <a:pPr marL="0" indent="0">
              <a:buNone/>
            </a:pPr>
            <a:r>
              <a:rPr lang="fr-BE" sz="1600" dirty="0" smtClean="0">
                <a:latin typeface="Verdana"/>
                <a:cs typeface="Verdana"/>
              </a:rPr>
              <a:t>“</a:t>
            </a:r>
            <a:r>
              <a:rPr lang="fr-BE" sz="1600" i="1" dirty="0" smtClean="0">
                <a:latin typeface="Verdana"/>
                <a:cs typeface="Verdana"/>
              </a:rPr>
              <a:t>Je diversifie mon épargne en investissant dans plusieurs banques.</a:t>
            </a:r>
            <a:r>
              <a:rPr lang="fr-BE" sz="1600" dirty="0" smtClean="0">
                <a:latin typeface="Verdana"/>
                <a:cs typeface="Verdana"/>
              </a:rPr>
              <a:t>” </a:t>
            </a:r>
            <a:br>
              <a:rPr lang="fr-BE" sz="1600" dirty="0" smtClean="0">
                <a:latin typeface="Verdana"/>
                <a:cs typeface="Verdana"/>
              </a:rPr>
            </a:br>
            <a:r>
              <a:rPr lang="fr-BE" sz="1600" i="1" dirty="0" smtClean="0">
                <a:latin typeface="Verdana"/>
                <a:cs typeface="Verdana"/>
              </a:rPr>
              <a:t>Vrai ou faux?</a:t>
            </a:r>
          </a:p>
          <a:p>
            <a:pPr marL="0" indent="0">
              <a:buNone/>
            </a:pPr>
            <a:r>
              <a:rPr lang="fr-BE" sz="1600" dirty="0" smtClean="0">
                <a:latin typeface="Verdana"/>
                <a:cs typeface="Verdana"/>
              </a:rPr>
              <a:t/>
            </a:r>
            <a:br>
              <a:rPr lang="fr-BE" sz="1600" dirty="0" smtClean="0">
                <a:latin typeface="Verdana"/>
                <a:cs typeface="Verdana"/>
              </a:rPr>
            </a:br>
            <a:r>
              <a:rPr lang="fr-BE" sz="1600" dirty="0" smtClean="0">
                <a:latin typeface="Verdana"/>
                <a:cs typeface="Verdana"/>
              </a:rPr>
              <a:t>Prenons successivement l’exemple d’un investisseur qui aurait investi l’ensemble de son épargne dans un secteur, disons le secteur de la chimie, et puis d’un autre investisseur qui aurait réparti (“diversifié”?) son portefeuille dans différents secteurs du marché mondial</a:t>
            </a:r>
            <a:endParaRPr lang="fr-BE" sz="1600" dirty="0">
              <a:latin typeface="Verdana"/>
              <a:cs typeface="Verdana"/>
            </a:endParaRPr>
          </a:p>
        </p:txBody>
      </p:sp>
      <p:pic>
        <p:nvPicPr>
          <p:cNvPr id="4" name="Picture 3" descr="HEC-UL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443958"/>
            <a:ext cx="1465233" cy="610883"/>
          </a:xfrm>
          <a:prstGeom prst="rect">
            <a:avLst/>
          </a:prstGeom>
        </p:spPr>
      </p:pic>
    </p:spTree>
    <p:extLst>
      <p:ext uri="{BB962C8B-B14F-4D97-AF65-F5344CB8AC3E}">
        <p14:creationId xmlns:p14="http://schemas.microsoft.com/office/powerpoint/2010/main" val="35572648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65535"/>
            <a:ext cx="7906072" cy="857250"/>
          </a:xfrm>
        </p:spPr>
        <p:txBody>
          <a:bodyPr/>
          <a:lstStyle/>
          <a:p>
            <a:pPr algn="l"/>
            <a:r>
              <a:rPr lang="fr-BE" sz="2000" b="1" dirty="0">
                <a:latin typeface="Verdana"/>
                <a:cs typeface="Verdana"/>
              </a:rPr>
              <a:t>Diversifier? Pourquoi</a:t>
            </a:r>
            <a:r>
              <a:rPr lang="fr-BE" sz="2000" b="1" dirty="0" smtClean="0">
                <a:latin typeface="Verdana"/>
                <a:cs typeface="Verdana"/>
              </a:rPr>
              <a:t>?</a:t>
            </a:r>
            <a:endParaRPr lang="en-US" sz="2000" dirty="0"/>
          </a:p>
        </p:txBody>
      </p:sp>
      <p:sp>
        <p:nvSpPr>
          <p:cNvPr id="3" name="Content Placeholder 2"/>
          <p:cNvSpPr>
            <a:spLocks noGrp="1"/>
          </p:cNvSpPr>
          <p:nvPr>
            <p:ph idx="1"/>
          </p:nvPr>
        </p:nvSpPr>
        <p:spPr>
          <a:xfrm>
            <a:off x="373221" y="1063229"/>
            <a:ext cx="8229600" cy="3394472"/>
          </a:xfrm>
        </p:spPr>
        <p:txBody>
          <a:bodyPr>
            <a:normAutofit/>
          </a:bodyPr>
          <a:lstStyle/>
          <a:p>
            <a:pPr marL="0" indent="0">
              <a:buNone/>
            </a:pPr>
            <a:r>
              <a:rPr lang="fr-BE" sz="1600" i="1" dirty="0" smtClean="0">
                <a:latin typeface="Verdana"/>
                <a:cs typeface="Verdana"/>
              </a:rPr>
              <a:t>Rendements cumulés du secteur de la chimie</a:t>
            </a:r>
            <a:endParaRPr lang="fr-BE" sz="1600" i="1" dirty="0">
              <a:latin typeface="Verdana"/>
              <a:cs typeface="Verdana"/>
            </a:endParaRPr>
          </a:p>
        </p:txBody>
      </p:sp>
      <p:pic>
        <p:nvPicPr>
          <p:cNvPr id="6" name="Picture 5" descr="HEC-UL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443958"/>
            <a:ext cx="1465233" cy="610883"/>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237403760"/>
              </p:ext>
            </p:extLst>
          </p:nvPr>
        </p:nvGraphicFramePr>
        <p:xfrm>
          <a:off x="464139" y="1779662"/>
          <a:ext cx="8658944" cy="30017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86024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65535"/>
            <a:ext cx="7906072" cy="857250"/>
          </a:xfrm>
        </p:spPr>
        <p:txBody>
          <a:bodyPr/>
          <a:lstStyle/>
          <a:p>
            <a:pPr algn="l"/>
            <a:r>
              <a:rPr lang="fr-BE" sz="2000" b="1" dirty="0">
                <a:latin typeface="Verdana"/>
                <a:cs typeface="Verdana"/>
              </a:rPr>
              <a:t>Diversifier? Pourquoi</a:t>
            </a:r>
            <a:r>
              <a:rPr lang="fr-BE" sz="2000" b="1" dirty="0" smtClean="0">
                <a:latin typeface="Verdana"/>
                <a:cs typeface="Verdana"/>
              </a:rPr>
              <a:t>?</a:t>
            </a:r>
            <a:endParaRPr lang="en-US" sz="2000" dirty="0"/>
          </a:p>
        </p:txBody>
      </p:sp>
      <p:sp>
        <p:nvSpPr>
          <p:cNvPr id="3" name="Content Placeholder 2"/>
          <p:cNvSpPr>
            <a:spLocks noGrp="1"/>
          </p:cNvSpPr>
          <p:nvPr>
            <p:ph idx="1"/>
          </p:nvPr>
        </p:nvSpPr>
        <p:spPr>
          <a:xfrm>
            <a:off x="373221" y="1063229"/>
            <a:ext cx="8229600" cy="3394472"/>
          </a:xfrm>
        </p:spPr>
        <p:txBody>
          <a:bodyPr>
            <a:normAutofit/>
          </a:bodyPr>
          <a:lstStyle/>
          <a:p>
            <a:pPr marL="0" indent="0">
              <a:buNone/>
            </a:pPr>
            <a:r>
              <a:rPr lang="fr-BE" sz="1600" i="1" dirty="0" smtClean="0">
                <a:latin typeface="Verdana"/>
                <a:cs typeface="Verdana"/>
              </a:rPr>
              <a:t>Rendements cumulés du secteur de la chimie</a:t>
            </a:r>
            <a:endParaRPr lang="fr-BE" sz="1600" i="1" dirty="0">
              <a:latin typeface="Verdana"/>
              <a:cs typeface="Verdana"/>
            </a:endParaRPr>
          </a:p>
        </p:txBody>
      </p:sp>
      <p:pic>
        <p:nvPicPr>
          <p:cNvPr id="6" name="Picture 5" descr="HEC-UL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443958"/>
            <a:ext cx="1465233" cy="610883"/>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2342051766"/>
              </p:ext>
            </p:extLst>
          </p:nvPr>
        </p:nvGraphicFramePr>
        <p:xfrm>
          <a:off x="464139" y="1779662"/>
          <a:ext cx="8658944" cy="30017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45073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65534"/>
            <a:ext cx="7906072" cy="954087"/>
          </a:xfrm>
        </p:spPr>
        <p:txBody>
          <a:bodyPr/>
          <a:lstStyle/>
          <a:p>
            <a:pPr algn="l"/>
            <a:r>
              <a:rPr lang="fr-BE" sz="2000" b="1" dirty="0">
                <a:latin typeface="Verdana"/>
                <a:cs typeface="Verdana"/>
              </a:rPr>
              <a:t>Diversifier? Pourquoi?</a:t>
            </a:r>
            <a:endParaRPr lang="en-US" sz="2000" dirty="0"/>
          </a:p>
        </p:txBody>
      </p:sp>
      <p:sp>
        <p:nvSpPr>
          <p:cNvPr id="3" name="Content Placeholder 2"/>
          <p:cNvSpPr>
            <a:spLocks noGrp="1"/>
          </p:cNvSpPr>
          <p:nvPr>
            <p:ph idx="1"/>
          </p:nvPr>
        </p:nvSpPr>
        <p:spPr>
          <a:xfrm>
            <a:off x="323515" y="1119638"/>
            <a:ext cx="8229600" cy="3394472"/>
          </a:xfrm>
        </p:spPr>
        <p:txBody>
          <a:bodyPr/>
          <a:lstStyle/>
          <a:p>
            <a:pPr marL="0" indent="0">
              <a:buNone/>
            </a:pPr>
            <a:r>
              <a:rPr lang="fr-BE" sz="1600" i="1" dirty="0" smtClean="0">
                <a:latin typeface="Verdana"/>
                <a:cs typeface="Verdana"/>
              </a:rPr>
              <a:t>Diversifier au travers des secteurs</a:t>
            </a:r>
            <a:endParaRPr lang="fr-BE" sz="1600" i="1" dirty="0">
              <a:latin typeface="Verdana"/>
              <a:cs typeface="Verdana"/>
            </a:endParaRPr>
          </a:p>
        </p:txBody>
      </p:sp>
      <p:pic>
        <p:nvPicPr>
          <p:cNvPr id="4" name="Picture 3" descr="Capture d’écran 2015-09-27 à 12.38.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707654"/>
            <a:ext cx="7992888" cy="2200347"/>
          </a:xfrm>
          <a:prstGeom prst="rect">
            <a:avLst/>
          </a:prstGeom>
        </p:spPr>
      </p:pic>
      <p:pic>
        <p:nvPicPr>
          <p:cNvPr id="8" name="Picture 7" descr="HEC-ULG-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4443958"/>
            <a:ext cx="1465233" cy="610883"/>
          </a:xfrm>
          <a:prstGeom prst="rect">
            <a:avLst/>
          </a:prstGeom>
        </p:spPr>
      </p:pic>
      <p:sp>
        <p:nvSpPr>
          <p:cNvPr id="9" name="TextBox 8"/>
          <p:cNvSpPr txBox="1"/>
          <p:nvPr/>
        </p:nvSpPr>
        <p:spPr>
          <a:xfrm>
            <a:off x="683568" y="3939902"/>
            <a:ext cx="1415772" cy="261610"/>
          </a:xfrm>
          <a:prstGeom prst="rect">
            <a:avLst/>
          </a:prstGeom>
          <a:noFill/>
        </p:spPr>
        <p:txBody>
          <a:bodyPr wrap="none" rtlCol="0">
            <a:spAutoFit/>
          </a:bodyPr>
          <a:lstStyle/>
          <a:p>
            <a:r>
              <a:rPr lang="en-US" sz="1100" dirty="0" smtClean="0">
                <a:latin typeface="Verdana"/>
                <a:cs typeface="Verdana"/>
              </a:rPr>
              <a:t>Source: FACTSET</a:t>
            </a:r>
            <a:endParaRPr lang="en-US" sz="1100" dirty="0">
              <a:latin typeface="Verdana"/>
              <a:cs typeface="Verdana"/>
            </a:endParaRPr>
          </a:p>
        </p:txBody>
      </p:sp>
    </p:spTree>
    <p:extLst>
      <p:ext uri="{BB962C8B-B14F-4D97-AF65-F5344CB8AC3E}">
        <p14:creationId xmlns:p14="http://schemas.microsoft.com/office/powerpoint/2010/main" val="5865235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normAutofit fontScale="92500"/>
          </a:bodyPr>
          <a:lstStyle/>
          <a:p>
            <a:pPr>
              <a:buAutoNum type="arabicPeriod"/>
            </a:pPr>
            <a:r>
              <a:rPr lang="fr-BE" dirty="0" smtClean="0"/>
              <a:t>Introduction: “Pourquoi un Observatoire de l’épargne? Quels en sont les résultats?” par Xavier Falla, Directeur Général – Marché des Particuliers de CBC</a:t>
            </a:r>
            <a:br>
              <a:rPr lang="fr-BE" dirty="0" smtClean="0"/>
            </a:br>
            <a:endParaRPr lang="fr-BE" dirty="0" smtClean="0"/>
          </a:p>
          <a:p>
            <a:pPr>
              <a:buAutoNum type="arabicPeriod"/>
            </a:pPr>
            <a:r>
              <a:rPr lang="fr-BE" dirty="0" smtClean="0"/>
              <a:t>Eclairages macro-économiques par Marie Lambert – Professeur à HEC - Ecole de gestion de l’Université de Liège</a:t>
            </a:r>
            <a:br>
              <a:rPr lang="fr-BE" dirty="0" smtClean="0"/>
            </a:br>
            <a:endParaRPr lang="fr-BE" dirty="0" smtClean="0"/>
          </a:p>
          <a:p>
            <a:pPr>
              <a:buAutoNum type="arabicPeriod"/>
            </a:pPr>
            <a:r>
              <a:rPr lang="fr-BE" dirty="0" smtClean="0"/>
              <a:t>Présentation d’une gamme de produits inédite sur le marché Belge par Olivier Morel, Directeur Général – Ligne Financière de CBC</a:t>
            </a:r>
            <a:br>
              <a:rPr lang="fr-BE" dirty="0" smtClean="0"/>
            </a:br>
            <a:endParaRPr lang="fr-BE" dirty="0" smtClean="0"/>
          </a:p>
          <a:p>
            <a:pPr>
              <a:buAutoNum type="arabicPeriod"/>
            </a:pPr>
            <a:r>
              <a:rPr lang="fr-BE" dirty="0" smtClean="0"/>
              <a:t>Conclusion: “Comment diversifier correctement?” par Xavier Falla, Directeur Général – Marché des Particuliers de </a:t>
            </a:r>
            <a:r>
              <a:rPr lang="fr-BE" dirty="0" smtClean="0"/>
              <a:t>CBC</a:t>
            </a:r>
          </a:p>
          <a:p>
            <a:pPr>
              <a:buAutoNum type="arabicPeriod"/>
            </a:pPr>
            <a:endParaRPr lang="fr-BE" dirty="0" smtClean="0"/>
          </a:p>
          <a:p>
            <a:pPr>
              <a:buAutoNum type="arabicPeriod"/>
            </a:pPr>
            <a:r>
              <a:rPr lang="fr-BE" dirty="0" smtClean="0"/>
              <a:t>Questions/réponses</a:t>
            </a:r>
            <a:endParaRPr lang="fr-BE" dirty="0" smtClean="0"/>
          </a:p>
          <a:p>
            <a:pPr marL="0" indent="0"/>
            <a:endParaRPr lang="en-US" dirty="0"/>
          </a:p>
        </p:txBody>
      </p:sp>
      <p:sp>
        <p:nvSpPr>
          <p:cNvPr id="3" name="Title 2"/>
          <p:cNvSpPr>
            <a:spLocks noGrp="1"/>
          </p:cNvSpPr>
          <p:nvPr>
            <p:ph type="title"/>
          </p:nvPr>
        </p:nvSpPr>
        <p:spPr/>
        <p:txBody>
          <a:bodyPr/>
          <a:lstStyle/>
          <a:p>
            <a:r>
              <a:rPr lang="fr-BE" dirty="0" smtClean="0"/>
              <a:t>Agenda</a:t>
            </a:r>
            <a:endParaRPr lang="fr-BE" dirty="0"/>
          </a:p>
        </p:txBody>
      </p:sp>
      <p:sp>
        <p:nvSpPr>
          <p:cNvPr id="4" name="Slide Number Placeholder 3"/>
          <p:cNvSpPr>
            <a:spLocks noGrp="1"/>
          </p:cNvSpPr>
          <p:nvPr>
            <p:ph type="sldNum" sz="quarter" idx="4"/>
          </p:nvPr>
        </p:nvSpPr>
        <p:spPr/>
        <p:txBody>
          <a:bodyPr/>
          <a:lstStyle/>
          <a:p>
            <a:pPr>
              <a:defRPr/>
            </a:pPr>
            <a:endParaRPr lang="nl-BE" dirty="0"/>
          </a:p>
        </p:txBody>
      </p:sp>
      <p:sp>
        <p:nvSpPr>
          <p:cNvPr id="5" name="TextBox 4"/>
          <p:cNvSpPr txBox="1"/>
          <p:nvPr/>
        </p:nvSpPr>
        <p:spPr>
          <a:xfrm>
            <a:off x="8702791" y="4781611"/>
            <a:ext cx="184666" cy="369332"/>
          </a:xfrm>
          <a:prstGeom prst="rect">
            <a:avLst/>
          </a:prstGeom>
          <a:noFill/>
        </p:spPr>
        <p:txBody>
          <a:bodyPr wrap="none" rtlCol="0">
            <a:spAutoFit/>
          </a:bodyPr>
          <a:lstStyle/>
          <a:p>
            <a:endParaRPr lang="en-US" dirty="0"/>
          </a:p>
        </p:txBody>
      </p:sp>
      <p:sp>
        <p:nvSpPr>
          <p:cNvPr id="7" name="TextBox 6"/>
          <p:cNvSpPr txBox="1"/>
          <p:nvPr/>
        </p:nvSpPr>
        <p:spPr>
          <a:xfrm>
            <a:off x="8226565" y="4800289"/>
            <a:ext cx="184666" cy="369332"/>
          </a:xfrm>
          <a:prstGeom prst="rect">
            <a:avLst/>
          </a:prstGeom>
          <a:noFill/>
        </p:spPr>
        <p:txBody>
          <a:bodyPr wrap="none" rtlCol="0">
            <a:spAutoFit/>
          </a:bodyPr>
          <a:lstStyle/>
          <a:p>
            <a:endParaRPr lang="en-US" dirty="0"/>
          </a:p>
        </p:txBody>
      </p:sp>
      <p:pic>
        <p:nvPicPr>
          <p:cNvPr id="9" name="Picture 8" descr="CBC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8984" y="4617223"/>
            <a:ext cx="460991" cy="360352"/>
          </a:xfrm>
          <a:prstGeom prst="rect">
            <a:avLst/>
          </a:prstGeom>
        </p:spPr>
      </p:pic>
    </p:spTree>
    <p:extLst>
      <p:ext uri="{BB962C8B-B14F-4D97-AF65-F5344CB8AC3E}">
        <p14:creationId xmlns:p14="http://schemas.microsoft.com/office/powerpoint/2010/main" val="11427548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55526"/>
            <a:ext cx="8050088" cy="857250"/>
          </a:xfrm>
        </p:spPr>
        <p:txBody>
          <a:bodyPr>
            <a:normAutofit/>
          </a:bodyPr>
          <a:lstStyle/>
          <a:p>
            <a:pPr algn="l"/>
            <a:r>
              <a:rPr lang="fr-BE" sz="2000" b="1" dirty="0" smtClean="0">
                <a:latin typeface="Verdana"/>
                <a:cs typeface="Verdana"/>
              </a:rPr>
              <a:t>Vers une gestion active de son épargne?</a:t>
            </a:r>
            <a:endParaRPr lang="fr-BE" sz="2000" b="1" dirty="0">
              <a:latin typeface="Verdana"/>
              <a:cs typeface="Verdana"/>
            </a:endParaRPr>
          </a:p>
        </p:txBody>
      </p:sp>
      <p:sp>
        <p:nvSpPr>
          <p:cNvPr id="3" name="Content Placeholder 2"/>
          <p:cNvSpPr>
            <a:spLocks noGrp="1"/>
          </p:cNvSpPr>
          <p:nvPr>
            <p:ph idx="1"/>
          </p:nvPr>
        </p:nvSpPr>
        <p:spPr/>
        <p:txBody>
          <a:bodyPr/>
          <a:lstStyle/>
          <a:p>
            <a:endParaRPr lang="en-US" sz="1600" dirty="0" smtClean="0">
              <a:latin typeface="Verdana"/>
              <a:cs typeface="Verdana"/>
            </a:endParaRPr>
          </a:p>
          <a:p>
            <a:r>
              <a:rPr lang="fr-BE" sz="1600" dirty="0" smtClean="0">
                <a:latin typeface="Verdana"/>
                <a:cs typeface="Verdana"/>
              </a:rPr>
              <a:t>Les épargnants se réfèrent-ils à la bonne définition du risque?</a:t>
            </a:r>
          </a:p>
          <a:p>
            <a:endParaRPr lang="fr-BE" sz="1600" dirty="0" smtClean="0">
              <a:latin typeface="Verdana"/>
              <a:cs typeface="Verdana"/>
            </a:endParaRPr>
          </a:p>
          <a:p>
            <a:r>
              <a:rPr lang="fr-BE" sz="1600" dirty="0" smtClean="0">
                <a:latin typeface="Verdana"/>
                <a:cs typeface="Verdana"/>
              </a:rPr>
              <a:t>La théorie financière nous dit de diversifier les risques</a:t>
            </a:r>
          </a:p>
          <a:p>
            <a:endParaRPr lang="fr-BE" sz="1600" b="1" dirty="0" smtClean="0">
              <a:latin typeface="Verdana"/>
              <a:cs typeface="Verdana"/>
            </a:endParaRPr>
          </a:p>
          <a:p>
            <a:r>
              <a:rPr lang="fr-BE" sz="1600" b="1" dirty="0" smtClean="0">
                <a:latin typeface="Verdana"/>
                <a:cs typeface="Verdana"/>
              </a:rPr>
              <a:t>L’horizon d’investissement est un autre point essentiel de la gestion de portefeuille</a:t>
            </a:r>
            <a:endParaRPr lang="fr-BE" sz="1600" b="1" dirty="0">
              <a:latin typeface="Verdana"/>
              <a:cs typeface="Verdana"/>
            </a:endParaRPr>
          </a:p>
        </p:txBody>
      </p:sp>
      <p:pic>
        <p:nvPicPr>
          <p:cNvPr id="4" name="Picture 3" descr="HEC-UL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4443958"/>
            <a:ext cx="1465233" cy="610883"/>
          </a:xfrm>
          <a:prstGeom prst="rect">
            <a:avLst/>
          </a:prstGeom>
        </p:spPr>
      </p:pic>
    </p:spTree>
    <p:extLst>
      <p:ext uri="{BB962C8B-B14F-4D97-AF65-F5344CB8AC3E}">
        <p14:creationId xmlns:p14="http://schemas.microsoft.com/office/powerpoint/2010/main" val="33248975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65535"/>
            <a:ext cx="7762056" cy="857250"/>
          </a:xfrm>
        </p:spPr>
        <p:txBody>
          <a:bodyPr/>
          <a:lstStyle/>
          <a:p>
            <a:pPr algn="l"/>
            <a:r>
              <a:rPr lang="fr-BE" sz="2000" b="1" dirty="0" smtClean="0">
                <a:latin typeface="Verdana"/>
                <a:cs typeface="Verdana"/>
              </a:rPr>
              <a:t>L’horizon d’investissement</a:t>
            </a:r>
            <a:endParaRPr lang="fr-BE" sz="2000" b="1" dirty="0">
              <a:latin typeface="Verdana"/>
              <a:cs typeface="Verdana"/>
            </a:endParaRPr>
          </a:p>
        </p:txBody>
      </p:sp>
      <p:sp>
        <p:nvSpPr>
          <p:cNvPr id="3" name="Content Placeholder 2"/>
          <p:cNvSpPr>
            <a:spLocks noGrp="1"/>
          </p:cNvSpPr>
          <p:nvPr>
            <p:ph idx="1"/>
          </p:nvPr>
        </p:nvSpPr>
        <p:spPr>
          <a:xfrm>
            <a:off x="457200" y="1200151"/>
            <a:ext cx="8229600" cy="3603848"/>
          </a:xfrm>
        </p:spPr>
        <p:txBody>
          <a:bodyPr>
            <a:noAutofit/>
          </a:bodyPr>
          <a:lstStyle/>
          <a:p>
            <a:r>
              <a:rPr lang="fr-BE" sz="1600" dirty="0" smtClean="0">
                <a:latin typeface="Verdana"/>
                <a:cs typeface="Verdana"/>
              </a:rPr>
              <a:t>“Mapping” entre les objectifs de rentabilité et la durée des investissements</a:t>
            </a:r>
          </a:p>
          <a:p>
            <a:endParaRPr lang="fr-BE" sz="1600" dirty="0" smtClean="0">
              <a:latin typeface="Verdana"/>
              <a:cs typeface="Verdana"/>
            </a:endParaRPr>
          </a:p>
          <a:p>
            <a:pPr lvl="1"/>
            <a:r>
              <a:rPr lang="fr-BE" sz="1600" dirty="0" smtClean="0">
                <a:latin typeface="Verdana"/>
                <a:cs typeface="Verdana"/>
              </a:rPr>
              <a:t>Investir à long terme sur les carnets d’épargne et risque d’érosion monétaire</a:t>
            </a:r>
          </a:p>
          <a:p>
            <a:pPr lvl="1"/>
            <a:r>
              <a:rPr lang="fr-BE" sz="1600" dirty="0" smtClean="0">
                <a:latin typeface="Verdana"/>
                <a:cs typeface="Verdana"/>
              </a:rPr>
              <a:t>Investir à long terme dans des obligations en régime de taux d’intérêt bas et risque de taux d’intérêt</a:t>
            </a:r>
          </a:p>
          <a:p>
            <a:pPr lvl="1"/>
            <a:r>
              <a:rPr lang="fr-BE" sz="1600" dirty="0" smtClean="0">
                <a:latin typeface="Verdana"/>
                <a:cs typeface="Verdana"/>
              </a:rPr>
              <a:t>Investir à court terme en actions et fluctuations à court terme des marchés financiers</a:t>
            </a:r>
          </a:p>
          <a:p>
            <a:pPr lvl="1"/>
            <a:endParaRPr lang="fr-BE" sz="1600" i="1" dirty="0" smtClean="0">
              <a:latin typeface="Verdana"/>
              <a:cs typeface="Verdana"/>
            </a:endParaRPr>
          </a:p>
          <a:p>
            <a:pPr marL="457200" lvl="1" indent="0">
              <a:buNone/>
            </a:pPr>
            <a:r>
              <a:rPr lang="fr-BE" sz="1600" i="1" dirty="0" smtClean="0">
                <a:latin typeface="Verdana"/>
                <a:cs typeface="Verdana"/>
              </a:rPr>
              <a:t>D’un objectif de rentabilité à un objectif de protection du capital: horizon dynamique</a:t>
            </a:r>
          </a:p>
          <a:p>
            <a:pPr marL="457200" lvl="1" indent="0">
              <a:buNone/>
            </a:pPr>
            <a:endParaRPr lang="en-US" sz="2800" dirty="0" smtClean="0"/>
          </a:p>
        </p:txBody>
      </p:sp>
      <p:pic>
        <p:nvPicPr>
          <p:cNvPr id="4" name="Picture 3" descr="HEC-UL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443958"/>
            <a:ext cx="1465233" cy="610883"/>
          </a:xfrm>
          <a:prstGeom prst="rect">
            <a:avLst/>
          </a:prstGeom>
        </p:spPr>
      </p:pic>
    </p:spTree>
    <p:extLst>
      <p:ext uri="{BB962C8B-B14F-4D97-AF65-F5344CB8AC3E}">
        <p14:creationId xmlns:p14="http://schemas.microsoft.com/office/powerpoint/2010/main" val="5636204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83518"/>
            <a:ext cx="7618040" cy="857250"/>
          </a:xfrm>
        </p:spPr>
        <p:txBody>
          <a:bodyPr/>
          <a:lstStyle/>
          <a:p>
            <a:pPr algn="l"/>
            <a:r>
              <a:rPr lang="fr-BE" sz="2000" b="1" dirty="0" smtClean="0">
                <a:latin typeface="Verdana"/>
                <a:cs typeface="Verdana"/>
              </a:rPr>
              <a:t>L’horizon d’investissement</a:t>
            </a:r>
            <a:endParaRPr lang="fr-BE" sz="2000" b="1" dirty="0">
              <a:latin typeface="Verdana"/>
              <a:cs typeface="Verdana"/>
            </a:endParaRPr>
          </a:p>
        </p:txBody>
      </p:sp>
      <p:sp>
        <p:nvSpPr>
          <p:cNvPr id="3" name="Content Placeholder 2"/>
          <p:cNvSpPr>
            <a:spLocks noGrp="1"/>
          </p:cNvSpPr>
          <p:nvPr>
            <p:ph idx="1"/>
          </p:nvPr>
        </p:nvSpPr>
        <p:spPr>
          <a:xfrm>
            <a:off x="457200" y="1197142"/>
            <a:ext cx="8229600" cy="3394472"/>
          </a:xfrm>
        </p:spPr>
        <p:txBody>
          <a:bodyPr/>
          <a:lstStyle/>
          <a:p>
            <a:pPr marL="0" indent="0">
              <a:buNone/>
            </a:pPr>
            <a:r>
              <a:rPr lang="en-US" sz="1600" i="1" dirty="0" err="1" smtClean="0">
                <a:latin typeface="Verdana"/>
                <a:cs typeface="Verdana"/>
              </a:rPr>
              <a:t>Tendance</a:t>
            </a:r>
            <a:r>
              <a:rPr lang="en-US" sz="1600" i="1" dirty="0" smtClean="0">
                <a:latin typeface="Verdana"/>
                <a:cs typeface="Verdana"/>
              </a:rPr>
              <a:t> long </a:t>
            </a:r>
            <a:r>
              <a:rPr lang="en-US" sz="1600" i="1" dirty="0" err="1">
                <a:latin typeface="Verdana"/>
                <a:cs typeface="Verdana"/>
              </a:rPr>
              <a:t>t</a:t>
            </a:r>
            <a:r>
              <a:rPr lang="en-US" sz="1600" i="1" dirty="0" err="1" smtClean="0">
                <a:latin typeface="Verdana"/>
                <a:cs typeface="Verdana"/>
              </a:rPr>
              <a:t>erme</a:t>
            </a:r>
            <a:r>
              <a:rPr lang="en-US" sz="1600" i="1" dirty="0" smtClean="0">
                <a:latin typeface="Verdana"/>
                <a:cs typeface="Verdana"/>
              </a:rPr>
              <a:t> et fluctuations </a:t>
            </a:r>
            <a:r>
              <a:rPr lang="en-US" sz="1600" i="1" dirty="0" err="1" smtClean="0">
                <a:latin typeface="Verdana"/>
                <a:cs typeface="Verdana"/>
              </a:rPr>
              <a:t>à</a:t>
            </a:r>
            <a:r>
              <a:rPr lang="en-US" sz="1600" i="1" dirty="0" smtClean="0">
                <a:latin typeface="Verdana"/>
                <a:cs typeface="Verdana"/>
              </a:rPr>
              <a:t> court </a:t>
            </a:r>
            <a:r>
              <a:rPr lang="en-US" sz="1600" i="1" dirty="0" err="1">
                <a:latin typeface="Verdana"/>
                <a:cs typeface="Verdana"/>
              </a:rPr>
              <a:t>t</a:t>
            </a:r>
            <a:r>
              <a:rPr lang="en-US" sz="1600" i="1" dirty="0" err="1" smtClean="0">
                <a:latin typeface="Verdana"/>
                <a:cs typeface="Verdana"/>
              </a:rPr>
              <a:t>erme</a:t>
            </a:r>
            <a:r>
              <a:rPr lang="en-US" sz="1600" i="1" dirty="0" smtClean="0">
                <a:latin typeface="Verdana"/>
                <a:cs typeface="Verdana"/>
              </a:rPr>
              <a:t> des </a:t>
            </a:r>
            <a:r>
              <a:rPr lang="en-US" sz="1600" i="1" dirty="0" err="1" smtClean="0">
                <a:latin typeface="Verdana"/>
                <a:cs typeface="Verdana"/>
              </a:rPr>
              <a:t>marchés</a:t>
            </a:r>
            <a:r>
              <a:rPr lang="en-US" sz="1600" i="1" dirty="0" smtClean="0">
                <a:latin typeface="Verdana"/>
                <a:cs typeface="Verdana"/>
              </a:rPr>
              <a:t> financiers</a:t>
            </a:r>
            <a:endParaRPr lang="en-US" sz="1600" i="1" dirty="0">
              <a:latin typeface="Verdana"/>
              <a:cs typeface="Verdana"/>
            </a:endParaRPr>
          </a:p>
        </p:txBody>
      </p:sp>
      <p:graphicFrame>
        <p:nvGraphicFramePr>
          <p:cNvPr id="4" name="Chart 3"/>
          <p:cNvGraphicFramePr>
            <a:graphicFrameLocks/>
          </p:cNvGraphicFramePr>
          <p:nvPr>
            <p:extLst>
              <p:ext uri="{D42A27DB-BD31-4B8C-83A1-F6EECF244321}">
                <p14:modId xmlns:p14="http://schemas.microsoft.com/office/powerpoint/2010/main" val="2920914060"/>
              </p:ext>
            </p:extLst>
          </p:nvPr>
        </p:nvGraphicFramePr>
        <p:xfrm>
          <a:off x="395536" y="987574"/>
          <a:ext cx="8324851" cy="35749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HEC-ULG-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4443958"/>
            <a:ext cx="1465233" cy="610883"/>
          </a:xfrm>
          <a:prstGeom prst="rect">
            <a:avLst/>
          </a:prstGeom>
        </p:spPr>
      </p:pic>
    </p:spTree>
    <p:extLst>
      <p:ext uri="{BB962C8B-B14F-4D97-AF65-F5344CB8AC3E}">
        <p14:creationId xmlns:p14="http://schemas.microsoft.com/office/powerpoint/2010/main" val="20994738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65535"/>
            <a:ext cx="7834064" cy="857250"/>
          </a:xfrm>
        </p:spPr>
        <p:txBody>
          <a:bodyPr/>
          <a:lstStyle/>
          <a:p>
            <a:pPr algn="l"/>
            <a:r>
              <a:rPr lang="en-US" sz="2000" b="1" dirty="0" smtClean="0">
                <a:latin typeface="Verdana"/>
                <a:cs typeface="Verdana"/>
              </a:rPr>
              <a:t>Conclusions</a:t>
            </a:r>
            <a:endParaRPr lang="en-US" sz="2000" b="1" dirty="0">
              <a:latin typeface="Verdana"/>
              <a:cs typeface="Verdana"/>
            </a:endParaRPr>
          </a:p>
        </p:txBody>
      </p:sp>
      <p:sp>
        <p:nvSpPr>
          <p:cNvPr id="3" name="Content Placeholder 2"/>
          <p:cNvSpPr>
            <a:spLocks noGrp="1"/>
          </p:cNvSpPr>
          <p:nvPr>
            <p:ph idx="1"/>
          </p:nvPr>
        </p:nvSpPr>
        <p:spPr/>
        <p:txBody>
          <a:bodyPr/>
          <a:lstStyle/>
          <a:p>
            <a:pPr marL="0" indent="0">
              <a:buNone/>
            </a:pPr>
            <a:endParaRPr lang="en-US" sz="2800" dirty="0" smtClean="0">
              <a:latin typeface="Verdana"/>
              <a:cs typeface="Verdana"/>
            </a:endParaRPr>
          </a:p>
          <a:p>
            <a:pPr marL="0" indent="0">
              <a:buNone/>
            </a:pPr>
            <a:r>
              <a:rPr lang="fr-BE" sz="1600" dirty="0" smtClean="0">
                <a:latin typeface="Verdana"/>
                <a:cs typeface="Verdana"/>
              </a:rPr>
              <a:t>Investir ou gérer activement son épargne, les principes clefs:</a:t>
            </a:r>
          </a:p>
          <a:p>
            <a:pPr marL="0" indent="0">
              <a:buNone/>
            </a:pPr>
            <a:endParaRPr lang="fr-BE" sz="1600" dirty="0" smtClean="0">
              <a:latin typeface="Verdana"/>
              <a:cs typeface="Verdana"/>
            </a:endParaRPr>
          </a:p>
          <a:p>
            <a:pPr lvl="1"/>
            <a:r>
              <a:rPr lang="fr-BE" sz="1600" dirty="0" smtClean="0">
                <a:latin typeface="Verdana"/>
                <a:cs typeface="Verdana"/>
              </a:rPr>
              <a:t>Diversification des risques</a:t>
            </a:r>
          </a:p>
          <a:p>
            <a:pPr lvl="1"/>
            <a:r>
              <a:rPr lang="fr-BE" sz="1600" dirty="0" smtClean="0">
                <a:latin typeface="Verdana"/>
                <a:cs typeface="Verdana"/>
              </a:rPr>
              <a:t>Une prise de risque conforme au profil de risque de l’investisseur</a:t>
            </a:r>
          </a:p>
          <a:p>
            <a:pPr lvl="1"/>
            <a:r>
              <a:rPr lang="fr-BE" sz="1600" dirty="0" smtClean="0">
                <a:latin typeface="Verdana"/>
                <a:cs typeface="Verdana"/>
              </a:rPr>
              <a:t>Gestion dynamique et horizon d’investissement: équilibre entre la maîtrise des risques et les objectifs de rentabilité</a:t>
            </a:r>
            <a:endParaRPr lang="fr-BE" sz="1600" dirty="0">
              <a:latin typeface="Verdana"/>
              <a:cs typeface="Verdana"/>
            </a:endParaRPr>
          </a:p>
        </p:txBody>
      </p:sp>
      <p:pic>
        <p:nvPicPr>
          <p:cNvPr id="4" name="Picture 3" descr="HEC-UL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443958"/>
            <a:ext cx="1465233" cy="610883"/>
          </a:xfrm>
          <a:prstGeom prst="rect">
            <a:avLst/>
          </a:prstGeom>
        </p:spPr>
      </p:pic>
    </p:spTree>
    <p:extLst>
      <p:ext uri="{BB962C8B-B14F-4D97-AF65-F5344CB8AC3E}">
        <p14:creationId xmlns:p14="http://schemas.microsoft.com/office/powerpoint/2010/main" val="3078773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528" y="-20538"/>
            <a:ext cx="9505056" cy="5256584"/>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9" name="Image 8"/>
          <p:cNvPicPr>
            <a:picLocks noChangeAspect="1"/>
          </p:cNvPicPr>
          <p:nvPr/>
        </p:nvPicPr>
        <p:blipFill>
          <a:blip r:embed="rId3"/>
          <a:stretch>
            <a:fillRect/>
          </a:stretch>
        </p:blipFill>
        <p:spPr>
          <a:xfrm>
            <a:off x="2895600" y="882650"/>
            <a:ext cx="3746500" cy="3378200"/>
          </a:xfrm>
          <a:prstGeom prst="rect">
            <a:avLst/>
          </a:prstGeom>
        </p:spPr>
      </p:pic>
      <p:sp>
        <p:nvSpPr>
          <p:cNvPr id="11" name="ZoneTexte 10"/>
          <p:cNvSpPr txBox="1"/>
          <p:nvPr/>
        </p:nvSpPr>
        <p:spPr>
          <a:xfrm>
            <a:off x="2971800" y="1539878"/>
            <a:ext cx="3200400" cy="2139047"/>
          </a:xfrm>
          <a:prstGeom prst="rect">
            <a:avLst/>
          </a:prstGeom>
          <a:noFill/>
        </p:spPr>
        <p:txBody>
          <a:bodyPr wrap="square" rtlCol="0">
            <a:spAutoFit/>
          </a:bodyPr>
          <a:lstStyle/>
          <a:p>
            <a:pPr algn="ctr">
              <a:spcAft>
                <a:spcPts val="600"/>
              </a:spcAft>
            </a:pPr>
            <a:r>
              <a:rPr lang="fr-FR" sz="3200" dirty="0" smtClean="0">
                <a:solidFill>
                  <a:schemeClr val="bg1"/>
                </a:solidFill>
                <a:latin typeface="Rockwell" panose="02060603020205020403" pitchFamily="18" charset="0"/>
                <a:cs typeface="Verdana"/>
              </a:rPr>
              <a:t>Une approche innovante : </a:t>
            </a:r>
          </a:p>
          <a:p>
            <a:pPr algn="ctr">
              <a:spcAft>
                <a:spcPts val="600"/>
              </a:spcAft>
            </a:pPr>
            <a:r>
              <a:rPr lang="fr-FR" sz="3200" dirty="0" smtClean="0">
                <a:solidFill>
                  <a:schemeClr val="bg1"/>
                </a:solidFill>
                <a:latin typeface="Rockwell" panose="02060603020205020403" pitchFamily="18" charset="0"/>
                <a:cs typeface="Verdana"/>
              </a:rPr>
              <a:t>les fonds</a:t>
            </a:r>
            <a:r>
              <a:rPr lang="fr-FR" sz="2400" dirty="0">
                <a:solidFill>
                  <a:schemeClr val="bg1"/>
                </a:solidFill>
                <a:latin typeface="Rockwell" panose="02060603020205020403" pitchFamily="18" charset="0"/>
                <a:cs typeface="Verdana"/>
              </a:rPr>
              <a:t> </a:t>
            </a:r>
            <a:r>
              <a:rPr lang="fr-FR" sz="3200" dirty="0" smtClean="0">
                <a:solidFill>
                  <a:schemeClr val="bg1"/>
                </a:solidFill>
                <a:latin typeface="Rockwell" panose="02060603020205020403" pitchFamily="18" charset="0"/>
                <a:cs typeface="Verdana"/>
              </a:rPr>
              <a:t>à</a:t>
            </a:r>
            <a:r>
              <a:rPr lang="fr-FR" sz="2400" dirty="0" smtClean="0">
                <a:solidFill>
                  <a:schemeClr val="bg1"/>
                </a:solidFill>
                <a:latin typeface="Rockwell" panose="02060603020205020403" pitchFamily="18" charset="0"/>
                <a:cs typeface="Verdana"/>
              </a:rPr>
              <a:t> </a:t>
            </a:r>
            <a:r>
              <a:rPr lang="fr-FR" sz="3200" dirty="0" smtClean="0">
                <a:solidFill>
                  <a:schemeClr val="bg1"/>
                </a:solidFill>
                <a:latin typeface="Rockwell" panose="02060603020205020403" pitchFamily="18" charset="0"/>
                <a:cs typeface="Verdana"/>
              </a:rPr>
              <a:t>cycle de vie</a:t>
            </a:r>
            <a:endParaRPr lang="fr-FR" sz="3200" dirty="0">
              <a:solidFill>
                <a:schemeClr val="bg1"/>
              </a:solidFill>
              <a:latin typeface="Rockwell" panose="02060603020205020403" pitchFamily="18" charset="0"/>
              <a:cs typeface="Verdana"/>
            </a:endParaRPr>
          </a:p>
        </p:txBody>
      </p:sp>
      <p:sp>
        <p:nvSpPr>
          <p:cNvPr id="8" name="Espace réservé du contenu 1"/>
          <p:cNvSpPr>
            <a:spLocks noGrp="1"/>
          </p:cNvSpPr>
          <p:nvPr/>
        </p:nvSpPr>
        <p:spPr bwMode="auto">
          <a:xfrm>
            <a:off x="107504" y="4443958"/>
            <a:ext cx="585266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BE" sz="1000" kern="1200" dirty="0" smtClean="0">
                <a:latin typeface="Verdana" panose="020B0604030504040204" pitchFamily="34" charset="0"/>
                <a:ea typeface="Verdana" panose="020B0604030504040204" pitchFamily="34" charset="0"/>
                <a:cs typeface="Verdana" panose="020B0604030504040204" pitchFamily="34" charset="0"/>
              </a:rPr>
              <a:t>Olivier Morel, Directeur Général – Ligne Financière</a:t>
            </a:r>
          </a:p>
          <a:p>
            <a:r>
              <a:rPr lang="fr-BE" sz="1000" dirty="0" smtClean="0">
                <a:latin typeface="Verdana" panose="020B0604030504040204" pitchFamily="34" charset="0"/>
                <a:ea typeface="Verdana" panose="020B0604030504040204" pitchFamily="34" charset="0"/>
                <a:cs typeface="Verdana" panose="020B0604030504040204" pitchFamily="34" charset="0"/>
              </a:rPr>
              <a:t> </a:t>
            </a:r>
            <a:endParaRPr lang="fr-BE" sz="10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0180" y="4592115"/>
            <a:ext cx="477920" cy="373585"/>
          </a:xfrm>
          <a:prstGeom prst="rect">
            <a:avLst/>
          </a:prstGeom>
        </p:spPr>
      </p:pic>
    </p:spTree>
    <p:extLst>
      <p:ext uri="{BB962C8B-B14F-4D97-AF65-F5344CB8AC3E}">
        <p14:creationId xmlns:p14="http://schemas.microsoft.com/office/powerpoint/2010/main" val="15878029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81" y="-113084"/>
            <a:ext cx="9505056" cy="5256584"/>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9" name="ZoneTexte 8"/>
          <p:cNvSpPr txBox="1"/>
          <p:nvPr/>
        </p:nvSpPr>
        <p:spPr>
          <a:xfrm>
            <a:off x="1676400" y="1622772"/>
            <a:ext cx="5486400" cy="468504"/>
          </a:xfrm>
          <a:prstGeom prst="rect">
            <a:avLst/>
          </a:prstGeom>
          <a:noFill/>
        </p:spPr>
        <p:txBody>
          <a:bodyPr wrap="square" rtlCol="0">
            <a:spAutoFit/>
          </a:bodyPr>
          <a:lstStyle/>
          <a:p>
            <a:pPr>
              <a:lnSpc>
                <a:spcPct val="80000"/>
              </a:lnSpc>
            </a:pPr>
            <a:endParaRPr lang="fr-FR" sz="4400" baseline="30000" dirty="0">
              <a:solidFill>
                <a:srgbClr val="FFFFFF"/>
              </a:solidFill>
              <a:latin typeface="Verdana"/>
              <a:cs typeface="Verdana"/>
            </a:endParaRPr>
          </a:p>
        </p:txBody>
      </p:sp>
      <p:sp>
        <p:nvSpPr>
          <p:cNvPr id="2" name="TextBox 1"/>
          <p:cNvSpPr txBox="1"/>
          <p:nvPr/>
        </p:nvSpPr>
        <p:spPr>
          <a:xfrm>
            <a:off x="2123728" y="1131590"/>
            <a:ext cx="6120680" cy="3506601"/>
          </a:xfrm>
          <a:prstGeom prst="rect">
            <a:avLst/>
          </a:prstGeom>
          <a:noFill/>
        </p:spPr>
        <p:txBody>
          <a:bodyPr wrap="square" rtlCol="0">
            <a:spAutoFit/>
          </a:bodyPr>
          <a:lstStyle/>
          <a:p>
            <a:pPr marL="457200" indent="-457200">
              <a:lnSpc>
                <a:spcPct val="80000"/>
              </a:lnSpc>
              <a:buFont typeface="Arial" panose="020B0604020202020204" pitchFamily="34" charset="0"/>
              <a:buChar char="•"/>
            </a:pPr>
            <a:r>
              <a:rPr lang="fr-FR" sz="3200" baseline="30000" dirty="0" smtClean="0">
                <a:solidFill>
                  <a:srgbClr val="FFFFFF"/>
                </a:solidFill>
                <a:latin typeface="Verdana"/>
                <a:cs typeface="Verdana"/>
              </a:rPr>
              <a:t>Les Belges </a:t>
            </a:r>
            <a:r>
              <a:rPr lang="fr-FR" sz="3200" baseline="30000" dirty="0" smtClean="0">
                <a:solidFill>
                  <a:srgbClr val="00B0F0"/>
                </a:solidFill>
                <a:latin typeface="Verdana"/>
                <a:cs typeface="Verdana"/>
              </a:rPr>
              <a:t>pensent à leur pension</a:t>
            </a:r>
          </a:p>
          <a:p>
            <a:pPr marL="457200" indent="-457200">
              <a:lnSpc>
                <a:spcPct val="80000"/>
              </a:lnSpc>
              <a:buFont typeface="Arial" panose="020B0604020202020204" pitchFamily="34" charset="0"/>
              <a:buChar char="•"/>
            </a:pPr>
            <a:endParaRPr lang="fr-FR" sz="3200" baseline="30000" dirty="0" smtClean="0">
              <a:solidFill>
                <a:srgbClr val="FFFFFF"/>
              </a:solidFill>
              <a:latin typeface="Verdana"/>
              <a:cs typeface="Verdana"/>
            </a:endParaRPr>
          </a:p>
          <a:p>
            <a:pPr marL="457200" indent="-457200">
              <a:lnSpc>
                <a:spcPct val="80000"/>
              </a:lnSpc>
              <a:buFont typeface="Arial" panose="020B0604020202020204" pitchFamily="34" charset="0"/>
              <a:buChar char="•"/>
            </a:pPr>
            <a:r>
              <a:rPr lang="fr-FR" sz="3200" baseline="30000" dirty="0" smtClean="0">
                <a:solidFill>
                  <a:srgbClr val="FFFFFF"/>
                </a:solidFill>
                <a:latin typeface="Verdana"/>
                <a:cs typeface="Verdana"/>
              </a:rPr>
              <a:t>Mais le font surtout avec des </a:t>
            </a:r>
            <a:r>
              <a:rPr lang="fr-FR" sz="3200" baseline="30000" dirty="0" smtClean="0">
                <a:solidFill>
                  <a:srgbClr val="00B0F0"/>
                </a:solidFill>
                <a:latin typeface="Verdana"/>
                <a:cs typeface="Verdana"/>
              </a:rPr>
              <a:t>comptes d’épargne</a:t>
            </a:r>
          </a:p>
          <a:p>
            <a:pPr marL="457200" indent="-457200">
              <a:lnSpc>
                <a:spcPct val="80000"/>
              </a:lnSpc>
              <a:buFont typeface="Arial" panose="020B0604020202020204" pitchFamily="34" charset="0"/>
              <a:buChar char="•"/>
            </a:pPr>
            <a:endParaRPr lang="fr-FR" sz="3200" baseline="30000" dirty="0" smtClean="0">
              <a:solidFill>
                <a:srgbClr val="FFFFFF"/>
              </a:solidFill>
              <a:latin typeface="Verdana"/>
              <a:cs typeface="Verdana"/>
            </a:endParaRPr>
          </a:p>
          <a:p>
            <a:pPr marL="457200" indent="-457200">
              <a:lnSpc>
                <a:spcPct val="80000"/>
              </a:lnSpc>
              <a:buFont typeface="Arial" panose="020B0604020202020204" pitchFamily="34" charset="0"/>
              <a:buChar char="•"/>
            </a:pPr>
            <a:r>
              <a:rPr lang="fr-FR" sz="3200" baseline="30000" dirty="0" smtClean="0">
                <a:solidFill>
                  <a:srgbClr val="FFFFFF"/>
                </a:solidFill>
                <a:latin typeface="Verdana"/>
                <a:cs typeface="Verdana"/>
              </a:rPr>
              <a:t>Lorsqu’ils investissent, </a:t>
            </a:r>
            <a:br>
              <a:rPr lang="fr-FR" sz="3200" baseline="30000" dirty="0" smtClean="0">
                <a:solidFill>
                  <a:srgbClr val="FFFFFF"/>
                </a:solidFill>
                <a:latin typeface="Verdana"/>
                <a:cs typeface="Verdana"/>
              </a:rPr>
            </a:br>
            <a:r>
              <a:rPr lang="fr-FR" sz="3200" baseline="30000" dirty="0" smtClean="0">
                <a:solidFill>
                  <a:srgbClr val="FFFFFF"/>
                </a:solidFill>
                <a:latin typeface="Verdana"/>
                <a:cs typeface="Verdana"/>
              </a:rPr>
              <a:t>ils sont </a:t>
            </a:r>
            <a:r>
              <a:rPr lang="fr-FR" sz="3200" baseline="30000" dirty="0" smtClean="0">
                <a:solidFill>
                  <a:srgbClr val="00B0F0"/>
                </a:solidFill>
                <a:latin typeface="Verdana"/>
                <a:cs typeface="Verdana"/>
              </a:rPr>
              <a:t>majoritairement défensifs</a:t>
            </a:r>
            <a:r>
              <a:rPr lang="fr-FR" sz="3200" baseline="30000" dirty="0" smtClean="0">
                <a:solidFill>
                  <a:srgbClr val="FFFFFF"/>
                </a:solidFill>
                <a:latin typeface="Verdana"/>
                <a:cs typeface="Verdana"/>
              </a:rPr>
              <a:t/>
            </a:r>
            <a:br>
              <a:rPr lang="fr-FR" sz="3200" baseline="30000" dirty="0" smtClean="0">
                <a:solidFill>
                  <a:srgbClr val="FFFFFF"/>
                </a:solidFill>
                <a:latin typeface="Verdana"/>
                <a:cs typeface="Verdana"/>
              </a:rPr>
            </a:br>
            <a:endParaRPr lang="fr-FR" sz="3200" baseline="30000" dirty="0" smtClean="0">
              <a:solidFill>
                <a:srgbClr val="FFFFFF"/>
              </a:solidFill>
              <a:latin typeface="Verdana"/>
              <a:cs typeface="Verdana"/>
            </a:endParaRPr>
          </a:p>
          <a:p>
            <a:pPr marL="457200" indent="-457200">
              <a:lnSpc>
                <a:spcPct val="80000"/>
              </a:lnSpc>
              <a:buFont typeface="Arial" panose="020B0604020202020204" pitchFamily="34" charset="0"/>
              <a:buChar char="•"/>
            </a:pPr>
            <a:r>
              <a:rPr lang="fr-FR" sz="3200" baseline="30000" dirty="0" smtClean="0">
                <a:solidFill>
                  <a:srgbClr val="FFFFFF"/>
                </a:solidFill>
                <a:latin typeface="Verdana"/>
                <a:cs typeface="Verdana"/>
              </a:rPr>
              <a:t>La partie investie </a:t>
            </a:r>
            <a:r>
              <a:rPr lang="fr-FR" sz="3200" baseline="30000" dirty="0" smtClean="0">
                <a:solidFill>
                  <a:schemeClr val="bg1"/>
                </a:solidFill>
                <a:latin typeface="Verdana"/>
                <a:cs typeface="Verdana"/>
              </a:rPr>
              <a:t>en actions </a:t>
            </a:r>
            <a:br>
              <a:rPr lang="fr-FR" sz="3200" baseline="30000" dirty="0" smtClean="0">
                <a:solidFill>
                  <a:schemeClr val="bg1"/>
                </a:solidFill>
                <a:latin typeface="Verdana"/>
                <a:cs typeface="Verdana"/>
              </a:rPr>
            </a:br>
            <a:r>
              <a:rPr lang="fr-FR" sz="3200" baseline="30000" dirty="0" smtClean="0">
                <a:solidFill>
                  <a:srgbClr val="00B0F0"/>
                </a:solidFill>
                <a:latin typeface="Verdana"/>
                <a:cs typeface="Verdana"/>
              </a:rPr>
              <a:t>diminue avec l’âge</a:t>
            </a:r>
          </a:p>
          <a:p>
            <a:pPr marL="457200" indent="-457200">
              <a:lnSpc>
                <a:spcPct val="80000"/>
              </a:lnSpc>
              <a:buFont typeface="Arial" panose="020B0604020202020204" pitchFamily="34" charset="0"/>
              <a:buChar char="•"/>
            </a:pPr>
            <a:endParaRPr lang="fr-FR" sz="3200" baseline="30000" dirty="0" smtClean="0">
              <a:solidFill>
                <a:srgbClr val="FFFFFF"/>
              </a:solidFill>
              <a:latin typeface="Verdana"/>
              <a:cs typeface="Verdana"/>
            </a:endParaRPr>
          </a:p>
          <a:p>
            <a:pPr marL="457200" indent="-457200">
              <a:lnSpc>
                <a:spcPct val="80000"/>
              </a:lnSpc>
              <a:buFont typeface="Arial" panose="020B0604020202020204" pitchFamily="34" charset="0"/>
              <a:buChar char="•"/>
            </a:pPr>
            <a:r>
              <a:rPr lang="fr-FR" sz="3200" baseline="30000" dirty="0" smtClean="0">
                <a:solidFill>
                  <a:srgbClr val="FFFFFF"/>
                </a:solidFill>
                <a:latin typeface="Verdana"/>
                <a:cs typeface="Verdana"/>
              </a:rPr>
              <a:t>Les actions offrent </a:t>
            </a:r>
            <a:br>
              <a:rPr lang="fr-FR" sz="3200" baseline="30000" dirty="0" smtClean="0">
                <a:solidFill>
                  <a:srgbClr val="FFFFFF"/>
                </a:solidFill>
                <a:latin typeface="Verdana"/>
                <a:cs typeface="Verdana"/>
              </a:rPr>
            </a:br>
            <a:r>
              <a:rPr lang="fr-FR" sz="3200" baseline="30000" dirty="0" smtClean="0">
                <a:solidFill>
                  <a:srgbClr val="FFFFFF"/>
                </a:solidFill>
                <a:latin typeface="Verdana"/>
                <a:cs typeface="Verdana"/>
              </a:rPr>
              <a:t>le meilleur rendement </a:t>
            </a:r>
            <a:r>
              <a:rPr lang="fr-FR" sz="3200" baseline="30000" dirty="0" smtClean="0">
                <a:solidFill>
                  <a:srgbClr val="00B0F0"/>
                </a:solidFill>
                <a:latin typeface="Verdana"/>
                <a:cs typeface="Verdana"/>
              </a:rPr>
              <a:t>à long terme</a:t>
            </a:r>
          </a:p>
        </p:txBody>
      </p:sp>
      <p:pic>
        <p:nvPicPr>
          <p:cNvPr id="8" name="Picture 7" descr="CBC_CW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180" y="4592115"/>
            <a:ext cx="477920" cy="373585"/>
          </a:xfrm>
          <a:prstGeom prst="rect">
            <a:avLst/>
          </a:prstGeom>
        </p:spPr>
      </p:pic>
    </p:spTree>
    <p:extLst>
      <p:ext uri="{BB962C8B-B14F-4D97-AF65-F5344CB8AC3E}">
        <p14:creationId xmlns:p14="http://schemas.microsoft.com/office/powerpoint/2010/main" val="299270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4"/>
          </p:nvPr>
        </p:nvSpPr>
        <p:spPr>
          <a:xfrm>
            <a:off x="3810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BE" b="1" dirty="0">
              <a:latin typeface="Verdana"/>
              <a:cs typeface="Verdana"/>
            </a:endParaRPr>
          </a:p>
        </p:txBody>
      </p:sp>
      <p:sp>
        <p:nvSpPr>
          <p:cNvPr id="3" name="Espace réservé du contenu 2"/>
          <p:cNvSpPr>
            <a:spLocks noGrp="1"/>
          </p:cNvSpPr>
          <p:nvPr>
            <p:ph idx="10"/>
          </p:nvPr>
        </p:nvSpPr>
        <p:spPr/>
        <p:txBody>
          <a:bodyPr/>
          <a:lstStyle/>
          <a:p>
            <a:endParaRPr lang="fr-BE"/>
          </a:p>
        </p:txBody>
      </p:sp>
      <p:sp>
        <p:nvSpPr>
          <p:cNvPr id="2" name="Titre 1"/>
          <p:cNvSpPr>
            <a:spLocks noGrp="1"/>
          </p:cNvSpPr>
          <p:nvPr>
            <p:ph type="title"/>
          </p:nvPr>
        </p:nvSpPr>
        <p:spPr/>
        <p:txBody>
          <a:bodyPr/>
          <a:lstStyle/>
          <a:p>
            <a:r>
              <a:rPr lang="fr-BE" dirty="0" smtClean="0"/>
              <a:t>Fonds à cycle de vie</a:t>
            </a:r>
            <a:endParaRPr lang="fr-BE" dirty="0"/>
          </a:p>
        </p:txBody>
      </p:sp>
      <p:pic>
        <p:nvPicPr>
          <p:cNvPr id="12" name="Image 11"/>
          <p:cNvPicPr>
            <a:picLocks noChangeAspect="1"/>
          </p:cNvPicPr>
          <p:nvPr/>
        </p:nvPicPr>
        <p:blipFill>
          <a:blip r:embed="rId3"/>
          <a:stretch>
            <a:fillRect/>
          </a:stretch>
        </p:blipFill>
        <p:spPr>
          <a:xfrm>
            <a:off x="467544" y="336550"/>
            <a:ext cx="471834" cy="425450"/>
          </a:xfrm>
          <a:prstGeom prst="rect">
            <a:avLst/>
          </a:prstGeom>
        </p:spPr>
      </p:pic>
      <p:sp>
        <p:nvSpPr>
          <p:cNvPr id="5" name="Content Placeholder 4"/>
          <p:cNvSpPr>
            <a:spLocks noGrp="1"/>
          </p:cNvSpPr>
          <p:nvPr>
            <p:ph idx="13"/>
          </p:nvPr>
        </p:nvSpPr>
        <p:spPr/>
        <p:txBody>
          <a:bodyPr>
            <a:normAutofit/>
          </a:bodyPr>
          <a:lstStyle/>
          <a:p>
            <a:pPr lvl="1"/>
            <a:r>
              <a:rPr lang="fr-FR" sz="14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Portefeuille mixte </a:t>
            </a:r>
            <a:r>
              <a:rPr lang="fr-FR" sz="1400" dirty="0" smtClean="0">
                <a:solidFill>
                  <a:srgbClr val="1F497D"/>
                </a:solidFill>
                <a:latin typeface="Verdana" panose="020B0604030504040204" pitchFamily="34" charset="0"/>
                <a:ea typeface="Verdana" panose="020B0604030504040204" pitchFamily="34" charset="0"/>
                <a:cs typeface="Verdana" panose="020B0604030504040204" pitchFamily="34" charset="0"/>
              </a:rPr>
              <a:t>investissant en classes d’actifs classiques: </a:t>
            </a:r>
            <a:br>
              <a:rPr lang="fr-FR" sz="1400" dirty="0" smtClean="0">
                <a:solidFill>
                  <a:srgbClr val="1F497D"/>
                </a:solidFill>
                <a:latin typeface="Verdana" panose="020B0604030504040204" pitchFamily="34" charset="0"/>
                <a:ea typeface="Verdana" panose="020B0604030504040204" pitchFamily="34" charset="0"/>
                <a:cs typeface="Verdana" panose="020B0604030504040204" pitchFamily="34" charset="0"/>
              </a:rPr>
            </a:br>
            <a:r>
              <a:rPr lang="fr-FR" sz="1400" dirty="0" smtClean="0">
                <a:solidFill>
                  <a:srgbClr val="1F497D"/>
                </a:solidFill>
                <a:latin typeface="Verdana" panose="020B0604030504040204" pitchFamily="34" charset="0"/>
                <a:ea typeface="Verdana" panose="020B0604030504040204" pitchFamily="34" charset="0"/>
                <a:cs typeface="Verdana" panose="020B0604030504040204" pitchFamily="34" charset="0"/>
              </a:rPr>
              <a:t>actions &amp; obligations</a:t>
            </a:r>
          </a:p>
          <a:p>
            <a:pPr lvl="2"/>
            <a:endParaRPr lang="fr-FR" sz="1400" dirty="0" smtClean="0">
              <a:solidFill>
                <a:srgbClr val="1F497D"/>
              </a:solidFill>
              <a:latin typeface="Verdana" panose="020B0604030504040204" pitchFamily="34" charset="0"/>
              <a:ea typeface="Verdana" panose="020B0604030504040204" pitchFamily="34" charset="0"/>
              <a:cs typeface="Verdana" panose="020B0604030504040204" pitchFamily="34" charset="0"/>
            </a:endParaRPr>
          </a:p>
          <a:p>
            <a:pPr lvl="1"/>
            <a:r>
              <a:rPr lang="fr-FR" sz="14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Avec horizon adapté</a:t>
            </a:r>
            <a:r>
              <a:rPr lang="fr-FR" sz="1400" dirty="0" smtClean="0">
                <a:solidFill>
                  <a:srgbClr val="1F497D"/>
                </a:solidFill>
                <a:latin typeface="Verdana" panose="020B0604030504040204" pitchFamily="34" charset="0"/>
                <a:ea typeface="Verdana" panose="020B0604030504040204" pitchFamily="34" charset="0"/>
                <a:cs typeface="Verdana" panose="020B0604030504040204" pitchFamily="34" charset="0"/>
              </a:rPr>
              <a:t> (pas d’échéance) au client</a:t>
            </a:r>
            <a:endParaRPr lang="fr-FR" sz="1400" dirty="0">
              <a:solidFill>
                <a:srgbClr val="1F497D"/>
              </a:solidFill>
              <a:latin typeface="Verdana" panose="020B0604030504040204" pitchFamily="34" charset="0"/>
              <a:ea typeface="Verdana" panose="020B0604030504040204" pitchFamily="34" charset="0"/>
              <a:cs typeface="Verdana" panose="020B0604030504040204" pitchFamily="34" charset="0"/>
            </a:endParaRPr>
          </a:p>
          <a:p>
            <a:pPr marL="457200" lvl="1" indent="0">
              <a:buNone/>
            </a:pPr>
            <a:r>
              <a:rPr lang="fr-FR" sz="1400" dirty="0" smtClean="0">
                <a:solidFill>
                  <a:srgbClr val="1F497D"/>
                </a:solidFill>
                <a:latin typeface="Verdana" panose="020B0604030504040204" pitchFamily="34" charset="0"/>
                <a:ea typeface="Verdana" panose="020B0604030504040204" pitchFamily="34" charset="0"/>
                <a:cs typeface="Verdana" panose="020B0604030504040204" pitchFamily="34" charset="0"/>
              </a:rPr>
              <a:t>	ex: âge de la retraite</a:t>
            </a:r>
          </a:p>
          <a:p>
            <a:pPr lvl="1"/>
            <a:endParaRPr lang="fr-FR" sz="1400" dirty="0" smtClean="0">
              <a:solidFill>
                <a:srgbClr val="1F497D"/>
              </a:solidFill>
              <a:latin typeface="Verdana" panose="020B0604030504040204" pitchFamily="34" charset="0"/>
              <a:ea typeface="Verdana" panose="020B0604030504040204" pitchFamily="34" charset="0"/>
              <a:cs typeface="Verdana" panose="020B0604030504040204" pitchFamily="34" charset="0"/>
            </a:endParaRPr>
          </a:p>
          <a:p>
            <a:pPr lvl="1"/>
            <a:r>
              <a:rPr lang="fr-FR" sz="14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La répartition actions/obligations </a:t>
            </a:r>
            <a:r>
              <a:rPr lang="fr-FR" sz="1400" dirty="0">
                <a:solidFill>
                  <a:srgbClr val="1F497D"/>
                </a:solidFill>
                <a:latin typeface="Verdana" panose="020B0604030504040204" pitchFamily="34" charset="0"/>
                <a:ea typeface="Verdana" panose="020B0604030504040204" pitchFamily="34" charset="0"/>
                <a:cs typeface="Verdana" panose="020B0604030504040204" pitchFamily="34" charset="0"/>
              </a:rPr>
              <a:t>é</a:t>
            </a:r>
            <a:r>
              <a:rPr lang="fr-FR" sz="1400" dirty="0" smtClean="0">
                <a:solidFill>
                  <a:srgbClr val="1F497D"/>
                </a:solidFill>
                <a:latin typeface="Verdana" panose="020B0604030504040204" pitchFamily="34" charset="0"/>
                <a:ea typeface="Verdana" panose="020B0604030504040204" pitchFamily="34" charset="0"/>
                <a:cs typeface="Verdana" panose="020B0604030504040204" pitchFamily="34" charset="0"/>
              </a:rPr>
              <a:t>voluera en fonction de cet horizon</a:t>
            </a:r>
          </a:p>
          <a:p>
            <a:pPr marL="457200" lvl="1" indent="0">
              <a:buNone/>
            </a:pPr>
            <a:endParaRPr lang="fr-FR" sz="1400" dirty="0">
              <a:solidFill>
                <a:srgbClr val="1F497D"/>
              </a:solidFill>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fr-FR" sz="1400" b="1" dirty="0" smtClean="0">
              <a:solidFill>
                <a:srgbClr val="1F497D"/>
              </a:solidFill>
              <a:latin typeface="Verdana" panose="020B0604030504040204" pitchFamily="34" charset="0"/>
              <a:ea typeface="Verdana" panose="020B0604030504040204" pitchFamily="34" charset="0"/>
              <a:cs typeface="Verdana" panose="020B0604030504040204" pitchFamily="34" charset="0"/>
            </a:endParaRPr>
          </a:p>
          <a:p>
            <a:pPr marL="457200" lvl="1" indent="0">
              <a:buNone/>
            </a:pPr>
            <a:r>
              <a:rPr lang="fr-FR" sz="1800" b="1" dirty="0" smtClean="0">
                <a:solidFill>
                  <a:srgbClr val="1F497D"/>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fr-BE" sz="14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Une solution permettant de gérer les risques selon l’horizon du client</a:t>
            </a:r>
          </a:p>
          <a:p>
            <a:endParaRPr lang="fr-FR" dirty="0"/>
          </a:p>
        </p:txBody>
      </p:sp>
      <p:pic>
        <p:nvPicPr>
          <p:cNvPr id="8" name="Picture 7" descr="CBC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8984" y="4617223"/>
            <a:ext cx="460991" cy="360352"/>
          </a:xfrm>
          <a:prstGeom prst="rect">
            <a:avLst/>
          </a:prstGeom>
        </p:spPr>
      </p:pic>
    </p:spTree>
    <p:extLst>
      <p:ext uri="{BB962C8B-B14F-4D97-AF65-F5344CB8AC3E}">
        <p14:creationId xmlns:p14="http://schemas.microsoft.com/office/powerpoint/2010/main" val="2750539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4"/>
          </p:nvPr>
        </p:nvSpPr>
        <p:spPr>
          <a:xfrm>
            <a:off x="3810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BE" b="1" dirty="0">
              <a:latin typeface="Verdana"/>
              <a:cs typeface="Verdana"/>
            </a:endParaRPr>
          </a:p>
        </p:txBody>
      </p:sp>
      <p:sp>
        <p:nvSpPr>
          <p:cNvPr id="3" name="Espace réservé du contenu 2"/>
          <p:cNvSpPr>
            <a:spLocks noGrp="1"/>
          </p:cNvSpPr>
          <p:nvPr>
            <p:ph idx="10"/>
          </p:nvPr>
        </p:nvSpPr>
        <p:spPr/>
        <p:txBody>
          <a:bodyPr/>
          <a:lstStyle/>
          <a:p>
            <a:endParaRPr lang="fr-BE"/>
          </a:p>
        </p:txBody>
      </p:sp>
      <p:sp>
        <p:nvSpPr>
          <p:cNvPr id="2" name="Titre 1"/>
          <p:cNvSpPr>
            <a:spLocks noGrp="1"/>
          </p:cNvSpPr>
          <p:nvPr>
            <p:ph type="title"/>
          </p:nvPr>
        </p:nvSpPr>
        <p:spPr/>
        <p:txBody>
          <a:bodyPr/>
          <a:lstStyle/>
          <a:p>
            <a:r>
              <a:rPr lang="fr-BE" dirty="0" smtClean="0"/>
              <a:t>Aux Etats-Unis: un vrai engouement pour la formule</a:t>
            </a:r>
            <a:endParaRPr lang="fr-BE" dirty="0"/>
          </a:p>
        </p:txBody>
      </p:sp>
      <p:pic>
        <p:nvPicPr>
          <p:cNvPr id="12" name="Image 11"/>
          <p:cNvPicPr>
            <a:picLocks noChangeAspect="1"/>
          </p:cNvPicPr>
          <p:nvPr/>
        </p:nvPicPr>
        <p:blipFill>
          <a:blip r:embed="rId3"/>
          <a:stretch>
            <a:fillRect/>
          </a:stretch>
        </p:blipFill>
        <p:spPr>
          <a:xfrm>
            <a:off x="467544" y="336550"/>
            <a:ext cx="471834" cy="425450"/>
          </a:xfrm>
          <a:prstGeom prst="rect">
            <a:avLst/>
          </a:prstGeom>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617" t="38276" r="31100" b="33727"/>
          <a:stretch/>
        </p:blipFill>
        <p:spPr bwMode="auto">
          <a:xfrm>
            <a:off x="1187624" y="1203598"/>
            <a:ext cx="6888541" cy="3024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242326" y="4933206"/>
            <a:ext cx="4777946" cy="230832"/>
          </a:xfrm>
          <a:prstGeom prst="rect">
            <a:avLst/>
          </a:prstGeom>
          <a:noFill/>
        </p:spPr>
        <p:txBody>
          <a:bodyPr wrap="square" rtlCol="0">
            <a:spAutoFit/>
          </a:bodyPr>
          <a:lstStyle/>
          <a:p>
            <a:pPr algn="ctr"/>
            <a:r>
              <a:rPr lang="nl-BE" sz="900" dirty="0" smtClean="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9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Investment Company Institute</a:t>
            </a:r>
            <a:endParaRPr lang="en-GB" sz="9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CBC_RGB.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8984" y="4617223"/>
            <a:ext cx="460991" cy="360352"/>
          </a:xfrm>
          <a:prstGeom prst="rect">
            <a:avLst/>
          </a:prstGeom>
        </p:spPr>
      </p:pic>
    </p:spTree>
    <p:extLst>
      <p:ext uri="{BB962C8B-B14F-4D97-AF65-F5344CB8AC3E}">
        <p14:creationId xmlns:p14="http://schemas.microsoft.com/office/powerpoint/2010/main" val="24909213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4"/>
          </p:nvPr>
        </p:nvSpPr>
        <p:spPr>
          <a:xfrm>
            <a:off x="3810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BE" b="1" dirty="0">
              <a:latin typeface="Verdana"/>
              <a:cs typeface="Verdana"/>
            </a:endParaRPr>
          </a:p>
        </p:txBody>
      </p:sp>
      <p:sp>
        <p:nvSpPr>
          <p:cNvPr id="3" name="Espace réservé du contenu 2"/>
          <p:cNvSpPr>
            <a:spLocks noGrp="1"/>
          </p:cNvSpPr>
          <p:nvPr>
            <p:ph idx="10"/>
          </p:nvPr>
        </p:nvSpPr>
        <p:spPr/>
        <p:txBody>
          <a:bodyPr/>
          <a:lstStyle/>
          <a:p>
            <a:endParaRPr lang="fr-BE"/>
          </a:p>
        </p:txBody>
      </p:sp>
      <p:sp>
        <p:nvSpPr>
          <p:cNvPr id="2" name="Titre 1"/>
          <p:cNvSpPr>
            <a:spLocks noGrp="1"/>
          </p:cNvSpPr>
          <p:nvPr>
            <p:ph type="title"/>
          </p:nvPr>
        </p:nvSpPr>
        <p:spPr/>
        <p:txBody>
          <a:bodyPr/>
          <a:lstStyle/>
          <a:p>
            <a:r>
              <a:rPr lang="fr-BE" dirty="0" smtClean="0"/>
              <a:t>En Suède: succès grandissant depuis 10 ans</a:t>
            </a:r>
            <a:endParaRPr lang="fr-BE" dirty="0"/>
          </a:p>
        </p:txBody>
      </p:sp>
      <p:pic>
        <p:nvPicPr>
          <p:cNvPr id="12" name="Image 11"/>
          <p:cNvPicPr>
            <a:picLocks noChangeAspect="1"/>
          </p:cNvPicPr>
          <p:nvPr/>
        </p:nvPicPr>
        <p:blipFill>
          <a:blip r:embed="rId3"/>
          <a:stretch>
            <a:fillRect/>
          </a:stretch>
        </p:blipFill>
        <p:spPr>
          <a:xfrm>
            <a:off x="467544" y="336550"/>
            <a:ext cx="471834" cy="425450"/>
          </a:xfrm>
          <a:prstGeom prst="rect">
            <a:avLst/>
          </a:prstGeom>
        </p:spPr>
      </p:pic>
      <p:sp>
        <p:nvSpPr>
          <p:cNvPr id="11" name="TextBox 10"/>
          <p:cNvSpPr txBox="1"/>
          <p:nvPr/>
        </p:nvSpPr>
        <p:spPr>
          <a:xfrm>
            <a:off x="292510" y="1191837"/>
            <a:ext cx="8637308" cy="2492990"/>
          </a:xfrm>
          <a:prstGeom prst="rect">
            <a:avLst/>
          </a:prstGeom>
          <a:noFill/>
        </p:spPr>
        <p:txBody>
          <a:bodyPr wrap="square" rtlCol="0">
            <a:spAutoFit/>
          </a:bodyPr>
          <a:lstStyle/>
          <a:p>
            <a:pPr marL="285750" indent="-285750">
              <a:lnSpc>
                <a:spcPct val="150000"/>
              </a:lnSpc>
              <a:buClr>
                <a:srgbClr val="00B0F0"/>
              </a:buClr>
              <a:buFont typeface="Wingdings" panose="05000000000000000000" pitchFamily="2" charset="2"/>
              <a:buChar char="§"/>
            </a:pPr>
            <a:r>
              <a:rPr lang="fr-BE" sz="1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Les fonds à cycle de vie constituent à la fin août 2015</a:t>
            </a:r>
          </a:p>
          <a:p>
            <a:pPr marL="742950" lvl="1" indent="-285750">
              <a:lnSpc>
                <a:spcPct val="150000"/>
              </a:lnSpc>
              <a:buClr>
                <a:srgbClr val="00B0F0"/>
              </a:buClr>
              <a:buFontTx/>
              <a:buChar char="-"/>
            </a:pPr>
            <a:r>
              <a:rPr lang="fr-BE" sz="1400" b="1" dirty="0" smtClean="0">
                <a:solidFill>
                  <a:srgbClr val="00AEEF"/>
                </a:solidFill>
                <a:latin typeface="Verdana" panose="020B0604030504040204" pitchFamily="34" charset="0"/>
                <a:ea typeface="Verdana" panose="020B0604030504040204" pitchFamily="34" charset="0"/>
                <a:cs typeface="Verdana" panose="020B0604030504040204" pitchFamily="34" charset="0"/>
              </a:rPr>
              <a:t>7.4% </a:t>
            </a:r>
            <a:r>
              <a:rPr lang="fr-BE"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du marché des fonds de placement</a:t>
            </a:r>
          </a:p>
          <a:p>
            <a:pPr marL="742950" lvl="1" indent="-285750">
              <a:lnSpc>
                <a:spcPct val="150000"/>
              </a:lnSpc>
              <a:buClr>
                <a:srgbClr val="00B0F0"/>
              </a:buClr>
              <a:buFontTx/>
              <a:buChar char="-"/>
            </a:pPr>
            <a:r>
              <a:rPr lang="fr-BE" sz="1400" b="1" dirty="0" smtClean="0">
                <a:solidFill>
                  <a:srgbClr val="00AEEF"/>
                </a:solidFill>
                <a:latin typeface="Verdana" panose="020B0604030504040204" pitchFamily="34" charset="0"/>
                <a:ea typeface="Verdana" panose="020B0604030504040204" pitchFamily="34" charset="0"/>
                <a:cs typeface="Verdana" panose="020B0604030504040204" pitchFamily="34" charset="0"/>
              </a:rPr>
              <a:t>17.2% </a:t>
            </a:r>
            <a:r>
              <a:rPr lang="fr-BE"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des fonds achetés par les investisseurs depuis le début de l’année</a:t>
            </a:r>
          </a:p>
          <a:p>
            <a:pPr marL="742950" lvl="1" indent="-285750">
              <a:lnSpc>
                <a:spcPct val="150000"/>
              </a:lnSpc>
              <a:buClr>
                <a:srgbClr val="00B0F0"/>
              </a:buClr>
              <a:buFontTx/>
              <a:buChar char="-"/>
            </a:pPr>
            <a:endParaRPr lang="fr-BE"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lvl="1">
              <a:lnSpc>
                <a:spcPct val="150000"/>
              </a:lnSpc>
              <a:buClr>
                <a:srgbClr val="00B0F0"/>
              </a:buClr>
            </a:pPr>
            <a:endParaRPr lang="fr-BE"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lvl="1">
              <a:lnSpc>
                <a:spcPct val="150000"/>
              </a:lnSpc>
              <a:buClr>
                <a:srgbClr val="00B0F0"/>
              </a:buClr>
            </a:pPr>
            <a:r>
              <a:rPr lang="fr-BE" sz="20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Et en Belgique? </a:t>
            </a:r>
            <a:endParaRPr lang="fr-BE" sz="16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lvl="1">
              <a:lnSpc>
                <a:spcPct val="150000"/>
              </a:lnSpc>
              <a:buClr>
                <a:srgbClr val="00B0F0"/>
              </a:buClr>
            </a:pPr>
            <a:r>
              <a:rPr lang="nl-BE" sz="1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nl-BE" sz="1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2242326" y="4908795"/>
            <a:ext cx="4777946" cy="230832"/>
          </a:xfrm>
          <a:prstGeom prst="rect">
            <a:avLst/>
          </a:prstGeom>
          <a:noFill/>
        </p:spPr>
        <p:txBody>
          <a:bodyPr wrap="square" rtlCol="0">
            <a:spAutoFit/>
          </a:bodyPr>
          <a:lstStyle/>
          <a:p>
            <a:pPr algn="ctr"/>
            <a:r>
              <a:rPr lang="nl-BE" sz="900" dirty="0" smtClean="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9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Swedish Investment Fund Association</a:t>
            </a:r>
            <a:endParaRPr lang="en-GB" sz="9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CBC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8984" y="4617223"/>
            <a:ext cx="460991" cy="360352"/>
          </a:xfrm>
          <a:prstGeom prst="rect">
            <a:avLst/>
          </a:prstGeom>
        </p:spPr>
      </p:pic>
    </p:spTree>
    <p:extLst>
      <p:ext uri="{BB962C8B-B14F-4D97-AF65-F5344CB8AC3E}">
        <p14:creationId xmlns:p14="http://schemas.microsoft.com/office/powerpoint/2010/main" val="4489010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528" y="-20538"/>
            <a:ext cx="9505056" cy="5256584"/>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9" name="Image 8"/>
          <p:cNvPicPr>
            <a:picLocks noChangeAspect="1"/>
          </p:cNvPicPr>
          <p:nvPr/>
        </p:nvPicPr>
        <p:blipFill>
          <a:blip r:embed="rId3"/>
          <a:stretch>
            <a:fillRect/>
          </a:stretch>
        </p:blipFill>
        <p:spPr>
          <a:xfrm>
            <a:off x="2895600" y="882650"/>
            <a:ext cx="3746500" cy="3378200"/>
          </a:xfrm>
          <a:prstGeom prst="rect">
            <a:avLst/>
          </a:prstGeom>
        </p:spPr>
      </p:pic>
      <p:sp>
        <p:nvSpPr>
          <p:cNvPr id="11" name="ZoneTexte 10"/>
          <p:cNvSpPr txBox="1"/>
          <p:nvPr/>
        </p:nvSpPr>
        <p:spPr>
          <a:xfrm>
            <a:off x="2971800" y="1851670"/>
            <a:ext cx="3200400" cy="1569660"/>
          </a:xfrm>
          <a:prstGeom prst="rect">
            <a:avLst/>
          </a:prstGeom>
          <a:noFill/>
        </p:spPr>
        <p:txBody>
          <a:bodyPr wrap="square" rtlCol="0">
            <a:spAutoFit/>
          </a:bodyPr>
          <a:lstStyle/>
          <a:p>
            <a:pPr algn="ctr">
              <a:spcAft>
                <a:spcPts val="600"/>
              </a:spcAft>
            </a:pPr>
            <a:r>
              <a:rPr lang="fr-FR" sz="3200" dirty="0" smtClean="0">
                <a:solidFill>
                  <a:schemeClr val="bg1"/>
                </a:solidFill>
                <a:latin typeface="Rockwell" panose="02060603020205020403" pitchFamily="18" charset="0"/>
                <a:cs typeface="Verdana"/>
              </a:rPr>
              <a:t>L’approche innovante du produit</a:t>
            </a:r>
            <a:endParaRPr lang="fr-FR" sz="3200" dirty="0">
              <a:solidFill>
                <a:schemeClr val="bg1"/>
              </a:solidFill>
              <a:latin typeface="Rockwell" panose="02060603020205020403" pitchFamily="18" charset="0"/>
              <a:cs typeface="Verdana"/>
            </a:endParaRPr>
          </a:p>
        </p:txBody>
      </p:sp>
      <p:sp>
        <p:nvSpPr>
          <p:cNvPr id="8" name="Espace réservé du contenu 1"/>
          <p:cNvSpPr>
            <a:spLocks noGrp="1"/>
          </p:cNvSpPr>
          <p:nvPr/>
        </p:nvSpPr>
        <p:spPr bwMode="auto">
          <a:xfrm>
            <a:off x="107504" y="4443958"/>
            <a:ext cx="585266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BE" sz="1000" kern="1200" dirty="0" smtClean="0">
                <a:latin typeface="Verdana" panose="020B0604030504040204" pitchFamily="34" charset="0"/>
                <a:ea typeface="Verdana" panose="020B0604030504040204" pitchFamily="34" charset="0"/>
                <a:cs typeface="Verdana" panose="020B0604030504040204" pitchFamily="34" charset="0"/>
              </a:rPr>
              <a:t>Olivier Morel, Directeur Général – Ligne Financière</a:t>
            </a:r>
          </a:p>
          <a:p>
            <a:r>
              <a:rPr lang="fr-BE" sz="1000" dirty="0" smtClean="0">
                <a:latin typeface="Verdana" panose="020B0604030504040204" pitchFamily="34" charset="0"/>
                <a:ea typeface="Verdana" panose="020B0604030504040204" pitchFamily="34" charset="0"/>
                <a:cs typeface="Verdana" panose="020B0604030504040204" pitchFamily="34" charset="0"/>
              </a:rPr>
              <a:t> </a:t>
            </a:r>
            <a:endParaRPr lang="fr-BE" sz="10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0180" y="4592115"/>
            <a:ext cx="477920" cy="373585"/>
          </a:xfrm>
          <a:prstGeom prst="rect">
            <a:avLst/>
          </a:prstGeom>
        </p:spPr>
      </p:pic>
    </p:spTree>
    <p:extLst>
      <p:ext uri="{BB962C8B-B14F-4D97-AF65-F5344CB8AC3E}">
        <p14:creationId xmlns:p14="http://schemas.microsoft.com/office/powerpoint/2010/main" val="32386122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528" y="0"/>
            <a:ext cx="9505056" cy="5256584"/>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9" name="Image 8"/>
          <p:cNvPicPr>
            <a:picLocks noChangeAspect="1"/>
          </p:cNvPicPr>
          <p:nvPr/>
        </p:nvPicPr>
        <p:blipFill>
          <a:blip r:embed="rId3"/>
          <a:stretch>
            <a:fillRect/>
          </a:stretch>
        </p:blipFill>
        <p:spPr>
          <a:xfrm>
            <a:off x="2895600" y="882650"/>
            <a:ext cx="3746500" cy="3378200"/>
          </a:xfrm>
          <a:prstGeom prst="rect">
            <a:avLst/>
          </a:prstGeom>
        </p:spPr>
      </p:pic>
      <p:sp>
        <p:nvSpPr>
          <p:cNvPr id="11" name="ZoneTexte 10"/>
          <p:cNvSpPr txBox="1"/>
          <p:nvPr/>
        </p:nvSpPr>
        <p:spPr>
          <a:xfrm>
            <a:off x="2987824" y="1707654"/>
            <a:ext cx="3200400" cy="1569660"/>
          </a:xfrm>
          <a:prstGeom prst="rect">
            <a:avLst/>
          </a:prstGeom>
          <a:noFill/>
        </p:spPr>
        <p:txBody>
          <a:bodyPr wrap="square" rtlCol="0">
            <a:spAutoFit/>
          </a:bodyPr>
          <a:lstStyle/>
          <a:p>
            <a:pPr algn="ctr">
              <a:spcAft>
                <a:spcPts val="600"/>
              </a:spcAft>
            </a:pPr>
            <a:r>
              <a:rPr lang="fr-BE" sz="3200" dirty="0" smtClean="0">
                <a:solidFill>
                  <a:schemeClr val="bg1"/>
                </a:solidFill>
                <a:latin typeface="Rockwell"/>
                <a:cs typeface="Rockwell"/>
              </a:rPr>
              <a:t>Pourquoi </a:t>
            </a:r>
            <a:r>
              <a:rPr lang="fr-BE" sz="3200" dirty="0">
                <a:solidFill>
                  <a:schemeClr val="bg1"/>
                </a:solidFill>
                <a:latin typeface="Rockwell"/>
                <a:cs typeface="Rockwell"/>
              </a:rPr>
              <a:t>un Observatoire de l’épargne? </a:t>
            </a:r>
            <a:endParaRPr lang="fr-FR" sz="3200" dirty="0">
              <a:solidFill>
                <a:schemeClr val="bg1"/>
              </a:solidFill>
              <a:latin typeface="Rockwell"/>
              <a:cs typeface="Rockwell"/>
            </a:endParaRPr>
          </a:p>
        </p:txBody>
      </p:sp>
      <p:sp>
        <p:nvSpPr>
          <p:cNvPr id="8" name="Espace réservé du contenu 1"/>
          <p:cNvSpPr>
            <a:spLocks noGrp="1"/>
          </p:cNvSpPr>
          <p:nvPr/>
        </p:nvSpPr>
        <p:spPr bwMode="auto">
          <a:xfrm>
            <a:off x="0" y="4155926"/>
            <a:ext cx="5960170" cy="7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BE" sz="1000" dirty="0"/>
              <a:t>Xavier Falla, Directeur Général – Marché des Particuliers de </a:t>
            </a:r>
            <a:r>
              <a:rPr lang="fr-BE" sz="1000" dirty="0" smtClean="0"/>
              <a:t>CBC</a:t>
            </a:r>
            <a:endParaRPr lang="fr-BE" sz="1000" dirty="0"/>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0180" y="4592115"/>
            <a:ext cx="477920" cy="373585"/>
          </a:xfrm>
          <a:prstGeom prst="rect">
            <a:avLst/>
          </a:prstGeom>
        </p:spPr>
      </p:pic>
    </p:spTree>
    <p:extLst>
      <p:ext uri="{BB962C8B-B14F-4D97-AF65-F5344CB8AC3E}">
        <p14:creationId xmlns:p14="http://schemas.microsoft.com/office/powerpoint/2010/main" val="13830745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80528" y="-20538"/>
            <a:ext cx="9505056" cy="5256584"/>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9" name="Picture 15" descr="empty speechbubb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874" y="1870307"/>
            <a:ext cx="563893" cy="512555"/>
          </a:xfrm>
          <a:prstGeom prst="rect">
            <a:avLst/>
          </a:prstGeom>
        </p:spPr>
      </p:pic>
      <p:sp>
        <p:nvSpPr>
          <p:cNvPr id="5" name="Titre 4"/>
          <p:cNvSpPr>
            <a:spLocks noGrp="1"/>
          </p:cNvSpPr>
          <p:nvPr>
            <p:ph type="title"/>
          </p:nvPr>
        </p:nvSpPr>
        <p:spPr/>
        <p:txBody>
          <a:bodyPr/>
          <a:lstStyle/>
          <a:p>
            <a:r>
              <a:rPr lang="fr-BE" dirty="0" smtClean="0"/>
              <a:t>Les Fonds à cycle de vie classiques</a:t>
            </a:r>
            <a:endParaRPr lang="fr-BE" dirty="0"/>
          </a:p>
        </p:txBody>
      </p:sp>
      <p:sp>
        <p:nvSpPr>
          <p:cNvPr id="7" name="Espace réservé du contenu 6"/>
          <p:cNvSpPr>
            <a:spLocks noGrp="1"/>
          </p:cNvSpPr>
          <p:nvPr>
            <p:ph idx="10"/>
          </p:nvPr>
        </p:nvSpPr>
        <p:spPr/>
        <p:txBody>
          <a:bodyPr/>
          <a:lstStyle/>
          <a:p>
            <a:r>
              <a:rPr lang="fr-BE" dirty="0" smtClean="0">
                <a:latin typeface="Verdana" panose="020B0604030504040204" pitchFamily="34" charset="0"/>
              </a:rPr>
              <a:t>1</a:t>
            </a:r>
            <a:endParaRPr lang="fr-BE" dirty="0">
              <a:latin typeface="Verdana" panose="020B0604030504040204" pitchFamily="34" charset="0"/>
            </a:endParaRPr>
          </a:p>
        </p:txBody>
      </p:sp>
      <p:sp>
        <p:nvSpPr>
          <p:cNvPr id="10" name="Titre 1"/>
          <p:cNvSpPr txBox="1">
            <a:spLocks/>
          </p:cNvSpPr>
          <p:nvPr/>
        </p:nvSpPr>
        <p:spPr>
          <a:xfrm>
            <a:off x="1886050" y="2128936"/>
            <a:ext cx="8229600" cy="540060"/>
          </a:xfrm>
          <a:prstGeom prst="rect">
            <a:avLst/>
          </a:prstGeom>
        </p:spPr>
        <p:txBody>
          <a:bodyPr>
            <a:noAutofit/>
          </a:bodyPr>
          <a:lstStyle>
            <a:lvl1pPr algn="l" defTabSz="914400" rtl="0" eaLnBrk="1" latinLnBrk="0" hangingPunct="1">
              <a:spcBef>
                <a:spcPct val="0"/>
              </a:spcBef>
              <a:buNone/>
              <a:defRPr sz="3200" b="0" kern="1200">
                <a:solidFill>
                  <a:srgbClr val="00B0F0"/>
                </a:solidFill>
                <a:latin typeface="ITC Lubalin Graph Std Book" pitchFamily="18" charset="0"/>
                <a:ea typeface="+mj-ea"/>
                <a:cs typeface="Arial" pitchFamily="34" charset="0"/>
              </a:defRPr>
            </a:lvl1pPr>
          </a:lstStyle>
          <a:p>
            <a:pPr fontAlgn="auto">
              <a:spcAft>
                <a:spcPts val="0"/>
              </a:spcAft>
            </a:pPr>
            <a:endParaRPr lang="fr-BE" dirty="0"/>
          </a:p>
        </p:txBody>
      </p:sp>
      <p:sp>
        <p:nvSpPr>
          <p:cNvPr id="11" name="Espace réservé du contenu 3"/>
          <p:cNvSpPr txBox="1">
            <a:spLocks/>
          </p:cNvSpPr>
          <p:nvPr/>
        </p:nvSpPr>
        <p:spPr>
          <a:xfrm>
            <a:off x="1345947" y="1953403"/>
            <a:ext cx="515719" cy="308261"/>
          </a:xfrm>
          <a:prstGeom prst="rect">
            <a:avLst/>
          </a:prstGeom>
        </p:spPr>
        <p:txBody>
          <a:bodyPr>
            <a:noAutofit/>
          </a:bodyPr>
          <a:lstStyle>
            <a:lvl1pPr marL="342900" indent="-342900" algn="ctr" defTabSz="914400" rtl="0" eaLnBrk="1" latinLnBrk="0" hangingPunct="1">
              <a:spcBef>
                <a:spcPct val="20000"/>
              </a:spcBef>
              <a:buFont typeface="Arial" pitchFamily="34" charset="0"/>
              <a:buNone/>
              <a:defRPr sz="1800" b="1" kern="1200">
                <a:solidFill>
                  <a:schemeClr val="bg1"/>
                </a:solidFill>
                <a:latin typeface="ITC Lubalin Graph Std Book" pitchFamily="18"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fr-BE" dirty="0"/>
          </a:p>
        </p:txBody>
      </p:sp>
      <p:pic>
        <p:nvPicPr>
          <p:cNvPr id="12" name="Picture 11"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0180" y="4592115"/>
            <a:ext cx="477920" cy="373585"/>
          </a:xfrm>
          <a:prstGeom prst="rect">
            <a:avLst/>
          </a:prstGeom>
        </p:spPr>
      </p:pic>
    </p:spTree>
    <p:extLst>
      <p:ext uri="{BB962C8B-B14F-4D97-AF65-F5344CB8AC3E}">
        <p14:creationId xmlns:p14="http://schemas.microsoft.com/office/powerpoint/2010/main" val="2796531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4"/>
          </p:nvPr>
        </p:nvSpPr>
        <p:spPr>
          <a:xfrm>
            <a:off x="3810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BE" b="1" dirty="0">
              <a:latin typeface="Verdana"/>
              <a:cs typeface="Verdana"/>
            </a:endParaRPr>
          </a:p>
        </p:txBody>
      </p:sp>
      <p:sp>
        <p:nvSpPr>
          <p:cNvPr id="2" name="Titre 1"/>
          <p:cNvSpPr>
            <a:spLocks noGrp="1"/>
          </p:cNvSpPr>
          <p:nvPr>
            <p:ph type="title"/>
          </p:nvPr>
        </p:nvSpPr>
        <p:spPr/>
        <p:txBody>
          <a:bodyPr/>
          <a:lstStyle/>
          <a:p>
            <a:r>
              <a:rPr lang="fr-BE" dirty="0" smtClean="0"/>
              <a:t>Le cycle de vie classique : l’horizon est déterminant</a:t>
            </a:r>
            <a:endParaRPr lang="fr-BE" dirty="0"/>
          </a:p>
        </p:txBody>
      </p:sp>
      <p:graphicFrame>
        <p:nvGraphicFramePr>
          <p:cNvPr id="68" name="Chart 67"/>
          <p:cNvGraphicFramePr>
            <a:graphicFrameLocks/>
          </p:cNvGraphicFramePr>
          <p:nvPr>
            <p:extLst>
              <p:ext uri="{D42A27DB-BD31-4B8C-83A1-F6EECF244321}">
                <p14:modId xmlns:p14="http://schemas.microsoft.com/office/powerpoint/2010/main" val="3867716196"/>
              </p:ext>
            </p:extLst>
          </p:nvPr>
        </p:nvGraphicFramePr>
        <p:xfrm>
          <a:off x="685299" y="1149288"/>
          <a:ext cx="4246741" cy="3078645"/>
        </p:xfrm>
        <a:graphic>
          <a:graphicData uri="http://schemas.openxmlformats.org/drawingml/2006/chart">
            <c:chart xmlns:c="http://schemas.openxmlformats.org/drawingml/2006/chart" xmlns:r="http://schemas.openxmlformats.org/officeDocument/2006/relationships" r:id="rId3"/>
          </a:graphicData>
        </a:graphic>
      </p:graphicFrame>
      <p:sp>
        <p:nvSpPr>
          <p:cNvPr id="69" name="Espace réservé du contenu 4"/>
          <p:cNvSpPr>
            <a:spLocks noGrp="1"/>
          </p:cNvSpPr>
          <p:nvPr>
            <p:ph idx="13"/>
          </p:nvPr>
        </p:nvSpPr>
        <p:spPr>
          <a:xfrm>
            <a:off x="5004048" y="1268958"/>
            <a:ext cx="3816424" cy="3391024"/>
          </a:xfrm>
        </p:spPr>
        <p:txBody>
          <a:bodyPr>
            <a:noAutofit/>
          </a:bodyPr>
          <a:lstStyle/>
          <a:p>
            <a:r>
              <a:rPr lang="fr-BE" sz="1400" dirty="0"/>
              <a:t>La philosophie de base de tous les fonds à cycle de vie est identique: une </a:t>
            </a:r>
            <a:r>
              <a:rPr lang="fr-BE" sz="1400" dirty="0" smtClean="0"/>
              <a:t>répartition action/obligation </a:t>
            </a:r>
            <a:r>
              <a:rPr lang="fr-BE" sz="1400" dirty="0"/>
              <a:t>qui évolue </a:t>
            </a:r>
            <a:r>
              <a:rPr lang="fr-BE" sz="1400" dirty="0" smtClean="0"/>
              <a:t>dans le temps</a:t>
            </a:r>
          </a:p>
          <a:p>
            <a:endParaRPr lang="fr-BE" sz="1400" dirty="0"/>
          </a:p>
          <a:p>
            <a:r>
              <a:rPr lang="fr-BE" sz="1400" dirty="0" smtClean="0"/>
              <a:t>L’implémentation se rapporte souvent directement à l’âge de l’investisseur</a:t>
            </a:r>
          </a:p>
          <a:p>
            <a:endParaRPr lang="fr-BE" sz="1400" dirty="0"/>
          </a:p>
          <a:p>
            <a:r>
              <a:rPr lang="fr-BE" sz="1400" dirty="0" err="1" smtClean="0"/>
              <a:t>p.e</a:t>
            </a:r>
            <a:r>
              <a:rPr lang="fr-BE" sz="1400" dirty="0" smtClean="0"/>
              <a:t>.: Actions(%) </a:t>
            </a:r>
            <a:r>
              <a:rPr lang="fr-BE" sz="1400" dirty="0"/>
              <a:t>= </a:t>
            </a:r>
            <a:r>
              <a:rPr lang="fr-BE" sz="1400" dirty="0" smtClean="0"/>
              <a:t>100 </a:t>
            </a:r>
            <a:r>
              <a:rPr lang="fr-BE" sz="1400" dirty="0"/>
              <a:t>– votre </a:t>
            </a:r>
            <a:r>
              <a:rPr lang="fr-BE" sz="1400" dirty="0" smtClean="0"/>
              <a:t>âge</a:t>
            </a:r>
          </a:p>
          <a:p>
            <a:endParaRPr lang="fr-BE" sz="1400" dirty="0"/>
          </a:p>
          <a:p>
            <a:r>
              <a:rPr lang="fr-BE" sz="1400" dirty="0" smtClean="0"/>
              <a:t>Logique!</a:t>
            </a:r>
          </a:p>
        </p:txBody>
      </p:sp>
      <p:sp>
        <p:nvSpPr>
          <p:cNvPr id="7" name="Oval 6"/>
          <p:cNvSpPr/>
          <p:nvPr/>
        </p:nvSpPr>
        <p:spPr>
          <a:xfrm>
            <a:off x="2555776" y="2355726"/>
            <a:ext cx="144007" cy="144019"/>
          </a:xfrm>
          <a:prstGeom prst="ellipse">
            <a:avLst/>
          </a:prstGeom>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Oval 7"/>
          <p:cNvSpPr/>
          <p:nvPr/>
        </p:nvSpPr>
        <p:spPr>
          <a:xfrm>
            <a:off x="3635896" y="3147814"/>
            <a:ext cx="144007" cy="143988"/>
          </a:xfrm>
          <a:prstGeom prst="ellipse">
            <a:avLst/>
          </a:prstGeom>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pic>
        <p:nvPicPr>
          <p:cNvPr id="10" name="Picture 9" descr="CBC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8984" y="4617223"/>
            <a:ext cx="460991" cy="360352"/>
          </a:xfrm>
          <a:prstGeom prst="rect">
            <a:avLst/>
          </a:prstGeom>
        </p:spPr>
      </p:pic>
    </p:spTree>
    <p:extLst>
      <p:ext uri="{BB962C8B-B14F-4D97-AF65-F5344CB8AC3E}">
        <p14:creationId xmlns:p14="http://schemas.microsoft.com/office/powerpoint/2010/main" val="412643021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Chart 67"/>
          <p:cNvGraphicFramePr>
            <a:graphicFrameLocks/>
          </p:cNvGraphicFramePr>
          <p:nvPr>
            <p:extLst>
              <p:ext uri="{D42A27DB-BD31-4B8C-83A1-F6EECF244321}">
                <p14:modId xmlns:p14="http://schemas.microsoft.com/office/powerpoint/2010/main" val="3194460611"/>
              </p:ext>
            </p:extLst>
          </p:nvPr>
        </p:nvGraphicFramePr>
        <p:xfrm>
          <a:off x="685299" y="1149288"/>
          <a:ext cx="4246741" cy="3078645"/>
        </p:xfrm>
        <a:graphic>
          <a:graphicData uri="http://schemas.openxmlformats.org/drawingml/2006/chart">
            <c:chart xmlns:c="http://schemas.openxmlformats.org/drawingml/2006/chart" xmlns:r="http://schemas.openxmlformats.org/officeDocument/2006/relationships" r:id="rId3"/>
          </a:graphicData>
        </a:graphic>
      </p:graphicFrame>
      <p:sp>
        <p:nvSpPr>
          <p:cNvPr id="10" name="Espace réservé du contenu 4"/>
          <p:cNvSpPr txBox="1">
            <a:spLocks/>
          </p:cNvSpPr>
          <p:nvPr/>
        </p:nvSpPr>
        <p:spPr>
          <a:xfrm>
            <a:off x="1475656" y="1340966"/>
            <a:ext cx="4680519" cy="3391024"/>
          </a:xfrm>
          <a:prstGeom prst="rect">
            <a:avLst/>
          </a:prstGeom>
        </p:spPr>
        <p:txBody>
          <a:bodyPr>
            <a:noAutofit/>
          </a:bodyPr>
          <a:lstStyle>
            <a:lvl1pPr marL="342900" indent="-342900" algn="l" defTabSz="457200" rtl="0" eaLnBrk="1" latinLnBrk="0" hangingPunct="1">
              <a:spcBef>
                <a:spcPct val="20000"/>
              </a:spcBef>
              <a:buFont typeface="Arial"/>
              <a:buNone/>
              <a:defRPr sz="1600" kern="1200">
                <a:solidFill>
                  <a:srgbClr val="083060"/>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endParaRPr lang="fr-BE" sz="1200" dirty="0" smtClean="0"/>
          </a:p>
          <a:p>
            <a:pPr fontAlgn="auto">
              <a:spcAft>
                <a:spcPts val="0"/>
              </a:spcAft>
            </a:pPr>
            <a:endParaRPr lang="fr-BE" sz="1200" dirty="0"/>
          </a:p>
          <a:p>
            <a:pPr fontAlgn="auto">
              <a:spcAft>
                <a:spcPts val="0"/>
              </a:spcAft>
            </a:pPr>
            <a:r>
              <a:rPr lang="fr-BE" sz="1200" dirty="0" smtClean="0"/>
              <a:t>		   Chloé, 25 ans</a:t>
            </a:r>
          </a:p>
          <a:p>
            <a:pPr fontAlgn="auto">
              <a:spcAft>
                <a:spcPts val="0"/>
              </a:spcAft>
            </a:pPr>
            <a:endParaRPr lang="fr-BE" sz="1400" b="1" dirty="0"/>
          </a:p>
          <a:p>
            <a:pPr fontAlgn="auto">
              <a:spcAft>
                <a:spcPts val="0"/>
              </a:spcAft>
            </a:pPr>
            <a:endParaRPr lang="fr-BE" sz="1400" b="1" dirty="0" smtClean="0"/>
          </a:p>
          <a:p>
            <a:pPr fontAlgn="auto">
              <a:spcAft>
                <a:spcPts val="0"/>
              </a:spcAft>
            </a:pPr>
            <a:endParaRPr lang="fr-BE" sz="1400" b="1" dirty="0"/>
          </a:p>
          <a:p>
            <a:pPr fontAlgn="auto">
              <a:spcAft>
                <a:spcPts val="0"/>
              </a:spcAft>
            </a:pPr>
            <a:r>
              <a:rPr lang="fr-BE" sz="1400" b="1" dirty="0"/>
              <a:t> </a:t>
            </a:r>
            <a:r>
              <a:rPr lang="fr-BE" sz="1400" b="1" dirty="0" smtClean="0"/>
              <a:t>  					  </a:t>
            </a:r>
            <a:r>
              <a:rPr lang="fr-BE" sz="1200" dirty="0" smtClean="0"/>
              <a:t>Alain, 65 ans</a:t>
            </a:r>
          </a:p>
        </p:txBody>
      </p:sp>
      <p:sp>
        <p:nvSpPr>
          <p:cNvPr id="9" name="Espace réservé du numéro de diapositive 5"/>
          <p:cNvSpPr>
            <a:spLocks noGrp="1"/>
          </p:cNvSpPr>
          <p:nvPr>
            <p:ph type="sldNum" sz="quarter" idx="4"/>
          </p:nvPr>
        </p:nvSpPr>
        <p:spPr>
          <a:xfrm>
            <a:off x="3810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BE" b="1" dirty="0">
              <a:latin typeface="Verdana"/>
              <a:cs typeface="Verdana"/>
            </a:endParaRPr>
          </a:p>
        </p:txBody>
      </p:sp>
      <p:sp>
        <p:nvSpPr>
          <p:cNvPr id="2" name="Titre 1"/>
          <p:cNvSpPr>
            <a:spLocks noGrp="1"/>
          </p:cNvSpPr>
          <p:nvPr>
            <p:ph type="title"/>
          </p:nvPr>
        </p:nvSpPr>
        <p:spPr/>
        <p:txBody>
          <a:bodyPr/>
          <a:lstStyle/>
          <a:p>
            <a:r>
              <a:rPr lang="fr-BE" dirty="0" smtClean="0"/>
              <a:t>Logique?</a:t>
            </a:r>
            <a:endParaRPr lang="fr-BE" dirty="0"/>
          </a:p>
        </p:txBody>
      </p:sp>
      <p:pic>
        <p:nvPicPr>
          <p:cNvPr id="7" name="Picture 6" descr="CBC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8984" y="4617223"/>
            <a:ext cx="460991" cy="360352"/>
          </a:xfrm>
          <a:prstGeom prst="rect">
            <a:avLst/>
          </a:prstGeom>
        </p:spPr>
      </p:pic>
      <p:sp>
        <p:nvSpPr>
          <p:cNvPr id="6" name="ZoneTexte 5"/>
          <p:cNvSpPr txBox="1"/>
          <p:nvPr/>
        </p:nvSpPr>
        <p:spPr>
          <a:xfrm>
            <a:off x="6156175" y="1296506"/>
            <a:ext cx="2664297" cy="1107996"/>
          </a:xfrm>
          <a:prstGeom prst="rect">
            <a:avLst/>
          </a:prstGeom>
          <a:noFill/>
        </p:spPr>
        <p:txBody>
          <a:bodyPr wrap="square" rtlCol="0">
            <a:spAutoFit/>
          </a:bodyPr>
          <a:lstStyle/>
          <a:p>
            <a:r>
              <a:rPr lang="fr-BE" sz="2400" dirty="0">
                <a:solidFill>
                  <a:schemeClr val="accent1"/>
                </a:solidFill>
              </a:rPr>
              <a:t>Quid en 2008 </a:t>
            </a:r>
            <a:r>
              <a:rPr lang="fr-BE" sz="2400" dirty="0" smtClean="0">
                <a:solidFill>
                  <a:schemeClr val="accent1"/>
                </a:solidFill>
              </a:rPr>
              <a:t>?</a:t>
            </a:r>
            <a:endParaRPr lang="fr-BE" sz="2400" dirty="0">
              <a:solidFill>
                <a:schemeClr val="accent1"/>
              </a:solidFill>
            </a:endParaRPr>
          </a:p>
          <a:p>
            <a:r>
              <a:rPr lang="fr-BE" sz="2400" dirty="0">
                <a:solidFill>
                  <a:schemeClr val="accent1"/>
                </a:solidFill>
              </a:rPr>
              <a:t>Quid en </a:t>
            </a:r>
            <a:r>
              <a:rPr lang="fr-BE" sz="2400" dirty="0" smtClean="0">
                <a:solidFill>
                  <a:schemeClr val="accent1"/>
                </a:solidFill>
              </a:rPr>
              <a:t>2015 ?</a:t>
            </a:r>
          </a:p>
          <a:p>
            <a:endParaRPr lang="fr-BE" dirty="0">
              <a:solidFill>
                <a:schemeClr val="accent1"/>
              </a:solidFill>
            </a:endParaRPr>
          </a:p>
        </p:txBody>
      </p:sp>
    </p:spTree>
    <p:extLst>
      <p:ext uri="{BB962C8B-B14F-4D97-AF65-F5344CB8AC3E}">
        <p14:creationId xmlns:p14="http://schemas.microsoft.com/office/powerpoint/2010/main" val="6251851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81" y="-113084"/>
            <a:ext cx="9505056" cy="5256584"/>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9" name="ZoneTexte 8"/>
          <p:cNvSpPr txBox="1"/>
          <p:nvPr/>
        </p:nvSpPr>
        <p:spPr>
          <a:xfrm>
            <a:off x="1676400" y="1622772"/>
            <a:ext cx="5486400" cy="468504"/>
          </a:xfrm>
          <a:prstGeom prst="rect">
            <a:avLst/>
          </a:prstGeom>
          <a:noFill/>
        </p:spPr>
        <p:txBody>
          <a:bodyPr wrap="square" rtlCol="0">
            <a:spAutoFit/>
          </a:bodyPr>
          <a:lstStyle/>
          <a:p>
            <a:pPr>
              <a:lnSpc>
                <a:spcPct val="80000"/>
              </a:lnSpc>
            </a:pPr>
            <a:endParaRPr lang="fr-FR" sz="4400" baseline="30000" dirty="0">
              <a:solidFill>
                <a:srgbClr val="FFFFFF"/>
              </a:solidFill>
              <a:latin typeface="Verdana"/>
              <a:cs typeface="Verdana"/>
            </a:endParaRPr>
          </a:p>
        </p:txBody>
      </p:sp>
      <p:sp>
        <p:nvSpPr>
          <p:cNvPr id="2" name="TextBox 1"/>
          <p:cNvSpPr txBox="1"/>
          <p:nvPr/>
        </p:nvSpPr>
        <p:spPr>
          <a:xfrm>
            <a:off x="2123728" y="1131590"/>
            <a:ext cx="5472608" cy="2439642"/>
          </a:xfrm>
          <a:prstGeom prst="rect">
            <a:avLst/>
          </a:prstGeom>
          <a:noFill/>
        </p:spPr>
        <p:txBody>
          <a:bodyPr wrap="square" rtlCol="0">
            <a:spAutoFit/>
          </a:bodyPr>
          <a:lstStyle/>
          <a:p>
            <a:pPr>
              <a:lnSpc>
                <a:spcPct val="80000"/>
              </a:lnSpc>
            </a:pPr>
            <a:r>
              <a:rPr lang="fr-FR" sz="4400" baseline="30000" dirty="0">
                <a:solidFill>
                  <a:srgbClr val="14B2EC"/>
                </a:solidFill>
                <a:latin typeface="Verdana"/>
                <a:cs typeface="Verdana"/>
              </a:rPr>
              <a:t>Ce n’est pas aux marchés à s’adapter à </a:t>
            </a:r>
            <a:r>
              <a:rPr lang="fr-FR" sz="4400" baseline="30000" dirty="0" smtClean="0">
                <a:solidFill>
                  <a:srgbClr val="14B2EC"/>
                </a:solidFill>
                <a:latin typeface="Verdana"/>
                <a:cs typeface="Verdana"/>
              </a:rPr>
              <a:t>nos objectifs,</a:t>
            </a:r>
            <a:r>
              <a:rPr lang="fr-FR" sz="4400" dirty="0" smtClean="0">
                <a:solidFill>
                  <a:srgbClr val="14B2EC"/>
                </a:solidFill>
                <a:latin typeface="Verdana"/>
                <a:cs typeface="Verdana"/>
              </a:rPr>
              <a:t> </a:t>
            </a:r>
            <a:r>
              <a:rPr lang="fr-FR" sz="4400" baseline="30000" dirty="0" smtClean="0">
                <a:solidFill>
                  <a:srgbClr val="FFFFFF"/>
                </a:solidFill>
                <a:latin typeface="Verdana"/>
                <a:cs typeface="Verdana"/>
              </a:rPr>
              <a:t>mais </a:t>
            </a:r>
            <a:r>
              <a:rPr lang="fr-FR" sz="4400" baseline="30000" dirty="0">
                <a:solidFill>
                  <a:srgbClr val="FFFFFF"/>
                </a:solidFill>
                <a:latin typeface="Verdana"/>
                <a:cs typeface="Verdana"/>
              </a:rPr>
              <a:t>à nous</a:t>
            </a:r>
            <a:r>
              <a:rPr lang="fr-FR" sz="4400" dirty="0">
                <a:solidFill>
                  <a:srgbClr val="FFFFFF"/>
                </a:solidFill>
                <a:latin typeface="Verdana"/>
                <a:cs typeface="Verdana"/>
              </a:rPr>
              <a:t> </a:t>
            </a:r>
            <a:r>
              <a:rPr lang="fr-FR" sz="4400" baseline="30000" dirty="0" smtClean="0">
                <a:solidFill>
                  <a:srgbClr val="FFFFFF"/>
                </a:solidFill>
                <a:latin typeface="Verdana"/>
                <a:cs typeface="Verdana"/>
              </a:rPr>
              <a:t>de nous</a:t>
            </a:r>
            <a:r>
              <a:rPr lang="fr-FR" sz="4400" dirty="0" smtClean="0">
                <a:solidFill>
                  <a:srgbClr val="FFFFFF"/>
                </a:solidFill>
                <a:latin typeface="Verdana"/>
                <a:cs typeface="Verdana"/>
              </a:rPr>
              <a:t> </a:t>
            </a:r>
            <a:r>
              <a:rPr lang="fr-FR" sz="4400" baseline="30000" dirty="0" smtClean="0">
                <a:solidFill>
                  <a:srgbClr val="FFFFFF"/>
                </a:solidFill>
                <a:latin typeface="Verdana"/>
                <a:cs typeface="Verdana"/>
              </a:rPr>
              <a:t>adapter </a:t>
            </a:r>
            <a:r>
              <a:rPr lang="fr-FR" sz="4400" baseline="30000" dirty="0">
                <a:solidFill>
                  <a:srgbClr val="FFFFFF"/>
                </a:solidFill>
                <a:latin typeface="Verdana"/>
                <a:cs typeface="Verdana"/>
              </a:rPr>
              <a:t>aux marchés </a:t>
            </a:r>
            <a:r>
              <a:rPr lang="fr-FR" sz="4400" baseline="30000" dirty="0" smtClean="0">
                <a:solidFill>
                  <a:srgbClr val="FFFFFF"/>
                </a:solidFill>
                <a:latin typeface="Verdana"/>
                <a:cs typeface="Verdana"/>
              </a:rPr>
              <a:t>selon</a:t>
            </a:r>
            <a:r>
              <a:rPr lang="fr-FR" sz="4400" dirty="0" smtClean="0">
                <a:solidFill>
                  <a:srgbClr val="FFFFFF"/>
                </a:solidFill>
                <a:latin typeface="Verdana"/>
                <a:cs typeface="Verdana"/>
              </a:rPr>
              <a:t> </a:t>
            </a:r>
            <a:r>
              <a:rPr lang="fr-FR" sz="4400" baseline="30000" dirty="0" smtClean="0">
                <a:solidFill>
                  <a:srgbClr val="FFFFFF"/>
                </a:solidFill>
                <a:latin typeface="Verdana"/>
                <a:cs typeface="Verdana"/>
              </a:rPr>
              <a:t>nos objectifs</a:t>
            </a:r>
            <a:endParaRPr lang="fr-FR" sz="4400" baseline="30000" dirty="0">
              <a:solidFill>
                <a:srgbClr val="FFFFFF"/>
              </a:solidFill>
              <a:latin typeface="Verdana"/>
              <a:cs typeface="Verdana"/>
            </a:endParaRPr>
          </a:p>
        </p:txBody>
      </p:sp>
      <p:pic>
        <p:nvPicPr>
          <p:cNvPr id="8" name="Picture 7" descr="CBC_CW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180" y="4592115"/>
            <a:ext cx="477920" cy="373585"/>
          </a:xfrm>
          <a:prstGeom prst="rect">
            <a:avLst/>
          </a:prstGeom>
        </p:spPr>
      </p:pic>
    </p:spTree>
    <p:extLst>
      <p:ext uri="{BB962C8B-B14F-4D97-AF65-F5344CB8AC3E}">
        <p14:creationId xmlns:p14="http://schemas.microsoft.com/office/powerpoint/2010/main" val="2142140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4"/>
          </p:nvPr>
        </p:nvSpPr>
        <p:spPr>
          <a:xfrm>
            <a:off x="3810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BE" b="1" dirty="0">
              <a:latin typeface="Verdana"/>
              <a:cs typeface="Verdana"/>
            </a:endParaRPr>
          </a:p>
        </p:txBody>
      </p:sp>
      <p:sp>
        <p:nvSpPr>
          <p:cNvPr id="2" name="Titre 1"/>
          <p:cNvSpPr>
            <a:spLocks noGrp="1"/>
          </p:cNvSpPr>
          <p:nvPr>
            <p:ph type="title"/>
          </p:nvPr>
        </p:nvSpPr>
        <p:spPr/>
        <p:txBody>
          <a:bodyPr/>
          <a:lstStyle/>
          <a:p>
            <a:r>
              <a:rPr lang="fr-BE" dirty="0" smtClean="0"/>
              <a:t>Le méccanisme utilisé</a:t>
            </a:r>
            <a:endParaRPr lang="fr-BE" dirty="0"/>
          </a:p>
        </p:txBody>
      </p:sp>
      <p:sp>
        <p:nvSpPr>
          <p:cNvPr id="44" name="Rectangle 43"/>
          <p:cNvSpPr/>
          <p:nvPr/>
        </p:nvSpPr>
        <p:spPr>
          <a:xfrm>
            <a:off x="344342" y="1240575"/>
            <a:ext cx="1387717" cy="146504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sz="1400" b="1" dirty="0" smtClean="0"/>
              <a:t>Base</a:t>
            </a:r>
          </a:p>
          <a:p>
            <a:pPr algn="ctr"/>
            <a:endParaRPr lang="nl-BE" sz="1400" dirty="0" smtClean="0"/>
          </a:p>
          <a:p>
            <a:pPr algn="ctr"/>
            <a:r>
              <a:rPr lang="nl-BE" sz="1400" dirty="0" smtClean="0"/>
              <a:t>Evolution adaptée à l’horizon de chacun</a:t>
            </a:r>
          </a:p>
        </p:txBody>
      </p:sp>
      <p:sp>
        <p:nvSpPr>
          <p:cNvPr id="45" name="Rectangle 44"/>
          <p:cNvSpPr/>
          <p:nvPr/>
        </p:nvSpPr>
        <p:spPr>
          <a:xfrm>
            <a:off x="344342" y="2863451"/>
            <a:ext cx="1387716" cy="1045609"/>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sz="1400" b="1" dirty="0" smtClean="0"/>
              <a:t>Partie dynamique</a:t>
            </a:r>
          </a:p>
          <a:p>
            <a:pPr algn="ctr"/>
            <a:endParaRPr lang="nl-BE" sz="1400" dirty="0" smtClean="0"/>
          </a:p>
          <a:p>
            <a:pPr algn="ctr"/>
            <a:r>
              <a:rPr lang="nl-BE" sz="1400" dirty="0" smtClean="0"/>
              <a:t>Opportunités</a:t>
            </a:r>
          </a:p>
        </p:txBody>
      </p:sp>
      <p:sp>
        <p:nvSpPr>
          <p:cNvPr id="46" name="Left-Right Arrow 45"/>
          <p:cNvSpPr/>
          <p:nvPr/>
        </p:nvSpPr>
        <p:spPr>
          <a:xfrm rot="5400000">
            <a:off x="651916" y="2380869"/>
            <a:ext cx="2668485" cy="387897"/>
          </a:xfrm>
          <a:prstGeom prst="leftRightArrow">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sz="1400" dirty="0" smtClean="0"/>
          </a:p>
        </p:txBody>
      </p:sp>
      <p:sp>
        <p:nvSpPr>
          <p:cNvPr id="47" name="TextBox 46"/>
          <p:cNvSpPr txBox="1"/>
          <p:nvPr/>
        </p:nvSpPr>
        <p:spPr>
          <a:xfrm>
            <a:off x="2392680" y="1220463"/>
            <a:ext cx="6449000" cy="3539431"/>
          </a:xfrm>
          <a:prstGeom prst="rect">
            <a:avLst/>
          </a:prstGeom>
          <a:solidFill>
            <a:schemeClr val="bg1"/>
          </a:solidFill>
        </p:spPr>
        <p:txBody>
          <a:bodyPr wrap="square" rtlCol="0">
            <a:spAutoFit/>
          </a:bodyPr>
          <a:lstStyle/>
          <a:p>
            <a:pPr>
              <a:buClr>
                <a:srgbClr val="00B0F0"/>
              </a:buClr>
            </a:pPr>
            <a:r>
              <a:rPr lang="fr-BE" sz="1400" b="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BASE: approche classique</a:t>
            </a:r>
          </a:p>
          <a:p>
            <a:pPr>
              <a:buClr>
                <a:srgbClr val="00B0F0"/>
              </a:buClr>
            </a:pPr>
            <a:r>
              <a:rPr lang="fr-BE" sz="1400" dirty="0" smtClean="0">
                <a:solidFill>
                  <a:srgbClr val="003366"/>
                </a:solidFill>
                <a:latin typeface="Verdana" panose="020B0604030504040204" pitchFamily="34" charset="0"/>
                <a:ea typeface="Verdana" panose="020B0604030504040204" pitchFamily="34" charset="0"/>
                <a:cs typeface="Verdana" panose="020B0604030504040204" pitchFamily="34" charset="0"/>
              </a:rPr>
              <a:t>On évolue d’un profil dynamique vers un profil défensif, tout comme un fonds à cycle de vie ‘statique’</a:t>
            </a:r>
            <a:r>
              <a:rPr lang="fr-BE" sz="1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BE" sz="1400" dirty="0" smtClean="0">
                <a:solidFill>
                  <a:srgbClr val="003366"/>
                </a:solidFill>
                <a:latin typeface="Verdana" panose="020B0604030504040204" pitchFamily="34" charset="0"/>
                <a:ea typeface="Verdana" panose="020B0604030504040204" pitchFamily="34" charset="0"/>
                <a:cs typeface="Verdana" panose="020B0604030504040204" pitchFamily="34" charset="0"/>
              </a:rPr>
              <a:t>Chaque année l’allocation de référence pour les actions est diminuée (-1.25%) et </a:t>
            </a:r>
            <a:r>
              <a:rPr lang="fr-BE" sz="1400" dirty="0">
                <a:solidFill>
                  <a:srgbClr val="003366"/>
                </a:solidFill>
                <a:latin typeface="Verdana" panose="020B0604030504040204" pitchFamily="34" charset="0"/>
                <a:ea typeface="Verdana" panose="020B0604030504040204" pitchFamily="34" charset="0"/>
                <a:cs typeface="Verdana" panose="020B0604030504040204" pitchFamily="34" charset="0"/>
              </a:rPr>
              <a:t>é</a:t>
            </a:r>
            <a:r>
              <a:rPr lang="fr-BE" sz="1400" dirty="0" smtClean="0">
                <a:solidFill>
                  <a:srgbClr val="003366"/>
                </a:solidFill>
                <a:latin typeface="Verdana" panose="020B0604030504040204" pitchFamily="34" charset="0"/>
                <a:ea typeface="Verdana" panose="020B0604030504040204" pitchFamily="34" charset="0"/>
                <a:cs typeface="Verdana" panose="020B0604030504040204" pitchFamily="34" charset="0"/>
              </a:rPr>
              <a:t>volue pour atteindre 25% à partir de la date cible. </a:t>
            </a:r>
          </a:p>
          <a:p>
            <a:pPr>
              <a:buClr>
                <a:srgbClr val="00B0F0"/>
              </a:buClr>
            </a:pPr>
            <a:endParaRPr lang="fr-BE" sz="1400" b="1" dirty="0" smtClean="0">
              <a:solidFill>
                <a:srgbClr val="003366"/>
              </a:solidFill>
              <a:latin typeface="Verdana" panose="020B0604030504040204" pitchFamily="34" charset="0"/>
              <a:ea typeface="Verdana" panose="020B0604030504040204" pitchFamily="34" charset="0"/>
              <a:cs typeface="Verdana" panose="020B0604030504040204" pitchFamily="34" charset="0"/>
            </a:endParaRPr>
          </a:p>
          <a:p>
            <a:pPr>
              <a:buClr>
                <a:srgbClr val="00B0F0"/>
              </a:buClr>
            </a:pPr>
            <a:r>
              <a:rPr lang="fr-BE" sz="1400" b="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NOUVEAUTE : le « plus » CBC</a:t>
            </a:r>
            <a:br>
              <a:rPr lang="fr-BE" sz="1400" b="1" dirty="0" smtClean="0">
                <a:solidFill>
                  <a:srgbClr val="003366"/>
                </a:solidFill>
                <a:latin typeface="Verdana" panose="020B0604030504040204" pitchFamily="34" charset="0"/>
                <a:ea typeface="Verdana" panose="020B0604030504040204" pitchFamily="34" charset="0"/>
                <a:cs typeface="Verdana" panose="020B0604030504040204" pitchFamily="34" charset="0"/>
              </a:rPr>
            </a:br>
            <a:endParaRPr lang="fr-BE" sz="1400" b="1" dirty="0" smtClean="0">
              <a:solidFill>
                <a:srgbClr val="003366"/>
              </a:solidFill>
              <a:latin typeface="Verdana" panose="020B0604030504040204" pitchFamily="34" charset="0"/>
              <a:ea typeface="Verdana" panose="020B0604030504040204" pitchFamily="34" charset="0"/>
              <a:cs typeface="Verdana" panose="020B0604030504040204" pitchFamily="34" charset="0"/>
            </a:endParaRPr>
          </a:p>
          <a:p>
            <a:pPr>
              <a:buClr>
                <a:srgbClr val="00B0F0"/>
              </a:buClr>
            </a:pPr>
            <a:r>
              <a:rPr lang="fr-BE" sz="1400" b="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1. PARTIE DYNAMIQUE</a:t>
            </a:r>
            <a:endParaRPr lang="fr-BE" sz="1400" dirty="0" smtClean="0">
              <a:solidFill>
                <a:srgbClr val="003366"/>
              </a:solidFill>
              <a:latin typeface="Verdana" panose="020B0604030504040204" pitchFamily="34" charset="0"/>
              <a:ea typeface="Verdana" panose="020B0604030504040204" pitchFamily="34" charset="0"/>
              <a:cs typeface="Verdana" panose="020B0604030504040204" pitchFamily="34" charset="0"/>
            </a:endParaRPr>
          </a:p>
          <a:p>
            <a:pPr>
              <a:buClr>
                <a:srgbClr val="00B0F0"/>
              </a:buClr>
            </a:pPr>
            <a:r>
              <a:rPr lang="fr-BE" sz="1400" dirty="0" smtClean="0">
                <a:solidFill>
                  <a:srgbClr val="003366"/>
                </a:solidFill>
                <a:latin typeface="Verdana" panose="020B0604030504040204" pitchFamily="34" charset="0"/>
                <a:ea typeface="Verdana" panose="020B0604030504040204" pitchFamily="34" charset="0"/>
                <a:cs typeface="Verdana" panose="020B0604030504040204" pitchFamily="34" charset="0"/>
              </a:rPr>
              <a:t>La composition de la partie dynamique est composée de façon à ce que la classe d’actifs la plus performante soit surpondérée au sein de la partie dynamique</a:t>
            </a:r>
          </a:p>
          <a:p>
            <a:pPr>
              <a:buClr>
                <a:srgbClr val="00B0F0"/>
              </a:buClr>
            </a:pPr>
            <a:endParaRPr lang="fr-BE" sz="1400" dirty="0" smtClean="0">
              <a:solidFill>
                <a:srgbClr val="003366"/>
              </a:solidFill>
              <a:latin typeface="Verdana" panose="020B0604030504040204" pitchFamily="34" charset="0"/>
              <a:ea typeface="Verdana" panose="020B0604030504040204" pitchFamily="34" charset="0"/>
              <a:cs typeface="Verdana" panose="020B0604030504040204" pitchFamily="34" charset="0"/>
            </a:endParaRPr>
          </a:p>
          <a:p>
            <a:pPr>
              <a:buClr>
                <a:srgbClr val="00B0F0"/>
              </a:buClr>
            </a:pPr>
            <a:r>
              <a:rPr lang="fr-BE" sz="1400" b="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2.</a:t>
            </a:r>
            <a:r>
              <a:rPr lang="fr-BE" sz="1400" dirty="0" smtClean="0">
                <a:solidFill>
                  <a:srgbClr val="003366"/>
                </a:solidFill>
                <a:latin typeface="Verdana" panose="020B0604030504040204" pitchFamily="34" charset="0"/>
                <a:ea typeface="Verdana" panose="020B0604030504040204" pitchFamily="34" charset="0"/>
                <a:cs typeface="Verdana" panose="020B0604030504040204" pitchFamily="34" charset="0"/>
              </a:rPr>
              <a:t> La répartition </a:t>
            </a:r>
            <a:r>
              <a:rPr lang="fr-BE" sz="1400" b="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BASE/PARTIE DYNAMIQUE </a:t>
            </a:r>
            <a:r>
              <a:rPr lang="fr-BE" sz="1400" dirty="0" smtClean="0">
                <a:solidFill>
                  <a:srgbClr val="003366"/>
                </a:solidFill>
                <a:latin typeface="Verdana" panose="020B0604030504040204" pitchFamily="34" charset="0"/>
                <a:ea typeface="Verdana" panose="020B0604030504040204" pitchFamily="34" charset="0"/>
                <a:cs typeface="Verdana" panose="020B0604030504040204" pitchFamily="34" charset="0"/>
              </a:rPr>
              <a:t>varie avec le but de faire mieux que la BASE seule en saisissant les opportunités et en évitant les crises.</a:t>
            </a:r>
          </a:p>
        </p:txBody>
      </p:sp>
      <p:pic>
        <p:nvPicPr>
          <p:cNvPr id="8" name="Picture 7"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8984" y="4617223"/>
            <a:ext cx="460991" cy="360352"/>
          </a:xfrm>
          <a:prstGeom prst="rect">
            <a:avLst/>
          </a:prstGeom>
        </p:spPr>
      </p:pic>
    </p:spTree>
    <p:extLst>
      <p:ext uri="{BB962C8B-B14F-4D97-AF65-F5344CB8AC3E}">
        <p14:creationId xmlns:p14="http://schemas.microsoft.com/office/powerpoint/2010/main" val="31558813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4"/>
          </p:nvPr>
        </p:nvSpPr>
        <p:spPr>
          <a:xfrm>
            <a:off x="3810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BE" b="1" dirty="0">
              <a:latin typeface="Verdana"/>
              <a:cs typeface="Verdana"/>
            </a:endParaRPr>
          </a:p>
        </p:txBody>
      </p:sp>
      <p:sp>
        <p:nvSpPr>
          <p:cNvPr id="2" name="Titre 1"/>
          <p:cNvSpPr>
            <a:spLocks noGrp="1"/>
          </p:cNvSpPr>
          <p:nvPr>
            <p:ph type="title"/>
          </p:nvPr>
        </p:nvSpPr>
        <p:spPr/>
        <p:txBody>
          <a:bodyPr/>
          <a:lstStyle/>
          <a:p>
            <a:r>
              <a:rPr lang="fr-BE" dirty="0" smtClean="0"/>
              <a:t>Fonds à cycle de vie « Plus » </a:t>
            </a:r>
            <a:r>
              <a:rPr lang="fr-BE" dirty="0"/>
              <a:t>CBC</a:t>
            </a:r>
          </a:p>
        </p:txBody>
      </p:sp>
      <p:sp>
        <p:nvSpPr>
          <p:cNvPr id="69" name="Title 1"/>
          <p:cNvSpPr txBox="1">
            <a:spLocks/>
          </p:cNvSpPr>
          <p:nvPr/>
        </p:nvSpPr>
        <p:spPr>
          <a:xfrm>
            <a:off x="2758148" y="4073233"/>
            <a:ext cx="769600" cy="2934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BE" sz="900" dirty="0">
                <a:solidFill>
                  <a:schemeClr val="accent6">
                    <a:lumMod val="75000"/>
                  </a:schemeClr>
                </a:solidFill>
                <a:latin typeface="+mn-lt"/>
                <a:ea typeface="+mn-ea"/>
                <a:cs typeface="+mn-cs"/>
              </a:rPr>
              <a:t>d</a:t>
            </a:r>
            <a:r>
              <a:rPr lang="nl-BE" sz="900" dirty="0" smtClean="0">
                <a:solidFill>
                  <a:schemeClr val="accent6">
                    <a:lumMod val="75000"/>
                  </a:schemeClr>
                </a:solidFill>
                <a:latin typeface="+mn-lt"/>
                <a:ea typeface="+mn-ea"/>
                <a:cs typeface="+mn-cs"/>
              </a:rPr>
              <a:t>ate cible</a:t>
            </a:r>
            <a:endParaRPr lang="nl-BE" sz="900" dirty="0">
              <a:solidFill>
                <a:schemeClr val="accent6">
                  <a:lumMod val="75000"/>
                </a:schemeClr>
              </a:solidFill>
              <a:latin typeface="+mn-lt"/>
              <a:ea typeface="+mn-ea"/>
              <a:cs typeface="+mn-cs"/>
            </a:endParaRPr>
          </a:p>
        </p:txBody>
      </p:sp>
      <p:cxnSp>
        <p:nvCxnSpPr>
          <p:cNvPr id="70" name="Straight Connector 69"/>
          <p:cNvCxnSpPr/>
          <p:nvPr/>
        </p:nvCxnSpPr>
        <p:spPr>
          <a:xfrm>
            <a:off x="3464171" y="4085013"/>
            <a:ext cx="497458" cy="154"/>
          </a:xfrm>
          <a:prstGeom prst="line">
            <a:avLst/>
          </a:prstGeom>
          <a:ln w="9525">
            <a:tailEnd type="triangle" w="lg" len="lg"/>
          </a:ln>
        </p:spPr>
        <p:style>
          <a:lnRef idx="1">
            <a:schemeClr val="accent1"/>
          </a:lnRef>
          <a:fillRef idx="0">
            <a:schemeClr val="accent1"/>
          </a:fillRef>
          <a:effectRef idx="0">
            <a:schemeClr val="accent1"/>
          </a:effectRef>
          <a:fontRef idx="minor">
            <a:schemeClr val="tx1"/>
          </a:fontRef>
        </p:style>
      </p:cxnSp>
      <p:sp>
        <p:nvSpPr>
          <p:cNvPr id="71" name="Isosceles Triangle 70"/>
          <p:cNvSpPr/>
          <p:nvPr/>
        </p:nvSpPr>
        <p:spPr>
          <a:xfrm>
            <a:off x="3027508" y="3939902"/>
            <a:ext cx="230880" cy="20009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508" t="5623" r="4886" b="5499"/>
          <a:stretch/>
        </p:blipFill>
        <p:spPr bwMode="auto">
          <a:xfrm>
            <a:off x="918510" y="1202350"/>
            <a:ext cx="3149433" cy="2729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TextBox 74"/>
          <p:cNvSpPr txBox="1"/>
          <p:nvPr/>
        </p:nvSpPr>
        <p:spPr>
          <a:xfrm>
            <a:off x="888668" y="1212735"/>
            <a:ext cx="1964144" cy="307777"/>
          </a:xfrm>
          <a:prstGeom prst="rect">
            <a:avLst/>
          </a:prstGeom>
          <a:noFill/>
        </p:spPr>
        <p:txBody>
          <a:bodyPr wrap="square" rtlCol="0">
            <a:spAutoFit/>
          </a:bodyPr>
          <a:lstStyle/>
          <a:p>
            <a:r>
              <a:rPr lang="nl-BE" sz="1400" dirty="0" err="1" smtClean="0">
                <a:solidFill>
                  <a:schemeClr val="tx2"/>
                </a:solidFill>
              </a:rPr>
              <a:t>Obligations</a:t>
            </a:r>
            <a:endParaRPr lang="nl-BE" sz="1400" dirty="0">
              <a:solidFill>
                <a:schemeClr val="tx2"/>
              </a:solidFill>
            </a:endParaRPr>
          </a:p>
        </p:txBody>
      </p:sp>
      <p:cxnSp>
        <p:nvCxnSpPr>
          <p:cNvPr id="76" name="Straight Connector 75"/>
          <p:cNvCxnSpPr/>
          <p:nvPr/>
        </p:nvCxnSpPr>
        <p:spPr>
          <a:xfrm>
            <a:off x="930519" y="4075001"/>
            <a:ext cx="1920375" cy="10012"/>
          </a:xfrm>
          <a:prstGeom prst="line">
            <a:avLst/>
          </a:prstGeom>
          <a:ln w="9525">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154066" y="1174899"/>
            <a:ext cx="0" cy="2737552"/>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8" name="Title 1"/>
          <p:cNvSpPr txBox="1">
            <a:spLocks/>
          </p:cNvSpPr>
          <p:nvPr/>
        </p:nvSpPr>
        <p:spPr>
          <a:xfrm>
            <a:off x="475244" y="1059582"/>
            <a:ext cx="498161" cy="2934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BE" sz="1000" dirty="0" smtClean="0">
                <a:solidFill>
                  <a:schemeClr val="tx2"/>
                </a:solidFill>
                <a:latin typeface="+mn-lt"/>
              </a:rPr>
              <a:t>100 %</a:t>
            </a:r>
            <a:endParaRPr lang="nl-BE" sz="1000" dirty="0">
              <a:solidFill>
                <a:schemeClr val="tx2"/>
              </a:solidFill>
              <a:latin typeface="+mn-lt"/>
            </a:endParaRPr>
          </a:p>
        </p:txBody>
      </p:sp>
      <p:sp>
        <p:nvSpPr>
          <p:cNvPr id="79" name="Title 1"/>
          <p:cNvSpPr txBox="1">
            <a:spLocks/>
          </p:cNvSpPr>
          <p:nvPr/>
        </p:nvSpPr>
        <p:spPr>
          <a:xfrm>
            <a:off x="578290" y="3737471"/>
            <a:ext cx="376418" cy="293418"/>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BE" sz="1200" dirty="0" smtClean="0">
                <a:solidFill>
                  <a:schemeClr val="tx2"/>
                </a:solidFill>
                <a:latin typeface="+mn-lt"/>
              </a:rPr>
              <a:t>0 %</a:t>
            </a:r>
            <a:endParaRPr lang="nl-BE" sz="1200" dirty="0">
              <a:solidFill>
                <a:schemeClr val="tx2"/>
              </a:solidFill>
              <a:latin typeface="+mn-lt"/>
            </a:endParaRPr>
          </a:p>
        </p:txBody>
      </p:sp>
      <p:sp>
        <p:nvSpPr>
          <p:cNvPr id="80" name="Title 1"/>
          <p:cNvSpPr txBox="1">
            <a:spLocks/>
          </p:cNvSpPr>
          <p:nvPr/>
        </p:nvSpPr>
        <p:spPr>
          <a:xfrm>
            <a:off x="758065" y="4064638"/>
            <a:ext cx="517091" cy="29341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1000" dirty="0" err="1" smtClean="0">
                <a:solidFill>
                  <a:schemeClr val="tx2"/>
                </a:solidFill>
                <a:latin typeface="+mn-lt"/>
                <a:ea typeface="+mn-ea"/>
                <a:cs typeface="+mn-cs"/>
              </a:rPr>
              <a:t>départ</a:t>
            </a:r>
            <a:endParaRPr lang="nl-BE" sz="1000" dirty="0">
              <a:solidFill>
                <a:schemeClr val="tx2"/>
              </a:solidFill>
              <a:latin typeface="+mn-lt"/>
              <a:ea typeface="+mn-ea"/>
              <a:cs typeface="+mn-cs"/>
            </a:endParaRPr>
          </a:p>
        </p:txBody>
      </p:sp>
      <p:sp>
        <p:nvSpPr>
          <p:cNvPr id="81" name="TextBox 80"/>
          <p:cNvSpPr txBox="1"/>
          <p:nvPr/>
        </p:nvSpPr>
        <p:spPr>
          <a:xfrm>
            <a:off x="948303" y="3604674"/>
            <a:ext cx="1622774" cy="307777"/>
          </a:xfrm>
          <a:prstGeom prst="rect">
            <a:avLst/>
          </a:prstGeom>
          <a:noFill/>
        </p:spPr>
        <p:txBody>
          <a:bodyPr wrap="square" rtlCol="0">
            <a:spAutoFit/>
          </a:bodyPr>
          <a:lstStyle/>
          <a:p>
            <a:r>
              <a:rPr lang="nl-BE" sz="1400" dirty="0" smtClean="0">
                <a:solidFill>
                  <a:schemeClr val="bg1"/>
                </a:solidFill>
              </a:rPr>
              <a:t>Actions</a:t>
            </a:r>
            <a:endParaRPr lang="nl-BE" sz="1400" dirty="0">
              <a:solidFill>
                <a:schemeClr val="bg1"/>
              </a:solidFill>
            </a:endParaRPr>
          </a:p>
        </p:txBody>
      </p:sp>
      <p:cxnSp>
        <p:nvCxnSpPr>
          <p:cNvPr id="82" name="Straight Connector 81"/>
          <p:cNvCxnSpPr/>
          <p:nvPr/>
        </p:nvCxnSpPr>
        <p:spPr>
          <a:xfrm>
            <a:off x="910226" y="1775714"/>
            <a:ext cx="2238610" cy="868044"/>
          </a:xfrm>
          <a:prstGeom prst="line">
            <a:avLst/>
          </a:prstGeom>
          <a:ln w="158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199807" y="2643758"/>
            <a:ext cx="868136" cy="0"/>
          </a:xfrm>
          <a:prstGeom prst="line">
            <a:avLst/>
          </a:prstGeom>
          <a:ln w="158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1044486" y="2239485"/>
            <a:ext cx="0" cy="178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1295517" y="2211710"/>
            <a:ext cx="0" cy="314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2850894" y="3215125"/>
            <a:ext cx="0" cy="187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1556511" y="2643758"/>
            <a:ext cx="0" cy="271652"/>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2335860" y="2678606"/>
            <a:ext cx="1" cy="319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282942" y="3291830"/>
            <a:ext cx="1485" cy="179765"/>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2777672" y="3147956"/>
            <a:ext cx="1286" cy="207724"/>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2554396" y="2887455"/>
            <a:ext cx="0" cy="181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2130814" y="2833000"/>
            <a:ext cx="1286" cy="230667"/>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3025825" y="3271599"/>
            <a:ext cx="0" cy="140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712900" y="3291830"/>
            <a:ext cx="2782" cy="462905"/>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1822045" y="2728032"/>
            <a:ext cx="0" cy="441897"/>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43"/>
          <p:cNvSpPr txBox="1"/>
          <p:nvPr/>
        </p:nvSpPr>
        <p:spPr>
          <a:xfrm rot="1278001">
            <a:off x="1272077" y="2042357"/>
            <a:ext cx="1769059" cy="215444"/>
          </a:xfrm>
          <a:prstGeom prst="rect">
            <a:avLst/>
          </a:prstGeom>
          <a:noFill/>
        </p:spPr>
        <p:txBody>
          <a:bodyPr wrap="square" rtlCol="0">
            <a:spAutoFit/>
          </a:bodyPr>
          <a:lstStyle/>
          <a:p>
            <a:r>
              <a:rPr lang="nl-BE" sz="800" dirty="0" err="1" smtClean="0">
                <a:solidFill>
                  <a:schemeClr val="tx2"/>
                </a:solidFill>
              </a:rPr>
              <a:t>Surpondération</a:t>
            </a:r>
            <a:r>
              <a:rPr lang="nl-BE" sz="800" dirty="0" smtClean="0">
                <a:solidFill>
                  <a:schemeClr val="tx2"/>
                </a:solidFill>
              </a:rPr>
              <a:t> maximale actions</a:t>
            </a:r>
            <a:endParaRPr lang="nl-BE" sz="800" dirty="0">
              <a:solidFill>
                <a:schemeClr val="tx2"/>
              </a:solidFill>
            </a:endParaRPr>
          </a:p>
        </p:txBody>
      </p:sp>
      <p:sp>
        <p:nvSpPr>
          <p:cNvPr id="97" name="Title 1"/>
          <p:cNvSpPr txBox="1">
            <a:spLocks/>
          </p:cNvSpPr>
          <p:nvPr/>
        </p:nvSpPr>
        <p:spPr>
          <a:xfrm>
            <a:off x="4028780" y="1071471"/>
            <a:ext cx="503381" cy="2934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BE" sz="1000" dirty="0" smtClean="0">
                <a:solidFill>
                  <a:schemeClr val="tx2"/>
                </a:solidFill>
                <a:latin typeface="+mn-lt"/>
              </a:rPr>
              <a:t>100 %</a:t>
            </a:r>
            <a:endParaRPr lang="nl-BE" sz="1000" dirty="0">
              <a:solidFill>
                <a:schemeClr val="tx2"/>
              </a:solidFill>
              <a:latin typeface="+mn-lt"/>
            </a:endParaRPr>
          </a:p>
        </p:txBody>
      </p:sp>
      <p:sp>
        <p:nvSpPr>
          <p:cNvPr id="98" name="Title 1"/>
          <p:cNvSpPr txBox="1">
            <a:spLocks/>
          </p:cNvSpPr>
          <p:nvPr/>
        </p:nvSpPr>
        <p:spPr>
          <a:xfrm>
            <a:off x="4104789" y="3758562"/>
            <a:ext cx="376418" cy="293418"/>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BE" sz="1200" dirty="0" smtClean="0">
                <a:solidFill>
                  <a:schemeClr val="tx2"/>
                </a:solidFill>
                <a:latin typeface="+mn-lt"/>
              </a:rPr>
              <a:t>0 %</a:t>
            </a:r>
            <a:endParaRPr lang="nl-BE" sz="1200" dirty="0">
              <a:solidFill>
                <a:schemeClr val="tx2"/>
              </a:solidFill>
              <a:latin typeface="+mn-lt"/>
            </a:endParaRPr>
          </a:p>
        </p:txBody>
      </p:sp>
      <p:sp>
        <p:nvSpPr>
          <p:cNvPr id="99" name="Title 1"/>
          <p:cNvSpPr txBox="1">
            <a:spLocks/>
          </p:cNvSpPr>
          <p:nvPr/>
        </p:nvSpPr>
        <p:spPr>
          <a:xfrm>
            <a:off x="4100310" y="3142428"/>
            <a:ext cx="471690" cy="2934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BE" sz="1000" dirty="0" smtClean="0">
                <a:solidFill>
                  <a:schemeClr val="tx2"/>
                </a:solidFill>
                <a:latin typeface="+mn-lt"/>
              </a:rPr>
              <a:t>25 %</a:t>
            </a:r>
            <a:endParaRPr lang="nl-BE" sz="1000" dirty="0">
              <a:solidFill>
                <a:schemeClr val="tx2"/>
              </a:solidFill>
              <a:latin typeface="+mn-lt"/>
            </a:endParaRPr>
          </a:p>
        </p:txBody>
      </p:sp>
      <p:sp>
        <p:nvSpPr>
          <p:cNvPr id="100" name="Title 1"/>
          <p:cNvSpPr txBox="1">
            <a:spLocks/>
          </p:cNvSpPr>
          <p:nvPr/>
        </p:nvSpPr>
        <p:spPr>
          <a:xfrm>
            <a:off x="4100310" y="2427734"/>
            <a:ext cx="471690" cy="2934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BE" sz="1000" dirty="0" smtClean="0">
                <a:solidFill>
                  <a:schemeClr val="tx2"/>
                </a:solidFill>
                <a:latin typeface="+mn-lt"/>
              </a:rPr>
              <a:t>50 %</a:t>
            </a:r>
            <a:endParaRPr lang="nl-BE" sz="1000" dirty="0">
              <a:solidFill>
                <a:schemeClr val="tx2"/>
              </a:solidFill>
              <a:latin typeface="+mn-lt"/>
            </a:endParaRPr>
          </a:p>
        </p:txBody>
      </p:sp>
      <p:sp>
        <p:nvSpPr>
          <p:cNvPr id="101" name="TextBox 100"/>
          <p:cNvSpPr txBox="1"/>
          <p:nvPr/>
        </p:nvSpPr>
        <p:spPr>
          <a:xfrm>
            <a:off x="5364088" y="1947175"/>
            <a:ext cx="3686654" cy="984885"/>
          </a:xfrm>
          <a:prstGeom prst="rect">
            <a:avLst/>
          </a:prstGeom>
          <a:noFill/>
        </p:spPr>
        <p:txBody>
          <a:bodyPr wrap="square" rtlCol="0">
            <a:spAutoFit/>
          </a:bodyPr>
          <a:lstStyle/>
          <a:p>
            <a:pPr>
              <a:spcBef>
                <a:spcPts val="600"/>
              </a:spcBef>
            </a:pPr>
            <a:r>
              <a:rPr lang="fr-BE" sz="1600" dirty="0" smtClean="0">
                <a:solidFill>
                  <a:srgbClr val="1F497D"/>
                </a:solidFill>
                <a:latin typeface="Verdana"/>
                <a:cs typeface="Verdana"/>
              </a:rPr>
              <a:t>L</a:t>
            </a:r>
            <a:r>
              <a:rPr lang="fr-BE" sz="1400" dirty="0" smtClean="0">
                <a:solidFill>
                  <a:srgbClr val="1F497D"/>
                </a:solidFill>
                <a:latin typeface="Verdana"/>
                <a:cs typeface="Verdana"/>
              </a:rPr>
              <a:t>a sur- ou sous-pondération des actions et des obligations dépend des différences de performance entre la partie obligataire et actions.</a:t>
            </a:r>
            <a:endParaRPr lang="fr-BE" sz="1400" dirty="0">
              <a:solidFill>
                <a:srgbClr val="1F497D"/>
              </a:solidFill>
              <a:latin typeface="Verdana"/>
              <a:cs typeface="Verdana"/>
            </a:endParaRPr>
          </a:p>
        </p:txBody>
      </p:sp>
      <p:cxnSp>
        <p:nvCxnSpPr>
          <p:cNvPr id="102" name="Straight Arrow Connector 101"/>
          <p:cNvCxnSpPr/>
          <p:nvPr/>
        </p:nvCxnSpPr>
        <p:spPr>
          <a:xfrm flipV="1">
            <a:off x="5259173" y="2252945"/>
            <a:ext cx="0" cy="47356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5351170" y="2399654"/>
            <a:ext cx="0" cy="44617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pic>
        <p:nvPicPr>
          <p:cNvPr id="37" name="Picture 36" descr="CBC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8984" y="4617223"/>
            <a:ext cx="460991" cy="360352"/>
          </a:xfrm>
          <a:prstGeom prst="rect">
            <a:avLst/>
          </a:prstGeom>
        </p:spPr>
      </p:pic>
    </p:spTree>
    <p:extLst>
      <p:ext uri="{BB962C8B-B14F-4D97-AF65-F5344CB8AC3E}">
        <p14:creationId xmlns:p14="http://schemas.microsoft.com/office/powerpoint/2010/main" val="398687070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4"/>
          </p:nvPr>
        </p:nvSpPr>
        <p:spPr>
          <a:xfrm>
            <a:off x="107504"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BE" b="1" dirty="0">
              <a:latin typeface="Verdana"/>
              <a:cs typeface="Verdana"/>
            </a:endParaRPr>
          </a:p>
        </p:txBody>
      </p:sp>
      <p:sp>
        <p:nvSpPr>
          <p:cNvPr id="3" name="Espace réservé du contenu 2"/>
          <p:cNvSpPr>
            <a:spLocks noGrp="1"/>
          </p:cNvSpPr>
          <p:nvPr>
            <p:ph idx="10"/>
          </p:nvPr>
        </p:nvSpPr>
        <p:spPr/>
        <p:txBody>
          <a:bodyPr/>
          <a:lstStyle/>
          <a:p>
            <a:endParaRPr lang="fr-BE"/>
          </a:p>
        </p:txBody>
      </p:sp>
      <p:sp>
        <p:nvSpPr>
          <p:cNvPr id="2" name="Titre 1"/>
          <p:cNvSpPr>
            <a:spLocks noGrp="1"/>
          </p:cNvSpPr>
          <p:nvPr>
            <p:ph type="title"/>
          </p:nvPr>
        </p:nvSpPr>
        <p:spPr/>
        <p:txBody>
          <a:bodyPr/>
          <a:lstStyle/>
          <a:p>
            <a:r>
              <a:rPr lang="fr-BE" dirty="0" smtClean="0"/>
              <a:t>Illustration de l’évolution de la répartition</a:t>
            </a:r>
            <a:endParaRPr lang="fr-BE" dirty="0"/>
          </a:p>
        </p:txBody>
      </p:sp>
      <p:pic>
        <p:nvPicPr>
          <p:cNvPr id="12" name="Image 11"/>
          <p:cNvPicPr>
            <a:picLocks noChangeAspect="1"/>
          </p:cNvPicPr>
          <p:nvPr/>
        </p:nvPicPr>
        <p:blipFill>
          <a:blip r:embed="rId3"/>
          <a:stretch>
            <a:fillRect/>
          </a:stretch>
        </p:blipFill>
        <p:spPr>
          <a:xfrm>
            <a:off x="467544" y="336550"/>
            <a:ext cx="471834" cy="425450"/>
          </a:xfrm>
          <a:prstGeom prst="rect">
            <a:avLst/>
          </a:prstGeom>
        </p:spPr>
      </p:pic>
      <p:graphicFrame>
        <p:nvGraphicFramePr>
          <p:cNvPr id="14" name="Chart 13"/>
          <p:cNvGraphicFramePr>
            <a:graphicFrameLocks noGrp="1"/>
          </p:cNvGraphicFramePr>
          <p:nvPr>
            <p:extLst>
              <p:ext uri="{D42A27DB-BD31-4B8C-83A1-F6EECF244321}">
                <p14:modId xmlns:p14="http://schemas.microsoft.com/office/powerpoint/2010/main" val="1761920183"/>
              </p:ext>
            </p:extLst>
          </p:nvPr>
        </p:nvGraphicFramePr>
        <p:xfrm>
          <a:off x="539552" y="1203598"/>
          <a:ext cx="5864870" cy="3563666"/>
        </p:xfrm>
        <a:graphic>
          <a:graphicData uri="http://schemas.openxmlformats.org/drawingml/2006/chart">
            <c:chart xmlns:c="http://schemas.openxmlformats.org/drawingml/2006/chart" xmlns:r="http://schemas.openxmlformats.org/officeDocument/2006/relationships" r:id="rId4"/>
          </a:graphicData>
        </a:graphic>
      </p:graphicFrame>
      <p:sp>
        <p:nvSpPr>
          <p:cNvPr id="5" name="Down Arrow 4"/>
          <p:cNvSpPr/>
          <p:nvPr/>
        </p:nvSpPr>
        <p:spPr>
          <a:xfrm>
            <a:off x="2645470" y="2067694"/>
            <a:ext cx="432048" cy="864096"/>
          </a:xfrm>
          <a:prstGeom prst="downArrow">
            <a:avLst/>
          </a:prstGeom>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nl-BE" sz="1200" dirty="0" err="1" smtClean="0"/>
              <a:t>Dotcom</a:t>
            </a:r>
            <a:endParaRPr lang="en-GB" sz="1200" dirty="0"/>
          </a:p>
        </p:txBody>
      </p:sp>
      <p:sp>
        <p:nvSpPr>
          <p:cNvPr id="15" name="Down Arrow 14"/>
          <p:cNvSpPr/>
          <p:nvPr/>
        </p:nvSpPr>
        <p:spPr>
          <a:xfrm>
            <a:off x="3797685" y="1949056"/>
            <a:ext cx="432048" cy="1080120"/>
          </a:xfrm>
          <a:prstGeom prst="downArrow">
            <a:avLst/>
          </a:prstGeom>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nl-BE" sz="1200" dirty="0" err="1" smtClean="0"/>
              <a:t>Financière</a:t>
            </a:r>
            <a:endParaRPr lang="en-GB" sz="1200" dirty="0"/>
          </a:p>
        </p:txBody>
      </p:sp>
      <p:sp>
        <p:nvSpPr>
          <p:cNvPr id="18" name="Down Arrow 17"/>
          <p:cNvSpPr/>
          <p:nvPr/>
        </p:nvSpPr>
        <p:spPr>
          <a:xfrm>
            <a:off x="2285430" y="1779662"/>
            <a:ext cx="432048" cy="864096"/>
          </a:xfrm>
          <a:prstGeom prst="downArrow">
            <a:avLst/>
          </a:prstGeom>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nl-BE" sz="1200" dirty="0" err="1" smtClean="0"/>
              <a:t>Russe</a:t>
            </a:r>
            <a:endParaRPr lang="en-GB" sz="1200" dirty="0"/>
          </a:p>
        </p:txBody>
      </p:sp>
      <p:sp>
        <p:nvSpPr>
          <p:cNvPr id="19" name="Down Arrow 18"/>
          <p:cNvSpPr/>
          <p:nvPr/>
        </p:nvSpPr>
        <p:spPr>
          <a:xfrm>
            <a:off x="917278" y="1707654"/>
            <a:ext cx="432048" cy="864096"/>
          </a:xfrm>
          <a:prstGeom prst="downArrow">
            <a:avLst/>
          </a:prstGeom>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nl-BE" sz="1200" dirty="0" smtClean="0"/>
              <a:t>Japon</a:t>
            </a:r>
            <a:endParaRPr lang="en-GB" sz="1200" dirty="0"/>
          </a:p>
        </p:txBody>
      </p:sp>
      <p:sp>
        <p:nvSpPr>
          <p:cNvPr id="20" name="Down Arrow 19"/>
          <p:cNvSpPr/>
          <p:nvPr/>
        </p:nvSpPr>
        <p:spPr>
          <a:xfrm>
            <a:off x="4301654" y="1956774"/>
            <a:ext cx="432048" cy="1080120"/>
          </a:xfrm>
          <a:prstGeom prst="downArrow">
            <a:avLst/>
          </a:prstGeom>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nl-BE" sz="1200" dirty="0" err="1" smtClean="0"/>
              <a:t>Eurropéenne</a:t>
            </a:r>
            <a:endParaRPr lang="en-GB" sz="1200" dirty="0"/>
          </a:p>
        </p:txBody>
      </p:sp>
      <p:pic>
        <p:nvPicPr>
          <p:cNvPr id="16" name="Picture 15" descr="CBC_RGB.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8984" y="4617223"/>
            <a:ext cx="460991" cy="360352"/>
          </a:xfrm>
          <a:prstGeom prst="rect">
            <a:avLst/>
          </a:prstGeom>
        </p:spPr>
      </p:pic>
    </p:spTree>
    <p:extLst>
      <p:ext uri="{BB962C8B-B14F-4D97-AF65-F5344CB8AC3E}">
        <p14:creationId xmlns:p14="http://schemas.microsoft.com/office/powerpoint/2010/main" val="287871455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4"/>
          </p:nvPr>
        </p:nvSpPr>
        <p:spPr>
          <a:xfrm>
            <a:off x="3810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E7497A3-1A0A-4B70-B03C-483C9495ADA7}" type="slidenum">
              <a:rPr lang="nl-BE" b="1" smtClean="0">
                <a:latin typeface="Verdana"/>
                <a:cs typeface="Verdana"/>
              </a:rPr>
              <a:pPr>
                <a:defRPr/>
              </a:pPr>
              <a:t>37</a:t>
            </a:fld>
            <a:endParaRPr lang="nl-BE" b="1" dirty="0">
              <a:latin typeface="Verdana"/>
              <a:cs typeface="Verdana"/>
            </a:endParaRPr>
          </a:p>
        </p:txBody>
      </p:sp>
      <p:sp>
        <p:nvSpPr>
          <p:cNvPr id="2" name="Titre 1"/>
          <p:cNvSpPr>
            <a:spLocks noGrp="1"/>
          </p:cNvSpPr>
          <p:nvPr>
            <p:ph type="title"/>
          </p:nvPr>
        </p:nvSpPr>
        <p:spPr/>
        <p:txBody>
          <a:bodyPr/>
          <a:lstStyle/>
          <a:p>
            <a:r>
              <a:rPr lang="fr-BE" dirty="0" smtClean="0"/>
              <a:t>Les avantages des fonds à cycle de vie</a:t>
            </a:r>
            <a:endParaRPr lang="fr-BE" dirty="0"/>
          </a:p>
        </p:txBody>
      </p:sp>
      <p:sp>
        <p:nvSpPr>
          <p:cNvPr id="8" name="ZoneTexte 12"/>
          <p:cNvSpPr txBox="1"/>
          <p:nvPr/>
        </p:nvSpPr>
        <p:spPr>
          <a:xfrm>
            <a:off x="475578" y="423690"/>
            <a:ext cx="419100" cy="369332"/>
          </a:xfrm>
          <a:prstGeom prst="rect">
            <a:avLst/>
          </a:prstGeom>
          <a:noFill/>
        </p:spPr>
        <p:txBody>
          <a:bodyPr wrap="square" rtlCol="0">
            <a:spAutoFit/>
          </a:bodyPr>
          <a:lstStyle/>
          <a:p>
            <a:pPr algn="ctr"/>
            <a:endParaRPr lang="fr-FR"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3"/>
          </p:nvPr>
        </p:nvSpPr>
        <p:spPr/>
        <p:txBody>
          <a:bodyPr>
            <a:normAutofit fontScale="77500" lnSpcReduction="20000"/>
          </a:bodyPr>
          <a:lstStyle/>
          <a:p>
            <a:pPr marL="400050" lvl="1" indent="0">
              <a:lnSpc>
                <a:spcPct val="150000"/>
              </a:lnSpc>
              <a:buClr>
                <a:srgbClr val="00B0F0"/>
              </a:buClr>
              <a:buNone/>
            </a:pPr>
            <a:r>
              <a:rPr lang="fr-BE" dirty="0" smtClean="0">
                <a:solidFill>
                  <a:srgbClr val="1F497D"/>
                </a:solidFill>
              </a:rPr>
              <a:t>CBC propose une solution simple et adaptée pour la partie long terme de l’épargne: </a:t>
            </a:r>
          </a:p>
          <a:p>
            <a:pPr marL="857250" lvl="1" indent="-457200">
              <a:lnSpc>
                <a:spcPct val="150000"/>
              </a:lnSpc>
              <a:buClr>
                <a:srgbClr val="00B0F0"/>
              </a:buClr>
            </a:pPr>
            <a:r>
              <a:rPr lang="fr-BE" dirty="0" smtClean="0">
                <a:solidFill>
                  <a:srgbClr val="1F497D"/>
                </a:solidFill>
              </a:rPr>
              <a:t>Adaptation en fonction du </a:t>
            </a:r>
            <a:r>
              <a:rPr lang="fr-BE" dirty="0">
                <a:solidFill>
                  <a:srgbClr val="1F497D"/>
                </a:solidFill>
              </a:rPr>
              <a:t>profil </a:t>
            </a:r>
            <a:r>
              <a:rPr lang="fr-BE" dirty="0" smtClean="0">
                <a:solidFill>
                  <a:srgbClr val="1F497D"/>
                </a:solidFill>
              </a:rPr>
              <a:t>de l'âge</a:t>
            </a:r>
          </a:p>
          <a:p>
            <a:pPr marL="857250" lvl="1" indent="-457200">
              <a:lnSpc>
                <a:spcPct val="150000"/>
              </a:lnSpc>
              <a:buClr>
                <a:srgbClr val="00B0F0"/>
              </a:buClr>
            </a:pPr>
            <a:r>
              <a:rPr lang="fr-BE" dirty="0" smtClean="0">
                <a:solidFill>
                  <a:srgbClr val="1F497D"/>
                </a:solidFill>
              </a:rPr>
              <a:t>Accessibilité</a:t>
            </a:r>
          </a:p>
          <a:p>
            <a:pPr marL="857250" lvl="1" indent="-457200">
              <a:lnSpc>
                <a:spcPct val="150000"/>
              </a:lnSpc>
              <a:buClr>
                <a:srgbClr val="00B0F0"/>
              </a:buClr>
            </a:pPr>
            <a:r>
              <a:rPr lang="fr-BE" dirty="0" smtClean="0">
                <a:solidFill>
                  <a:srgbClr val="1F497D"/>
                </a:solidFill>
              </a:rPr>
              <a:t>Adaptation aux conditions de marché</a:t>
            </a:r>
          </a:p>
          <a:p>
            <a:pPr marL="857250" lvl="1" indent="-457200">
              <a:lnSpc>
                <a:spcPct val="150000"/>
              </a:lnSpc>
              <a:buClr>
                <a:srgbClr val="00B0F0"/>
              </a:buClr>
            </a:pPr>
            <a:r>
              <a:rPr lang="fr-BE" dirty="0" smtClean="0">
                <a:solidFill>
                  <a:srgbClr val="1F497D"/>
                </a:solidFill>
              </a:rPr>
              <a:t>En s’appuyant </a:t>
            </a:r>
            <a:r>
              <a:rPr lang="fr-BE" dirty="0">
                <a:solidFill>
                  <a:srgbClr val="1F497D"/>
                </a:solidFill>
              </a:rPr>
              <a:t>sur l’expérience du premier </a:t>
            </a:r>
            <a:r>
              <a:rPr lang="fr-BE" dirty="0" err="1">
                <a:solidFill>
                  <a:srgbClr val="1F497D"/>
                </a:solidFill>
              </a:rPr>
              <a:t>asset</a:t>
            </a:r>
            <a:r>
              <a:rPr lang="fr-BE" dirty="0">
                <a:solidFill>
                  <a:srgbClr val="1F497D"/>
                </a:solidFill>
              </a:rPr>
              <a:t> manager belge</a:t>
            </a:r>
            <a:endParaRPr lang="fr-BE" sz="1400" dirty="0">
              <a:solidFill>
                <a:srgbClr val="1F497D"/>
              </a:solidFill>
            </a:endParaRPr>
          </a:p>
          <a:p>
            <a:endParaRPr lang="en-GB" dirty="0"/>
          </a:p>
        </p:txBody>
      </p:sp>
    </p:spTree>
    <p:extLst>
      <p:ext uri="{BB962C8B-B14F-4D97-AF65-F5344CB8AC3E}">
        <p14:creationId xmlns:p14="http://schemas.microsoft.com/office/powerpoint/2010/main" val="264421601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528" y="0"/>
            <a:ext cx="9505056" cy="5256584"/>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9" name="Image 8"/>
          <p:cNvPicPr>
            <a:picLocks noChangeAspect="1"/>
          </p:cNvPicPr>
          <p:nvPr/>
        </p:nvPicPr>
        <p:blipFill>
          <a:blip r:embed="rId3"/>
          <a:stretch>
            <a:fillRect/>
          </a:stretch>
        </p:blipFill>
        <p:spPr>
          <a:xfrm>
            <a:off x="2895600" y="882650"/>
            <a:ext cx="3746500" cy="3378200"/>
          </a:xfrm>
          <a:prstGeom prst="rect">
            <a:avLst/>
          </a:prstGeom>
        </p:spPr>
      </p:pic>
      <p:sp>
        <p:nvSpPr>
          <p:cNvPr id="11" name="ZoneTexte 10"/>
          <p:cNvSpPr txBox="1"/>
          <p:nvPr/>
        </p:nvSpPr>
        <p:spPr>
          <a:xfrm>
            <a:off x="2987824" y="1972747"/>
            <a:ext cx="3200400" cy="1646605"/>
          </a:xfrm>
          <a:prstGeom prst="rect">
            <a:avLst/>
          </a:prstGeom>
          <a:noFill/>
        </p:spPr>
        <p:txBody>
          <a:bodyPr wrap="square" rtlCol="0">
            <a:spAutoFit/>
          </a:bodyPr>
          <a:lstStyle/>
          <a:p>
            <a:pPr algn="ctr">
              <a:spcAft>
                <a:spcPts val="600"/>
              </a:spcAft>
            </a:pPr>
            <a:r>
              <a:rPr lang="fr-FR" sz="3200" dirty="0" smtClean="0">
                <a:solidFill>
                  <a:schemeClr val="bg1"/>
                </a:solidFill>
                <a:latin typeface="Rockwell" panose="02060603020205020403" pitchFamily="18" charset="0"/>
                <a:cs typeface="Verdana"/>
              </a:rPr>
              <a:t>Guide de l’épargne</a:t>
            </a:r>
          </a:p>
          <a:p>
            <a:pPr algn="ctr">
              <a:spcAft>
                <a:spcPts val="600"/>
              </a:spcAft>
            </a:pPr>
            <a:r>
              <a:rPr lang="fr-FR" sz="3200" dirty="0" smtClean="0">
                <a:solidFill>
                  <a:schemeClr val="bg1"/>
                </a:solidFill>
                <a:latin typeface="Rockwell" panose="02060603020205020403" pitchFamily="18" charset="0"/>
                <a:cs typeface="Verdana"/>
              </a:rPr>
              <a:t>CBC</a:t>
            </a:r>
            <a:endParaRPr lang="fr-FR" sz="3200" dirty="0">
              <a:solidFill>
                <a:schemeClr val="bg1"/>
              </a:solidFill>
              <a:latin typeface="Rockwell" panose="02060603020205020403" pitchFamily="18" charset="0"/>
              <a:cs typeface="Verdana"/>
            </a:endParaRPr>
          </a:p>
        </p:txBody>
      </p:sp>
      <p:sp>
        <p:nvSpPr>
          <p:cNvPr id="8" name="Espace réservé du contenu 1"/>
          <p:cNvSpPr>
            <a:spLocks noGrp="1"/>
          </p:cNvSpPr>
          <p:nvPr/>
        </p:nvSpPr>
        <p:spPr bwMode="auto">
          <a:xfrm>
            <a:off x="251520" y="4155926"/>
            <a:ext cx="5708650" cy="7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BE" sz="10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0180" y="4592115"/>
            <a:ext cx="477920" cy="373585"/>
          </a:xfrm>
          <a:prstGeom prst="rect">
            <a:avLst/>
          </a:prstGeom>
        </p:spPr>
      </p:pic>
    </p:spTree>
    <p:extLst>
      <p:ext uri="{BB962C8B-B14F-4D97-AF65-F5344CB8AC3E}">
        <p14:creationId xmlns:p14="http://schemas.microsoft.com/office/powerpoint/2010/main" val="122102628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2052" y="555526"/>
            <a:ext cx="8229600" cy="720080"/>
          </a:xfrm>
        </p:spPr>
        <p:txBody>
          <a:bodyPr/>
          <a:lstStyle/>
          <a:p>
            <a:r>
              <a:rPr lang="fr-FR" dirty="0" smtClean="0">
                <a:solidFill>
                  <a:srgbClr val="14B2EC"/>
                </a:solidFill>
                <a:latin typeface="Verdana"/>
                <a:cs typeface="Verdana"/>
              </a:rPr>
              <a:t>Passer de l’épargne réflexe à l’investissement réfléchi en 4 étapes</a:t>
            </a:r>
            <a:endParaRPr lang="fr-BE" sz="1600" dirty="0">
              <a:solidFill>
                <a:schemeClr val="tx2"/>
              </a:solidFill>
            </a:endParaRPr>
          </a:p>
        </p:txBody>
      </p:sp>
      <p:sp>
        <p:nvSpPr>
          <p:cNvPr id="7" name="TextBox 6"/>
          <p:cNvSpPr txBox="1"/>
          <p:nvPr/>
        </p:nvSpPr>
        <p:spPr>
          <a:xfrm>
            <a:off x="2242326" y="4908795"/>
            <a:ext cx="4777946" cy="230832"/>
          </a:xfrm>
          <a:prstGeom prst="rect">
            <a:avLst/>
          </a:prstGeom>
          <a:noFill/>
        </p:spPr>
        <p:txBody>
          <a:bodyPr wrap="square" rtlCol="0">
            <a:spAutoFit/>
          </a:bodyPr>
          <a:lstStyle/>
          <a:p>
            <a:pPr algn="ctr"/>
            <a:r>
              <a:rPr lang="nl-BE" sz="900" dirty="0" smtClean="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9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9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8984" y="4617223"/>
            <a:ext cx="460991" cy="360352"/>
          </a:xfrm>
          <a:prstGeom prst="rect">
            <a:avLst/>
          </a:prstGeom>
        </p:spPr>
      </p:pic>
      <p:pic>
        <p:nvPicPr>
          <p:cNvPr id="4" name="Picture 3" descr="Screen Shot 2015-09-28 at 18.04.2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1779662"/>
            <a:ext cx="5687361" cy="2452771"/>
          </a:xfrm>
          <a:prstGeom prst="rect">
            <a:avLst/>
          </a:prstGeom>
        </p:spPr>
      </p:pic>
    </p:spTree>
    <p:extLst>
      <p:ext uri="{BB962C8B-B14F-4D97-AF65-F5344CB8AC3E}">
        <p14:creationId xmlns:p14="http://schemas.microsoft.com/office/powerpoint/2010/main" val="14245190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02891" y="752319"/>
            <a:ext cx="4392488" cy="4651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re 1"/>
          <p:cNvSpPr>
            <a:spLocks noGrp="1"/>
          </p:cNvSpPr>
          <p:nvPr>
            <p:ph type="title"/>
          </p:nvPr>
        </p:nvSpPr>
        <p:spPr/>
        <p:txBody>
          <a:bodyPr/>
          <a:lstStyle/>
          <a:p>
            <a:r>
              <a:rPr lang="fr-FR" dirty="0" smtClean="0">
                <a:solidFill>
                  <a:srgbClr val="14B2EC"/>
                </a:solidFill>
                <a:latin typeface="Verdana"/>
                <a:cs typeface="Verdana"/>
              </a:rPr>
              <a:t>Période trouble en matière de placements</a:t>
            </a:r>
            <a:r>
              <a:rPr lang="fr-FR" dirty="0">
                <a:solidFill>
                  <a:srgbClr val="14B2EC"/>
                </a:solidFill>
                <a:latin typeface="Verdana"/>
                <a:cs typeface="Verdana"/>
              </a:rPr>
              <a:t/>
            </a:r>
            <a:br>
              <a:rPr lang="fr-FR" dirty="0">
                <a:solidFill>
                  <a:srgbClr val="14B2EC"/>
                </a:solidFill>
                <a:latin typeface="Verdana"/>
                <a:cs typeface="Verdana"/>
              </a:rPr>
            </a:br>
            <a:endParaRPr lang="fr-BE" sz="1600" dirty="0">
              <a:solidFill>
                <a:schemeClr val="tx2"/>
              </a:solidFill>
            </a:endParaRPr>
          </a:p>
        </p:txBody>
      </p:sp>
      <p:sp>
        <p:nvSpPr>
          <p:cNvPr id="4" name="Espace réservé du contenu 3"/>
          <p:cNvSpPr>
            <a:spLocks noGrp="1"/>
          </p:cNvSpPr>
          <p:nvPr>
            <p:ph idx="10"/>
          </p:nvPr>
        </p:nvSpPr>
        <p:spPr/>
        <p:txBody>
          <a:bodyPr/>
          <a:lstStyle/>
          <a:p>
            <a:endParaRPr lang="fr-BE" dirty="0"/>
          </a:p>
        </p:txBody>
      </p:sp>
      <p:pic>
        <p:nvPicPr>
          <p:cNvPr id="9" name="Image 8"/>
          <p:cNvPicPr>
            <a:picLocks noChangeAspect="1"/>
          </p:cNvPicPr>
          <p:nvPr/>
        </p:nvPicPr>
        <p:blipFill>
          <a:blip r:embed="rId3"/>
          <a:stretch>
            <a:fillRect/>
          </a:stretch>
        </p:blipFill>
        <p:spPr>
          <a:xfrm>
            <a:off x="467544" y="336550"/>
            <a:ext cx="471834" cy="425450"/>
          </a:xfrm>
          <a:prstGeom prst="rect">
            <a:avLst/>
          </a:prstGeom>
        </p:spPr>
      </p:pic>
      <p:sp>
        <p:nvSpPr>
          <p:cNvPr id="7" name="TextBox 6"/>
          <p:cNvSpPr txBox="1"/>
          <p:nvPr/>
        </p:nvSpPr>
        <p:spPr>
          <a:xfrm>
            <a:off x="2242326" y="4908795"/>
            <a:ext cx="4777946" cy="230832"/>
          </a:xfrm>
          <a:prstGeom prst="rect">
            <a:avLst/>
          </a:prstGeom>
          <a:noFill/>
        </p:spPr>
        <p:txBody>
          <a:bodyPr wrap="square" rtlCol="0">
            <a:spAutoFit/>
          </a:bodyPr>
          <a:lstStyle/>
          <a:p>
            <a:pPr algn="ctr"/>
            <a:r>
              <a:rPr lang="nl-BE" sz="900" dirty="0" smtClean="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9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9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8" name="Espace réservé du contenu 4"/>
          <p:cNvSpPr>
            <a:spLocks noGrp="1"/>
          </p:cNvSpPr>
          <p:nvPr>
            <p:ph idx="13"/>
          </p:nvPr>
        </p:nvSpPr>
        <p:spPr>
          <a:xfrm>
            <a:off x="939378" y="1288112"/>
            <a:ext cx="8097118" cy="3659902"/>
          </a:xfrm>
          <a:solidFill>
            <a:schemeClr val="bg1"/>
          </a:solidFill>
        </p:spPr>
        <p:txBody>
          <a:bodyPr>
            <a:noAutofit/>
          </a:bodyPr>
          <a:lstStyle/>
          <a:p>
            <a:pPr marL="285750" indent="-285750">
              <a:lnSpc>
                <a:spcPct val="150000"/>
              </a:lnSpc>
              <a:buFont typeface="Arial" panose="020B0604020202020204" pitchFamily="34" charset="0"/>
              <a:buChar char="•"/>
            </a:pPr>
            <a:r>
              <a:rPr lang="fr-BE" sz="1400" dirty="0" smtClean="0">
                <a:solidFill>
                  <a:srgbClr val="1F497D"/>
                </a:solidFill>
                <a:latin typeface="Verdana"/>
                <a:cs typeface="Verdana"/>
              </a:rPr>
              <a:t>Taux historiquement bas</a:t>
            </a:r>
          </a:p>
          <a:p>
            <a:pPr marL="285750" indent="-285750">
              <a:lnSpc>
                <a:spcPct val="150000"/>
              </a:lnSpc>
              <a:buFont typeface="Arial" panose="020B0604020202020204" pitchFamily="34" charset="0"/>
              <a:buChar char="•"/>
            </a:pPr>
            <a:r>
              <a:rPr lang="fr-BE" sz="1400" dirty="0" smtClean="0">
                <a:solidFill>
                  <a:srgbClr val="1F497D"/>
                </a:solidFill>
                <a:latin typeface="Verdana"/>
                <a:cs typeface="Verdana"/>
              </a:rPr>
              <a:t>Volatilité des Marchés</a:t>
            </a:r>
          </a:p>
          <a:p>
            <a:pPr marL="285750" indent="-285750">
              <a:lnSpc>
                <a:spcPct val="150000"/>
              </a:lnSpc>
              <a:buFont typeface="Arial" panose="020B0604020202020204" pitchFamily="34" charset="0"/>
              <a:buChar char="•"/>
            </a:pPr>
            <a:r>
              <a:rPr lang="fr-BE" sz="1400" dirty="0" smtClean="0">
                <a:solidFill>
                  <a:srgbClr val="1F497D"/>
                </a:solidFill>
                <a:latin typeface="Verdana"/>
                <a:cs typeface="Verdana"/>
              </a:rPr>
              <a:t>Chute des Matières Premières</a:t>
            </a:r>
          </a:p>
          <a:p>
            <a:pPr marL="285750" indent="-285750">
              <a:lnSpc>
                <a:spcPct val="150000"/>
              </a:lnSpc>
              <a:buFont typeface="Arial" panose="020B0604020202020204" pitchFamily="34" charset="0"/>
              <a:buChar char="•"/>
            </a:pPr>
            <a:r>
              <a:rPr lang="fr-BE" sz="1400" dirty="0" smtClean="0">
                <a:solidFill>
                  <a:srgbClr val="1F497D"/>
                </a:solidFill>
                <a:latin typeface="Verdana"/>
                <a:cs typeface="Verdana"/>
              </a:rPr>
              <a:t>Incertitudes sur la reprise économique</a:t>
            </a:r>
          </a:p>
          <a:p>
            <a:pPr marL="0" indent="0">
              <a:lnSpc>
                <a:spcPct val="150000"/>
              </a:lnSpc>
            </a:pPr>
            <a:endParaRPr lang="fr-BE" sz="1400" dirty="0" smtClean="0">
              <a:solidFill>
                <a:srgbClr val="1F497D"/>
              </a:solidFill>
              <a:latin typeface="Verdana"/>
              <a:cs typeface="Verdana"/>
            </a:endParaRPr>
          </a:p>
        </p:txBody>
      </p:sp>
      <p:sp>
        <p:nvSpPr>
          <p:cNvPr id="3" name="Flèche droite 2"/>
          <p:cNvSpPr/>
          <p:nvPr/>
        </p:nvSpPr>
        <p:spPr>
          <a:xfrm>
            <a:off x="1322871" y="3723878"/>
            <a:ext cx="360040" cy="288032"/>
          </a:xfrm>
          <a:prstGeom prst="rightArrow">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5" name="ZoneTexte 4"/>
          <p:cNvSpPr txBox="1"/>
          <p:nvPr/>
        </p:nvSpPr>
        <p:spPr>
          <a:xfrm>
            <a:off x="1835696" y="3698617"/>
            <a:ext cx="2992935" cy="338554"/>
          </a:xfrm>
          <a:prstGeom prst="rect">
            <a:avLst/>
          </a:prstGeom>
          <a:noFill/>
        </p:spPr>
        <p:txBody>
          <a:bodyPr wrap="none" rtlCol="0">
            <a:spAutoFit/>
          </a:bodyPr>
          <a:lstStyle/>
          <a:p>
            <a:r>
              <a:rPr lang="fr-BE" sz="1600" dirty="0">
                <a:solidFill>
                  <a:srgbClr val="1F497D"/>
                </a:solidFill>
                <a:latin typeface="Verdana"/>
                <a:ea typeface="Verdana" panose="020B0604030504040204" pitchFamily="34" charset="0"/>
                <a:cs typeface="Verdana"/>
              </a:rPr>
              <a:t>Refuge = comptes </a:t>
            </a:r>
            <a:r>
              <a:rPr lang="fr-BE" sz="1600" dirty="0" smtClean="0">
                <a:solidFill>
                  <a:srgbClr val="1F497D"/>
                </a:solidFill>
                <a:latin typeface="Verdana"/>
                <a:ea typeface="Verdana" panose="020B0604030504040204" pitchFamily="34" charset="0"/>
                <a:cs typeface="Verdana"/>
              </a:rPr>
              <a:t>épargne</a:t>
            </a:r>
            <a:endParaRPr lang="fr-BE" sz="1600" dirty="0">
              <a:solidFill>
                <a:srgbClr val="1F497D"/>
              </a:solidFill>
              <a:latin typeface="Verdana"/>
              <a:ea typeface="Verdana" panose="020B0604030504040204" pitchFamily="34" charset="0"/>
              <a:cs typeface="Verdana"/>
            </a:endParaRPr>
          </a:p>
        </p:txBody>
      </p:sp>
      <p:pic>
        <p:nvPicPr>
          <p:cNvPr id="11" name="Picture 10" descr="CBC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8984" y="4617223"/>
            <a:ext cx="460991" cy="360352"/>
          </a:xfrm>
          <a:prstGeom prst="rect">
            <a:avLst/>
          </a:prstGeom>
        </p:spPr>
      </p:pic>
    </p:spTree>
    <p:extLst>
      <p:ext uri="{BB962C8B-B14F-4D97-AF65-F5344CB8AC3E}">
        <p14:creationId xmlns:p14="http://schemas.microsoft.com/office/powerpoint/2010/main" val="74956928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2052" y="555526"/>
            <a:ext cx="8229600" cy="720080"/>
          </a:xfrm>
        </p:spPr>
        <p:txBody>
          <a:bodyPr/>
          <a:lstStyle/>
          <a:p>
            <a:r>
              <a:rPr lang="fr-FR" dirty="0" smtClean="0">
                <a:solidFill>
                  <a:srgbClr val="14B2EC"/>
                </a:solidFill>
                <a:latin typeface="Verdana"/>
                <a:cs typeface="Verdana"/>
              </a:rPr>
              <a:t>Passer de l’épargne réflexe à l’investissement réfléchi en 4 étapes</a:t>
            </a:r>
            <a:endParaRPr lang="fr-BE" sz="1600" dirty="0">
              <a:solidFill>
                <a:schemeClr val="tx2"/>
              </a:solidFill>
            </a:endParaRPr>
          </a:p>
        </p:txBody>
      </p:sp>
      <p:sp>
        <p:nvSpPr>
          <p:cNvPr id="7" name="TextBox 6"/>
          <p:cNvSpPr txBox="1"/>
          <p:nvPr/>
        </p:nvSpPr>
        <p:spPr>
          <a:xfrm>
            <a:off x="2242326" y="4908795"/>
            <a:ext cx="4777946" cy="230832"/>
          </a:xfrm>
          <a:prstGeom prst="rect">
            <a:avLst/>
          </a:prstGeom>
          <a:noFill/>
        </p:spPr>
        <p:txBody>
          <a:bodyPr wrap="square" rtlCol="0">
            <a:spAutoFit/>
          </a:bodyPr>
          <a:lstStyle/>
          <a:p>
            <a:pPr algn="ctr"/>
            <a:r>
              <a:rPr lang="nl-BE" sz="900" dirty="0" smtClean="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9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9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8984" y="4617223"/>
            <a:ext cx="460991" cy="360352"/>
          </a:xfrm>
          <a:prstGeom prst="rect">
            <a:avLst/>
          </a:prstGeom>
        </p:spPr>
      </p:pic>
      <p:pic>
        <p:nvPicPr>
          <p:cNvPr id="3" name="Picture 2" descr="Screen Shot 2015-09-28 at 18.04.3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1563638"/>
            <a:ext cx="5940152" cy="2886356"/>
          </a:xfrm>
          <a:prstGeom prst="rect">
            <a:avLst/>
          </a:prstGeom>
        </p:spPr>
      </p:pic>
    </p:spTree>
    <p:extLst>
      <p:ext uri="{BB962C8B-B14F-4D97-AF65-F5344CB8AC3E}">
        <p14:creationId xmlns:p14="http://schemas.microsoft.com/office/powerpoint/2010/main" val="195614388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2052" y="555526"/>
            <a:ext cx="8229600" cy="720080"/>
          </a:xfrm>
        </p:spPr>
        <p:txBody>
          <a:bodyPr/>
          <a:lstStyle/>
          <a:p>
            <a:r>
              <a:rPr lang="fr-FR" dirty="0" smtClean="0">
                <a:solidFill>
                  <a:srgbClr val="14B2EC"/>
                </a:solidFill>
                <a:latin typeface="Verdana"/>
                <a:cs typeface="Verdana"/>
              </a:rPr>
              <a:t>Passer de l’épargne réflexe à l’investissement réfléchi en 4 étapes</a:t>
            </a:r>
            <a:endParaRPr lang="fr-BE" sz="1600" dirty="0">
              <a:solidFill>
                <a:schemeClr val="tx2"/>
              </a:solidFill>
            </a:endParaRPr>
          </a:p>
        </p:txBody>
      </p:sp>
      <p:sp>
        <p:nvSpPr>
          <p:cNvPr id="7" name="TextBox 6"/>
          <p:cNvSpPr txBox="1"/>
          <p:nvPr/>
        </p:nvSpPr>
        <p:spPr>
          <a:xfrm>
            <a:off x="2242326" y="4908795"/>
            <a:ext cx="4777946" cy="230832"/>
          </a:xfrm>
          <a:prstGeom prst="rect">
            <a:avLst/>
          </a:prstGeom>
          <a:noFill/>
        </p:spPr>
        <p:txBody>
          <a:bodyPr wrap="square" rtlCol="0">
            <a:spAutoFit/>
          </a:bodyPr>
          <a:lstStyle/>
          <a:p>
            <a:pPr algn="ctr"/>
            <a:r>
              <a:rPr lang="nl-BE" sz="900" dirty="0" smtClean="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9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9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8984" y="4617223"/>
            <a:ext cx="460991" cy="360352"/>
          </a:xfrm>
          <a:prstGeom prst="rect">
            <a:avLst/>
          </a:prstGeom>
        </p:spPr>
      </p:pic>
      <p:pic>
        <p:nvPicPr>
          <p:cNvPr id="3" name="Picture 2" descr="Screen Shot 2015-09-28 at 18.04.4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1491630"/>
            <a:ext cx="5796136" cy="3268614"/>
          </a:xfrm>
          <a:prstGeom prst="rect">
            <a:avLst/>
          </a:prstGeom>
        </p:spPr>
      </p:pic>
    </p:spTree>
    <p:extLst>
      <p:ext uri="{BB962C8B-B14F-4D97-AF65-F5344CB8AC3E}">
        <p14:creationId xmlns:p14="http://schemas.microsoft.com/office/powerpoint/2010/main" val="301217473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2052" y="555526"/>
            <a:ext cx="8229600" cy="720080"/>
          </a:xfrm>
        </p:spPr>
        <p:txBody>
          <a:bodyPr/>
          <a:lstStyle/>
          <a:p>
            <a:r>
              <a:rPr lang="fr-FR" dirty="0" smtClean="0">
                <a:solidFill>
                  <a:srgbClr val="14B2EC"/>
                </a:solidFill>
                <a:latin typeface="Verdana"/>
                <a:cs typeface="Verdana"/>
              </a:rPr>
              <a:t>Passer de l’épargne réflexe à l’investissement réfléchi en 4 étapes</a:t>
            </a:r>
            <a:endParaRPr lang="fr-BE" sz="1600" dirty="0">
              <a:solidFill>
                <a:schemeClr val="tx2"/>
              </a:solidFill>
            </a:endParaRPr>
          </a:p>
        </p:txBody>
      </p:sp>
      <p:sp>
        <p:nvSpPr>
          <p:cNvPr id="7" name="TextBox 6"/>
          <p:cNvSpPr txBox="1"/>
          <p:nvPr/>
        </p:nvSpPr>
        <p:spPr>
          <a:xfrm>
            <a:off x="2242326" y="4908795"/>
            <a:ext cx="4777946" cy="230832"/>
          </a:xfrm>
          <a:prstGeom prst="rect">
            <a:avLst/>
          </a:prstGeom>
          <a:noFill/>
        </p:spPr>
        <p:txBody>
          <a:bodyPr wrap="square" rtlCol="0">
            <a:spAutoFit/>
          </a:bodyPr>
          <a:lstStyle/>
          <a:p>
            <a:pPr algn="ctr"/>
            <a:r>
              <a:rPr lang="nl-BE" sz="900" dirty="0" smtClean="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9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9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descr="CBC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8984" y="4617223"/>
            <a:ext cx="460991" cy="360352"/>
          </a:xfrm>
          <a:prstGeom prst="rect">
            <a:avLst/>
          </a:prstGeom>
        </p:spPr>
      </p:pic>
      <p:pic>
        <p:nvPicPr>
          <p:cNvPr id="3" name="Picture 2" descr="Screen Shot 2015-09-28 at 18.04.4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1707654"/>
            <a:ext cx="6284625" cy="2798753"/>
          </a:xfrm>
          <a:prstGeom prst="rect">
            <a:avLst/>
          </a:prstGeom>
        </p:spPr>
      </p:pic>
    </p:spTree>
    <p:extLst>
      <p:ext uri="{BB962C8B-B14F-4D97-AF65-F5344CB8AC3E}">
        <p14:creationId xmlns:p14="http://schemas.microsoft.com/office/powerpoint/2010/main" val="91083683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528" y="0"/>
            <a:ext cx="9505056" cy="5256584"/>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9" name="Image 8"/>
          <p:cNvPicPr>
            <a:picLocks noChangeAspect="1"/>
          </p:cNvPicPr>
          <p:nvPr/>
        </p:nvPicPr>
        <p:blipFill>
          <a:blip r:embed="rId3"/>
          <a:stretch>
            <a:fillRect/>
          </a:stretch>
        </p:blipFill>
        <p:spPr>
          <a:xfrm>
            <a:off x="2895600" y="882650"/>
            <a:ext cx="3746500" cy="3378200"/>
          </a:xfrm>
          <a:prstGeom prst="rect">
            <a:avLst/>
          </a:prstGeom>
        </p:spPr>
      </p:pic>
      <p:sp>
        <p:nvSpPr>
          <p:cNvPr id="8" name="Espace réservé du contenu 1"/>
          <p:cNvSpPr>
            <a:spLocks noGrp="1"/>
          </p:cNvSpPr>
          <p:nvPr/>
        </p:nvSpPr>
        <p:spPr bwMode="auto">
          <a:xfrm>
            <a:off x="251520" y="4155926"/>
            <a:ext cx="5708650" cy="7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BE" sz="10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0180" y="4592115"/>
            <a:ext cx="477920" cy="373585"/>
          </a:xfrm>
          <a:prstGeom prst="rect">
            <a:avLst/>
          </a:prstGeom>
        </p:spPr>
      </p:pic>
      <p:sp>
        <p:nvSpPr>
          <p:cNvPr id="3" name="Rectangle 2"/>
          <p:cNvSpPr/>
          <p:nvPr/>
        </p:nvSpPr>
        <p:spPr>
          <a:xfrm>
            <a:off x="3059832" y="2067694"/>
            <a:ext cx="3170556" cy="1282402"/>
          </a:xfrm>
          <a:prstGeom prst="rect">
            <a:avLst/>
          </a:prstGeom>
        </p:spPr>
        <p:txBody>
          <a:bodyPr wrap="none">
            <a:spAutoFit/>
          </a:bodyPr>
          <a:lstStyle/>
          <a:p>
            <a:endParaRPr lang="en-US" sz="3200" baseline="30000" dirty="0" smtClean="0">
              <a:solidFill>
                <a:srgbClr val="FFFFFF"/>
              </a:solidFill>
              <a:latin typeface="Rockwell"/>
              <a:cs typeface="Rockwell"/>
            </a:endParaRPr>
          </a:p>
          <a:p>
            <a:r>
              <a:rPr lang="fr-BE" sz="3200" baseline="30000" dirty="0" smtClean="0">
                <a:solidFill>
                  <a:srgbClr val="FFFFFF"/>
                </a:solidFill>
                <a:latin typeface="Rockwell"/>
                <a:cs typeface="Rockwell"/>
              </a:rPr>
              <a:t>Plus d’informations sur</a:t>
            </a:r>
          </a:p>
          <a:p>
            <a:r>
              <a:rPr lang="fr-BE" sz="3200" baseline="30000" dirty="0" smtClean="0">
                <a:solidFill>
                  <a:srgbClr val="FFFFFF"/>
                </a:solidFill>
                <a:latin typeface="Rockwell"/>
                <a:cs typeface="Rockwell"/>
              </a:rPr>
              <a:t> </a:t>
            </a:r>
          </a:p>
          <a:p>
            <a:r>
              <a:rPr lang="fr-BE" sz="2000" baseline="30000" dirty="0" smtClean="0">
                <a:solidFill>
                  <a:srgbClr val="FFFFFF"/>
                </a:solidFill>
                <a:latin typeface="Rockwell"/>
                <a:cs typeface="Rockwell"/>
              </a:rPr>
              <a:t>www.cbc.be/observatoiredelepargne</a:t>
            </a:r>
            <a:endParaRPr lang="fr-BE" sz="2000" dirty="0">
              <a:solidFill>
                <a:srgbClr val="FFFFFF"/>
              </a:solidFill>
              <a:latin typeface="Rockwell"/>
              <a:cs typeface="Rockwell"/>
            </a:endParaRPr>
          </a:p>
        </p:txBody>
      </p:sp>
    </p:spTree>
    <p:extLst>
      <p:ext uri="{BB962C8B-B14F-4D97-AF65-F5344CB8AC3E}">
        <p14:creationId xmlns:p14="http://schemas.microsoft.com/office/powerpoint/2010/main" val="98009658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528" y="0"/>
            <a:ext cx="9505056" cy="5256584"/>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9" name="Image 8"/>
          <p:cNvPicPr>
            <a:picLocks noChangeAspect="1"/>
          </p:cNvPicPr>
          <p:nvPr/>
        </p:nvPicPr>
        <p:blipFill>
          <a:blip r:embed="rId3"/>
          <a:stretch>
            <a:fillRect/>
          </a:stretch>
        </p:blipFill>
        <p:spPr>
          <a:xfrm>
            <a:off x="2895600" y="882650"/>
            <a:ext cx="3746500" cy="3378200"/>
          </a:xfrm>
          <a:prstGeom prst="rect">
            <a:avLst/>
          </a:prstGeom>
        </p:spPr>
      </p:pic>
      <p:sp>
        <p:nvSpPr>
          <p:cNvPr id="11" name="ZoneTexte 10"/>
          <p:cNvSpPr txBox="1"/>
          <p:nvPr/>
        </p:nvSpPr>
        <p:spPr>
          <a:xfrm>
            <a:off x="2987824" y="1972747"/>
            <a:ext cx="3200400" cy="1154162"/>
          </a:xfrm>
          <a:prstGeom prst="rect">
            <a:avLst/>
          </a:prstGeom>
          <a:noFill/>
        </p:spPr>
        <p:txBody>
          <a:bodyPr wrap="square" rtlCol="0">
            <a:spAutoFit/>
          </a:bodyPr>
          <a:lstStyle/>
          <a:p>
            <a:pPr algn="ctr">
              <a:spcAft>
                <a:spcPts val="600"/>
              </a:spcAft>
            </a:pPr>
            <a:r>
              <a:rPr lang="fr-FR" sz="3200" dirty="0" smtClean="0">
                <a:solidFill>
                  <a:schemeClr val="bg1"/>
                </a:solidFill>
                <a:latin typeface="Rockwell" panose="02060603020205020403" pitchFamily="18" charset="0"/>
                <a:cs typeface="Verdana"/>
              </a:rPr>
              <a:t>Avez-vous </a:t>
            </a:r>
          </a:p>
          <a:p>
            <a:pPr algn="ctr">
              <a:spcAft>
                <a:spcPts val="600"/>
              </a:spcAft>
            </a:pPr>
            <a:r>
              <a:rPr lang="fr-FR" sz="3200" dirty="0" smtClean="0">
                <a:solidFill>
                  <a:schemeClr val="bg1"/>
                </a:solidFill>
                <a:latin typeface="Rockwell" panose="02060603020205020403" pitchFamily="18" charset="0"/>
                <a:cs typeface="Verdana"/>
              </a:rPr>
              <a:t>des questions?</a:t>
            </a:r>
          </a:p>
        </p:txBody>
      </p:sp>
      <p:sp>
        <p:nvSpPr>
          <p:cNvPr id="8" name="Espace réservé du contenu 1"/>
          <p:cNvSpPr>
            <a:spLocks noGrp="1"/>
          </p:cNvSpPr>
          <p:nvPr/>
        </p:nvSpPr>
        <p:spPr bwMode="auto">
          <a:xfrm>
            <a:off x="251520" y="4155926"/>
            <a:ext cx="5708650" cy="7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BE" sz="10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0180" y="4592115"/>
            <a:ext cx="477920" cy="373585"/>
          </a:xfrm>
          <a:prstGeom prst="rect">
            <a:avLst/>
          </a:prstGeom>
        </p:spPr>
      </p:pic>
    </p:spTree>
    <p:extLst>
      <p:ext uri="{BB962C8B-B14F-4D97-AF65-F5344CB8AC3E}">
        <p14:creationId xmlns:p14="http://schemas.microsoft.com/office/powerpoint/2010/main" val="17932180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02891" y="752319"/>
            <a:ext cx="4392488" cy="4651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re 1"/>
          <p:cNvSpPr>
            <a:spLocks noGrp="1"/>
          </p:cNvSpPr>
          <p:nvPr>
            <p:ph type="title"/>
          </p:nvPr>
        </p:nvSpPr>
        <p:spPr/>
        <p:txBody>
          <a:bodyPr/>
          <a:lstStyle/>
          <a:p>
            <a:r>
              <a:rPr lang="fr-FR" dirty="0" smtClean="0">
                <a:solidFill>
                  <a:srgbClr val="14B2EC"/>
                </a:solidFill>
                <a:latin typeface="Verdana"/>
                <a:cs typeface="Verdana"/>
              </a:rPr>
              <a:t>Les rendements des livrets d’épargne sont faibles</a:t>
            </a:r>
            <a:endParaRPr lang="fr-BE" dirty="0"/>
          </a:p>
        </p:txBody>
      </p:sp>
      <p:sp>
        <p:nvSpPr>
          <p:cNvPr id="4" name="Espace réservé du contenu 3"/>
          <p:cNvSpPr>
            <a:spLocks noGrp="1"/>
          </p:cNvSpPr>
          <p:nvPr>
            <p:ph idx="10"/>
          </p:nvPr>
        </p:nvSpPr>
        <p:spPr/>
        <p:txBody>
          <a:bodyPr/>
          <a:lstStyle/>
          <a:p>
            <a:endParaRPr lang="fr-BE"/>
          </a:p>
        </p:txBody>
      </p:sp>
      <p:pic>
        <p:nvPicPr>
          <p:cNvPr id="9" name="Image 8"/>
          <p:cNvPicPr>
            <a:picLocks noChangeAspect="1"/>
          </p:cNvPicPr>
          <p:nvPr/>
        </p:nvPicPr>
        <p:blipFill>
          <a:blip r:embed="rId3"/>
          <a:stretch>
            <a:fillRect/>
          </a:stretch>
        </p:blipFill>
        <p:spPr>
          <a:xfrm>
            <a:off x="467544" y="336550"/>
            <a:ext cx="471834" cy="425450"/>
          </a:xfrm>
          <a:prstGeom prst="rect">
            <a:avLst/>
          </a:prstGeom>
        </p:spPr>
      </p:pic>
      <p:sp>
        <p:nvSpPr>
          <p:cNvPr id="11" name="TextBox 10"/>
          <p:cNvSpPr txBox="1"/>
          <p:nvPr/>
        </p:nvSpPr>
        <p:spPr>
          <a:xfrm>
            <a:off x="2267744" y="4908795"/>
            <a:ext cx="4777946" cy="230832"/>
          </a:xfrm>
          <a:prstGeom prst="rect">
            <a:avLst/>
          </a:prstGeom>
          <a:noFill/>
        </p:spPr>
        <p:txBody>
          <a:bodyPr wrap="square" rtlCol="0">
            <a:spAutoFit/>
          </a:bodyPr>
          <a:lstStyle/>
          <a:p>
            <a:pPr algn="ctr"/>
            <a:r>
              <a:rPr lang="nl-BE" sz="900" dirty="0" smtClean="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9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KBC Asset Management</a:t>
            </a:r>
            <a:endParaRPr lang="en-GB" sz="9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3504829335"/>
              </p:ext>
            </p:extLst>
          </p:nvPr>
        </p:nvGraphicFramePr>
        <p:xfrm>
          <a:off x="2123728" y="987574"/>
          <a:ext cx="5618856" cy="3804166"/>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13" descr="CBC_RGB.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8984" y="4617223"/>
            <a:ext cx="460991" cy="360352"/>
          </a:xfrm>
          <a:prstGeom prst="rect">
            <a:avLst/>
          </a:prstGeom>
        </p:spPr>
      </p:pic>
    </p:spTree>
    <p:extLst>
      <p:ext uri="{BB962C8B-B14F-4D97-AF65-F5344CB8AC3E}">
        <p14:creationId xmlns:p14="http://schemas.microsoft.com/office/powerpoint/2010/main" val="7881058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a:stretch>
            <a:fillRect/>
          </a:stretch>
        </p:blipFill>
        <p:spPr>
          <a:xfrm>
            <a:off x="467544" y="336550"/>
            <a:ext cx="471834" cy="425450"/>
          </a:xfrm>
          <a:prstGeom prst="rect">
            <a:avLst/>
          </a:prstGeom>
        </p:spPr>
      </p:pic>
      <p:sp>
        <p:nvSpPr>
          <p:cNvPr id="12" name="Rectangle 11"/>
          <p:cNvSpPr/>
          <p:nvPr/>
        </p:nvSpPr>
        <p:spPr>
          <a:xfrm>
            <a:off x="1502891" y="752319"/>
            <a:ext cx="4392488" cy="4651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re 1"/>
          <p:cNvSpPr>
            <a:spLocks noGrp="1"/>
          </p:cNvSpPr>
          <p:nvPr>
            <p:ph type="title"/>
          </p:nvPr>
        </p:nvSpPr>
        <p:spPr/>
        <p:txBody>
          <a:bodyPr/>
          <a:lstStyle/>
          <a:p>
            <a:r>
              <a:rPr lang="fr-FR" dirty="0" smtClean="0">
                <a:solidFill>
                  <a:srgbClr val="14B2EC"/>
                </a:solidFill>
                <a:latin typeface="Verdana"/>
                <a:cs typeface="Verdana"/>
              </a:rPr>
              <a:t>CBC a voulu en savoir plus</a:t>
            </a:r>
            <a:endParaRPr lang="fr-BE" sz="1600" dirty="0">
              <a:solidFill>
                <a:schemeClr val="tx2"/>
              </a:solidFill>
            </a:endParaRPr>
          </a:p>
        </p:txBody>
      </p:sp>
      <p:sp>
        <p:nvSpPr>
          <p:cNvPr id="7" name="TextBox 6"/>
          <p:cNvSpPr txBox="1"/>
          <p:nvPr/>
        </p:nvSpPr>
        <p:spPr>
          <a:xfrm>
            <a:off x="2242326" y="4908795"/>
            <a:ext cx="4777946" cy="230832"/>
          </a:xfrm>
          <a:prstGeom prst="rect">
            <a:avLst/>
          </a:prstGeom>
          <a:noFill/>
        </p:spPr>
        <p:txBody>
          <a:bodyPr wrap="square" rtlCol="0">
            <a:spAutoFit/>
          </a:bodyPr>
          <a:lstStyle/>
          <a:p>
            <a:pPr algn="ctr"/>
            <a:r>
              <a:rPr lang="nl-BE" sz="900" dirty="0" smtClean="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9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9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8" name="Espace réservé du contenu 4"/>
          <p:cNvSpPr>
            <a:spLocks noGrp="1"/>
          </p:cNvSpPr>
          <p:nvPr>
            <p:ph idx="13"/>
          </p:nvPr>
        </p:nvSpPr>
        <p:spPr>
          <a:xfrm>
            <a:off x="939378" y="1288112"/>
            <a:ext cx="8097118" cy="3659902"/>
          </a:xfrm>
          <a:solidFill>
            <a:schemeClr val="bg1"/>
          </a:solidFill>
        </p:spPr>
        <p:txBody>
          <a:bodyPr>
            <a:noAutofit/>
          </a:bodyPr>
          <a:lstStyle/>
          <a:p>
            <a:pPr marL="0" indent="0">
              <a:lnSpc>
                <a:spcPct val="150000"/>
              </a:lnSpc>
            </a:pPr>
            <a:r>
              <a:rPr lang="fr-BE" sz="1400" dirty="0" smtClean="0">
                <a:solidFill>
                  <a:srgbClr val="1F497D"/>
                </a:solidFill>
                <a:latin typeface="Verdana"/>
                <a:cs typeface="Verdana"/>
              </a:rPr>
              <a:t>Enquête réalisée par IPSOS :</a:t>
            </a:r>
          </a:p>
          <a:p>
            <a:pPr marL="536575" indent="-285750">
              <a:lnSpc>
                <a:spcPct val="150000"/>
              </a:lnSpc>
              <a:buFont typeface="Arial" panose="020B0604020202020204" pitchFamily="34" charset="0"/>
              <a:buChar char="•"/>
            </a:pPr>
            <a:r>
              <a:rPr lang="fr-BE" sz="1200" dirty="0" smtClean="0">
                <a:solidFill>
                  <a:srgbClr val="1F497D"/>
                </a:solidFill>
                <a:latin typeface="Verdana"/>
                <a:cs typeface="Verdana"/>
              </a:rPr>
              <a:t>1.073 Belges</a:t>
            </a:r>
          </a:p>
          <a:p>
            <a:pPr marL="536575" indent="-285750">
              <a:lnSpc>
                <a:spcPct val="150000"/>
              </a:lnSpc>
              <a:buFont typeface="Arial" panose="020B0604020202020204" pitchFamily="34" charset="0"/>
              <a:buChar char="•"/>
            </a:pPr>
            <a:r>
              <a:rPr lang="fr-BE" sz="1200" dirty="0" smtClean="0">
                <a:solidFill>
                  <a:srgbClr val="1F497D"/>
                </a:solidFill>
                <a:latin typeface="Verdana"/>
                <a:cs typeface="Verdana"/>
              </a:rPr>
              <a:t>Agés de 16 à 70 ans</a:t>
            </a:r>
          </a:p>
          <a:p>
            <a:pPr marL="536575" indent="-285750">
              <a:lnSpc>
                <a:spcPct val="150000"/>
              </a:lnSpc>
              <a:buFont typeface="Arial" panose="020B0604020202020204" pitchFamily="34" charset="0"/>
              <a:buChar char="•"/>
            </a:pPr>
            <a:r>
              <a:rPr lang="fr-BE" sz="1200" dirty="0" smtClean="0">
                <a:solidFill>
                  <a:srgbClr val="1F497D"/>
                </a:solidFill>
                <a:latin typeface="Verdana"/>
                <a:cs typeface="Verdana"/>
              </a:rPr>
              <a:t>Répartition cohérente : sexe, âge et région</a:t>
            </a:r>
          </a:p>
          <a:p>
            <a:pPr marL="0" indent="0">
              <a:lnSpc>
                <a:spcPct val="150000"/>
              </a:lnSpc>
            </a:pPr>
            <a:endParaRPr lang="fr-BE" sz="700" dirty="0">
              <a:solidFill>
                <a:srgbClr val="1F497D"/>
              </a:solidFill>
              <a:latin typeface="Verdana"/>
              <a:cs typeface="Verdana"/>
            </a:endParaRPr>
          </a:p>
          <a:p>
            <a:pPr marL="0" indent="0">
              <a:lnSpc>
                <a:spcPct val="150000"/>
              </a:lnSpc>
            </a:pPr>
            <a:r>
              <a:rPr lang="fr-BE" sz="1400" dirty="0" smtClean="0">
                <a:solidFill>
                  <a:srgbClr val="1F497D"/>
                </a:solidFill>
                <a:latin typeface="Verdana"/>
                <a:cs typeface="Verdana"/>
              </a:rPr>
              <a:t>Questions :</a:t>
            </a:r>
          </a:p>
          <a:p>
            <a:pPr marL="285750" indent="-285750">
              <a:lnSpc>
                <a:spcPct val="150000"/>
              </a:lnSpc>
              <a:buFont typeface="Arial" panose="020B0604020202020204" pitchFamily="34" charset="0"/>
              <a:buChar char="•"/>
            </a:pPr>
            <a:r>
              <a:rPr lang="fr-BE" sz="1200" dirty="0" smtClean="0">
                <a:solidFill>
                  <a:srgbClr val="1F497D"/>
                </a:solidFill>
                <a:latin typeface="Verdana"/>
                <a:cs typeface="Verdana"/>
              </a:rPr>
              <a:t>Les Belges épargnent-ils ?</a:t>
            </a:r>
          </a:p>
          <a:p>
            <a:pPr marL="285750" indent="-285750">
              <a:lnSpc>
                <a:spcPct val="150000"/>
              </a:lnSpc>
              <a:buFont typeface="Arial" panose="020B0604020202020204" pitchFamily="34" charset="0"/>
              <a:buChar char="•"/>
            </a:pPr>
            <a:r>
              <a:rPr lang="fr-BE" sz="1200" dirty="0" smtClean="0">
                <a:solidFill>
                  <a:srgbClr val="1F497D"/>
                </a:solidFill>
                <a:latin typeface="Verdana"/>
                <a:cs typeface="Verdana"/>
              </a:rPr>
              <a:t>Quels sont leurs objectifs d’épargne ?</a:t>
            </a:r>
          </a:p>
          <a:p>
            <a:pPr marL="285750" indent="-285750">
              <a:lnSpc>
                <a:spcPct val="150000"/>
              </a:lnSpc>
              <a:buFont typeface="Arial" panose="020B0604020202020204" pitchFamily="34" charset="0"/>
              <a:buChar char="•"/>
            </a:pPr>
            <a:r>
              <a:rPr lang="fr-BE" sz="1200" dirty="0" smtClean="0">
                <a:solidFill>
                  <a:srgbClr val="1F497D"/>
                </a:solidFill>
                <a:latin typeface="Verdana"/>
                <a:cs typeface="Verdana"/>
              </a:rPr>
              <a:t>Quel type d’épargne est privilégiée ?</a:t>
            </a:r>
          </a:p>
          <a:p>
            <a:pPr marL="285750" indent="-285750">
              <a:lnSpc>
                <a:spcPct val="150000"/>
              </a:lnSpc>
              <a:buFont typeface="Arial" panose="020B0604020202020204" pitchFamily="34" charset="0"/>
              <a:buChar char="•"/>
            </a:pPr>
            <a:r>
              <a:rPr lang="fr-BE" sz="1200" dirty="0" smtClean="0">
                <a:solidFill>
                  <a:srgbClr val="1F497D"/>
                </a:solidFill>
                <a:latin typeface="Verdana"/>
                <a:cs typeface="Verdana"/>
              </a:rPr>
              <a:t>Sont-ils à l’aise avec la gestion de leurs économies?</a:t>
            </a:r>
          </a:p>
          <a:p>
            <a:pPr marL="285750" indent="-285750">
              <a:lnSpc>
                <a:spcPct val="150000"/>
              </a:lnSpc>
              <a:buFont typeface="Arial" panose="020B0604020202020204" pitchFamily="34" charset="0"/>
              <a:buChar char="•"/>
            </a:pPr>
            <a:endParaRPr lang="fr-BE" sz="1200" dirty="0">
              <a:solidFill>
                <a:srgbClr val="1F497D"/>
              </a:solidFill>
              <a:latin typeface="Verdana"/>
              <a:cs typeface="Verdana"/>
            </a:endParaRPr>
          </a:p>
          <a:p>
            <a:pPr marL="285750" indent="-285750">
              <a:lnSpc>
                <a:spcPct val="150000"/>
              </a:lnSpc>
              <a:buFont typeface="Arial" panose="020B0604020202020204" pitchFamily="34" charset="0"/>
              <a:buChar char="•"/>
            </a:pPr>
            <a:endParaRPr lang="fr-BE" sz="1400" dirty="0" smtClean="0">
              <a:solidFill>
                <a:srgbClr val="1F497D"/>
              </a:solidFill>
              <a:latin typeface="Verdana"/>
              <a:cs typeface="Verdana"/>
            </a:endParaRPr>
          </a:p>
        </p:txBody>
      </p:sp>
      <p:pic>
        <p:nvPicPr>
          <p:cNvPr id="13" name="Picture 12" descr="CBC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8984" y="4617223"/>
            <a:ext cx="460991" cy="360352"/>
          </a:xfrm>
          <a:prstGeom prst="rect">
            <a:avLst/>
          </a:prstGeom>
        </p:spPr>
      </p:pic>
    </p:spTree>
    <p:extLst>
      <p:ext uri="{BB962C8B-B14F-4D97-AF65-F5344CB8AC3E}">
        <p14:creationId xmlns:p14="http://schemas.microsoft.com/office/powerpoint/2010/main" val="27095768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a:stretch>
            <a:fillRect/>
          </a:stretch>
        </p:blipFill>
        <p:spPr>
          <a:xfrm>
            <a:off x="467544" y="336550"/>
            <a:ext cx="471834" cy="425450"/>
          </a:xfrm>
          <a:prstGeom prst="rect">
            <a:avLst/>
          </a:prstGeom>
        </p:spPr>
      </p:pic>
      <p:sp>
        <p:nvSpPr>
          <p:cNvPr id="2" name="Titre 1"/>
          <p:cNvSpPr>
            <a:spLocks noGrp="1"/>
          </p:cNvSpPr>
          <p:nvPr>
            <p:ph type="title"/>
          </p:nvPr>
        </p:nvSpPr>
        <p:spPr/>
        <p:txBody>
          <a:bodyPr/>
          <a:lstStyle/>
          <a:p>
            <a:r>
              <a:rPr lang="fr-FR" dirty="0" smtClean="0">
                <a:solidFill>
                  <a:srgbClr val="14B2EC"/>
                </a:solidFill>
                <a:latin typeface="Verdana"/>
                <a:cs typeface="Verdana"/>
              </a:rPr>
              <a:t>Résultats de l’enquête</a:t>
            </a:r>
            <a:endParaRPr lang="fr-BE" sz="1600" dirty="0">
              <a:solidFill>
                <a:schemeClr val="tx2"/>
              </a:solidFill>
            </a:endParaRPr>
          </a:p>
        </p:txBody>
      </p:sp>
      <p:sp>
        <p:nvSpPr>
          <p:cNvPr id="7" name="TextBox 6"/>
          <p:cNvSpPr txBox="1"/>
          <p:nvPr/>
        </p:nvSpPr>
        <p:spPr>
          <a:xfrm>
            <a:off x="2242326" y="4908795"/>
            <a:ext cx="4777946" cy="230832"/>
          </a:xfrm>
          <a:prstGeom prst="rect">
            <a:avLst/>
          </a:prstGeom>
          <a:noFill/>
        </p:spPr>
        <p:txBody>
          <a:bodyPr wrap="square" rtlCol="0">
            <a:spAutoFit/>
          </a:bodyPr>
          <a:lstStyle/>
          <a:p>
            <a:pPr algn="ctr"/>
            <a:r>
              <a:rPr lang="nl-BE" sz="900" dirty="0" smtClean="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9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9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CBC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8984" y="4617223"/>
            <a:ext cx="460991" cy="360352"/>
          </a:xfrm>
          <a:prstGeom prst="rect">
            <a:avLst/>
          </a:prstGeom>
        </p:spPr>
      </p:pic>
      <p:pic>
        <p:nvPicPr>
          <p:cNvPr id="4" name="Content Placeholder 3" descr="Screen Shot 2015-09-28 at 17.58.12.png"/>
          <p:cNvPicPr>
            <a:picLocks noGrp="1" noChangeAspect="1"/>
          </p:cNvPicPr>
          <p:nvPr>
            <p:ph idx="13"/>
          </p:nvPr>
        </p:nvPicPr>
        <p:blipFill>
          <a:blip r:embed="rId5">
            <a:extLst>
              <a:ext uri="{28A0092B-C50C-407E-A947-70E740481C1C}">
                <a14:useLocalDpi xmlns:a14="http://schemas.microsoft.com/office/drawing/2010/main" val="0"/>
              </a:ext>
            </a:extLst>
          </a:blip>
          <a:srcRect l="-14409" r="-14409"/>
          <a:stretch>
            <a:fillRect/>
          </a:stretch>
        </p:blipFill>
        <p:spPr>
          <a:xfrm>
            <a:off x="1115616" y="1419622"/>
            <a:ext cx="6990184" cy="2880320"/>
          </a:xfrm>
        </p:spPr>
      </p:pic>
    </p:spTree>
    <p:extLst>
      <p:ext uri="{BB962C8B-B14F-4D97-AF65-F5344CB8AC3E}">
        <p14:creationId xmlns:p14="http://schemas.microsoft.com/office/powerpoint/2010/main" val="26453707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a:stretch>
            <a:fillRect/>
          </a:stretch>
        </p:blipFill>
        <p:spPr>
          <a:xfrm>
            <a:off x="467544" y="336550"/>
            <a:ext cx="471834" cy="425450"/>
          </a:xfrm>
          <a:prstGeom prst="rect">
            <a:avLst/>
          </a:prstGeom>
        </p:spPr>
      </p:pic>
      <p:sp>
        <p:nvSpPr>
          <p:cNvPr id="2" name="Titre 1"/>
          <p:cNvSpPr>
            <a:spLocks noGrp="1"/>
          </p:cNvSpPr>
          <p:nvPr>
            <p:ph type="title"/>
          </p:nvPr>
        </p:nvSpPr>
        <p:spPr/>
        <p:txBody>
          <a:bodyPr/>
          <a:lstStyle/>
          <a:p>
            <a:r>
              <a:rPr lang="fr-FR" dirty="0" smtClean="0">
                <a:solidFill>
                  <a:srgbClr val="14B2EC"/>
                </a:solidFill>
                <a:latin typeface="Verdana"/>
                <a:cs typeface="Verdana"/>
              </a:rPr>
              <a:t>Résultats de l’enquête</a:t>
            </a:r>
            <a:endParaRPr lang="fr-BE" sz="1600" dirty="0">
              <a:solidFill>
                <a:schemeClr val="tx2"/>
              </a:solidFill>
            </a:endParaRPr>
          </a:p>
        </p:txBody>
      </p:sp>
      <p:sp>
        <p:nvSpPr>
          <p:cNvPr id="7" name="TextBox 6"/>
          <p:cNvSpPr txBox="1"/>
          <p:nvPr/>
        </p:nvSpPr>
        <p:spPr>
          <a:xfrm>
            <a:off x="2242326" y="4908795"/>
            <a:ext cx="4777946" cy="230832"/>
          </a:xfrm>
          <a:prstGeom prst="rect">
            <a:avLst/>
          </a:prstGeom>
          <a:noFill/>
        </p:spPr>
        <p:txBody>
          <a:bodyPr wrap="square" rtlCol="0">
            <a:spAutoFit/>
          </a:bodyPr>
          <a:lstStyle/>
          <a:p>
            <a:pPr algn="ctr"/>
            <a:r>
              <a:rPr lang="nl-BE" sz="900" dirty="0" smtClean="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9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9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CBC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8984" y="4617223"/>
            <a:ext cx="460991" cy="360352"/>
          </a:xfrm>
          <a:prstGeom prst="rect">
            <a:avLst/>
          </a:prstGeom>
        </p:spPr>
      </p:pic>
      <p:pic>
        <p:nvPicPr>
          <p:cNvPr id="5" name="Content Placeholder 4" descr="Screen Shot 2015-09-28 at 17.58.30.png"/>
          <p:cNvPicPr>
            <a:picLocks noGrp="1" noChangeAspect="1"/>
          </p:cNvPicPr>
          <p:nvPr>
            <p:ph idx="13"/>
          </p:nvPr>
        </p:nvPicPr>
        <p:blipFill>
          <a:blip r:embed="rId5">
            <a:extLst>
              <a:ext uri="{28A0092B-C50C-407E-A947-70E740481C1C}">
                <a14:useLocalDpi xmlns:a14="http://schemas.microsoft.com/office/drawing/2010/main" val="0"/>
              </a:ext>
            </a:extLst>
          </a:blip>
          <a:srcRect l="-78551" r="-78551"/>
          <a:stretch>
            <a:fillRect/>
          </a:stretch>
        </p:blipFill>
        <p:spPr>
          <a:xfrm>
            <a:off x="179512" y="1275606"/>
            <a:ext cx="8755507" cy="3607593"/>
          </a:xfrm>
        </p:spPr>
      </p:pic>
    </p:spTree>
    <p:extLst>
      <p:ext uri="{BB962C8B-B14F-4D97-AF65-F5344CB8AC3E}">
        <p14:creationId xmlns:p14="http://schemas.microsoft.com/office/powerpoint/2010/main" val="14056075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a:stretch>
            <a:fillRect/>
          </a:stretch>
        </p:blipFill>
        <p:spPr>
          <a:xfrm>
            <a:off x="467544" y="336550"/>
            <a:ext cx="471834" cy="425450"/>
          </a:xfrm>
          <a:prstGeom prst="rect">
            <a:avLst/>
          </a:prstGeom>
        </p:spPr>
      </p:pic>
      <p:sp>
        <p:nvSpPr>
          <p:cNvPr id="2" name="Titre 1"/>
          <p:cNvSpPr>
            <a:spLocks noGrp="1"/>
          </p:cNvSpPr>
          <p:nvPr>
            <p:ph type="title"/>
          </p:nvPr>
        </p:nvSpPr>
        <p:spPr/>
        <p:txBody>
          <a:bodyPr/>
          <a:lstStyle/>
          <a:p>
            <a:r>
              <a:rPr lang="fr-FR" dirty="0" smtClean="0">
                <a:solidFill>
                  <a:srgbClr val="14B2EC"/>
                </a:solidFill>
                <a:latin typeface="Verdana"/>
                <a:cs typeface="Verdana"/>
              </a:rPr>
              <a:t>Résultats de l’enquête</a:t>
            </a:r>
            <a:endParaRPr lang="fr-BE" sz="1600" dirty="0">
              <a:solidFill>
                <a:schemeClr val="tx2"/>
              </a:solidFill>
            </a:endParaRPr>
          </a:p>
        </p:txBody>
      </p:sp>
      <p:sp>
        <p:nvSpPr>
          <p:cNvPr id="7" name="TextBox 6"/>
          <p:cNvSpPr txBox="1"/>
          <p:nvPr/>
        </p:nvSpPr>
        <p:spPr>
          <a:xfrm>
            <a:off x="2242326" y="4908795"/>
            <a:ext cx="4777946" cy="230832"/>
          </a:xfrm>
          <a:prstGeom prst="rect">
            <a:avLst/>
          </a:prstGeom>
          <a:noFill/>
        </p:spPr>
        <p:txBody>
          <a:bodyPr wrap="square" rtlCol="0">
            <a:spAutoFit/>
          </a:bodyPr>
          <a:lstStyle/>
          <a:p>
            <a:pPr algn="ctr"/>
            <a:r>
              <a:rPr lang="nl-BE" sz="900" dirty="0" smtClean="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900" i="1" dirty="0" smtClean="0">
                <a:solidFill>
                  <a:srgbClr val="003366"/>
                </a:solidFill>
                <a:latin typeface="Verdana" panose="020B0604030504040204" pitchFamily="34" charset="0"/>
                <a:ea typeface="Verdana" panose="020B0604030504040204" pitchFamily="34" charset="0"/>
                <a:cs typeface="Verdana" panose="020B0604030504040204" pitchFamily="34" charset="0"/>
              </a:rPr>
              <a:t>IPSOS/CBC Banque</a:t>
            </a:r>
            <a:endParaRPr lang="en-GB" sz="900" i="1" dirty="0" err="1" smtClean="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CBC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8984" y="4617223"/>
            <a:ext cx="460991" cy="360352"/>
          </a:xfrm>
          <a:prstGeom prst="rect">
            <a:avLst/>
          </a:prstGeom>
        </p:spPr>
      </p:pic>
      <p:pic>
        <p:nvPicPr>
          <p:cNvPr id="8" name="Content Placeholder 7" descr="Screen Shot 2015-09-29 at 09.27.10.png"/>
          <p:cNvPicPr>
            <a:picLocks noGrp="1" noChangeAspect="1"/>
          </p:cNvPicPr>
          <p:nvPr>
            <p:ph idx="13"/>
          </p:nvPr>
        </p:nvPicPr>
        <p:blipFill>
          <a:blip r:embed="rId5">
            <a:extLst>
              <a:ext uri="{28A0092B-C50C-407E-A947-70E740481C1C}">
                <a14:useLocalDpi xmlns:a14="http://schemas.microsoft.com/office/drawing/2010/main" val="0"/>
              </a:ext>
            </a:extLst>
          </a:blip>
          <a:srcRect l="-30418" r="-30418"/>
          <a:stretch>
            <a:fillRect/>
          </a:stretch>
        </p:blipFill>
        <p:spPr/>
      </p:pic>
    </p:spTree>
    <p:extLst>
      <p:ext uri="{BB962C8B-B14F-4D97-AF65-F5344CB8AC3E}">
        <p14:creationId xmlns:p14="http://schemas.microsoft.com/office/powerpoint/2010/main" val="10665876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6-9">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16-9.thmx</Template>
  <TotalTime>1074</TotalTime>
  <Words>2812</Words>
  <Application>Microsoft Macintosh PowerPoint</Application>
  <PresentationFormat>On-screen Show (16:9)</PresentationFormat>
  <Paragraphs>389</Paragraphs>
  <Slides>44</Slides>
  <Notes>42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16-9</vt:lpstr>
      <vt:lpstr>PowerPoint Presentation</vt:lpstr>
      <vt:lpstr>Agenda</vt:lpstr>
      <vt:lpstr>PowerPoint Presentation</vt:lpstr>
      <vt:lpstr>Période trouble en matière de placements </vt:lpstr>
      <vt:lpstr>Les rendements des livrets d’épargne sont faibles</vt:lpstr>
      <vt:lpstr>CBC a voulu en savoir plus</vt:lpstr>
      <vt:lpstr>Résultats de l’enquête</vt:lpstr>
      <vt:lpstr>Résultats de l’enquête</vt:lpstr>
      <vt:lpstr>Résultats de l’enquête</vt:lpstr>
      <vt:lpstr>PowerPoint Presentation</vt:lpstr>
      <vt:lpstr>Vers une gestion active de son épargne?</vt:lpstr>
      <vt:lpstr>Vers une gestion active de son épargne?</vt:lpstr>
      <vt:lpstr>Vers une gestion active de son épargne?</vt:lpstr>
      <vt:lpstr>Les épargnants se réfèrent-ils à la bonne définition du risque?</vt:lpstr>
      <vt:lpstr>Vers une gestion active de son épargne?</vt:lpstr>
      <vt:lpstr>Diversifier? Pourquoi?</vt:lpstr>
      <vt:lpstr>Diversifier? Pourquoi?</vt:lpstr>
      <vt:lpstr>Diversifier? Pourquoi?</vt:lpstr>
      <vt:lpstr>Diversifier? Pourquoi?</vt:lpstr>
      <vt:lpstr>Vers une gestion active de son épargne?</vt:lpstr>
      <vt:lpstr>L’horizon d’investissement</vt:lpstr>
      <vt:lpstr>L’horizon d’investissement</vt:lpstr>
      <vt:lpstr>Conclusions</vt:lpstr>
      <vt:lpstr>PowerPoint Presentation</vt:lpstr>
      <vt:lpstr>PowerPoint Presentation</vt:lpstr>
      <vt:lpstr>Fonds à cycle de vie</vt:lpstr>
      <vt:lpstr>Aux Etats-Unis: un vrai engouement pour la formule</vt:lpstr>
      <vt:lpstr>En Suède: succès grandissant depuis 10 ans</vt:lpstr>
      <vt:lpstr>PowerPoint Presentation</vt:lpstr>
      <vt:lpstr>Les Fonds à cycle de vie classiques</vt:lpstr>
      <vt:lpstr>Le cycle de vie classique : l’horizon est déterminant</vt:lpstr>
      <vt:lpstr>Logique?</vt:lpstr>
      <vt:lpstr>PowerPoint Presentation</vt:lpstr>
      <vt:lpstr>Le méccanisme utilisé</vt:lpstr>
      <vt:lpstr>Fonds à cycle de vie « Plus » CBC</vt:lpstr>
      <vt:lpstr>Illustration de l’évolution de la répartition</vt:lpstr>
      <vt:lpstr>Les avantages des fonds à cycle de vie</vt:lpstr>
      <vt:lpstr>PowerPoint Presentation</vt:lpstr>
      <vt:lpstr>Passer de l’épargne réflexe à l’investissement réfléchi en 4 étapes</vt:lpstr>
      <vt:lpstr>Passer de l’épargne réflexe à l’investissement réfléchi en 4 étapes</vt:lpstr>
      <vt:lpstr>Passer de l’épargne réflexe à l’investissement réfléchi en 4 étapes</vt:lpstr>
      <vt:lpstr>Passer de l’épargne réflexe à l’investissement réfléchi en 4 étapes</vt:lpstr>
      <vt:lpstr>PowerPoint Presentation</vt:lpstr>
      <vt:lpstr>PowerPoint Presentation</vt:lpstr>
    </vt:vector>
  </TitlesOfParts>
  <Company>KBC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jd07540</dc:creator>
  <cp:lastModifiedBy>Guest User</cp:lastModifiedBy>
  <cp:revision>1101</cp:revision>
  <cp:lastPrinted>2015-09-28T16:16:01Z</cp:lastPrinted>
  <dcterms:created xsi:type="dcterms:W3CDTF">2014-08-05T14:54:02Z</dcterms:created>
  <dcterms:modified xsi:type="dcterms:W3CDTF">2015-09-29T07:48:21Z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