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7.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9" r:id="rId3"/>
    <p:sldMasterId id="2147483718" r:id="rId4"/>
    <p:sldMasterId id="2147483745" r:id="rId5"/>
    <p:sldMasterId id="2147483763" r:id="rId6"/>
    <p:sldMasterId id="2147483787" r:id="rId7"/>
    <p:sldMasterId id="2147483804" r:id="rId8"/>
    <p:sldMasterId id="2147483820" r:id="rId9"/>
    <p:sldMasterId id="2147483836" r:id="rId10"/>
    <p:sldMasterId id="2147483854" r:id="rId11"/>
    <p:sldMasterId id="2147483873" r:id="rId12"/>
    <p:sldMasterId id="2147483893" r:id="rId13"/>
    <p:sldMasterId id="2147483912" r:id="rId14"/>
    <p:sldMasterId id="2147483924" r:id="rId15"/>
    <p:sldMasterId id="2147483948" r:id="rId16"/>
    <p:sldMasterId id="2147483976" r:id="rId17"/>
    <p:sldMasterId id="2147483988" r:id="rId18"/>
  </p:sldMasterIdLst>
  <p:notesMasterIdLst>
    <p:notesMasterId r:id="rId62"/>
  </p:notesMasterIdLst>
  <p:handoutMasterIdLst>
    <p:handoutMasterId r:id="rId63"/>
  </p:handoutMasterIdLst>
  <p:sldIdLst>
    <p:sldId id="259" r:id="rId19"/>
    <p:sldId id="689" r:id="rId20"/>
    <p:sldId id="748" r:id="rId21"/>
    <p:sldId id="749" r:id="rId22"/>
    <p:sldId id="690" r:id="rId23"/>
    <p:sldId id="733" r:id="rId24"/>
    <p:sldId id="694" r:id="rId25"/>
    <p:sldId id="687" r:id="rId26"/>
    <p:sldId id="693" r:id="rId27"/>
    <p:sldId id="264" r:id="rId28"/>
    <p:sldId id="732" r:id="rId29"/>
    <p:sldId id="529" r:id="rId30"/>
    <p:sldId id="691" r:id="rId31"/>
    <p:sldId id="692" r:id="rId32"/>
    <p:sldId id="696" r:id="rId33"/>
    <p:sldId id="744" r:id="rId34"/>
    <p:sldId id="697" r:id="rId35"/>
    <p:sldId id="750" r:id="rId36"/>
    <p:sldId id="699" r:id="rId37"/>
    <p:sldId id="701" r:id="rId38"/>
    <p:sldId id="743" r:id="rId39"/>
    <p:sldId id="702" r:id="rId40"/>
    <p:sldId id="706" r:id="rId41"/>
    <p:sldId id="707" r:id="rId42"/>
    <p:sldId id="734" r:id="rId43"/>
    <p:sldId id="735" r:id="rId44"/>
    <p:sldId id="711" r:id="rId45"/>
    <p:sldId id="720" r:id="rId46"/>
    <p:sldId id="721" r:id="rId47"/>
    <p:sldId id="736" r:id="rId48"/>
    <p:sldId id="737" r:id="rId49"/>
    <p:sldId id="718" r:id="rId50"/>
    <p:sldId id="745" r:id="rId51"/>
    <p:sldId id="738" r:id="rId52"/>
    <p:sldId id="724" r:id="rId53"/>
    <p:sldId id="751" r:id="rId54"/>
    <p:sldId id="725" r:id="rId55"/>
    <p:sldId id="726" r:id="rId56"/>
    <p:sldId id="729" r:id="rId57"/>
    <p:sldId id="741" r:id="rId58"/>
    <p:sldId id="740" r:id="rId59"/>
    <p:sldId id="742" r:id="rId60"/>
    <p:sldId id="730" r:id="rId61"/>
  </p:sldIdLst>
  <p:sldSz cx="12192000" cy="6858000"/>
  <p:notesSz cx="6669088" cy="9775825"/>
  <p:defaultText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7"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2" algn="l" defTabSz="91429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48" userDrawn="1">
          <p15:clr>
            <a:srgbClr val="A4A3A4"/>
          </p15:clr>
        </p15:guide>
        <p15:guide id="2" pos="264" userDrawn="1">
          <p15:clr>
            <a:srgbClr val="A4A3A4"/>
          </p15:clr>
        </p15:guide>
        <p15:guide id="4" pos="3840" userDrawn="1">
          <p15:clr>
            <a:srgbClr val="A4A3A4"/>
          </p15:clr>
        </p15:guide>
        <p15:guide id="7" orient="horz" pos="3096" userDrawn="1">
          <p15:clr>
            <a:srgbClr val="A4A3A4"/>
          </p15:clr>
        </p15:guide>
        <p15:guide id="9" pos="5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9F4"/>
    <a:srgbClr val="F2F2F2"/>
    <a:srgbClr val="92959A"/>
    <a:srgbClr val="03B0FE"/>
    <a:srgbClr val="00AEEF"/>
    <a:srgbClr val="E9F1F3"/>
    <a:srgbClr val="1998E5"/>
    <a:srgbClr val="C8C9CB"/>
    <a:srgbClr val="21468B"/>
    <a:srgbClr val="94C1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84982" autoAdjust="0"/>
  </p:normalViewPr>
  <p:slideViewPr>
    <p:cSldViewPr snapToGrid="0" showGuides="1">
      <p:cViewPr>
        <p:scale>
          <a:sx n="80" d="100"/>
          <a:sy n="80" d="100"/>
        </p:scale>
        <p:origin x="-114" y="-306"/>
      </p:cViewPr>
      <p:guideLst>
        <p:guide orient="horz" pos="2448"/>
        <p:guide orient="horz" pos="3096"/>
        <p:guide pos="264"/>
        <p:guide pos="3840"/>
        <p:guide pos="5328"/>
      </p:guideLst>
    </p:cSldViewPr>
  </p:slideViewPr>
  <p:notesTextViewPr>
    <p:cViewPr>
      <p:scale>
        <a:sx n="1" d="1"/>
        <a:sy n="1" d="1"/>
      </p:scale>
      <p:origin x="0" y="0"/>
    </p:cViewPr>
  </p:notesTextViewPr>
  <p:sorterViewPr>
    <p:cViewPr>
      <p:scale>
        <a:sx n="50" d="100"/>
        <a:sy n="50" d="100"/>
      </p:scale>
      <p:origin x="0" y="14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dLbls>
          <c:showLegendKey val="0"/>
          <c:showVal val="0"/>
          <c:showCatName val="0"/>
          <c:showSerName val="0"/>
          <c:showPercent val="0"/>
          <c:showBubbleSize val="0"/>
        </c:dLbls>
        <c:gapWidth val="93"/>
        <c:axId val="32576256"/>
        <c:axId val="32577792"/>
      </c:barChart>
      <c:catAx>
        <c:axId val="32576256"/>
        <c:scaling>
          <c:orientation val="minMax"/>
        </c:scaling>
        <c:delete val="0"/>
        <c:axPos val="b"/>
        <c:numFmt formatCode="General" sourceLinked="1"/>
        <c:majorTickMark val="out"/>
        <c:minorTickMark val="none"/>
        <c:tickLblPos val="nextTo"/>
        <c:txPr>
          <a:bodyPr/>
          <a:lstStyle/>
          <a:p>
            <a:pPr>
              <a:defRPr sz="850" baseline="0"/>
            </a:pPr>
            <a:endParaRPr lang="fr-FR"/>
          </a:p>
        </c:txPr>
        <c:crossAx val="32577792"/>
        <c:crosses val="autoZero"/>
        <c:auto val="1"/>
        <c:lblAlgn val="ctr"/>
        <c:lblOffset val="100"/>
        <c:noMultiLvlLbl val="0"/>
      </c:catAx>
      <c:valAx>
        <c:axId val="32577792"/>
        <c:scaling>
          <c:orientation val="minMax"/>
          <c:min val="0.2"/>
        </c:scaling>
        <c:delete val="0"/>
        <c:axPos val="l"/>
        <c:majorGridlines/>
        <c:numFmt formatCode="0%" sourceLinked="0"/>
        <c:majorTickMark val="out"/>
        <c:minorTickMark val="none"/>
        <c:tickLblPos val="nextTo"/>
        <c:txPr>
          <a:bodyPr/>
          <a:lstStyle/>
          <a:p>
            <a:pPr>
              <a:defRPr sz="850" baseline="0"/>
            </a:pPr>
            <a:endParaRPr lang="fr-FR"/>
          </a:p>
        </c:txPr>
        <c:crossAx val="32576256"/>
        <c:crosses val="autoZero"/>
        <c:crossBetween val="between"/>
        <c:majorUnit val="0.1"/>
      </c:valAx>
    </c:plotArea>
    <c:legend>
      <c:legendPos val="t"/>
      <c:overlay val="0"/>
      <c:txPr>
        <a:bodyPr/>
        <a:lstStyle/>
        <a:p>
          <a:pPr>
            <a:defRPr sz="1200" baseline="0"/>
          </a:pPr>
          <a:endParaRPr lang="fr-FR"/>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'[Chart in Microsoft PowerPoint]diesel &amp; cy share'!$AC$80</c:f>
              <c:strCache>
                <c:ptCount val="1"/>
                <c:pt idx="0">
                  <c:v>diesel overall</c:v>
                </c:pt>
              </c:strCache>
            </c:strRef>
          </c:tx>
          <c:spPr>
            <a:solidFill>
              <a:schemeClr val="bg2">
                <a:lumMod val="50000"/>
              </a:schemeClr>
            </a:solidFill>
            <a:scene3d>
              <a:camera prst="orthographicFront"/>
              <a:lightRig rig="threePt" dir="t"/>
            </a:scene3d>
            <a:sp3d>
              <a:bevelT/>
            </a:sp3d>
          </c:spPr>
          <c:invertIfNegative val="0"/>
          <c:dLbls>
            <c:numFmt formatCode="0.0%" sourceLinked="0"/>
            <c:showLegendKey val="0"/>
            <c:showVal val="1"/>
            <c:showCatName val="0"/>
            <c:showSerName val="0"/>
            <c:showPercent val="0"/>
            <c:showBubbleSize val="0"/>
            <c:showLeaderLines val="0"/>
          </c:dLbls>
          <c:cat>
            <c:numRef>
              <c:f>'[Chart in Microsoft PowerPoint]diesel &amp; cy share'!$AE$79:$AK$79</c:f>
              <c:numCache>
                <c:formatCode>General</c:formatCode>
                <c:ptCount val="7"/>
                <c:pt idx="0">
                  <c:v>2011</c:v>
                </c:pt>
                <c:pt idx="1">
                  <c:v>2012</c:v>
                </c:pt>
                <c:pt idx="2">
                  <c:v>2013</c:v>
                </c:pt>
                <c:pt idx="3">
                  <c:v>2014</c:v>
                </c:pt>
                <c:pt idx="4">
                  <c:v>2015</c:v>
                </c:pt>
                <c:pt idx="5">
                  <c:v>2016</c:v>
                </c:pt>
                <c:pt idx="6">
                  <c:v>2017</c:v>
                </c:pt>
              </c:numCache>
            </c:numRef>
          </c:cat>
          <c:val>
            <c:numRef>
              <c:f>'[Chart in Microsoft PowerPoint]diesel &amp; cy share'!$AE$80:$AK$80</c:f>
              <c:numCache>
                <c:formatCode>0.00%</c:formatCode>
                <c:ptCount val="7"/>
                <c:pt idx="0">
                  <c:v>0.75329999999999997</c:v>
                </c:pt>
                <c:pt idx="1">
                  <c:v>0.68899999999999995</c:v>
                </c:pt>
                <c:pt idx="2">
                  <c:v>0.64900000000000002</c:v>
                </c:pt>
                <c:pt idx="3">
                  <c:v>0.62</c:v>
                </c:pt>
                <c:pt idx="4">
                  <c:v>0.59899999999999998</c:v>
                </c:pt>
                <c:pt idx="5">
                  <c:v>0.51990000000000003</c:v>
                </c:pt>
                <c:pt idx="6">
                  <c:v>0.46989999999999998</c:v>
                </c:pt>
              </c:numCache>
            </c:numRef>
          </c:val>
        </c:ser>
        <c:dLbls>
          <c:showLegendKey val="0"/>
          <c:showVal val="0"/>
          <c:showCatName val="0"/>
          <c:showSerName val="0"/>
          <c:showPercent val="0"/>
          <c:showBubbleSize val="0"/>
        </c:dLbls>
        <c:gapWidth val="93"/>
        <c:axId val="32815360"/>
        <c:axId val="32821248"/>
      </c:barChart>
      <c:catAx>
        <c:axId val="32815360"/>
        <c:scaling>
          <c:orientation val="minMax"/>
        </c:scaling>
        <c:delete val="0"/>
        <c:axPos val="b"/>
        <c:numFmt formatCode="General" sourceLinked="1"/>
        <c:majorTickMark val="out"/>
        <c:minorTickMark val="none"/>
        <c:tickLblPos val="nextTo"/>
        <c:crossAx val="32821248"/>
        <c:crosses val="autoZero"/>
        <c:auto val="1"/>
        <c:lblAlgn val="ctr"/>
        <c:lblOffset val="100"/>
        <c:noMultiLvlLbl val="0"/>
      </c:catAx>
      <c:valAx>
        <c:axId val="32821248"/>
        <c:scaling>
          <c:orientation val="minMax"/>
          <c:min val="0.2"/>
        </c:scaling>
        <c:delete val="0"/>
        <c:axPos val="l"/>
        <c:majorGridlines/>
        <c:numFmt formatCode="0%" sourceLinked="0"/>
        <c:majorTickMark val="out"/>
        <c:minorTickMark val="none"/>
        <c:tickLblPos val="nextTo"/>
        <c:crossAx val="32815360"/>
        <c:crosses val="autoZero"/>
        <c:crossBetween val="between"/>
        <c:majorUnit val="0.1"/>
      </c:valAx>
    </c:plotArea>
    <c:legend>
      <c:legendPos val="t"/>
      <c:overlay val="0"/>
      <c:txPr>
        <a:bodyPr/>
        <a:lstStyle/>
        <a:p>
          <a:pPr>
            <a:defRPr sz="1200" baseline="0"/>
          </a:pPr>
          <a:endParaRPr lang="fr-FR"/>
        </a:p>
      </c:txPr>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568" cy="488792"/>
          </a:xfrm>
          <a:prstGeom prst="rect">
            <a:avLst/>
          </a:prstGeom>
        </p:spPr>
        <p:txBody>
          <a:bodyPr vert="horz" lIns="90590" tIns="45295" rIns="90590" bIns="45295" rtlCol="0"/>
          <a:lstStyle>
            <a:lvl1pPr algn="l">
              <a:defRPr sz="1200"/>
            </a:lvl1pPr>
          </a:lstStyle>
          <a:p>
            <a:endParaRPr lang="fr-BE"/>
          </a:p>
        </p:txBody>
      </p:sp>
      <p:sp>
        <p:nvSpPr>
          <p:cNvPr id="3" name="Date Placeholder 2"/>
          <p:cNvSpPr>
            <a:spLocks noGrp="1"/>
          </p:cNvSpPr>
          <p:nvPr>
            <p:ph type="dt" sz="quarter" idx="1"/>
          </p:nvPr>
        </p:nvSpPr>
        <p:spPr>
          <a:xfrm>
            <a:off x="3776946" y="0"/>
            <a:ext cx="2890568" cy="488792"/>
          </a:xfrm>
          <a:prstGeom prst="rect">
            <a:avLst/>
          </a:prstGeom>
        </p:spPr>
        <p:txBody>
          <a:bodyPr vert="horz" lIns="90590" tIns="45295" rIns="90590" bIns="45295" rtlCol="0"/>
          <a:lstStyle>
            <a:lvl1pPr algn="r">
              <a:defRPr sz="1200"/>
            </a:lvl1pPr>
          </a:lstStyle>
          <a:p>
            <a:fld id="{E3453501-F821-4B87-AC15-4243AC00CB05}" type="datetimeFigureOut">
              <a:rPr lang="fr-BE" smtClean="0"/>
              <a:t>8/12/2017</a:t>
            </a:fld>
            <a:endParaRPr lang="fr-BE"/>
          </a:p>
        </p:txBody>
      </p:sp>
      <p:sp>
        <p:nvSpPr>
          <p:cNvPr id="4" name="Footer Placeholder 3"/>
          <p:cNvSpPr>
            <a:spLocks noGrp="1"/>
          </p:cNvSpPr>
          <p:nvPr>
            <p:ph type="ftr" sz="quarter" idx="2"/>
          </p:nvPr>
        </p:nvSpPr>
        <p:spPr>
          <a:xfrm>
            <a:off x="0" y="9285462"/>
            <a:ext cx="2890568" cy="488792"/>
          </a:xfrm>
          <a:prstGeom prst="rect">
            <a:avLst/>
          </a:prstGeom>
        </p:spPr>
        <p:txBody>
          <a:bodyPr vert="horz" lIns="90590" tIns="45295" rIns="90590" bIns="45295" rtlCol="0" anchor="b"/>
          <a:lstStyle>
            <a:lvl1pPr algn="l">
              <a:defRPr sz="1200"/>
            </a:lvl1pPr>
          </a:lstStyle>
          <a:p>
            <a:endParaRPr lang="fr-BE"/>
          </a:p>
        </p:txBody>
      </p:sp>
      <p:sp>
        <p:nvSpPr>
          <p:cNvPr id="5" name="Slide Number Placeholder 4"/>
          <p:cNvSpPr>
            <a:spLocks noGrp="1"/>
          </p:cNvSpPr>
          <p:nvPr>
            <p:ph type="sldNum" sz="quarter" idx="3"/>
          </p:nvPr>
        </p:nvSpPr>
        <p:spPr>
          <a:xfrm>
            <a:off x="3776946" y="9285462"/>
            <a:ext cx="2890568" cy="488792"/>
          </a:xfrm>
          <a:prstGeom prst="rect">
            <a:avLst/>
          </a:prstGeom>
        </p:spPr>
        <p:txBody>
          <a:bodyPr vert="horz" lIns="90590" tIns="45295" rIns="90590" bIns="45295" rtlCol="0" anchor="b"/>
          <a:lstStyle>
            <a:lvl1pPr algn="r">
              <a:defRPr sz="1200"/>
            </a:lvl1pPr>
          </a:lstStyle>
          <a:p>
            <a:fld id="{D1972A7E-2645-40C7-8882-6B48475A7372}" type="slidenum">
              <a:rPr lang="fr-BE" smtClean="0"/>
              <a:t>‹#›</a:t>
            </a:fld>
            <a:endParaRPr lang="fr-BE"/>
          </a:p>
        </p:txBody>
      </p:sp>
    </p:spTree>
    <p:extLst>
      <p:ext uri="{BB962C8B-B14F-4D97-AF65-F5344CB8AC3E}">
        <p14:creationId xmlns:p14="http://schemas.microsoft.com/office/powerpoint/2010/main" val="2507981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0489"/>
          </a:xfrm>
          <a:prstGeom prst="rect">
            <a:avLst/>
          </a:prstGeom>
        </p:spPr>
        <p:txBody>
          <a:bodyPr vert="horz" lIns="90590" tIns="45295" rIns="90590" bIns="45295" rtlCol="0"/>
          <a:lstStyle>
            <a:lvl1pPr algn="l">
              <a:defRPr sz="1200"/>
            </a:lvl1pPr>
          </a:lstStyle>
          <a:p>
            <a:endParaRPr lang="en-GB"/>
          </a:p>
        </p:txBody>
      </p:sp>
      <p:sp>
        <p:nvSpPr>
          <p:cNvPr id="3" name="Date Placeholder 2"/>
          <p:cNvSpPr>
            <a:spLocks noGrp="1"/>
          </p:cNvSpPr>
          <p:nvPr>
            <p:ph type="dt" idx="1"/>
          </p:nvPr>
        </p:nvSpPr>
        <p:spPr>
          <a:xfrm>
            <a:off x="3777607" y="0"/>
            <a:ext cx="2889938" cy="490489"/>
          </a:xfrm>
          <a:prstGeom prst="rect">
            <a:avLst/>
          </a:prstGeom>
        </p:spPr>
        <p:txBody>
          <a:bodyPr vert="horz" lIns="90590" tIns="45295" rIns="90590" bIns="45295" rtlCol="0"/>
          <a:lstStyle>
            <a:lvl1pPr algn="r">
              <a:defRPr sz="1200"/>
            </a:lvl1pPr>
          </a:lstStyle>
          <a:p>
            <a:fld id="{666D7EEE-7945-41E3-BCC1-7679A16E4951}" type="datetimeFigureOut">
              <a:rPr lang="en-GB" smtClean="0"/>
              <a:t>08/12/2017</a:t>
            </a:fld>
            <a:endParaRPr lang="en-GB"/>
          </a:p>
        </p:txBody>
      </p:sp>
      <p:sp>
        <p:nvSpPr>
          <p:cNvPr id="4" name="Slide Image Placeholder 3"/>
          <p:cNvSpPr>
            <a:spLocks noGrp="1" noRot="1" noChangeAspect="1"/>
          </p:cNvSpPr>
          <p:nvPr>
            <p:ph type="sldImg" idx="2"/>
          </p:nvPr>
        </p:nvSpPr>
        <p:spPr>
          <a:xfrm>
            <a:off x="400050" y="1220788"/>
            <a:ext cx="5868988" cy="3300412"/>
          </a:xfrm>
          <a:prstGeom prst="rect">
            <a:avLst/>
          </a:prstGeom>
          <a:noFill/>
          <a:ln w="12700">
            <a:solidFill>
              <a:prstClr val="black"/>
            </a:solidFill>
          </a:ln>
        </p:spPr>
        <p:txBody>
          <a:bodyPr vert="horz" lIns="90590" tIns="45295" rIns="90590" bIns="45295" rtlCol="0" anchor="ctr"/>
          <a:lstStyle/>
          <a:p>
            <a:endParaRPr lang="en-GB"/>
          </a:p>
        </p:txBody>
      </p:sp>
      <p:sp>
        <p:nvSpPr>
          <p:cNvPr id="5" name="Notes Placeholder 4"/>
          <p:cNvSpPr>
            <a:spLocks noGrp="1"/>
          </p:cNvSpPr>
          <p:nvPr>
            <p:ph type="body" sz="quarter" idx="3"/>
          </p:nvPr>
        </p:nvSpPr>
        <p:spPr>
          <a:xfrm>
            <a:off x="666909" y="4704616"/>
            <a:ext cx="5335270" cy="3849231"/>
          </a:xfrm>
          <a:prstGeom prst="rect">
            <a:avLst/>
          </a:prstGeom>
        </p:spPr>
        <p:txBody>
          <a:bodyPr vert="horz" lIns="90590" tIns="45295" rIns="90590" bIns="4529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285337"/>
            <a:ext cx="2889938" cy="490488"/>
          </a:xfrm>
          <a:prstGeom prst="rect">
            <a:avLst/>
          </a:prstGeom>
        </p:spPr>
        <p:txBody>
          <a:bodyPr vert="horz" lIns="90590" tIns="45295" rIns="90590" bIns="45295"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285337"/>
            <a:ext cx="2889938" cy="490488"/>
          </a:xfrm>
          <a:prstGeom prst="rect">
            <a:avLst/>
          </a:prstGeom>
        </p:spPr>
        <p:txBody>
          <a:bodyPr vert="horz" lIns="90590" tIns="45295" rIns="90590" bIns="45295" rtlCol="0" anchor="b"/>
          <a:lstStyle>
            <a:lvl1pPr algn="r">
              <a:defRPr sz="1200"/>
            </a:lvl1pPr>
          </a:lstStyle>
          <a:p>
            <a:fld id="{18DA620F-8C73-464F-B0D6-2256A75A0EB5}" type="slidenum">
              <a:rPr lang="en-GB" smtClean="0"/>
              <a:t>‹#›</a:t>
            </a:fld>
            <a:endParaRPr lang="en-GB"/>
          </a:p>
        </p:txBody>
      </p:sp>
    </p:spTree>
    <p:extLst>
      <p:ext uri="{BB962C8B-B14F-4D97-AF65-F5344CB8AC3E}">
        <p14:creationId xmlns:p14="http://schemas.microsoft.com/office/powerpoint/2010/main" val="1493961810"/>
      </p:ext>
    </p:extLst>
  </p:cSld>
  <p:clrMap bg1="lt1" tx1="dk1" bg2="lt2" tx2="dk2" accent1="accent1" accent2="accent2" accent3="accent3" accent4="accent4" accent5="accent5" accent6="accent6" hlink="hlink" folHlink="folHlink"/>
  <p:notesStyle>
    <a:lvl1pPr marL="0" algn="l" defTabSz="914290" rtl="0" eaLnBrk="1" latinLnBrk="0" hangingPunct="1">
      <a:defRPr sz="1200" kern="1200">
        <a:solidFill>
          <a:schemeClr val="tx1"/>
        </a:solidFill>
        <a:latin typeface="+mn-lt"/>
        <a:ea typeface="+mn-ea"/>
        <a:cs typeface="+mn-cs"/>
      </a:defRPr>
    </a:lvl1pPr>
    <a:lvl2pPr marL="457145" algn="l" defTabSz="914290" rtl="0" eaLnBrk="1" latinLnBrk="0" hangingPunct="1">
      <a:defRPr sz="1200" kern="1200">
        <a:solidFill>
          <a:schemeClr val="tx1"/>
        </a:solidFill>
        <a:latin typeface="+mn-lt"/>
        <a:ea typeface="+mn-ea"/>
        <a:cs typeface="+mn-cs"/>
      </a:defRPr>
    </a:lvl2pPr>
    <a:lvl3pPr marL="914290" algn="l" defTabSz="914290" rtl="0" eaLnBrk="1" latinLnBrk="0" hangingPunct="1">
      <a:defRPr sz="1200" kern="1200">
        <a:solidFill>
          <a:schemeClr val="tx1"/>
        </a:solidFill>
        <a:latin typeface="+mn-lt"/>
        <a:ea typeface="+mn-ea"/>
        <a:cs typeface="+mn-cs"/>
      </a:defRPr>
    </a:lvl3pPr>
    <a:lvl4pPr marL="1371435" algn="l" defTabSz="914290" rtl="0" eaLnBrk="1" latinLnBrk="0" hangingPunct="1">
      <a:defRPr sz="1200" kern="1200">
        <a:solidFill>
          <a:schemeClr val="tx1"/>
        </a:solidFill>
        <a:latin typeface="+mn-lt"/>
        <a:ea typeface="+mn-ea"/>
        <a:cs typeface="+mn-cs"/>
      </a:defRPr>
    </a:lvl4pPr>
    <a:lvl5pPr marL="1828581" algn="l" defTabSz="914290" rtl="0" eaLnBrk="1" latinLnBrk="0" hangingPunct="1">
      <a:defRPr sz="1200" kern="1200">
        <a:solidFill>
          <a:schemeClr val="tx1"/>
        </a:solidFill>
        <a:latin typeface="+mn-lt"/>
        <a:ea typeface="+mn-ea"/>
        <a:cs typeface="+mn-cs"/>
      </a:defRPr>
    </a:lvl5pPr>
    <a:lvl6pPr marL="2285727" algn="l" defTabSz="914290" rtl="0" eaLnBrk="1" latinLnBrk="0" hangingPunct="1">
      <a:defRPr sz="1200" kern="1200">
        <a:solidFill>
          <a:schemeClr val="tx1"/>
        </a:solidFill>
        <a:latin typeface="+mn-lt"/>
        <a:ea typeface="+mn-ea"/>
        <a:cs typeface="+mn-cs"/>
      </a:defRPr>
    </a:lvl6pPr>
    <a:lvl7pPr marL="2742870" algn="l" defTabSz="914290" rtl="0" eaLnBrk="1" latinLnBrk="0" hangingPunct="1">
      <a:defRPr sz="1200" kern="1200">
        <a:solidFill>
          <a:schemeClr val="tx1"/>
        </a:solidFill>
        <a:latin typeface="+mn-lt"/>
        <a:ea typeface="+mn-ea"/>
        <a:cs typeface="+mn-cs"/>
      </a:defRPr>
    </a:lvl7pPr>
    <a:lvl8pPr marL="3200016" algn="l" defTabSz="914290" rtl="0" eaLnBrk="1" latinLnBrk="0" hangingPunct="1">
      <a:defRPr sz="1200" kern="1200">
        <a:solidFill>
          <a:schemeClr val="tx1"/>
        </a:solidFill>
        <a:latin typeface="+mn-lt"/>
        <a:ea typeface="+mn-ea"/>
        <a:cs typeface="+mn-cs"/>
      </a:defRPr>
    </a:lvl8pPr>
    <a:lvl9pPr marL="3657162" algn="l" defTabSz="91429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tandaard.be/cnt/dmf20171119_0319607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0484" name="Slide Number Placeholder 3"/>
          <p:cNvSpPr>
            <a:spLocks noGrp="1"/>
          </p:cNvSpPr>
          <p:nvPr>
            <p:ph type="sldNum" sz="quarter" idx="5"/>
          </p:nvPr>
        </p:nvSpPr>
        <p:spPr>
          <a:noFill/>
        </p:spPr>
        <p:txBody>
          <a:bodyPr/>
          <a:lstStyle>
            <a:lvl1pPr defTabSz="955675">
              <a:defRPr sz="1100">
                <a:solidFill>
                  <a:schemeClr val="tx1"/>
                </a:solidFill>
                <a:latin typeface="Arial" panose="020B0604020202020204" pitchFamily="34" charset="0"/>
                <a:cs typeface="Arial" panose="020B0604020202020204" pitchFamily="34" charset="0"/>
              </a:defRPr>
            </a:lvl1pPr>
            <a:lvl2pPr marL="742950" indent="-285750" defTabSz="955675">
              <a:defRPr sz="1100">
                <a:solidFill>
                  <a:schemeClr val="tx1"/>
                </a:solidFill>
                <a:latin typeface="Arial" panose="020B0604020202020204" pitchFamily="34" charset="0"/>
                <a:cs typeface="Arial" panose="020B0604020202020204" pitchFamily="34" charset="0"/>
              </a:defRPr>
            </a:lvl2pPr>
            <a:lvl3pPr marL="1143000" indent="-228600" defTabSz="955675">
              <a:defRPr sz="1100">
                <a:solidFill>
                  <a:schemeClr val="tx1"/>
                </a:solidFill>
                <a:latin typeface="Arial" panose="020B0604020202020204" pitchFamily="34" charset="0"/>
                <a:cs typeface="Arial" panose="020B0604020202020204" pitchFamily="34" charset="0"/>
              </a:defRPr>
            </a:lvl3pPr>
            <a:lvl4pPr marL="1600200" indent="-228600" defTabSz="955675">
              <a:defRPr sz="1100">
                <a:solidFill>
                  <a:schemeClr val="tx1"/>
                </a:solidFill>
                <a:latin typeface="Arial" panose="020B0604020202020204" pitchFamily="34" charset="0"/>
                <a:cs typeface="Arial" panose="020B0604020202020204" pitchFamily="34" charset="0"/>
              </a:defRPr>
            </a:lvl4pPr>
            <a:lvl5pPr marL="2057400" indent="-228600" defTabSz="955675">
              <a:defRPr sz="1100">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1100">
                <a:solidFill>
                  <a:schemeClr val="tx1"/>
                </a:solidFill>
                <a:latin typeface="Arial" panose="020B0604020202020204" pitchFamily="34" charset="0"/>
                <a:cs typeface="Arial" panose="020B0604020202020204" pitchFamily="34" charset="0"/>
              </a:defRPr>
            </a:lvl9pPr>
          </a:lstStyle>
          <a:p>
            <a:fld id="{F6A76D27-4C4C-4C90-B8B9-D7410D3CCFFA}" type="slidenum">
              <a:rPr lang="en-GB" altLang="en-US" sz="1200" smtClean="0">
                <a:solidFill>
                  <a:srgbClr val="000000"/>
                </a:solidFill>
              </a:rPr>
              <a:pPr/>
              <a:t>3</a:t>
            </a:fld>
            <a:endParaRPr lang="en-GB" altLang="en-US" sz="1200" smtClean="0">
              <a:solidFill>
                <a:srgbClr val="000000"/>
              </a:solidFill>
            </a:endParaRPr>
          </a:p>
        </p:txBody>
      </p:sp>
    </p:spTree>
    <p:extLst>
      <p:ext uri="{BB962C8B-B14F-4D97-AF65-F5344CB8AC3E}">
        <p14:creationId xmlns:p14="http://schemas.microsoft.com/office/powerpoint/2010/main" val="2685534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http://www.standaard.be/cnt/dmf20171206_03228727</a:t>
            </a:r>
          </a:p>
          <a:p>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18</a:t>
            </a:fld>
            <a:endParaRPr lang="en-GB"/>
          </a:p>
        </p:txBody>
      </p:sp>
    </p:spTree>
    <p:extLst>
      <p:ext uri="{BB962C8B-B14F-4D97-AF65-F5344CB8AC3E}">
        <p14:creationId xmlns:p14="http://schemas.microsoft.com/office/powerpoint/2010/main" val="2453994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YTD </a:t>
            </a:r>
            <a:r>
              <a:rPr lang="fr-BE" dirty="0" err="1" smtClean="0"/>
              <a:t>october</a:t>
            </a:r>
            <a:endParaRPr lang="fr-BE" dirty="0" smtClean="0"/>
          </a:p>
          <a:p>
            <a:r>
              <a:rPr lang="fr-BE" dirty="0" smtClean="0"/>
              <a:t>CHR 2334</a:t>
            </a:r>
          </a:p>
          <a:p>
            <a:r>
              <a:rPr lang="fr-BE" dirty="0" smtClean="0"/>
              <a:t>Auris 2066</a:t>
            </a:r>
          </a:p>
          <a:p>
            <a:r>
              <a:rPr lang="fr-BE" dirty="0" smtClean="0"/>
              <a:t>Mercedes 1625</a:t>
            </a:r>
          </a:p>
          <a:p>
            <a:r>
              <a:rPr lang="fr-BE" dirty="0" err="1" smtClean="0"/>
              <a:t>Yaris</a:t>
            </a:r>
            <a:r>
              <a:rPr lang="fr-BE" dirty="0" smtClean="0"/>
              <a:t> 1502</a:t>
            </a:r>
          </a:p>
          <a:p>
            <a:r>
              <a:rPr lang="fr-BE" dirty="0" err="1" smtClean="0"/>
              <a:t>Rav</a:t>
            </a:r>
            <a:r>
              <a:rPr lang="fr-BE" dirty="0" smtClean="0"/>
              <a:t> 1344 </a:t>
            </a:r>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20</a:t>
            </a:fld>
            <a:endParaRPr lang="en-GB"/>
          </a:p>
        </p:txBody>
      </p:sp>
    </p:spTree>
    <p:extLst>
      <p:ext uri="{BB962C8B-B14F-4D97-AF65-F5344CB8AC3E}">
        <p14:creationId xmlns:p14="http://schemas.microsoft.com/office/powerpoint/2010/main" val="47040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https://nl.toyota.be/hybride/hybrid-challenge.json</a:t>
            </a:r>
          </a:p>
          <a:p>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21</a:t>
            </a:fld>
            <a:endParaRPr lang="en-GB"/>
          </a:p>
        </p:txBody>
      </p:sp>
    </p:spTree>
    <p:extLst>
      <p:ext uri="{BB962C8B-B14F-4D97-AF65-F5344CB8AC3E}">
        <p14:creationId xmlns:p14="http://schemas.microsoft.com/office/powerpoint/2010/main" val="249692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114BFE4-2456-1C48-BA3B-3EC436DDE7FD}" type="slidenum">
              <a:rPr lang="en-US" smtClean="0"/>
              <a:pPr/>
              <a:t>23</a:t>
            </a:fld>
            <a:endParaRPr lang="en-US"/>
          </a:p>
        </p:txBody>
      </p:sp>
    </p:spTree>
    <p:extLst>
      <p:ext uri="{BB962C8B-B14F-4D97-AF65-F5344CB8AC3E}">
        <p14:creationId xmlns:p14="http://schemas.microsoft.com/office/powerpoint/2010/main" val="527456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114BFE4-2456-1C48-BA3B-3EC436DDE7FD}" type="slidenum">
              <a:rPr lang="en-US" smtClean="0"/>
              <a:pPr/>
              <a:t>24</a:t>
            </a:fld>
            <a:endParaRPr lang="en-US"/>
          </a:p>
        </p:txBody>
      </p:sp>
    </p:spTree>
    <p:extLst>
      <p:ext uri="{BB962C8B-B14F-4D97-AF65-F5344CB8AC3E}">
        <p14:creationId xmlns:p14="http://schemas.microsoft.com/office/powerpoint/2010/main" val="52745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40 voitures vendues, en ligne</a:t>
            </a:r>
            <a:r>
              <a:rPr lang="fr-BE" baseline="0" dirty="0" smtClean="0"/>
              <a:t> avec les prévisions</a:t>
            </a:r>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26</a:t>
            </a:fld>
            <a:endParaRPr lang="en-GB"/>
          </a:p>
        </p:txBody>
      </p:sp>
    </p:spTree>
    <p:extLst>
      <p:ext uri="{BB962C8B-B14F-4D97-AF65-F5344CB8AC3E}">
        <p14:creationId xmlns:p14="http://schemas.microsoft.com/office/powerpoint/2010/main" val="3702888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p>
            <a:fld id="{5B8ADCE2-0DA9-8941-9F4A-EF50C7D42F4B}" type="slidenum">
              <a:rPr lang="en-US"/>
              <a:pPr/>
              <a:t>28</a:t>
            </a:fld>
            <a:endParaRPr lang="en-US"/>
          </a:p>
        </p:txBody>
      </p:sp>
      <p:sp>
        <p:nvSpPr>
          <p:cNvPr id="325634" name="Rectangle 2"/>
          <p:cNvSpPr>
            <a:spLocks noGrp="1" noRot="1" noChangeAspect="1" noChangeArrowheads="1" noTextEdit="1"/>
          </p:cNvSpPr>
          <p:nvPr>
            <p:ph type="sldImg"/>
          </p:nvPr>
        </p:nvSpPr>
        <p:spPr>
          <a:ln/>
          <a:extLst>
            <a:ext uri="{FAA26D3D-D897-4be2-8F04-BA451C77F1D7}"/>
          </a:extLst>
        </p:spPr>
      </p:sp>
      <p:sp>
        <p:nvSpPr>
          <p:cNvPr id="325635" name="Rectangle 3"/>
          <p:cNvSpPr>
            <a:spLocks noGrp="1" noChangeArrowheads="1"/>
          </p:cNvSpPr>
          <p:nvPr>
            <p:ph type="body" idx="1"/>
          </p:nvPr>
        </p:nvSpPr>
        <p:spPr/>
        <p:txBody>
          <a:bodyPr/>
          <a:lstStyle/>
          <a:p>
            <a:pPr eaLnBrk="1" hangingPunct="1"/>
            <a:r>
              <a:rPr lang="en-US" sz="1000" dirty="0" smtClean="0">
                <a:latin typeface="Arial" pitchFamily="41" charset="0"/>
                <a:ea typeface="ＭＳ Ｐゴシック" pitchFamily="41" charset="-128"/>
              </a:rPr>
              <a:t>Nous </a:t>
            </a:r>
            <a:r>
              <a:rPr lang="en-US" sz="1000" dirty="0" err="1" smtClean="0">
                <a:latin typeface="Arial" pitchFamily="41" charset="0"/>
                <a:ea typeface="ＭＳ Ｐゴシック" pitchFamily="41" charset="-128"/>
              </a:rPr>
              <a:t>avons</a:t>
            </a:r>
            <a:r>
              <a:rPr lang="en-US" sz="1000" dirty="0" smtClean="0">
                <a:latin typeface="Arial" pitchFamily="41" charset="0"/>
                <a:ea typeface="ＭＳ Ｐゴシック" pitchFamily="41" charset="-128"/>
              </a:rPr>
              <a:t> </a:t>
            </a:r>
            <a:r>
              <a:rPr lang="en-US" sz="1000" dirty="0" err="1" smtClean="0">
                <a:latin typeface="Arial" pitchFamily="41" charset="0"/>
                <a:ea typeface="ＭＳ Ｐゴシック" pitchFamily="41" charset="-128"/>
              </a:rPr>
              <a:t>vendu</a:t>
            </a:r>
            <a:r>
              <a:rPr lang="en-US" sz="1000" dirty="0" smtClean="0">
                <a:latin typeface="Arial" pitchFamily="41" charset="0"/>
                <a:ea typeface="ＭＳ Ｐゴシック" pitchFamily="41" charset="-128"/>
              </a:rPr>
              <a:t> 50 Prius plug-in, </a:t>
            </a:r>
            <a:r>
              <a:rPr lang="en-US" sz="1000" dirty="0" err="1" smtClean="0">
                <a:latin typeface="Arial" pitchFamily="41" charset="0"/>
                <a:ea typeface="ＭＳ Ｐゴシック" pitchFamily="41" charset="-128"/>
              </a:rPr>
              <a:t>contre</a:t>
            </a:r>
            <a:r>
              <a:rPr lang="en-US" sz="1000" dirty="0" smtClean="0">
                <a:latin typeface="Arial" pitchFamily="41" charset="0"/>
                <a:ea typeface="ＭＳ Ｐゴシック" pitchFamily="41" charset="-128"/>
              </a:rPr>
              <a:t> 30 </a:t>
            </a:r>
            <a:r>
              <a:rPr lang="en-US" sz="1000" dirty="0" err="1" smtClean="0">
                <a:latin typeface="Arial" pitchFamily="41" charset="0"/>
                <a:ea typeface="ＭＳ Ｐゴシック" pitchFamily="41" charset="-128"/>
              </a:rPr>
              <a:t>ventes</a:t>
            </a:r>
            <a:r>
              <a:rPr lang="en-US" sz="1000" baseline="0" dirty="0" smtClean="0">
                <a:latin typeface="Arial" pitchFamily="41" charset="0"/>
                <a:ea typeface="ＭＳ Ｐゴシック" pitchFamily="41" charset="-128"/>
              </a:rPr>
              <a:t> </a:t>
            </a:r>
            <a:r>
              <a:rPr lang="en-US" sz="1000" baseline="0" dirty="0" err="1" smtClean="0">
                <a:latin typeface="Arial" pitchFamily="41" charset="0"/>
                <a:ea typeface="ＭＳ Ｐゴシック" pitchFamily="41" charset="-128"/>
              </a:rPr>
              <a:t>prévues</a:t>
            </a:r>
            <a:endParaRPr lang="en-US" sz="1000" dirty="0">
              <a:latin typeface="Arial" pitchFamily="41" charset="0"/>
              <a:ea typeface="ＭＳ Ｐゴシック" pitchFamily="4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Beaucoup</a:t>
            </a:r>
            <a:r>
              <a:rPr lang="fr-BE" baseline="0" dirty="0" smtClean="0"/>
              <a:t> de succès pour la Yaris hybride, la voiture hybride la moins chère du marché</a:t>
            </a:r>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30</a:t>
            </a:fld>
            <a:endParaRPr lang="en-GB"/>
          </a:p>
        </p:txBody>
      </p:sp>
    </p:spTree>
    <p:extLst>
      <p:ext uri="{BB962C8B-B14F-4D97-AF65-F5344CB8AC3E}">
        <p14:creationId xmlns:p14="http://schemas.microsoft.com/office/powerpoint/2010/main" val="1350502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23 voitures pour la Belgique</a:t>
            </a:r>
            <a:r>
              <a:rPr lang="fr-BE" baseline="0" dirty="0" smtClean="0"/>
              <a:t> ont été vendues en un seul jour (livraison 2018)</a:t>
            </a:r>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31</a:t>
            </a:fld>
            <a:endParaRPr lang="en-GB"/>
          </a:p>
        </p:txBody>
      </p:sp>
    </p:spTree>
    <p:extLst>
      <p:ext uri="{BB962C8B-B14F-4D97-AF65-F5344CB8AC3E}">
        <p14:creationId xmlns:p14="http://schemas.microsoft.com/office/powerpoint/2010/main" val="544627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p>
            <a:fld id="{5B8ADCE2-0DA9-8941-9F4A-EF50C7D42F4B}" type="slidenum">
              <a:rPr lang="en-US"/>
              <a:pPr/>
              <a:t>32</a:t>
            </a:fld>
            <a:endParaRPr lang="en-US"/>
          </a:p>
        </p:txBody>
      </p:sp>
      <p:sp>
        <p:nvSpPr>
          <p:cNvPr id="325634" name="Rectangle 2"/>
          <p:cNvSpPr>
            <a:spLocks noGrp="1" noRot="1" noChangeAspect="1" noChangeArrowheads="1" noTextEdit="1"/>
          </p:cNvSpPr>
          <p:nvPr>
            <p:ph type="sldImg"/>
          </p:nvPr>
        </p:nvSpPr>
        <p:spPr>
          <a:ln/>
          <a:extLst>
            <a:ext uri="{FAA26D3D-D897-4be2-8F04-BA451C77F1D7}"/>
          </a:extLst>
        </p:spPr>
      </p:sp>
      <p:sp>
        <p:nvSpPr>
          <p:cNvPr id="325635" name="Rectangle 3"/>
          <p:cNvSpPr>
            <a:spLocks noGrp="1" noChangeArrowheads="1"/>
          </p:cNvSpPr>
          <p:nvPr>
            <p:ph type="body" idx="1"/>
          </p:nvPr>
        </p:nvSpPr>
        <p:spPr/>
        <p:txBody>
          <a:bodyPr/>
          <a:lstStyle/>
          <a:p>
            <a:pPr eaLnBrk="1" hangingPunct="1"/>
            <a:endParaRPr lang="en-US" sz="1000" dirty="0">
              <a:latin typeface="Arial" pitchFamily="41" charset="0"/>
              <a:ea typeface="ＭＳ Ｐゴシック" pitchFamily="4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666909" y="1221978"/>
            <a:ext cx="5335270" cy="3299341"/>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66909" y="4704616"/>
            <a:ext cx="5335270" cy="3849391"/>
          </a:xfrm>
          <a:prstGeom prst="rect">
            <a:avLst/>
          </a:prstGeom>
        </p:spPr>
        <p:txBody>
          <a:bodyPr wrap="square" lIns="91425" tIns="91425" rIns="91425" bIns="91425" anchor="t" anchorCtr="0">
            <a:noAutofit/>
          </a:bodyPr>
          <a:lstStyle/>
          <a:p>
            <a:pPr lvl="0">
              <a:spcBef>
                <a:spcPts val="0"/>
              </a:spcBef>
              <a:buNone/>
            </a:pPr>
            <a:endParaRPr/>
          </a:p>
        </p:txBody>
      </p:sp>
      <p:sp>
        <p:nvSpPr>
          <p:cNvPr id="472" name="Shape 472"/>
          <p:cNvSpPr txBox="1">
            <a:spLocks noGrp="1"/>
          </p:cNvSpPr>
          <p:nvPr>
            <p:ph type="sldNum" idx="12"/>
          </p:nvPr>
        </p:nvSpPr>
        <p:spPr>
          <a:xfrm>
            <a:off x="3777607" y="9285337"/>
            <a:ext cx="2889938" cy="490395"/>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4</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114BFE4-2456-1C48-BA3B-3EC436DDE7FD}" type="slidenum">
              <a:rPr lang="en-US" smtClean="0"/>
              <a:pPr/>
              <a:t>38</a:t>
            </a:fld>
            <a:endParaRPr lang="en-US"/>
          </a:p>
        </p:txBody>
      </p:sp>
    </p:spTree>
    <p:extLst>
      <p:ext uri="{BB962C8B-B14F-4D97-AF65-F5344CB8AC3E}">
        <p14:creationId xmlns:p14="http://schemas.microsoft.com/office/powerpoint/2010/main" val="1321012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114BFE4-2456-1C48-BA3B-3EC436DDE7FD}" type="slidenum">
              <a:rPr lang="en-US" smtClean="0"/>
              <a:pPr/>
              <a:t>43</a:t>
            </a:fld>
            <a:endParaRPr lang="en-US"/>
          </a:p>
        </p:txBody>
      </p:sp>
    </p:spTree>
    <p:extLst>
      <p:ext uri="{BB962C8B-B14F-4D97-AF65-F5344CB8AC3E}">
        <p14:creationId xmlns:p14="http://schemas.microsoft.com/office/powerpoint/2010/main" val="377046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van het </a:t>
            </a:r>
            <a:r>
              <a:rPr lang="en-US" dirty="0" err="1" smtClean="0"/>
              <a:t>hybride</a:t>
            </a:r>
            <a:r>
              <a:rPr lang="en-US" dirty="0" smtClean="0"/>
              <a:t> </a:t>
            </a:r>
            <a:r>
              <a:rPr lang="en-US" dirty="0" err="1" smtClean="0"/>
              <a:t>wagenpark</a:t>
            </a:r>
            <a:r>
              <a:rPr lang="en-US" dirty="0" smtClean="0"/>
              <a:t> </a:t>
            </a:r>
            <a:r>
              <a:rPr lang="en-US" dirty="0" err="1" smtClean="0"/>
              <a:t>zijn</a:t>
            </a:r>
            <a:r>
              <a:rPr lang="en-US" dirty="0" smtClean="0"/>
              <a:t> Lexus en Toyota</a:t>
            </a:r>
            <a:endParaRPr lang="en-US" dirty="0"/>
          </a:p>
        </p:txBody>
      </p:sp>
      <p:sp>
        <p:nvSpPr>
          <p:cNvPr id="4" name="Slide Number Placeholder 3"/>
          <p:cNvSpPr>
            <a:spLocks noGrp="1"/>
          </p:cNvSpPr>
          <p:nvPr>
            <p:ph type="sldNum" sz="quarter" idx="10"/>
          </p:nvPr>
        </p:nvSpPr>
        <p:spPr/>
        <p:txBody>
          <a:bodyPr/>
          <a:lstStyle/>
          <a:p>
            <a:fld id="{18DA620F-8C73-464F-B0D6-2256A75A0EB5}" type="slidenum">
              <a:rPr lang="en-GB" smtClean="0"/>
              <a:t>8</a:t>
            </a:fld>
            <a:endParaRPr lang="en-GB"/>
          </a:p>
        </p:txBody>
      </p:sp>
    </p:spTree>
    <p:extLst>
      <p:ext uri="{BB962C8B-B14F-4D97-AF65-F5344CB8AC3E}">
        <p14:creationId xmlns:p14="http://schemas.microsoft.com/office/powerpoint/2010/main" val="90009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we here?</a:t>
            </a:r>
            <a:endParaRPr lang="en-GB" dirty="0"/>
          </a:p>
        </p:txBody>
      </p:sp>
      <p:sp>
        <p:nvSpPr>
          <p:cNvPr id="4" name="Slide Number Placeholder 3"/>
          <p:cNvSpPr>
            <a:spLocks noGrp="1"/>
          </p:cNvSpPr>
          <p:nvPr>
            <p:ph type="sldNum" sz="quarter" idx="10"/>
          </p:nvPr>
        </p:nvSpPr>
        <p:spPr/>
        <p:txBody>
          <a:bodyPr/>
          <a:lstStyle/>
          <a:p>
            <a:fld id="{18DA620F-8C73-464F-B0D6-2256A75A0EB5}" type="slidenum">
              <a:rPr lang="en-GB" smtClean="0"/>
              <a:t>10</a:t>
            </a:fld>
            <a:endParaRPr lang="en-GB"/>
          </a:p>
        </p:txBody>
      </p:sp>
    </p:spTree>
    <p:extLst>
      <p:ext uri="{BB962C8B-B14F-4D97-AF65-F5344CB8AC3E}">
        <p14:creationId xmlns:p14="http://schemas.microsoft.com/office/powerpoint/2010/main" val="252718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Shape 884"/>
          <p:cNvSpPr txBox="1">
            <a:spLocks noGrp="1"/>
          </p:cNvSpPr>
          <p:nvPr>
            <p:ph type="body" idx="1"/>
          </p:nvPr>
        </p:nvSpPr>
        <p:spPr>
          <a:xfrm>
            <a:off x="666909" y="4643517"/>
            <a:ext cx="5335270" cy="4399121"/>
          </a:xfrm>
          <a:prstGeom prst="rect">
            <a:avLst/>
          </a:prstGeom>
        </p:spPr>
        <p:txBody>
          <a:bodyPr wrap="square" lIns="91425" tIns="91425" rIns="91425" bIns="91425" anchor="t" anchorCtr="0">
            <a:noAutofit/>
          </a:bodyPr>
          <a:lstStyle/>
          <a:p>
            <a:pPr lvl="0">
              <a:spcBef>
                <a:spcPts val="0"/>
              </a:spcBef>
              <a:buClr>
                <a:schemeClr val="dk1"/>
              </a:buClr>
              <a:buSzPct val="25000"/>
              <a:buFont typeface="Calibri"/>
              <a:buNone/>
            </a:pPr>
            <a:r>
              <a:rPr lang="en-GB" sz="1600"/>
              <a:t>Some figures</a:t>
            </a:r>
          </a:p>
          <a:p>
            <a:pPr marL="342900" lvl="0" indent="-342900" rtl="0">
              <a:spcBef>
                <a:spcPts val="0"/>
              </a:spcBef>
              <a:buClr>
                <a:schemeClr val="dk1"/>
              </a:buClr>
              <a:buSzPct val="100000"/>
              <a:buAutoNum type="arabicPeriod"/>
            </a:pPr>
            <a:r>
              <a:rPr lang="en-GB" sz="1600"/>
              <a:t>Mature technology: 10 millions cars worlwide on the road since 20 years</a:t>
            </a:r>
          </a:p>
          <a:p>
            <a:pPr marL="342900" lvl="0" indent="-342900" rtl="0">
              <a:spcBef>
                <a:spcPts val="0"/>
              </a:spcBef>
              <a:buClr>
                <a:schemeClr val="dk1"/>
              </a:buClr>
              <a:buSzPct val="100000"/>
              <a:buAutoNum type="arabicPeriod"/>
            </a:pPr>
            <a:r>
              <a:rPr lang="en-GB" sz="1600"/>
              <a:t>We estimated that we have saved 77 millions tons of CO2 emissions since the launch</a:t>
            </a:r>
          </a:p>
          <a:p>
            <a:pPr marL="342900" lvl="0" indent="-342900" rtl="0">
              <a:spcBef>
                <a:spcPts val="0"/>
              </a:spcBef>
              <a:buClr>
                <a:schemeClr val="dk1"/>
              </a:buClr>
              <a:buSzPct val="100000"/>
              <a:buAutoNum type="arabicPeriod"/>
            </a:pPr>
            <a:r>
              <a:rPr lang="en-GB" sz="1600"/>
              <a:t>Last but not least, we have a large range of product across the world for every customer needs</a:t>
            </a:r>
          </a:p>
          <a:p>
            <a:pPr lvl="0" rtl="0">
              <a:spcBef>
                <a:spcPts val="0"/>
              </a:spcBef>
              <a:buNone/>
            </a:pPr>
            <a:endParaRPr/>
          </a:p>
        </p:txBody>
      </p:sp>
      <p:sp>
        <p:nvSpPr>
          <p:cNvPr id="885" name="Shape 885"/>
          <p:cNvSpPr>
            <a:spLocks noGrp="1" noRot="1" noChangeAspect="1"/>
          </p:cNvSpPr>
          <p:nvPr>
            <p:ph type="sldImg" idx="2"/>
          </p:nvPr>
        </p:nvSpPr>
        <p:spPr>
          <a:xfrm>
            <a:off x="1111734" y="733187"/>
            <a:ext cx="4446350" cy="3665934"/>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ea typeface="Toyota Text Regular"/>
              <a:cs typeface="Toyota Text Regular"/>
            </a:endParaRPr>
          </a:p>
          <a:p>
            <a:endParaRPr lang="fr-BE" altLang="en-US" b="1" dirty="0">
              <a:ea typeface="Toyota Text Regular"/>
              <a:cs typeface="Toyota Text Regular"/>
            </a:endParaRPr>
          </a:p>
          <a:p>
            <a:endParaRPr lang="en-US" altLang="en-US" b="1" dirty="0">
              <a:ea typeface="Toyota Text Regular"/>
              <a:cs typeface="Toyota Text Regular"/>
            </a:endParaRPr>
          </a:p>
          <a:p>
            <a:endParaRPr lang="en-GB" dirty="0"/>
          </a:p>
        </p:txBody>
      </p:sp>
      <p:sp>
        <p:nvSpPr>
          <p:cNvPr id="4" name="Slide Number Placeholder 3"/>
          <p:cNvSpPr>
            <a:spLocks noGrp="1"/>
          </p:cNvSpPr>
          <p:nvPr>
            <p:ph type="sldNum" sz="quarter" idx="10"/>
          </p:nvPr>
        </p:nvSpPr>
        <p:spPr/>
        <p:txBody>
          <a:bodyPr/>
          <a:lstStyle/>
          <a:p>
            <a:fld id="{18DA620F-8C73-464F-B0D6-2256A75A0EB5}" type="slidenum">
              <a:rPr lang="en-GB" smtClean="0"/>
              <a:t>12</a:t>
            </a:fld>
            <a:endParaRPr lang="en-GB"/>
          </a:p>
        </p:txBody>
      </p:sp>
    </p:spTree>
    <p:extLst>
      <p:ext uri="{BB962C8B-B14F-4D97-AF65-F5344CB8AC3E}">
        <p14:creationId xmlns:p14="http://schemas.microsoft.com/office/powerpoint/2010/main" val="3883332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ltLang="en-US" b="1" dirty="0">
              <a:ea typeface="Toyota Text Regular"/>
              <a:cs typeface="Toyota Text Regular"/>
            </a:endParaRPr>
          </a:p>
          <a:p>
            <a:endParaRPr lang="en-US" altLang="en-US" b="1" dirty="0">
              <a:ea typeface="Toyota Text Regular"/>
              <a:cs typeface="Toyota Text Regular"/>
            </a:endParaRPr>
          </a:p>
          <a:p>
            <a:endParaRPr lang="en-GB" dirty="0"/>
          </a:p>
        </p:txBody>
      </p:sp>
      <p:sp>
        <p:nvSpPr>
          <p:cNvPr id="4" name="Slide Number Placeholder 3"/>
          <p:cNvSpPr>
            <a:spLocks noGrp="1"/>
          </p:cNvSpPr>
          <p:nvPr>
            <p:ph type="sldNum" sz="quarter" idx="10"/>
          </p:nvPr>
        </p:nvSpPr>
        <p:spPr/>
        <p:txBody>
          <a:bodyPr/>
          <a:lstStyle/>
          <a:p>
            <a:fld id="{18DA620F-8C73-464F-B0D6-2256A75A0EB5}" type="slidenum">
              <a:rPr lang="en-GB" smtClean="0"/>
              <a:t>13</a:t>
            </a:fld>
            <a:endParaRPr lang="en-GB"/>
          </a:p>
        </p:txBody>
      </p:sp>
    </p:spTree>
    <p:extLst>
      <p:ext uri="{BB962C8B-B14F-4D97-AF65-F5344CB8AC3E}">
        <p14:creationId xmlns:p14="http://schemas.microsoft.com/office/powerpoint/2010/main" val="388333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kern="1200" dirty="0" smtClean="0">
                <a:solidFill>
                  <a:schemeClr val="tx1"/>
                </a:solidFill>
                <a:effectLst/>
                <a:latin typeface="+mn-lt"/>
                <a:ea typeface="+mn-ea"/>
                <a:cs typeface="+mn-cs"/>
              </a:rPr>
              <a:t> </a:t>
            </a:r>
          </a:p>
          <a:p>
            <a:r>
              <a:rPr lang="fr-BE" sz="1200" u="sng" kern="1200" dirty="0" smtClean="0">
                <a:solidFill>
                  <a:schemeClr val="tx1"/>
                </a:solidFill>
                <a:effectLst/>
                <a:latin typeface="+mn-lt"/>
                <a:ea typeface="+mn-ea"/>
                <a:cs typeface="+mn-cs"/>
                <a:hlinkClick r:id="rId3"/>
              </a:rPr>
              <a:t>http://www.standaard.be/cnt/dmf20171119_03196070</a:t>
            </a:r>
            <a:endParaRPr lang="fr-BE" sz="1200" kern="1200" dirty="0" smtClean="0">
              <a:solidFill>
                <a:schemeClr val="tx1"/>
              </a:solidFill>
              <a:effectLst/>
              <a:latin typeface="+mn-lt"/>
              <a:ea typeface="+mn-ea"/>
              <a:cs typeface="+mn-cs"/>
            </a:endParaRPr>
          </a:p>
          <a:p>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15</a:t>
            </a:fld>
            <a:endParaRPr lang="en-GB"/>
          </a:p>
        </p:txBody>
      </p:sp>
    </p:spTree>
    <p:extLst>
      <p:ext uri="{BB962C8B-B14F-4D97-AF65-F5344CB8AC3E}">
        <p14:creationId xmlns:p14="http://schemas.microsoft.com/office/powerpoint/2010/main" val="3570635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17</a:t>
            </a:fld>
            <a:endParaRPr lang="en-GB"/>
          </a:p>
        </p:txBody>
      </p:sp>
    </p:spTree>
    <p:extLst>
      <p:ext uri="{BB962C8B-B14F-4D97-AF65-F5344CB8AC3E}">
        <p14:creationId xmlns:p14="http://schemas.microsoft.com/office/powerpoint/2010/main" val="2378896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7.emf"/></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Master" Target="../slideMasters/slideMaster9.xml"/><Relationship Id="rId4" Type="http://schemas.openxmlformats.org/officeDocument/2006/relationships/image" Target="../media/image17.emf"/></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jpe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jpe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1.jpe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2.jpe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4.jpe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2.jpe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jpeg"/><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1.jpe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2.jpe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10801615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21804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2"/>
          <p:cNvSpPr>
            <a:spLocks noGrp="1" noChangeArrowheads="1"/>
          </p:cNvSpPr>
          <p:nvPr>
            <p:ph type="title"/>
          </p:nvPr>
        </p:nvSpPr>
        <p:spPr bwMode="auto">
          <a:xfrm>
            <a:off x="460469"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11"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2"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3772659900"/>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7"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892597299"/>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3802829241"/>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00" b="1"/>
            </a:lvl1pPr>
          </a:lstStyle>
          <a:p>
            <a:r>
              <a:rPr lang="en-GB"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00"/>
            </a:lvl1pPr>
            <a:lvl2pPr marL="544122" indent="0">
              <a:buNone/>
              <a:defRPr sz="3300"/>
            </a:lvl2pPr>
            <a:lvl3pPr marL="1088245" indent="0">
              <a:buNone/>
              <a:defRPr sz="2800"/>
            </a:lvl3pPr>
            <a:lvl4pPr marL="1632369" indent="0">
              <a:buNone/>
              <a:defRPr sz="2400"/>
            </a:lvl4pPr>
            <a:lvl5pPr marL="2176491" indent="0">
              <a:buNone/>
              <a:defRPr sz="2400"/>
            </a:lvl5pPr>
            <a:lvl6pPr marL="2720612" indent="0">
              <a:buNone/>
              <a:defRPr sz="2400"/>
            </a:lvl6pPr>
            <a:lvl7pPr marL="3264734" indent="0">
              <a:buNone/>
              <a:defRPr sz="2400"/>
            </a:lvl7pPr>
            <a:lvl8pPr marL="3808857" indent="0">
              <a:buNone/>
              <a:defRPr sz="2400"/>
            </a:lvl8pPr>
            <a:lvl9pPr marL="4352980" indent="0">
              <a:buNone/>
              <a:defRPr sz="24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00"/>
            </a:lvl1pPr>
            <a:lvl2pPr marL="544122" indent="0">
              <a:buNone/>
              <a:defRPr sz="1400"/>
            </a:lvl2pPr>
            <a:lvl3pPr marL="1088245" indent="0">
              <a:buNone/>
              <a:defRPr sz="1200"/>
            </a:lvl3pPr>
            <a:lvl4pPr marL="1632369" indent="0">
              <a:buNone/>
              <a:defRPr sz="1100"/>
            </a:lvl4pPr>
            <a:lvl5pPr marL="2176491" indent="0">
              <a:buNone/>
              <a:defRPr sz="1100"/>
            </a:lvl5pPr>
            <a:lvl6pPr marL="2720612" indent="0">
              <a:buNone/>
              <a:defRPr sz="1100"/>
            </a:lvl6pPr>
            <a:lvl7pPr marL="3264734" indent="0">
              <a:buNone/>
              <a:defRPr sz="1100"/>
            </a:lvl7pPr>
            <a:lvl8pPr marL="3808857" indent="0">
              <a:buNone/>
              <a:defRPr sz="1100"/>
            </a:lvl8pPr>
            <a:lvl9pPr marL="4352980" indent="0">
              <a:buNone/>
              <a:defRPr sz="1100"/>
            </a:lvl9pPr>
          </a:lstStyle>
          <a:p>
            <a:pPr lvl="0"/>
            <a:r>
              <a:rPr lang="en-GB" smtClean="0"/>
              <a:t>Click to edit Master text styles</a:t>
            </a:r>
          </a:p>
        </p:txBody>
      </p:sp>
      <p:sp>
        <p:nvSpPr>
          <p:cNvPr id="8" name="Rectangle 4"/>
          <p:cNvSpPr>
            <a:spLocks noGrp="1" noChangeArrowheads="1"/>
          </p:cNvSpPr>
          <p:nvPr>
            <p:ph type="dt" sz="half" idx="10"/>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9"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3611255425"/>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3628"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2"/>
          <p:cNvSpPr>
            <a:spLocks noGrp="1" noChangeArrowheads="1"/>
          </p:cNvSpPr>
          <p:nvPr>
            <p:ph type="title"/>
          </p:nvPr>
        </p:nvSpPr>
        <p:spPr bwMode="auto">
          <a:xfrm>
            <a:off x="463628" y="499249"/>
            <a:ext cx="995679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Content Placeholder 2"/>
          <p:cNvSpPr>
            <a:spLocks noGrp="1"/>
          </p:cNvSpPr>
          <p:nvPr>
            <p:ph sz="quarter" idx="13"/>
          </p:nvPr>
        </p:nvSpPr>
        <p:spPr>
          <a:xfrm>
            <a:off x="463628"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Content Placeholder 2"/>
          <p:cNvSpPr>
            <a:spLocks noGrp="1"/>
          </p:cNvSpPr>
          <p:nvPr>
            <p:ph sz="quarter" idx="14"/>
          </p:nvPr>
        </p:nvSpPr>
        <p:spPr>
          <a:xfrm>
            <a:off x="5659843"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Content Placeholder 2"/>
          <p:cNvSpPr>
            <a:spLocks noGrp="1"/>
          </p:cNvSpPr>
          <p:nvPr>
            <p:ph sz="quarter" idx="15"/>
          </p:nvPr>
        </p:nvSpPr>
        <p:spPr>
          <a:xfrm>
            <a:off x="5659843"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16"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7"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636898173"/>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3625" y="1859402"/>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2"/>
          <p:cNvSpPr>
            <a:spLocks noGrp="1" noChangeArrowheads="1"/>
          </p:cNvSpPr>
          <p:nvPr>
            <p:ph type="title"/>
          </p:nvPr>
        </p:nvSpPr>
        <p:spPr bwMode="auto">
          <a:xfrm>
            <a:off x="463628" y="499242"/>
            <a:ext cx="9956798" cy="12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Text Placeholder 2"/>
          <p:cNvSpPr>
            <a:spLocks noGrp="1"/>
          </p:cNvSpPr>
          <p:nvPr>
            <p:ph type="body" sz="half" idx="13"/>
          </p:nvPr>
        </p:nvSpPr>
        <p:spPr>
          <a:xfrm>
            <a:off x="463625" y="4234393"/>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9"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942656666"/>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3042" y="1859402"/>
            <a:ext cx="9967382" cy="4330700"/>
          </a:xfrm>
        </p:spPr>
        <p:txBody>
          <a:bodyPr/>
          <a:lstStyle/>
          <a:p>
            <a:endParaRPr lang="en-US"/>
          </a:p>
        </p:txBody>
      </p:sp>
      <p:sp>
        <p:nvSpPr>
          <p:cNvPr id="7" name="Rectangle 2"/>
          <p:cNvSpPr>
            <a:spLocks noGrp="1" noChangeArrowheads="1"/>
          </p:cNvSpPr>
          <p:nvPr>
            <p:ph type="title"/>
          </p:nvPr>
        </p:nvSpPr>
        <p:spPr bwMode="auto">
          <a:xfrm>
            <a:off x="463628" y="499243"/>
            <a:ext cx="9956798"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12"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3"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2193227156"/>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60466" y="1846263"/>
            <a:ext cx="9881130" cy="4533900"/>
          </a:xfrm>
        </p:spPr>
        <p:txBody>
          <a:bodyPr/>
          <a:lstStyle/>
          <a:p>
            <a:endParaRPr lang="en-US"/>
          </a:p>
        </p:txBody>
      </p:sp>
      <p:sp>
        <p:nvSpPr>
          <p:cNvPr id="7" name="Rectangle 2"/>
          <p:cNvSpPr>
            <a:spLocks noGrp="1" noChangeArrowheads="1"/>
          </p:cNvSpPr>
          <p:nvPr>
            <p:ph type="title"/>
          </p:nvPr>
        </p:nvSpPr>
        <p:spPr bwMode="auto">
          <a:xfrm>
            <a:off x="457819" y="499249"/>
            <a:ext cx="987063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8"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12"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3"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129865930"/>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B322D21B-D91A-404B-904E-BF2B0ADB7551}" type="datetime1">
              <a:rPr lang="en-GB" altLang="en-US"/>
              <a:pPr/>
              <a:t>08/12/2017</a:t>
            </a:fld>
            <a:endParaRPr lang="en-GB" altLang="en-US"/>
          </a:p>
        </p:txBody>
      </p:sp>
      <p:sp>
        <p:nvSpPr>
          <p:cNvPr id="5" name="Footer Placeholder 4"/>
          <p:cNvSpPr>
            <a:spLocks noGrp="1"/>
          </p:cNvSpPr>
          <p:nvPr>
            <p:ph type="ftr" sz="quarter" idx="11"/>
          </p:nvPr>
        </p:nvSpPr>
        <p:spPr>
          <a:xfrm>
            <a:off x="4165868" y="6356618"/>
            <a:ext cx="3860271" cy="365125"/>
          </a:xfrm>
          <a:prstGeom prst="rect">
            <a:avLst/>
          </a:prstGeom>
        </p:spPr>
        <p:txBody>
          <a:bodyPr vert="horz" wrap="square" lIns="109627" tIns="54814" rIns="109627" bIns="54814" numCol="1" anchor="t" anchorCtr="0" compatLnSpc="1">
            <a:prstTxWarp prst="textNoShape">
              <a:avLst/>
            </a:prstTxWarp>
          </a:bodyPr>
          <a:lstStyle>
            <a:lvl1pPr algn="ctr">
              <a:defRPr smtClean="0">
                <a:latin typeface="Toyota Text" charset="0"/>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D272B7B1-15C0-42E3-B0CE-F0618A12F529}" type="slidenum">
              <a:rPr lang="en-GB" altLang="en-US"/>
              <a:pPr/>
              <a:t>‹#›</a:t>
            </a:fld>
            <a:endParaRPr lang="en-GB" altLang="en-US"/>
          </a:p>
        </p:txBody>
      </p:sp>
    </p:spTree>
    <p:extLst>
      <p:ext uri="{BB962C8B-B14F-4D97-AF65-F5344CB8AC3E}">
        <p14:creationId xmlns:p14="http://schemas.microsoft.com/office/powerpoint/2010/main" val="34673630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pic>
        <p:nvPicPr>
          <p:cNvPr id="4" name="Picture 7" descr="White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title"/>
          </p:nvPr>
        </p:nvSpPr>
        <p:spPr bwMode="auto">
          <a:xfrm>
            <a:off x="320146" y="3703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noProof="0" smtClean="0"/>
              <a:t>Click to edit Master title style</a:t>
            </a:r>
            <a:endParaRPr lang="en-GB" noProof="0"/>
          </a:p>
        </p:txBody>
      </p:sp>
      <p:sp>
        <p:nvSpPr>
          <p:cNvPr id="16" name="Rectangle 3"/>
          <p:cNvSpPr>
            <a:spLocks noGrp="1" noChangeArrowheads="1"/>
          </p:cNvSpPr>
          <p:nvPr>
            <p:ph idx="1"/>
          </p:nvPr>
        </p:nvSpPr>
        <p:spPr bwMode="auto">
          <a:xfrm>
            <a:off x="322533" y="2420938"/>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Rectangle 4"/>
          <p:cNvSpPr>
            <a:spLocks noGrp="1" noChangeArrowheads="1"/>
          </p:cNvSpPr>
          <p:nvPr>
            <p:ph type="dt" sz="half" idx="10"/>
          </p:nvPr>
        </p:nvSpPr>
        <p:spPr/>
        <p:txBody>
          <a:bodyPr/>
          <a:lstStyle>
            <a:lvl1pPr>
              <a:defRPr/>
            </a:lvl1pPr>
          </a:lstStyle>
          <a:p>
            <a:pPr>
              <a:defRPr/>
            </a:pPr>
            <a:fld id="{439F2E09-E361-4EF2-8479-DEF79BD2A62E}" type="datetime1">
              <a:rPr lang="en-GB"/>
              <a:pPr>
                <a:defRPr/>
              </a:pPr>
              <a:t>08/12/2017</a:t>
            </a:fld>
            <a:endParaRPr lang="en-GB"/>
          </a:p>
        </p:txBody>
      </p:sp>
      <p:sp>
        <p:nvSpPr>
          <p:cNvPr id="6" name="Rectangle 6"/>
          <p:cNvSpPr>
            <a:spLocks noGrp="1" noChangeArrowheads="1"/>
          </p:cNvSpPr>
          <p:nvPr>
            <p:ph type="sldNum" sz="quarter" idx="11"/>
          </p:nvPr>
        </p:nvSpPr>
        <p:spPr/>
        <p:txBody>
          <a:bodyPr/>
          <a:lstStyle>
            <a:lvl1pPr>
              <a:defRPr/>
            </a:lvl1pPr>
          </a:lstStyle>
          <a:p>
            <a:fld id="{29246B58-0F1F-41A0-A88A-66800B280D7A}" type="slidenum">
              <a:rPr lang="en-GB" altLang="en-US"/>
              <a:pPr/>
              <a:t>‹#›</a:t>
            </a:fld>
            <a:endParaRPr lang="en-GB" altLang="en-US"/>
          </a:p>
        </p:txBody>
      </p:sp>
    </p:spTree>
    <p:extLst>
      <p:ext uri="{BB962C8B-B14F-4D97-AF65-F5344CB8AC3E}">
        <p14:creationId xmlns:p14="http://schemas.microsoft.com/office/powerpoint/2010/main" val="165268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755387" y="6545795"/>
            <a:ext cx="1263385" cy="298979"/>
          </a:xfrm>
          <a:prstGeom prst="rect">
            <a:avLst/>
          </a:prstGeom>
          <a:ln/>
        </p:spPr>
        <p:txBody>
          <a:bodyPr lIns="91428" tIns="45715" rIns="91428" bIns="45715"/>
          <a:lstStyle>
            <a:lvl1pPr>
              <a:defRPr/>
            </a:lvl1pPr>
          </a:lstStyle>
          <a:p>
            <a:fld id="{09912CC4-123F-4A52-99D8-AEBC79AD1F2C}" type="datetime1">
              <a:rPr lang="en-US" altLang="en-US">
                <a:solidFill>
                  <a:srgbClr val="000000"/>
                </a:solidFill>
              </a:rPr>
              <a:pPr/>
              <a:t>12/8/2017</a:t>
            </a:fld>
            <a:endParaRPr lang="en-US" altLang="en-US">
              <a:solidFill>
                <a:srgbClr val="000000"/>
              </a:solidFill>
            </a:endParaRPr>
          </a:p>
        </p:txBody>
      </p:sp>
      <p:sp>
        <p:nvSpPr>
          <p:cNvPr id="4" name="Rectangle 5"/>
          <p:cNvSpPr>
            <a:spLocks noGrp="1" noChangeArrowheads="1"/>
          </p:cNvSpPr>
          <p:nvPr>
            <p:ph type="ftr" sz="quarter" idx="11"/>
          </p:nvPr>
        </p:nvSpPr>
        <p:spPr>
          <a:xfrm>
            <a:off x="2018771" y="6545795"/>
            <a:ext cx="7876646" cy="298979"/>
          </a:xfrm>
          <a:prstGeom prst="rect">
            <a:avLst/>
          </a:prstGeom>
          <a:ln/>
        </p:spPr>
        <p:txBody>
          <a:bodyPr lIns="91428" tIns="45715" rIns="91428" bIns="45715"/>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xfrm>
            <a:off x="384972" y="6545795"/>
            <a:ext cx="370417" cy="298979"/>
          </a:xfrm>
          <a:prstGeom prst="rect">
            <a:avLst/>
          </a:prstGeom>
          <a:ln/>
        </p:spPr>
        <p:txBody>
          <a:bodyPr lIns="91428" tIns="45715" rIns="91428" bIns="45715"/>
          <a:lstStyle>
            <a:lvl1pPr>
              <a:defRPr/>
            </a:lvl1pPr>
          </a:lstStyle>
          <a:p>
            <a:fld id="{6AC8FFB3-7606-4F64-B740-47B5AE43B9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250020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2. Content slide b">
    <p:bg>
      <p:bgPr>
        <a:solidFill>
          <a:srgbClr val="FFFFFF"/>
        </a:solidFill>
        <a:effectLst/>
      </p:bgPr>
    </p:bg>
    <p:spTree>
      <p:nvGrpSpPr>
        <p:cNvPr id="1" name=""/>
        <p:cNvGrpSpPr/>
        <p:nvPr/>
      </p:nvGrpSpPr>
      <p:grpSpPr>
        <a:xfrm>
          <a:off x="0" y="0"/>
          <a:ext cx="0" cy="0"/>
          <a:chOff x="0" y="0"/>
          <a:chExt cx="0" cy="0"/>
        </a:xfrm>
      </p:grpSpPr>
      <p:pic>
        <p:nvPicPr>
          <p:cNvPr id="3" name="Picture 7" descr="White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title"/>
          </p:nvPr>
        </p:nvSpPr>
        <p:spPr bwMode="auto">
          <a:xfrm>
            <a:off x="320146" y="3703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noProof="0" smtClean="0"/>
              <a:t>Click to edit Master title style</a:t>
            </a:r>
            <a:endParaRPr lang="en-GB" noProof="0"/>
          </a:p>
        </p:txBody>
      </p:sp>
      <p:sp>
        <p:nvSpPr>
          <p:cNvPr id="4" name="Rectangle 4"/>
          <p:cNvSpPr>
            <a:spLocks noGrp="1" noChangeArrowheads="1"/>
          </p:cNvSpPr>
          <p:nvPr>
            <p:ph type="dt" sz="half" idx="10"/>
          </p:nvPr>
        </p:nvSpPr>
        <p:spPr/>
        <p:txBody>
          <a:bodyPr/>
          <a:lstStyle>
            <a:lvl1pPr>
              <a:defRPr/>
            </a:lvl1pPr>
          </a:lstStyle>
          <a:p>
            <a:pPr>
              <a:defRPr/>
            </a:pPr>
            <a:fld id="{60E4F57B-3EF5-4955-969C-C78A701DA090}" type="datetime1">
              <a:rPr lang="en-GB"/>
              <a:pPr>
                <a:defRPr/>
              </a:pPr>
              <a:t>08/12/2017</a:t>
            </a:fld>
            <a:endParaRPr lang="en-GB"/>
          </a:p>
        </p:txBody>
      </p:sp>
      <p:sp>
        <p:nvSpPr>
          <p:cNvPr id="5" name="Rectangle 6"/>
          <p:cNvSpPr>
            <a:spLocks noGrp="1" noChangeArrowheads="1"/>
          </p:cNvSpPr>
          <p:nvPr>
            <p:ph type="sldNum" sz="quarter" idx="11"/>
          </p:nvPr>
        </p:nvSpPr>
        <p:spPr/>
        <p:txBody>
          <a:bodyPr/>
          <a:lstStyle>
            <a:lvl1pPr>
              <a:defRPr/>
            </a:lvl1pPr>
          </a:lstStyle>
          <a:p>
            <a:fld id="{8131596E-0E81-4389-8CA9-35D8336F9C38}" type="slidenum">
              <a:rPr lang="en-GB" altLang="en-US"/>
              <a:pPr/>
              <a:t>‹#›</a:t>
            </a:fld>
            <a:endParaRPr lang="en-GB" altLang="en-US"/>
          </a:p>
        </p:txBody>
      </p:sp>
    </p:spTree>
    <p:extLst>
      <p:ext uri="{BB962C8B-B14F-4D97-AF65-F5344CB8AC3E}">
        <p14:creationId xmlns:p14="http://schemas.microsoft.com/office/powerpoint/2010/main" val="32079216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1. Title slide">
    <p:bg>
      <p:bgPr>
        <a:solidFill>
          <a:srgbClr val="FFFFFF"/>
        </a:solidFill>
        <a:effectLst/>
      </p:bgPr>
    </p:bg>
    <p:spTree>
      <p:nvGrpSpPr>
        <p:cNvPr id="1" name=""/>
        <p:cNvGrpSpPr/>
        <p:nvPr/>
      </p:nvGrpSpPr>
      <p:grpSpPr>
        <a:xfrm>
          <a:off x="0" y="0"/>
          <a:ext cx="0" cy="0"/>
          <a:chOff x="0" y="0"/>
          <a:chExt cx="0" cy="0"/>
        </a:xfrm>
      </p:grpSpPr>
      <p:pic>
        <p:nvPicPr>
          <p:cNvPr id="4" name="Picture 7" descr="Red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4"/>
          <p:cNvSpPr txBox="1">
            <a:spLocks noGrp="1"/>
          </p:cNvSpPr>
          <p:nvPr>
            <p:ph type="subTitle" idx="4294967295"/>
          </p:nvPr>
        </p:nvSpPr>
        <p:spPr bwMode="auto">
          <a:xfrm>
            <a:off x="301626" y="5176577"/>
            <a:ext cx="10043584" cy="168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l" rtl="0" fontAlgn="base">
              <a:spcBef>
                <a:spcPct val="0"/>
              </a:spcBef>
              <a:spcAft>
                <a:spcPct val="0"/>
              </a:spcAft>
              <a:buFont typeface="Toyota Display" charset="0"/>
              <a:buNone/>
              <a:defRPr sz="1700" b="0" i="0">
                <a:solidFill>
                  <a:srgbClr val="FFFFFF"/>
                </a:solidFill>
                <a:latin typeface="+mj-lt"/>
                <a:ea typeface="+mn-ea"/>
                <a:cs typeface="+mn-cs"/>
              </a:defRPr>
            </a:lvl1pPr>
            <a:lvl2pPr marL="506276" indent="-188743" algn="l" rtl="0" fontAlgn="base">
              <a:lnSpc>
                <a:spcPct val="109000"/>
              </a:lnSpc>
              <a:spcBef>
                <a:spcPct val="0"/>
              </a:spcBef>
              <a:spcAft>
                <a:spcPct val="0"/>
              </a:spcAft>
              <a:buFont typeface="Toyota Text" charset="0"/>
              <a:buChar char="—"/>
              <a:defRPr>
                <a:solidFill>
                  <a:srgbClr val="000000"/>
                </a:solidFill>
                <a:latin typeface="+mn-lt"/>
                <a:ea typeface="+mn-ea"/>
              </a:defRPr>
            </a:lvl2pPr>
            <a:lvl3pPr marL="696128" indent="-188743" algn="l" rtl="0" fontAlgn="base">
              <a:lnSpc>
                <a:spcPct val="109000"/>
              </a:lnSpc>
              <a:spcBef>
                <a:spcPct val="0"/>
              </a:spcBef>
              <a:spcAft>
                <a:spcPct val="0"/>
              </a:spcAft>
              <a:buFont typeface="Toyota Display" charset="0"/>
              <a:buChar char="—"/>
              <a:defRPr>
                <a:solidFill>
                  <a:srgbClr val="000000"/>
                </a:solidFill>
                <a:latin typeface="+mn-lt"/>
                <a:ea typeface="+mn-ea"/>
              </a:defRPr>
            </a:lvl3pPr>
            <a:lvl4pPr marL="879321" indent="-182082" algn="l" rtl="0" fontAlgn="base">
              <a:lnSpc>
                <a:spcPct val="109000"/>
              </a:lnSpc>
              <a:spcBef>
                <a:spcPct val="0"/>
              </a:spcBef>
              <a:spcAft>
                <a:spcPct val="0"/>
              </a:spcAft>
              <a:buFont typeface="Toyota Display" charset="0"/>
              <a:buChar char="—"/>
              <a:defRPr>
                <a:solidFill>
                  <a:srgbClr val="000000"/>
                </a:solidFill>
                <a:latin typeface="+mn-lt"/>
                <a:ea typeface="+mn-ea"/>
              </a:defRPr>
            </a:lvl4pPr>
            <a:lvl5pPr marL="1069173" indent="-188743" algn="l" rtl="0" fontAlgn="base">
              <a:lnSpc>
                <a:spcPct val="109000"/>
              </a:lnSpc>
              <a:spcBef>
                <a:spcPct val="0"/>
              </a:spcBef>
              <a:spcAft>
                <a:spcPct val="0"/>
              </a:spcAft>
              <a:buFont typeface="Toyota Display" charset="0"/>
              <a:buChar char="—"/>
              <a:defRPr>
                <a:solidFill>
                  <a:srgbClr val="000000"/>
                </a:solidFill>
                <a:latin typeface="+mn-lt"/>
                <a:ea typeface="+mn-ea"/>
              </a:defRPr>
            </a:lvl5pPr>
            <a:lvl6pPr marL="1388929" indent="-188743"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1708678" indent="-188743"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2028433" indent="-188743"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2348185" indent="-188743"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r>
              <a:rPr lang="en-US" noProof="0" smtClean="0"/>
              <a:t>Click to edit Master subtitle style</a:t>
            </a:r>
            <a:endParaRPr lang="en-GB" noProof="0"/>
          </a:p>
        </p:txBody>
      </p:sp>
      <p:sp>
        <p:nvSpPr>
          <p:cNvPr id="11" name="Title 4"/>
          <p:cNvSpPr>
            <a:spLocks noGrp="1"/>
          </p:cNvSpPr>
          <p:nvPr>
            <p:ph type="title" idx="4294967295"/>
          </p:nvPr>
        </p:nvSpPr>
        <p:spPr>
          <a:xfrm>
            <a:off x="301626" y="2168263"/>
            <a:ext cx="10043584" cy="1781260"/>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718096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1" y="-1323"/>
            <a:ext cx="12193323"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3" y="6396113"/>
            <a:ext cx="2208000" cy="2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425979" y="4354285"/>
            <a:ext cx="9919232" cy="1398753"/>
          </a:xfrm>
        </p:spPr>
        <p:txBody>
          <a:bodyPr anchor="b" anchorCtr="0"/>
          <a:lstStyle>
            <a:lvl1pPr marL="0" indent="0">
              <a:buFont typeface="Toyota Display" charset="0"/>
              <a:buNone/>
              <a:defRPr sz="2300" b="0" i="0">
                <a:solidFill>
                  <a:srgbClr val="FFFFFF"/>
                </a:solidFill>
                <a:latin typeface="+mn-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25979" y="2358571"/>
            <a:ext cx="9919232" cy="204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94100744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ntent slide - 1 column">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82762"/>
            <a:ext cx="9919230" cy="3740264"/>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pic>
        <p:nvPicPr>
          <p:cNvPr id="12"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8683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slide - 2 columns">
    <p:bg>
      <p:bgPr>
        <a:solidFill>
          <a:srgbClr val="FFFFFF"/>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25980" y="2378604"/>
            <a:ext cx="4768826"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sp>
        <p:nvSpPr>
          <p:cNvPr id="12" name="Content Placeholder 2"/>
          <p:cNvSpPr>
            <a:spLocks noGrp="1"/>
          </p:cNvSpPr>
          <p:nvPr>
            <p:ph idx="10"/>
          </p:nvPr>
        </p:nvSpPr>
        <p:spPr>
          <a:xfrm>
            <a:off x="5455209" y="2378604"/>
            <a:ext cx="4890000"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93863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 slide - 2 charts">
    <p:bg>
      <p:bgPr>
        <a:solidFill>
          <a:srgbClr val="FFFFFF"/>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425979" y="2288647"/>
            <a:ext cx="4784992" cy="3881437"/>
          </a:xfrm>
        </p:spPr>
        <p:txBody>
          <a:bodyPr anchor="ctr" anchorCtr="0"/>
          <a:lstStyle>
            <a:lvl1pPr marL="0" indent="0" algn="ctr">
              <a:buNone/>
              <a:defRPr sz="1800"/>
            </a:lvl1pPr>
          </a:lstStyle>
          <a:p>
            <a:r>
              <a:rPr lang="en-GB" dirty="0" smtClean="0"/>
              <a:t>Click icon to add chart</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Chart Placeholder 3"/>
          <p:cNvSpPr>
            <a:spLocks noGrp="1"/>
          </p:cNvSpPr>
          <p:nvPr>
            <p:ph type="chart" sz="quarter" idx="14"/>
          </p:nvPr>
        </p:nvSpPr>
        <p:spPr>
          <a:xfrm>
            <a:off x="5451744" y="2288647"/>
            <a:ext cx="4893469" cy="3881437"/>
          </a:xfrm>
        </p:spPr>
        <p:txBody>
          <a:bodyPr anchor="ctr" anchorCtr="0"/>
          <a:lstStyle>
            <a:lvl1pPr marL="0" indent="0" algn="ctr">
              <a:buNone/>
              <a:defRPr sz="1800"/>
            </a:lvl1pPr>
          </a:lstStyle>
          <a:p>
            <a:r>
              <a:rPr lang="en-GB" dirty="0" smtClean="0"/>
              <a:t>Click icon to add chart</a:t>
            </a:r>
            <a:endParaRPr lang="en-GB" dirty="0"/>
          </a:p>
        </p:txBody>
      </p:sp>
    </p:spTree>
    <p:extLst>
      <p:ext uri="{BB962C8B-B14F-4D97-AF65-F5344CB8AC3E}">
        <p14:creationId xmlns:p14="http://schemas.microsoft.com/office/powerpoint/2010/main" val="2476656395"/>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slide - 2 pictures">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425982" y="2463271"/>
            <a:ext cx="4784991"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Picture Placeholder 4"/>
          <p:cNvSpPr>
            <a:spLocks noGrp="1"/>
          </p:cNvSpPr>
          <p:nvPr>
            <p:ph type="pic" sz="quarter" idx="11"/>
          </p:nvPr>
        </p:nvSpPr>
        <p:spPr>
          <a:xfrm>
            <a:off x="5464023" y="2463271"/>
            <a:ext cx="4881185"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6" name="Text Placeholder 7"/>
          <p:cNvSpPr>
            <a:spLocks noGrp="1"/>
          </p:cNvSpPr>
          <p:nvPr>
            <p:ph type="body" sz="quarter" idx="13"/>
          </p:nvPr>
        </p:nvSpPr>
        <p:spPr>
          <a:xfrm>
            <a:off x="425978" y="5502298"/>
            <a:ext cx="4784992"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
        <p:nvSpPr>
          <p:cNvPr id="7" name="Text Placeholder 7"/>
          <p:cNvSpPr>
            <a:spLocks noGrp="1"/>
          </p:cNvSpPr>
          <p:nvPr>
            <p:ph type="body" sz="quarter" idx="14"/>
          </p:nvPr>
        </p:nvSpPr>
        <p:spPr>
          <a:xfrm>
            <a:off x="5464025" y="5502298"/>
            <a:ext cx="4881186"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1413659062"/>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slide - black">
    <p:bg>
      <p:bgPr>
        <a:solidFill>
          <a:schemeClr val="bg2"/>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34" y="6397440"/>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userDrawn="1">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62692996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rgbClr val="FFFFFF"/>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6" name="Slide Number Placeholder 5"/>
          <p:cNvSpPr txBox="1">
            <a:spLocks/>
          </p:cNvSpPr>
          <p:nvPr userDrawn="1"/>
        </p:nvSpPr>
        <p:spPr bwMode="auto">
          <a:xfrm>
            <a:off x="4933532" y="6491930"/>
            <a:ext cx="370417"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761880" eaLnBrk="1" fontAlgn="base" hangingPunct="1">
                <a:spcBef>
                  <a:spcPct val="0"/>
                </a:spcBef>
                <a:spcAft>
                  <a:spcPct val="0"/>
                </a:spcAft>
              </a:pPr>
              <a:t>‹#›</a:t>
            </a:fld>
            <a:endParaRPr lang="en-US" altLang="en-US" sz="900" dirty="0">
              <a:solidFill>
                <a:srgbClr val="4D4F53"/>
              </a:solidFill>
              <a:cs typeface="Arial" pitchFamily="34" charset="0"/>
            </a:endParaRPr>
          </a:p>
        </p:txBody>
      </p: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52754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4" y="223841"/>
            <a:ext cx="9872133" cy="573604"/>
          </a:xfrm>
        </p:spPr>
        <p:txBody>
          <a:bodyPr/>
          <a:lstStyle/>
          <a:p>
            <a:r>
              <a:rPr lang="en-US" dirty="0" smtClean="0"/>
              <a:t>Click to edit Master title style</a:t>
            </a:r>
            <a:endParaRPr lang="en-IE" dirty="0"/>
          </a:p>
        </p:txBody>
      </p:sp>
      <p:sp>
        <p:nvSpPr>
          <p:cNvPr id="3" name="Content Placeholder 2"/>
          <p:cNvSpPr>
            <a:spLocks noGrp="1"/>
          </p:cNvSpPr>
          <p:nvPr>
            <p:ph idx="1"/>
          </p:nvPr>
        </p:nvSpPr>
        <p:spPr>
          <a:xfrm>
            <a:off x="397934" y="1020727"/>
            <a:ext cx="9867900" cy="5156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xfrm>
            <a:off x="768357" y="6521453"/>
            <a:ext cx="1263649"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0E3B41FE-5333-489E-ADDB-0BE6123D0EA7}" type="datetime1">
              <a:rPr lang="en-US" sz="1700" smtClean="0">
                <a:solidFill>
                  <a:srgbClr val="000000"/>
                </a:solidFill>
                <a:cs typeface="Arial" pitchFamily="34" charset="0"/>
              </a:rPr>
              <a:pPr algn="ctr" defTabSz="761880" fontAlgn="base">
                <a:spcBef>
                  <a:spcPct val="0"/>
                </a:spcBef>
                <a:spcAft>
                  <a:spcPct val="0"/>
                </a:spcAft>
                <a:defRPr/>
              </a:pPr>
              <a:t>12/8/2017</a:t>
            </a:fld>
            <a:endParaRPr lang="en-IE" sz="1700" dirty="0">
              <a:solidFill>
                <a:srgbClr val="000000"/>
              </a:solidFill>
              <a:cs typeface="Arial" pitchFamily="34" charset="0"/>
            </a:endParaRPr>
          </a:p>
        </p:txBody>
      </p:sp>
      <p:sp>
        <p:nvSpPr>
          <p:cNvPr id="5" name="Rectangle 5"/>
          <p:cNvSpPr>
            <a:spLocks noGrp="1" noChangeArrowheads="1"/>
          </p:cNvSpPr>
          <p:nvPr>
            <p:ph type="ftr" sz="quarter" idx="11"/>
          </p:nvPr>
        </p:nvSpPr>
        <p:spPr>
          <a:xfrm>
            <a:off x="2032003" y="6521453"/>
            <a:ext cx="8233833"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endParaRPr lang="en-IE" sz="1700" dirty="0">
              <a:solidFill>
                <a:srgbClr val="000000"/>
              </a:solidFill>
              <a:cs typeface="Arial" pitchFamily="34" charset="0"/>
            </a:endParaRPr>
          </a:p>
        </p:txBody>
      </p:sp>
      <p:sp>
        <p:nvSpPr>
          <p:cNvPr id="6" name="Rectangle 6"/>
          <p:cNvSpPr>
            <a:spLocks noGrp="1" noChangeArrowheads="1"/>
          </p:cNvSpPr>
          <p:nvPr>
            <p:ph type="sldNum" sz="quarter" idx="12"/>
          </p:nvPr>
        </p:nvSpPr>
        <p:spPr>
          <a:xfrm>
            <a:off x="397934" y="6521453"/>
            <a:ext cx="370418"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71731281-3704-41E4-8BFF-D9F8B3AB43E4}" type="slidenum">
              <a:rPr lang="en-IE" sz="1700" smtClean="0">
                <a:solidFill>
                  <a:srgbClr val="000000"/>
                </a:solidFill>
                <a:cs typeface="Arial" pitchFamily="34" charset="0"/>
              </a:rPr>
              <a:pPr algn="ctr" defTabSz="761880" fontAlgn="base">
                <a:spcBef>
                  <a:spcPct val="0"/>
                </a:spcBef>
                <a:spcAft>
                  <a:spcPct val="0"/>
                </a:spcAft>
                <a:defRPr/>
              </a:pPr>
              <a:t>‹#›</a:t>
            </a:fld>
            <a:endParaRPr lang="en-IE" sz="1700" dirty="0">
              <a:solidFill>
                <a:srgbClr val="000000"/>
              </a:solidFill>
              <a:cs typeface="Arial" pitchFamily="34" charset="0"/>
            </a:endParaRPr>
          </a:p>
        </p:txBody>
      </p:sp>
    </p:spTree>
    <p:extLst>
      <p:ext uri="{BB962C8B-B14F-4D97-AF65-F5344CB8AC3E}">
        <p14:creationId xmlns:p14="http://schemas.microsoft.com/office/powerpoint/2010/main" val="596298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9610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491" indent="-321169">
              <a:buFont typeface="Toyota Text" pitchFamily="34" charset="0"/>
              <a:buChar char="—"/>
              <a:defRPr/>
            </a:lvl2pPr>
            <a:lvl3pPr marL="1184553" indent="-321169">
              <a:buFont typeface="Toyota Text" pitchFamily="34" charset="0"/>
              <a:buChar char="—"/>
              <a:defRPr/>
            </a:lvl3pPr>
            <a:lvl4pPr marL="1496276" indent="-309834">
              <a:buFont typeface="Toyota Text" pitchFamily="34" charset="0"/>
              <a:buChar char="—"/>
              <a:defRPr/>
            </a:lvl4pPr>
            <a:lvl5pPr marL="1819338" indent="-321169">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3982599230"/>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 Title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9" name="Subtitle 4"/>
          <p:cNvSpPr txBox="1">
            <a:spLocks noGrp="1"/>
          </p:cNvSpPr>
          <p:nvPr>
            <p:ph type="subTitle" idx="4294967295"/>
          </p:nvPr>
        </p:nvSpPr>
        <p:spPr bwMode="auto">
          <a:xfrm>
            <a:off x="301625" y="5176573"/>
            <a:ext cx="10043583" cy="168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fontAlgn="base">
              <a:spcBef>
                <a:spcPct val="0"/>
              </a:spcBef>
              <a:spcAft>
                <a:spcPct val="0"/>
              </a:spcAft>
              <a:buFont typeface="Toyota Display" charset="0"/>
              <a:buNone/>
              <a:defRPr sz="2000" b="0" i="0">
                <a:solidFill>
                  <a:srgbClr val="FFFFFF"/>
                </a:solidFill>
                <a:latin typeface="+mj-lt"/>
                <a:ea typeface="+mn-ea"/>
                <a:cs typeface="+mn-cs"/>
              </a:defRPr>
            </a:lvl1pPr>
            <a:lvl2pPr marL="603130" indent="-224851" algn="l" rtl="0" fontAlgn="base">
              <a:lnSpc>
                <a:spcPct val="109000"/>
              </a:lnSpc>
              <a:spcBef>
                <a:spcPct val="0"/>
              </a:spcBef>
              <a:spcAft>
                <a:spcPct val="0"/>
              </a:spcAft>
              <a:buFont typeface="Toyota Text" charset="0"/>
              <a:buChar char="—"/>
              <a:defRPr>
                <a:solidFill>
                  <a:srgbClr val="000000"/>
                </a:solidFill>
                <a:latin typeface="+mn-lt"/>
                <a:ea typeface="+mn-ea"/>
              </a:defRPr>
            </a:lvl2pPr>
            <a:lvl3pPr marL="82930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3pPr>
            <a:lvl4pPr marL="1047540" indent="-216915" algn="l" rtl="0" fontAlgn="base">
              <a:lnSpc>
                <a:spcPct val="109000"/>
              </a:lnSpc>
              <a:spcBef>
                <a:spcPct val="0"/>
              </a:spcBef>
              <a:spcAft>
                <a:spcPct val="0"/>
              </a:spcAft>
              <a:buFont typeface="Toyota Display" charset="0"/>
              <a:buChar char="—"/>
              <a:defRPr>
                <a:solidFill>
                  <a:srgbClr val="000000"/>
                </a:solidFill>
                <a:latin typeface="+mn-lt"/>
                <a:ea typeface="+mn-ea"/>
              </a:defRPr>
            </a:lvl4pPr>
            <a:lvl5pPr marL="1273714" indent="-224851" algn="l" rtl="0" fontAlgn="base">
              <a:lnSpc>
                <a:spcPct val="109000"/>
              </a:lnSpc>
              <a:spcBef>
                <a:spcPct val="0"/>
              </a:spcBef>
              <a:spcAft>
                <a:spcPct val="0"/>
              </a:spcAft>
              <a:buFont typeface="Toyota Display" charset="0"/>
              <a:buChar char="—"/>
              <a:defRPr>
                <a:solidFill>
                  <a:srgbClr val="000000"/>
                </a:solidFill>
                <a:latin typeface="+mn-lt"/>
                <a:ea typeface="+mn-ea"/>
              </a:defRPr>
            </a:lvl5pPr>
            <a:lvl6pPr marL="1654638" indent="-2248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03556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2416485" indent="-2248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2797409" indent="-224851"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r>
              <a:rPr lang="en-US" noProof="0" smtClean="0">
                <a:latin typeface="Toyota Text Regular" charset="0"/>
                <a:ea typeface="ＭＳ Ｐゴシック" charset="0"/>
              </a:rPr>
              <a:t>Click to edit Master subtitle style</a:t>
            </a:r>
            <a:endParaRPr lang="en-GB" noProof="0">
              <a:latin typeface="Toyota Text Regular" charset="0"/>
              <a:ea typeface="ＭＳ Ｐゴシック" charset="0"/>
              <a:cs typeface="Toyota Text Regular" charset="0"/>
            </a:endParaRPr>
          </a:p>
        </p:txBody>
      </p:sp>
      <p:sp>
        <p:nvSpPr>
          <p:cNvPr id="11" name="Title 4"/>
          <p:cNvSpPr>
            <a:spLocks noGrp="1"/>
          </p:cNvSpPr>
          <p:nvPr>
            <p:ph type="title" idx="4294967295"/>
          </p:nvPr>
        </p:nvSpPr>
        <p:spPr>
          <a:xfrm>
            <a:off x="301625" y="2168261"/>
            <a:ext cx="10043583" cy="1781260"/>
          </a:xfrm>
        </p:spPr>
        <p:txBody>
          <a:bodyPr/>
          <a:lstStyle/>
          <a:p>
            <a:r>
              <a:rPr lang="en-US" sz="5700" noProof="0" smtClean="0">
                <a:solidFill>
                  <a:schemeClr val="bg1"/>
                </a:solidFill>
                <a:latin typeface="Toyota Display" charset="0"/>
                <a:ea typeface="ＭＳ Ｐゴシック" charset="0"/>
              </a:rPr>
              <a:t>Click to edit Master title style</a:t>
            </a:r>
            <a:endParaRPr lang="en-GB" noProof="0">
              <a:solidFill>
                <a:schemeClr val="bg1"/>
              </a:solidFill>
            </a:endParaRPr>
          </a:p>
        </p:txBody>
      </p:sp>
    </p:spTree>
    <p:extLst>
      <p:ext uri="{BB962C8B-B14F-4D97-AF65-F5344CB8AC3E}">
        <p14:creationId xmlns:p14="http://schemas.microsoft.com/office/powerpoint/2010/main" val="14791480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pic>
        <p:nvPicPr>
          <p:cNvPr id="10"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98"/>
            <a:ext cx="12192000" cy="6866875"/>
          </a:xfrm>
          <a:prstGeom prst="rect">
            <a:avLst/>
          </a:prstGeom>
        </p:spPr>
      </p:pic>
      <p:sp>
        <p:nvSpPr>
          <p:cNvPr id="15" name="Rectangle 2"/>
          <p:cNvSpPr>
            <a:spLocks noGrp="1" noChangeArrowheads="1"/>
          </p:cNvSpPr>
          <p:nvPr>
            <p:ph type="title"/>
          </p:nvPr>
        </p:nvSpPr>
        <p:spPr bwMode="auto">
          <a:xfrm>
            <a:off x="320146" y="1671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noProof="0" dirty="0" smtClean="0"/>
              <a:t>Click to edit Master title style</a:t>
            </a:r>
            <a:endParaRPr lang="en-GB" noProof="0" dirty="0"/>
          </a:p>
        </p:txBody>
      </p:sp>
      <p:sp>
        <p:nvSpPr>
          <p:cNvPr id="16" name="Rectangle 3"/>
          <p:cNvSpPr>
            <a:spLocks noGrp="1" noChangeArrowheads="1"/>
          </p:cNvSpPr>
          <p:nvPr>
            <p:ph idx="1"/>
          </p:nvPr>
        </p:nvSpPr>
        <p:spPr bwMode="auto">
          <a:xfrm>
            <a:off x="322534" y="2420938"/>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buFont typeface="Toyota Text" pitchFamily="34" charset="0"/>
              <a:buChar char="—"/>
            </a:pPr>
            <a:r>
              <a:rPr lang="en-US" noProof="0" smtClean="0"/>
              <a:t>Click to edit Master text styles</a:t>
            </a:r>
          </a:p>
          <a:p>
            <a:pPr lvl="1">
              <a:buFont typeface="Toyota Text" pitchFamily="34" charset="0"/>
              <a:buChar char="—"/>
            </a:pPr>
            <a:r>
              <a:rPr lang="en-US" noProof="0" smtClean="0"/>
              <a:t>Second level</a:t>
            </a:r>
          </a:p>
          <a:p>
            <a:pPr lvl="2">
              <a:buFont typeface="Toyota Text" pitchFamily="34" charset="0"/>
              <a:buChar char="—"/>
            </a:pPr>
            <a:r>
              <a:rPr lang="en-US" noProof="0" smtClean="0"/>
              <a:t>Third level</a:t>
            </a:r>
          </a:p>
          <a:p>
            <a:pPr lvl="3">
              <a:buFont typeface="Toyota Text" pitchFamily="34" charset="0"/>
              <a:buChar char="—"/>
            </a:pPr>
            <a:r>
              <a:rPr lang="en-US" noProof="0" smtClean="0"/>
              <a:t>Fourth level</a:t>
            </a:r>
          </a:p>
          <a:p>
            <a:pPr lvl="4">
              <a:buFont typeface="Toyota Text" pitchFamily="34" charset="0"/>
              <a:buChar char="—"/>
            </a:pPr>
            <a:r>
              <a:rPr lang="en-US" noProof="0" smtClean="0"/>
              <a:t>Fifth level</a:t>
            </a:r>
            <a:endParaRPr lang="en-GB" noProof="0"/>
          </a:p>
        </p:txBody>
      </p:sp>
    </p:spTree>
    <p:extLst>
      <p:ext uri="{BB962C8B-B14F-4D97-AF65-F5344CB8AC3E}">
        <p14:creationId xmlns:p14="http://schemas.microsoft.com/office/powerpoint/2010/main" val="27825602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4. End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8" name="Title 1"/>
          <p:cNvSpPr>
            <a:spLocks noGrp="1"/>
          </p:cNvSpPr>
          <p:nvPr>
            <p:ph type="title" hasCustomPrompt="1"/>
          </p:nvPr>
        </p:nvSpPr>
        <p:spPr>
          <a:xfrm>
            <a:off x="301625" y="1394355"/>
            <a:ext cx="9956800" cy="1357312"/>
          </a:xfrm>
        </p:spPr>
        <p:txBody>
          <a:bodyPr/>
          <a:lstStyle>
            <a:lvl1pPr>
              <a:defRPr>
                <a:solidFill>
                  <a:schemeClr val="bg1"/>
                </a:solidFill>
              </a:defRPr>
            </a:lvl1pPr>
          </a:lstStyle>
          <a:p>
            <a:pPr eaLnBrk="1" hangingPunct="1"/>
            <a:r>
              <a:rPr lang="en-GB" sz="5700" noProof="0" smtClean="0">
                <a:latin typeface="Toyota Display" charset="0"/>
                <a:ea typeface="ＭＳ Ｐゴシック" charset="0"/>
                <a:cs typeface="ＭＳ Ｐゴシック" charset="0"/>
              </a:rPr>
              <a:t>Thank you</a:t>
            </a:r>
            <a:endParaRPr lang="en-GB" sz="5700" noProof="0">
              <a:latin typeface="Toyota Display" charset="0"/>
              <a:ea typeface="ＭＳ Ｐゴシック" charset="0"/>
              <a:cs typeface="ＭＳ Ｐゴシック" charset="0"/>
            </a:endParaRPr>
          </a:p>
        </p:txBody>
      </p:sp>
    </p:spTree>
    <p:extLst>
      <p:ext uri="{BB962C8B-B14F-4D97-AF65-F5344CB8AC3E}">
        <p14:creationId xmlns:p14="http://schemas.microsoft.com/office/powerpoint/2010/main" val="7136980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414202" y="471714"/>
            <a:ext cx="10285548" cy="1394633"/>
          </a:xfrm>
        </p:spPr>
        <p:txBody>
          <a:bodyPr/>
          <a:lstStyle/>
          <a:p>
            <a:r>
              <a:rPr lang="en-US" smtClean="0"/>
              <a:t>Click to edit Master title style</a:t>
            </a:r>
            <a:endParaRPr lang="en-GB"/>
          </a:p>
        </p:txBody>
      </p:sp>
    </p:spTree>
    <p:extLst>
      <p:ext uri="{BB962C8B-B14F-4D97-AF65-F5344CB8AC3E}">
        <p14:creationId xmlns:p14="http://schemas.microsoft.com/office/powerpoint/2010/main" val="2804834145"/>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1" y="-1323"/>
            <a:ext cx="12193323"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3" y="6396113"/>
            <a:ext cx="2208000" cy="2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425979" y="4354285"/>
            <a:ext cx="9919232" cy="1398753"/>
          </a:xfrm>
        </p:spPr>
        <p:txBody>
          <a:bodyPr anchor="b" anchorCtr="0"/>
          <a:lstStyle>
            <a:lvl1pPr marL="0" indent="0">
              <a:buFont typeface="Toyota Display" charset="0"/>
              <a:buNone/>
              <a:defRPr sz="2300" b="0" i="0">
                <a:solidFill>
                  <a:srgbClr val="FFFFFF"/>
                </a:solidFill>
                <a:latin typeface="+mn-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25979" y="2358571"/>
            <a:ext cx="9919232" cy="204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3041095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ntent slide - 1 column">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82762"/>
            <a:ext cx="9919230" cy="3740264"/>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pic>
        <p:nvPicPr>
          <p:cNvPr id="12"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00809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slide - 2 columns">
    <p:bg>
      <p:bgPr>
        <a:solidFill>
          <a:srgbClr val="FFFFFF"/>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25980" y="2378604"/>
            <a:ext cx="4768826"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sp>
        <p:nvSpPr>
          <p:cNvPr id="12" name="Content Placeholder 2"/>
          <p:cNvSpPr>
            <a:spLocks noGrp="1"/>
          </p:cNvSpPr>
          <p:nvPr>
            <p:ph idx="10"/>
          </p:nvPr>
        </p:nvSpPr>
        <p:spPr>
          <a:xfrm>
            <a:off x="5455209" y="2378604"/>
            <a:ext cx="4890000"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823734"/>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rt slide - 2 charts">
    <p:bg>
      <p:bgPr>
        <a:solidFill>
          <a:srgbClr val="FFFFFF"/>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425979" y="2288647"/>
            <a:ext cx="4784992" cy="3881437"/>
          </a:xfrm>
        </p:spPr>
        <p:txBody>
          <a:bodyPr anchor="ctr" anchorCtr="0"/>
          <a:lstStyle>
            <a:lvl1pPr marL="0" indent="0" algn="ctr">
              <a:buNone/>
              <a:defRPr sz="1800"/>
            </a:lvl1pPr>
          </a:lstStyle>
          <a:p>
            <a:r>
              <a:rPr lang="en-GB" dirty="0" smtClean="0"/>
              <a:t>Click icon to add chart</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Chart Placeholder 3"/>
          <p:cNvSpPr>
            <a:spLocks noGrp="1"/>
          </p:cNvSpPr>
          <p:nvPr>
            <p:ph type="chart" sz="quarter" idx="14"/>
          </p:nvPr>
        </p:nvSpPr>
        <p:spPr>
          <a:xfrm>
            <a:off x="5451744" y="2288647"/>
            <a:ext cx="4893469" cy="3881437"/>
          </a:xfrm>
        </p:spPr>
        <p:txBody>
          <a:bodyPr anchor="ctr" anchorCtr="0"/>
          <a:lstStyle>
            <a:lvl1pPr marL="0" indent="0" algn="ctr">
              <a:buNone/>
              <a:defRPr sz="1800"/>
            </a:lvl1pPr>
          </a:lstStyle>
          <a:p>
            <a:r>
              <a:rPr lang="en-GB" dirty="0" smtClean="0"/>
              <a:t>Click icon to add chart</a:t>
            </a:r>
            <a:endParaRPr lang="en-GB" dirty="0"/>
          </a:p>
        </p:txBody>
      </p:sp>
    </p:spTree>
    <p:extLst>
      <p:ext uri="{BB962C8B-B14F-4D97-AF65-F5344CB8AC3E}">
        <p14:creationId xmlns:p14="http://schemas.microsoft.com/office/powerpoint/2010/main" val="3257487291"/>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cture slide - 2 pictures">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425982" y="2463271"/>
            <a:ext cx="4784991"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Picture Placeholder 4"/>
          <p:cNvSpPr>
            <a:spLocks noGrp="1"/>
          </p:cNvSpPr>
          <p:nvPr>
            <p:ph type="pic" sz="quarter" idx="11"/>
          </p:nvPr>
        </p:nvSpPr>
        <p:spPr>
          <a:xfrm>
            <a:off x="5464023" y="2463271"/>
            <a:ext cx="4881185"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6" name="Text Placeholder 7"/>
          <p:cNvSpPr>
            <a:spLocks noGrp="1"/>
          </p:cNvSpPr>
          <p:nvPr>
            <p:ph type="body" sz="quarter" idx="13"/>
          </p:nvPr>
        </p:nvSpPr>
        <p:spPr>
          <a:xfrm>
            <a:off x="425978" y="5502298"/>
            <a:ext cx="4784992"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
        <p:nvSpPr>
          <p:cNvPr id="7" name="Text Placeholder 7"/>
          <p:cNvSpPr>
            <a:spLocks noGrp="1"/>
          </p:cNvSpPr>
          <p:nvPr>
            <p:ph type="body" sz="quarter" idx="14"/>
          </p:nvPr>
        </p:nvSpPr>
        <p:spPr>
          <a:xfrm>
            <a:off x="5464025" y="5502298"/>
            <a:ext cx="4881186"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25262347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fr-B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F8343F7-12CE-46E9-A69A-68E501C4802D}" type="datetimeFigureOut">
              <a:rPr lang="fr-BE" smtClean="0"/>
              <a:t>8/12/2017</a:t>
            </a:fld>
            <a:endParaRPr lang="fr-BE"/>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fr-BE"/>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87C567F-FAA7-46BE-9C43-BFDAFE90BBB8}" type="slidenum">
              <a:rPr lang="fr-BE" smtClean="0"/>
              <a:t>‹#›</a:t>
            </a:fld>
            <a:endParaRPr lang="fr-BE"/>
          </a:p>
        </p:txBody>
      </p:sp>
    </p:spTree>
    <p:extLst>
      <p:ext uri="{BB962C8B-B14F-4D97-AF65-F5344CB8AC3E}">
        <p14:creationId xmlns:p14="http://schemas.microsoft.com/office/powerpoint/2010/main" val="42052458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slide - black">
    <p:bg>
      <p:bgPr>
        <a:solidFill>
          <a:schemeClr val="bg2"/>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34" y="6397440"/>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userDrawn="1">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271115860"/>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rgbClr val="FFFFFF"/>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6" name="Slide Number Placeholder 5"/>
          <p:cNvSpPr txBox="1">
            <a:spLocks/>
          </p:cNvSpPr>
          <p:nvPr userDrawn="1"/>
        </p:nvSpPr>
        <p:spPr bwMode="auto">
          <a:xfrm>
            <a:off x="4933532" y="6491930"/>
            <a:ext cx="370417"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761880" eaLnBrk="1" fontAlgn="base" hangingPunct="1">
                <a:spcBef>
                  <a:spcPct val="0"/>
                </a:spcBef>
                <a:spcAft>
                  <a:spcPct val="0"/>
                </a:spcAft>
              </a:pPr>
              <a:t>‹#›</a:t>
            </a:fld>
            <a:endParaRPr lang="en-US" altLang="en-US" sz="900" dirty="0">
              <a:solidFill>
                <a:srgbClr val="4D4F53"/>
              </a:solidFill>
              <a:cs typeface="Arial" pitchFamily="34" charset="0"/>
            </a:endParaRPr>
          </a:p>
        </p:txBody>
      </p: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48155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58"/>
            <a:ext cx="10012963" cy="4523249"/>
          </a:xfrm>
        </p:spPr>
        <p:txBody>
          <a:bodyPr/>
          <a:lstStyle>
            <a:lvl1pPr>
              <a:spcBef>
                <a:spcPts val="1000"/>
              </a:spcBef>
              <a:defRPr/>
            </a:lvl1pPr>
            <a:lvl2pPr marL="861491" indent="-321169">
              <a:spcBef>
                <a:spcPts val="0"/>
              </a:spcBef>
              <a:spcAft>
                <a:spcPts val="500"/>
              </a:spcAft>
              <a:buFont typeface="Toyota Text" pitchFamily="34" charset="0"/>
              <a:buChar char="—"/>
              <a:defRPr/>
            </a:lvl2pPr>
            <a:lvl3pPr marL="1184553" indent="-321169">
              <a:spcBef>
                <a:spcPts val="0"/>
              </a:spcBef>
              <a:spcAft>
                <a:spcPts val="500"/>
              </a:spcAft>
              <a:buFont typeface="Toyota Text" pitchFamily="34" charset="0"/>
              <a:buChar char="—"/>
              <a:defRPr/>
            </a:lvl3pPr>
            <a:lvl4pPr marL="1496276" indent="-309834">
              <a:spcBef>
                <a:spcPts val="0"/>
              </a:spcBef>
              <a:spcAft>
                <a:spcPts val="500"/>
              </a:spcAft>
              <a:buFont typeface="Toyota Text" pitchFamily="34" charset="0"/>
              <a:buChar char="—"/>
              <a:defRPr/>
            </a:lvl4pPr>
            <a:lvl5pPr marL="1819338" indent="-321169">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597308870"/>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4" y="223841"/>
            <a:ext cx="9872133" cy="573604"/>
          </a:xfrm>
        </p:spPr>
        <p:txBody>
          <a:bodyPr/>
          <a:lstStyle/>
          <a:p>
            <a:r>
              <a:rPr lang="en-US" dirty="0" smtClean="0"/>
              <a:t>Click to edit Master title style</a:t>
            </a:r>
            <a:endParaRPr lang="en-IE" dirty="0"/>
          </a:p>
        </p:txBody>
      </p:sp>
      <p:sp>
        <p:nvSpPr>
          <p:cNvPr id="3" name="Content Placeholder 2"/>
          <p:cNvSpPr>
            <a:spLocks noGrp="1"/>
          </p:cNvSpPr>
          <p:nvPr>
            <p:ph idx="1"/>
          </p:nvPr>
        </p:nvSpPr>
        <p:spPr>
          <a:xfrm>
            <a:off x="397934" y="1020727"/>
            <a:ext cx="9867900" cy="5156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xfrm>
            <a:off x="768357" y="6521453"/>
            <a:ext cx="1263649"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0E3B41FE-5333-489E-ADDB-0BE6123D0EA7}" type="datetime1">
              <a:rPr lang="en-US" sz="1700" smtClean="0">
                <a:solidFill>
                  <a:srgbClr val="000000"/>
                </a:solidFill>
                <a:cs typeface="Arial" pitchFamily="34" charset="0"/>
              </a:rPr>
              <a:pPr algn="ctr" defTabSz="761880" fontAlgn="base">
                <a:spcBef>
                  <a:spcPct val="0"/>
                </a:spcBef>
                <a:spcAft>
                  <a:spcPct val="0"/>
                </a:spcAft>
                <a:defRPr/>
              </a:pPr>
              <a:t>12/8/2017</a:t>
            </a:fld>
            <a:endParaRPr lang="en-IE" sz="1700" dirty="0">
              <a:solidFill>
                <a:srgbClr val="000000"/>
              </a:solidFill>
              <a:cs typeface="Arial" pitchFamily="34" charset="0"/>
            </a:endParaRPr>
          </a:p>
        </p:txBody>
      </p:sp>
      <p:sp>
        <p:nvSpPr>
          <p:cNvPr id="5" name="Rectangle 5"/>
          <p:cNvSpPr>
            <a:spLocks noGrp="1" noChangeArrowheads="1"/>
          </p:cNvSpPr>
          <p:nvPr>
            <p:ph type="ftr" sz="quarter" idx="11"/>
          </p:nvPr>
        </p:nvSpPr>
        <p:spPr>
          <a:xfrm>
            <a:off x="2032003" y="6521453"/>
            <a:ext cx="8233833"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endParaRPr lang="en-IE" sz="1700" dirty="0">
              <a:solidFill>
                <a:srgbClr val="000000"/>
              </a:solidFill>
              <a:cs typeface="Arial" pitchFamily="34" charset="0"/>
            </a:endParaRPr>
          </a:p>
        </p:txBody>
      </p:sp>
      <p:sp>
        <p:nvSpPr>
          <p:cNvPr id="6" name="Rectangle 6"/>
          <p:cNvSpPr>
            <a:spLocks noGrp="1" noChangeArrowheads="1"/>
          </p:cNvSpPr>
          <p:nvPr>
            <p:ph type="sldNum" sz="quarter" idx="12"/>
          </p:nvPr>
        </p:nvSpPr>
        <p:spPr>
          <a:xfrm>
            <a:off x="397934" y="6521453"/>
            <a:ext cx="370418"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71731281-3704-41E4-8BFF-D9F8B3AB43E4}" type="slidenum">
              <a:rPr lang="en-IE" sz="1700" smtClean="0">
                <a:solidFill>
                  <a:srgbClr val="000000"/>
                </a:solidFill>
                <a:cs typeface="Arial" pitchFamily="34" charset="0"/>
              </a:rPr>
              <a:pPr algn="ctr" defTabSz="761880" fontAlgn="base">
                <a:spcBef>
                  <a:spcPct val="0"/>
                </a:spcBef>
                <a:spcAft>
                  <a:spcPct val="0"/>
                </a:spcAft>
                <a:defRPr/>
              </a:pPr>
              <a:t>‹#›</a:t>
            </a:fld>
            <a:endParaRPr lang="en-IE" sz="1700" dirty="0">
              <a:solidFill>
                <a:srgbClr val="000000"/>
              </a:solidFill>
              <a:cs typeface="Arial" pitchFamily="34" charset="0"/>
            </a:endParaRPr>
          </a:p>
        </p:txBody>
      </p:sp>
    </p:spTree>
    <p:extLst>
      <p:ext uri="{BB962C8B-B14F-4D97-AF65-F5344CB8AC3E}">
        <p14:creationId xmlns:p14="http://schemas.microsoft.com/office/powerpoint/2010/main" val="32207090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491" indent="-321169">
              <a:buFont typeface="Toyota Text" pitchFamily="34" charset="0"/>
              <a:buChar char="—"/>
              <a:defRPr/>
            </a:lvl2pPr>
            <a:lvl3pPr marL="1184553" indent="-321169">
              <a:buFont typeface="Toyota Text" pitchFamily="34" charset="0"/>
              <a:buChar char="—"/>
              <a:defRPr/>
            </a:lvl3pPr>
            <a:lvl4pPr marL="1496276" indent="-309834">
              <a:buFont typeface="Toyota Text" pitchFamily="34" charset="0"/>
              <a:buChar char="—"/>
              <a:defRPr/>
            </a:lvl4pPr>
            <a:lvl5pPr marL="1819338" indent="-321169">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2416038576"/>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1. Title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9" name="Subtitle 4"/>
          <p:cNvSpPr txBox="1">
            <a:spLocks noGrp="1"/>
          </p:cNvSpPr>
          <p:nvPr>
            <p:ph type="subTitle" idx="4294967295"/>
          </p:nvPr>
        </p:nvSpPr>
        <p:spPr bwMode="auto">
          <a:xfrm>
            <a:off x="301625" y="5176573"/>
            <a:ext cx="10043583" cy="168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fontAlgn="base">
              <a:spcBef>
                <a:spcPct val="0"/>
              </a:spcBef>
              <a:spcAft>
                <a:spcPct val="0"/>
              </a:spcAft>
              <a:buFont typeface="Toyota Display" charset="0"/>
              <a:buNone/>
              <a:defRPr sz="2000" b="0" i="0">
                <a:solidFill>
                  <a:srgbClr val="FFFFFF"/>
                </a:solidFill>
                <a:latin typeface="+mj-lt"/>
                <a:ea typeface="+mn-ea"/>
                <a:cs typeface="+mn-cs"/>
              </a:defRPr>
            </a:lvl1pPr>
            <a:lvl2pPr marL="603130" indent="-224851" algn="l" rtl="0" fontAlgn="base">
              <a:lnSpc>
                <a:spcPct val="109000"/>
              </a:lnSpc>
              <a:spcBef>
                <a:spcPct val="0"/>
              </a:spcBef>
              <a:spcAft>
                <a:spcPct val="0"/>
              </a:spcAft>
              <a:buFont typeface="Toyota Text" charset="0"/>
              <a:buChar char="—"/>
              <a:defRPr>
                <a:solidFill>
                  <a:srgbClr val="000000"/>
                </a:solidFill>
                <a:latin typeface="+mn-lt"/>
                <a:ea typeface="+mn-ea"/>
              </a:defRPr>
            </a:lvl2pPr>
            <a:lvl3pPr marL="82930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3pPr>
            <a:lvl4pPr marL="1047540" indent="-216915" algn="l" rtl="0" fontAlgn="base">
              <a:lnSpc>
                <a:spcPct val="109000"/>
              </a:lnSpc>
              <a:spcBef>
                <a:spcPct val="0"/>
              </a:spcBef>
              <a:spcAft>
                <a:spcPct val="0"/>
              </a:spcAft>
              <a:buFont typeface="Toyota Display" charset="0"/>
              <a:buChar char="—"/>
              <a:defRPr>
                <a:solidFill>
                  <a:srgbClr val="000000"/>
                </a:solidFill>
                <a:latin typeface="+mn-lt"/>
                <a:ea typeface="+mn-ea"/>
              </a:defRPr>
            </a:lvl4pPr>
            <a:lvl5pPr marL="1273714" indent="-224851" algn="l" rtl="0" fontAlgn="base">
              <a:lnSpc>
                <a:spcPct val="109000"/>
              </a:lnSpc>
              <a:spcBef>
                <a:spcPct val="0"/>
              </a:spcBef>
              <a:spcAft>
                <a:spcPct val="0"/>
              </a:spcAft>
              <a:buFont typeface="Toyota Display" charset="0"/>
              <a:buChar char="—"/>
              <a:defRPr>
                <a:solidFill>
                  <a:srgbClr val="000000"/>
                </a:solidFill>
                <a:latin typeface="+mn-lt"/>
                <a:ea typeface="+mn-ea"/>
              </a:defRPr>
            </a:lvl5pPr>
            <a:lvl6pPr marL="1654638" indent="-2248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03556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2416485" indent="-2248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2797409" indent="-224851"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r>
              <a:rPr lang="en-US" noProof="0" smtClean="0">
                <a:latin typeface="Toyota Text Regular" charset="0"/>
                <a:ea typeface="ＭＳ Ｐゴシック" charset="0"/>
              </a:rPr>
              <a:t>Click to edit Master subtitle style</a:t>
            </a:r>
            <a:endParaRPr lang="en-GB" noProof="0">
              <a:latin typeface="Toyota Text Regular" charset="0"/>
              <a:ea typeface="ＭＳ Ｐゴシック" charset="0"/>
              <a:cs typeface="Toyota Text Regular" charset="0"/>
            </a:endParaRPr>
          </a:p>
        </p:txBody>
      </p:sp>
      <p:sp>
        <p:nvSpPr>
          <p:cNvPr id="11" name="Title 4"/>
          <p:cNvSpPr>
            <a:spLocks noGrp="1"/>
          </p:cNvSpPr>
          <p:nvPr>
            <p:ph type="title" idx="4294967295"/>
          </p:nvPr>
        </p:nvSpPr>
        <p:spPr>
          <a:xfrm>
            <a:off x="301625" y="2168261"/>
            <a:ext cx="10043583" cy="1781260"/>
          </a:xfrm>
        </p:spPr>
        <p:txBody>
          <a:bodyPr/>
          <a:lstStyle/>
          <a:p>
            <a:r>
              <a:rPr lang="en-US" sz="5700" noProof="0" smtClean="0">
                <a:solidFill>
                  <a:schemeClr val="bg1"/>
                </a:solidFill>
                <a:latin typeface="Toyota Display" charset="0"/>
                <a:ea typeface="ＭＳ Ｐゴシック" charset="0"/>
              </a:rPr>
              <a:t>Click to edit Master title style</a:t>
            </a:r>
            <a:endParaRPr lang="en-GB" noProof="0">
              <a:solidFill>
                <a:schemeClr val="bg1"/>
              </a:solidFill>
            </a:endParaRPr>
          </a:p>
        </p:txBody>
      </p:sp>
    </p:spTree>
    <p:extLst>
      <p:ext uri="{BB962C8B-B14F-4D97-AF65-F5344CB8AC3E}">
        <p14:creationId xmlns:p14="http://schemas.microsoft.com/office/powerpoint/2010/main" val="8655899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pic>
        <p:nvPicPr>
          <p:cNvPr id="10"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98"/>
            <a:ext cx="12192000" cy="6866875"/>
          </a:xfrm>
          <a:prstGeom prst="rect">
            <a:avLst/>
          </a:prstGeom>
        </p:spPr>
      </p:pic>
      <p:sp>
        <p:nvSpPr>
          <p:cNvPr id="15" name="Rectangle 2"/>
          <p:cNvSpPr>
            <a:spLocks noGrp="1" noChangeArrowheads="1"/>
          </p:cNvSpPr>
          <p:nvPr>
            <p:ph type="title"/>
          </p:nvPr>
        </p:nvSpPr>
        <p:spPr bwMode="auto">
          <a:xfrm>
            <a:off x="320146" y="1671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noProof="0" dirty="0" smtClean="0"/>
              <a:t>Click to edit Master title style</a:t>
            </a:r>
            <a:endParaRPr lang="en-GB" noProof="0" dirty="0"/>
          </a:p>
        </p:txBody>
      </p:sp>
      <p:sp>
        <p:nvSpPr>
          <p:cNvPr id="16" name="Rectangle 3"/>
          <p:cNvSpPr>
            <a:spLocks noGrp="1" noChangeArrowheads="1"/>
          </p:cNvSpPr>
          <p:nvPr>
            <p:ph idx="1"/>
          </p:nvPr>
        </p:nvSpPr>
        <p:spPr bwMode="auto">
          <a:xfrm>
            <a:off x="322534" y="2420938"/>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buFont typeface="Toyota Text" pitchFamily="34" charset="0"/>
              <a:buChar char="—"/>
            </a:pPr>
            <a:r>
              <a:rPr lang="en-US" noProof="0" smtClean="0"/>
              <a:t>Click to edit Master text styles</a:t>
            </a:r>
          </a:p>
          <a:p>
            <a:pPr lvl="1">
              <a:buFont typeface="Toyota Text" pitchFamily="34" charset="0"/>
              <a:buChar char="—"/>
            </a:pPr>
            <a:r>
              <a:rPr lang="en-US" noProof="0" smtClean="0"/>
              <a:t>Second level</a:t>
            </a:r>
          </a:p>
          <a:p>
            <a:pPr lvl="2">
              <a:buFont typeface="Toyota Text" pitchFamily="34" charset="0"/>
              <a:buChar char="—"/>
            </a:pPr>
            <a:r>
              <a:rPr lang="en-US" noProof="0" smtClean="0"/>
              <a:t>Third level</a:t>
            </a:r>
          </a:p>
          <a:p>
            <a:pPr lvl="3">
              <a:buFont typeface="Toyota Text" pitchFamily="34" charset="0"/>
              <a:buChar char="—"/>
            </a:pPr>
            <a:r>
              <a:rPr lang="en-US" noProof="0" smtClean="0"/>
              <a:t>Fourth level</a:t>
            </a:r>
          </a:p>
          <a:p>
            <a:pPr lvl="4">
              <a:buFont typeface="Toyota Text" pitchFamily="34" charset="0"/>
              <a:buChar char="—"/>
            </a:pPr>
            <a:r>
              <a:rPr lang="en-US" noProof="0" smtClean="0"/>
              <a:t>Fifth level</a:t>
            </a:r>
            <a:endParaRPr lang="en-GB" noProof="0"/>
          </a:p>
        </p:txBody>
      </p:sp>
    </p:spTree>
    <p:extLst>
      <p:ext uri="{BB962C8B-B14F-4D97-AF65-F5344CB8AC3E}">
        <p14:creationId xmlns:p14="http://schemas.microsoft.com/office/powerpoint/2010/main" val="959557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4. End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8" name="Title 1"/>
          <p:cNvSpPr>
            <a:spLocks noGrp="1"/>
          </p:cNvSpPr>
          <p:nvPr>
            <p:ph type="title" hasCustomPrompt="1"/>
          </p:nvPr>
        </p:nvSpPr>
        <p:spPr>
          <a:xfrm>
            <a:off x="301625" y="1394355"/>
            <a:ext cx="9956800" cy="1357312"/>
          </a:xfrm>
        </p:spPr>
        <p:txBody>
          <a:bodyPr/>
          <a:lstStyle>
            <a:lvl1pPr>
              <a:defRPr>
                <a:solidFill>
                  <a:schemeClr val="bg1"/>
                </a:solidFill>
              </a:defRPr>
            </a:lvl1pPr>
          </a:lstStyle>
          <a:p>
            <a:pPr eaLnBrk="1" hangingPunct="1"/>
            <a:r>
              <a:rPr lang="en-GB" sz="5700" noProof="0" smtClean="0">
                <a:latin typeface="Toyota Display" charset="0"/>
                <a:ea typeface="ＭＳ Ｐゴシック" charset="0"/>
                <a:cs typeface="ＭＳ Ｐゴシック" charset="0"/>
              </a:rPr>
              <a:t>Thank you</a:t>
            </a:r>
            <a:endParaRPr lang="en-GB" sz="5700" noProof="0">
              <a:latin typeface="Toyota Display" charset="0"/>
              <a:ea typeface="ＭＳ Ｐゴシック" charset="0"/>
              <a:cs typeface="ＭＳ Ｐゴシック" charset="0"/>
            </a:endParaRPr>
          </a:p>
        </p:txBody>
      </p:sp>
    </p:spTree>
    <p:extLst>
      <p:ext uri="{BB962C8B-B14F-4D97-AF65-F5344CB8AC3E}">
        <p14:creationId xmlns:p14="http://schemas.microsoft.com/office/powerpoint/2010/main" val="12069324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414202" y="471714"/>
            <a:ext cx="10285548" cy="1394633"/>
          </a:xfrm>
        </p:spPr>
        <p:txBody>
          <a:bodyPr/>
          <a:lstStyle/>
          <a:p>
            <a:r>
              <a:rPr lang="en-US" smtClean="0"/>
              <a:t>Click to edit Master title style</a:t>
            </a:r>
            <a:endParaRPr lang="en-GB"/>
          </a:p>
        </p:txBody>
      </p:sp>
    </p:spTree>
    <p:extLst>
      <p:ext uri="{BB962C8B-B14F-4D97-AF65-F5344CB8AC3E}">
        <p14:creationId xmlns:p14="http://schemas.microsoft.com/office/powerpoint/2010/main" val="1572820908"/>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1" y="-1323"/>
            <a:ext cx="12193323"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3" y="6396113"/>
            <a:ext cx="2208000" cy="2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425979" y="4354285"/>
            <a:ext cx="9919232" cy="1398753"/>
          </a:xfrm>
        </p:spPr>
        <p:txBody>
          <a:bodyPr anchor="b" anchorCtr="0"/>
          <a:lstStyle>
            <a:lvl1pPr marL="0" indent="0">
              <a:buFont typeface="Toyota Display" charset="0"/>
              <a:buNone/>
              <a:defRPr sz="2300" b="0" i="0">
                <a:solidFill>
                  <a:srgbClr val="FFFFFF"/>
                </a:solidFill>
                <a:latin typeface="+mn-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25979" y="2358571"/>
            <a:ext cx="9919232" cy="204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50256453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36" y="1856915"/>
            <a:ext cx="9956798" cy="4523249"/>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397936" y="228376"/>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dirty="0"/>
              <a:t>Click to edit Master </a:t>
            </a:r>
            <a:r>
              <a:rPr lang="en-US" dirty="0" smtClean="0"/>
              <a:t>title</a:t>
            </a:r>
            <a:endParaRPr lang="en-US" dirty="0"/>
          </a:p>
        </p:txBody>
      </p:sp>
      <p:sp>
        <p:nvSpPr>
          <p:cNvPr id="4" name="Date Placeholder 3"/>
          <p:cNvSpPr>
            <a:spLocks noGrp="1"/>
          </p:cNvSpPr>
          <p:nvPr>
            <p:ph type="dt" sz="half" idx="10"/>
          </p:nvPr>
        </p:nvSpPr>
        <p:spPr>
          <a:xfrm>
            <a:off x="768615" y="6648980"/>
            <a:ext cx="1263385" cy="231511"/>
          </a:xfrm>
          <a:prstGeom prst="rect">
            <a:avLst/>
          </a:prstGeom>
        </p:spPr>
        <p:txBody>
          <a:bodyPr lIns="76197" tIns="38098" rIns="76197" bIns="38098"/>
          <a:lstStyle>
            <a:lvl1pPr>
              <a:defRPr/>
            </a:lvl1pPr>
          </a:lstStyle>
          <a:p>
            <a:fld id="{488F9C60-7D20-4244-81D7-259BBE3DA18D}" type="datetime1">
              <a:rPr lang="en-US" smtClean="0"/>
              <a:t>12/8/2017</a:t>
            </a:fld>
            <a:endParaRPr lang="en-US"/>
          </a:p>
        </p:txBody>
      </p:sp>
      <p:sp>
        <p:nvSpPr>
          <p:cNvPr id="5" name="Footer Placeholder 4"/>
          <p:cNvSpPr>
            <a:spLocks noGrp="1"/>
          </p:cNvSpPr>
          <p:nvPr>
            <p:ph type="ftr" sz="quarter" idx="11"/>
          </p:nvPr>
        </p:nvSpPr>
        <p:spPr>
          <a:xfrm>
            <a:off x="2032000" y="6648980"/>
            <a:ext cx="7875323" cy="231511"/>
          </a:xfrm>
          <a:prstGeom prst="rect">
            <a:avLst/>
          </a:prstGeom>
        </p:spPr>
        <p:txBody>
          <a:bodyPr lIns="76197" tIns="38098" rIns="76197" bIns="38098"/>
          <a:lstStyle>
            <a:lvl1pPr>
              <a:defRPr/>
            </a:lvl1pPr>
          </a:lstStyle>
          <a:p>
            <a:pPr>
              <a:defRPr/>
            </a:pPr>
            <a:endParaRPr lang="en-US"/>
          </a:p>
        </p:txBody>
      </p:sp>
      <p:sp>
        <p:nvSpPr>
          <p:cNvPr id="6" name="Slide Number Placeholder 5"/>
          <p:cNvSpPr>
            <a:spLocks noGrp="1"/>
          </p:cNvSpPr>
          <p:nvPr>
            <p:ph type="sldNum" sz="quarter" idx="12"/>
          </p:nvPr>
        </p:nvSpPr>
        <p:spPr>
          <a:xfrm>
            <a:off x="398198" y="6648980"/>
            <a:ext cx="370417" cy="231511"/>
          </a:xfrm>
          <a:prstGeom prst="rect">
            <a:avLst/>
          </a:prstGeom>
        </p:spPr>
        <p:txBody>
          <a:bodyPr lIns="76197" tIns="38098" rIns="76197" bIns="38098"/>
          <a:lstStyle>
            <a:lvl1pPr>
              <a:defRPr/>
            </a:lvl1pPr>
          </a:lstStyle>
          <a:p>
            <a:fld id="{BEF71D9E-10F8-DC43-A092-62D71EF07349}" type="slidenum">
              <a:rPr lang="en-US"/>
              <a:pPr/>
              <a:t>‹#›</a:t>
            </a:fld>
            <a:endParaRPr lang="en-US"/>
          </a:p>
        </p:txBody>
      </p:sp>
    </p:spTree>
    <p:extLst>
      <p:ext uri="{BB962C8B-B14F-4D97-AF65-F5344CB8AC3E}">
        <p14:creationId xmlns:p14="http://schemas.microsoft.com/office/powerpoint/2010/main" val="942361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ontent slide - 1 column">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82762"/>
            <a:ext cx="9919230" cy="3740264"/>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pic>
        <p:nvPicPr>
          <p:cNvPr id="12"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42431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 2 columns">
    <p:bg>
      <p:bgPr>
        <a:solidFill>
          <a:srgbClr val="FFFFFF"/>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25980" y="2378604"/>
            <a:ext cx="4768826"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sp>
        <p:nvSpPr>
          <p:cNvPr id="12" name="Content Placeholder 2"/>
          <p:cNvSpPr>
            <a:spLocks noGrp="1"/>
          </p:cNvSpPr>
          <p:nvPr>
            <p:ph idx="10"/>
          </p:nvPr>
        </p:nvSpPr>
        <p:spPr>
          <a:xfrm>
            <a:off x="5455209" y="2378604"/>
            <a:ext cx="4890000"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66298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rt slide - 2 charts">
    <p:bg>
      <p:bgPr>
        <a:solidFill>
          <a:srgbClr val="FFFFFF"/>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425979" y="2288647"/>
            <a:ext cx="4784992" cy="3881437"/>
          </a:xfrm>
        </p:spPr>
        <p:txBody>
          <a:bodyPr anchor="ctr" anchorCtr="0"/>
          <a:lstStyle>
            <a:lvl1pPr marL="0" indent="0" algn="ctr">
              <a:buNone/>
              <a:defRPr sz="1800"/>
            </a:lvl1pPr>
          </a:lstStyle>
          <a:p>
            <a:r>
              <a:rPr lang="en-GB" dirty="0" smtClean="0"/>
              <a:t>Click icon to add chart</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Chart Placeholder 3"/>
          <p:cNvSpPr>
            <a:spLocks noGrp="1"/>
          </p:cNvSpPr>
          <p:nvPr>
            <p:ph type="chart" sz="quarter" idx="14"/>
          </p:nvPr>
        </p:nvSpPr>
        <p:spPr>
          <a:xfrm>
            <a:off x="5451744" y="2288647"/>
            <a:ext cx="4893469" cy="3881437"/>
          </a:xfrm>
        </p:spPr>
        <p:txBody>
          <a:bodyPr anchor="ctr" anchorCtr="0"/>
          <a:lstStyle>
            <a:lvl1pPr marL="0" indent="0" algn="ctr">
              <a:buNone/>
              <a:defRPr sz="1800"/>
            </a:lvl1pPr>
          </a:lstStyle>
          <a:p>
            <a:r>
              <a:rPr lang="en-GB" dirty="0" smtClean="0"/>
              <a:t>Click icon to add chart</a:t>
            </a:r>
            <a:endParaRPr lang="en-GB" dirty="0"/>
          </a:p>
        </p:txBody>
      </p:sp>
    </p:spTree>
    <p:extLst>
      <p:ext uri="{BB962C8B-B14F-4D97-AF65-F5344CB8AC3E}">
        <p14:creationId xmlns:p14="http://schemas.microsoft.com/office/powerpoint/2010/main" val="1768759892"/>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slide - 2 pictures">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425982" y="2463271"/>
            <a:ext cx="4784991"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Picture Placeholder 4"/>
          <p:cNvSpPr>
            <a:spLocks noGrp="1"/>
          </p:cNvSpPr>
          <p:nvPr>
            <p:ph type="pic" sz="quarter" idx="11"/>
          </p:nvPr>
        </p:nvSpPr>
        <p:spPr>
          <a:xfrm>
            <a:off x="5464023" y="2463271"/>
            <a:ext cx="4881185"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6" name="Text Placeholder 7"/>
          <p:cNvSpPr>
            <a:spLocks noGrp="1"/>
          </p:cNvSpPr>
          <p:nvPr>
            <p:ph type="body" sz="quarter" idx="13"/>
          </p:nvPr>
        </p:nvSpPr>
        <p:spPr>
          <a:xfrm>
            <a:off x="425978" y="5502298"/>
            <a:ext cx="4784992"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
        <p:nvSpPr>
          <p:cNvPr id="7" name="Text Placeholder 7"/>
          <p:cNvSpPr>
            <a:spLocks noGrp="1"/>
          </p:cNvSpPr>
          <p:nvPr>
            <p:ph type="body" sz="quarter" idx="14"/>
          </p:nvPr>
        </p:nvSpPr>
        <p:spPr>
          <a:xfrm>
            <a:off x="5464025" y="5502298"/>
            <a:ext cx="4881186"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1264123550"/>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slide - black">
    <p:bg>
      <p:bgPr>
        <a:solidFill>
          <a:schemeClr val="bg2"/>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34" y="6397440"/>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userDrawn="1">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412024762"/>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rgbClr val="FFFFFF"/>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6" name="Slide Number Placeholder 5"/>
          <p:cNvSpPr txBox="1">
            <a:spLocks/>
          </p:cNvSpPr>
          <p:nvPr userDrawn="1"/>
        </p:nvSpPr>
        <p:spPr bwMode="auto">
          <a:xfrm>
            <a:off x="4933532" y="6491930"/>
            <a:ext cx="370417"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761880" eaLnBrk="1" fontAlgn="base" hangingPunct="1">
                <a:spcBef>
                  <a:spcPct val="0"/>
                </a:spcBef>
                <a:spcAft>
                  <a:spcPct val="0"/>
                </a:spcAft>
              </a:pPr>
              <a:t>‹#›</a:t>
            </a:fld>
            <a:endParaRPr lang="en-US" altLang="en-US" sz="900" dirty="0">
              <a:solidFill>
                <a:srgbClr val="4D4F53"/>
              </a:solidFill>
              <a:cs typeface="Arial" pitchFamily="34" charset="0"/>
            </a:endParaRPr>
          </a:p>
        </p:txBody>
      </p: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5723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58"/>
            <a:ext cx="10012963" cy="4523249"/>
          </a:xfrm>
        </p:spPr>
        <p:txBody>
          <a:bodyPr/>
          <a:lstStyle>
            <a:lvl1pPr>
              <a:spcBef>
                <a:spcPts val="1000"/>
              </a:spcBef>
              <a:defRPr/>
            </a:lvl1pPr>
            <a:lvl2pPr marL="861491" indent="-321169">
              <a:spcBef>
                <a:spcPts val="0"/>
              </a:spcBef>
              <a:spcAft>
                <a:spcPts val="500"/>
              </a:spcAft>
              <a:buFont typeface="Toyota Text" pitchFamily="34" charset="0"/>
              <a:buChar char="—"/>
              <a:defRPr/>
            </a:lvl2pPr>
            <a:lvl3pPr marL="1184553" indent="-321169">
              <a:spcBef>
                <a:spcPts val="0"/>
              </a:spcBef>
              <a:spcAft>
                <a:spcPts val="500"/>
              </a:spcAft>
              <a:buFont typeface="Toyota Text" pitchFamily="34" charset="0"/>
              <a:buChar char="—"/>
              <a:defRPr/>
            </a:lvl3pPr>
            <a:lvl4pPr marL="1496276" indent="-309834">
              <a:spcBef>
                <a:spcPts val="0"/>
              </a:spcBef>
              <a:spcAft>
                <a:spcPts val="500"/>
              </a:spcAft>
              <a:buFont typeface="Toyota Text" pitchFamily="34" charset="0"/>
              <a:buChar char="—"/>
              <a:defRPr/>
            </a:lvl4pPr>
            <a:lvl5pPr marL="1819338" indent="-321169">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26411743"/>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4" y="223841"/>
            <a:ext cx="9872133" cy="573604"/>
          </a:xfrm>
        </p:spPr>
        <p:txBody>
          <a:bodyPr/>
          <a:lstStyle/>
          <a:p>
            <a:r>
              <a:rPr lang="en-US" dirty="0" smtClean="0"/>
              <a:t>Click to edit Master title style</a:t>
            </a:r>
            <a:endParaRPr lang="en-IE" dirty="0"/>
          </a:p>
        </p:txBody>
      </p:sp>
      <p:sp>
        <p:nvSpPr>
          <p:cNvPr id="3" name="Content Placeholder 2"/>
          <p:cNvSpPr>
            <a:spLocks noGrp="1"/>
          </p:cNvSpPr>
          <p:nvPr>
            <p:ph idx="1"/>
          </p:nvPr>
        </p:nvSpPr>
        <p:spPr>
          <a:xfrm>
            <a:off x="397934" y="1020727"/>
            <a:ext cx="9867900" cy="5156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xfrm>
            <a:off x="768357" y="6521453"/>
            <a:ext cx="1263649"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0E3B41FE-5333-489E-ADDB-0BE6123D0EA7}" type="datetime1">
              <a:rPr lang="en-US" sz="1700" smtClean="0">
                <a:solidFill>
                  <a:srgbClr val="000000"/>
                </a:solidFill>
                <a:cs typeface="Arial" pitchFamily="34" charset="0"/>
              </a:rPr>
              <a:pPr algn="ctr" defTabSz="761880" fontAlgn="base">
                <a:spcBef>
                  <a:spcPct val="0"/>
                </a:spcBef>
                <a:spcAft>
                  <a:spcPct val="0"/>
                </a:spcAft>
                <a:defRPr/>
              </a:pPr>
              <a:t>12/8/2017</a:t>
            </a:fld>
            <a:endParaRPr lang="en-IE" sz="1700" dirty="0">
              <a:solidFill>
                <a:srgbClr val="000000"/>
              </a:solidFill>
              <a:cs typeface="Arial" pitchFamily="34" charset="0"/>
            </a:endParaRPr>
          </a:p>
        </p:txBody>
      </p:sp>
      <p:sp>
        <p:nvSpPr>
          <p:cNvPr id="5" name="Rectangle 5"/>
          <p:cNvSpPr>
            <a:spLocks noGrp="1" noChangeArrowheads="1"/>
          </p:cNvSpPr>
          <p:nvPr>
            <p:ph type="ftr" sz="quarter" idx="11"/>
          </p:nvPr>
        </p:nvSpPr>
        <p:spPr>
          <a:xfrm>
            <a:off x="2032003" y="6521453"/>
            <a:ext cx="8233833"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endParaRPr lang="en-IE" sz="1700" dirty="0">
              <a:solidFill>
                <a:srgbClr val="000000"/>
              </a:solidFill>
              <a:cs typeface="Arial" pitchFamily="34" charset="0"/>
            </a:endParaRPr>
          </a:p>
        </p:txBody>
      </p:sp>
      <p:sp>
        <p:nvSpPr>
          <p:cNvPr id="6" name="Rectangle 6"/>
          <p:cNvSpPr>
            <a:spLocks noGrp="1" noChangeArrowheads="1"/>
          </p:cNvSpPr>
          <p:nvPr>
            <p:ph type="sldNum" sz="quarter" idx="12"/>
          </p:nvPr>
        </p:nvSpPr>
        <p:spPr>
          <a:xfrm>
            <a:off x="397934" y="6521453"/>
            <a:ext cx="370418"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71731281-3704-41E4-8BFF-D9F8B3AB43E4}" type="slidenum">
              <a:rPr lang="en-IE" sz="1700" smtClean="0">
                <a:solidFill>
                  <a:srgbClr val="000000"/>
                </a:solidFill>
                <a:cs typeface="Arial" pitchFamily="34" charset="0"/>
              </a:rPr>
              <a:pPr algn="ctr" defTabSz="761880" fontAlgn="base">
                <a:spcBef>
                  <a:spcPct val="0"/>
                </a:spcBef>
                <a:spcAft>
                  <a:spcPct val="0"/>
                </a:spcAft>
                <a:defRPr/>
              </a:pPr>
              <a:t>‹#›</a:t>
            </a:fld>
            <a:endParaRPr lang="en-IE" sz="1700" dirty="0">
              <a:solidFill>
                <a:srgbClr val="000000"/>
              </a:solidFill>
              <a:cs typeface="Arial" pitchFamily="34" charset="0"/>
            </a:endParaRPr>
          </a:p>
        </p:txBody>
      </p:sp>
    </p:spTree>
    <p:extLst>
      <p:ext uri="{BB962C8B-B14F-4D97-AF65-F5344CB8AC3E}">
        <p14:creationId xmlns:p14="http://schemas.microsoft.com/office/powerpoint/2010/main" val="19451489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491" indent="-321169">
              <a:buFont typeface="Toyota Text" pitchFamily="34" charset="0"/>
              <a:buChar char="—"/>
              <a:defRPr/>
            </a:lvl2pPr>
            <a:lvl3pPr marL="1184553" indent="-321169">
              <a:buFont typeface="Toyota Text" pitchFamily="34" charset="0"/>
              <a:buChar char="—"/>
              <a:defRPr/>
            </a:lvl3pPr>
            <a:lvl4pPr marL="1496276" indent="-309834">
              <a:buFont typeface="Toyota Text" pitchFamily="34" charset="0"/>
              <a:buChar char="—"/>
              <a:defRPr/>
            </a:lvl4pPr>
            <a:lvl5pPr marL="1819338" indent="-321169">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1335570341"/>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 Title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9" name="Subtitle 4"/>
          <p:cNvSpPr txBox="1">
            <a:spLocks noGrp="1"/>
          </p:cNvSpPr>
          <p:nvPr>
            <p:ph type="subTitle" idx="4294967295"/>
          </p:nvPr>
        </p:nvSpPr>
        <p:spPr bwMode="auto">
          <a:xfrm>
            <a:off x="301625" y="5176573"/>
            <a:ext cx="10043583" cy="168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fontAlgn="base">
              <a:spcBef>
                <a:spcPct val="0"/>
              </a:spcBef>
              <a:spcAft>
                <a:spcPct val="0"/>
              </a:spcAft>
              <a:buFont typeface="Toyota Display" charset="0"/>
              <a:buNone/>
              <a:defRPr sz="2000" b="0" i="0">
                <a:solidFill>
                  <a:srgbClr val="FFFFFF"/>
                </a:solidFill>
                <a:latin typeface="+mj-lt"/>
                <a:ea typeface="+mn-ea"/>
                <a:cs typeface="+mn-cs"/>
              </a:defRPr>
            </a:lvl1pPr>
            <a:lvl2pPr marL="603130" indent="-224851" algn="l" rtl="0" fontAlgn="base">
              <a:lnSpc>
                <a:spcPct val="109000"/>
              </a:lnSpc>
              <a:spcBef>
                <a:spcPct val="0"/>
              </a:spcBef>
              <a:spcAft>
                <a:spcPct val="0"/>
              </a:spcAft>
              <a:buFont typeface="Toyota Text" charset="0"/>
              <a:buChar char="—"/>
              <a:defRPr>
                <a:solidFill>
                  <a:srgbClr val="000000"/>
                </a:solidFill>
                <a:latin typeface="+mn-lt"/>
                <a:ea typeface="+mn-ea"/>
              </a:defRPr>
            </a:lvl2pPr>
            <a:lvl3pPr marL="82930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3pPr>
            <a:lvl4pPr marL="1047540" indent="-216915" algn="l" rtl="0" fontAlgn="base">
              <a:lnSpc>
                <a:spcPct val="109000"/>
              </a:lnSpc>
              <a:spcBef>
                <a:spcPct val="0"/>
              </a:spcBef>
              <a:spcAft>
                <a:spcPct val="0"/>
              </a:spcAft>
              <a:buFont typeface="Toyota Display" charset="0"/>
              <a:buChar char="—"/>
              <a:defRPr>
                <a:solidFill>
                  <a:srgbClr val="000000"/>
                </a:solidFill>
                <a:latin typeface="+mn-lt"/>
                <a:ea typeface="+mn-ea"/>
              </a:defRPr>
            </a:lvl4pPr>
            <a:lvl5pPr marL="1273714" indent="-224851" algn="l" rtl="0" fontAlgn="base">
              <a:lnSpc>
                <a:spcPct val="109000"/>
              </a:lnSpc>
              <a:spcBef>
                <a:spcPct val="0"/>
              </a:spcBef>
              <a:spcAft>
                <a:spcPct val="0"/>
              </a:spcAft>
              <a:buFont typeface="Toyota Display" charset="0"/>
              <a:buChar char="—"/>
              <a:defRPr>
                <a:solidFill>
                  <a:srgbClr val="000000"/>
                </a:solidFill>
                <a:latin typeface="+mn-lt"/>
                <a:ea typeface="+mn-ea"/>
              </a:defRPr>
            </a:lvl5pPr>
            <a:lvl6pPr marL="1654638" indent="-2248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03556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2416485" indent="-2248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2797409" indent="-224851"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r>
              <a:rPr lang="en-US" noProof="0" smtClean="0">
                <a:latin typeface="Toyota Text Regular" charset="0"/>
                <a:ea typeface="ＭＳ Ｐゴシック" charset="0"/>
              </a:rPr>
              <a:t>Click to edit Master subtitle style</a:t>
            </a:r>
            <a:endParaRPr lang="en-GB" noProof="0">
              <a:latin typeface="Toyota Text Regular" charset="0"/>
              <a:ea typeface="ＭＳ Ｐゴシック" charset="0"/>
              <a:cs typeface="Toyota Text Regular" charset="0"/>
            </a:endParaRPr>
          </a:p>
        </p:txBody>
      </p:sp>
      <p:sp>
        <p:nvSpPr>
          <p:cNvPr id="11" name="Title 4"/>
          <p:cNvSpPr>
            <a:spLocks noGrp="1"/>
          </p:cNvSpPr>
          <p:nvPr>
            <p:ph type="title" idx="4294967295"/>
          </p:nvPr>
        </p:nvSpPr>
        <p:spPr>
          <a:xfrm>
            <a:off x="301625" y="2168261"/>
            <a:ext cx="10043583" cy="1781260"/>
          </a:xfrm>
        </p:spPr>
        <p:txBody>
          <a:bodyPr/>
          <a:lstStyle/>
          <a:p>
            <a:r>
              <a:rPr lang="en-US" sz="5700" noProof="0" smtClean="0">
                <a:solidFill>
                  <a:schemeClr val="bg1"/>
                </a:solidFill>
                <a:latin typeface="Toyota Display" charset="0"/>
                <a:ea typeface="ＭＳ Ｐゴシック" charset="0"/>
              </a:rPr>
              <a:t>Click to edit Master title style</a:t>
            </a:r>
            <a:endParaRPr lang="en-GB" noProof="0">
              <a:solidFill>
                <a:schemeClr val="bg1"/>
              </a:solidFill>
            </a:endParaRPr>
          </a:p>
        </p:txBody>
      </p:sp>
    </p:spTree>
    <p:extLst>
      <p:ext uri="{BB962C8B-B14F-4D97-AF65-F5344CB8AC3E}">
        <p14:creationId xmlns:p14="http://schemas.microsoft.com/office/powerpoint/2010/main" val="1900889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 Headline, subheadline, text">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83062" y="6283701"/>
            <a:ext cx="1953608" cy="34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5174" y="357679"/>
            <a:ext cx="11565633" cy="1387049"/>
          </a:xfrm>
        </p:spPr>
        <p:txBody>
          <a:bodyPr/>
          <a:lstStyle>
            <a:lvl1pPr>
              <a:defRPr sz="46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319115" y="1765777"/>
            <a:ext cx="11565435" cy="2085611"/>
          </a:xfrm>
        </p:spPr>
        <p:txBody>
          <a:bodyPr/>
          <a:lstStyle>
            <a:lvl1pPr>
              <a:lnSpc>
                <a:spcPct val="100000"/>
              </a:lnSpc>
              <a:defRPr/>
            </a:lvl1pPr>
            <a:lvl2pPr marL="802717" indent="-389633">
              <a:lnSpc>
                <a:spcPct val="100000"/>
              </a:lnSpc>
              <a:buSzPct val="80000"/>
              <a:buFont typeface="Wingdings" pitchFamily="2" charset="2"/>
              <a:buChar char="n"/>
              <a:defRPr/>
            </a:lvl2pPr>
            <a:lvl3pPr marL="1223015" indent="-413083">
              <a:lnSpc>
                <a:spcPct val="100000"/>
              </a:lnSpc>
              <a:buSzPct val="80000"/>
              <a:buFont typeface="Wingdings" pitchFamily="2" charset="2"/>
              <a:buChar char="n"/>
              <a:defRPr/>
            </a:lvl3pPr>
            <a:lvl4pPr marL="1630686" indent="-411279">
              <a:lnSpc>
                <a:spcPct val="100000"/>
              </a:lnSpc>
              <a:buSzPct val="80000"/>
              <a:buFont typeface="Wingdings" pitchFamily="2" charset="2"/>
              <a:buChar char="n"/>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quarter" idx="11"/>
          </p:nvPr>
        </p:nvSpPr>
        <p:spPr>
          <a:xfrm>
            <a:off x="318728" y="849157"/>
            <a:ext cx="11576638" cy="807713"/>
          </a:xfrm>
        </p:spPr>
        <p:txBody>
          <a:bodyPr tIns="20453" bIns="20453"/>
          <a:lstStyle>
            <a:lvl1pPr marL="0" indent="0">
              <a:buNone/>
              <a:defRPr sz="3800" baseline="0"/>
            </a:lvl1pPr>
          </a:lstStyle>
          <a:p>
            <a:pPr lvl="0"/>
            <a:r>
              <a:rPr lang="en-US" smtClean="0"/>
              <a:t>Click to edit Master text styles</a:t>
            </a:r>
          </a:p>
        </p:txBody>
      </p:sp>
    </p:spTree>
    <p:extLst>
      <p:ext uri="{BB962C8B-B14F-4D97-AF65-F5344CB8AC3E}">
        <p14:creationId xmlns:p14="http://schemas.microsoft.com/office/powerpoint/2010/main" val="140266012"/>
      </p:ext>
    </p:extLst>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pic>
        <p:nvPicPr>
          <p:cNvPr id="10"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98"/>
            <a:ext cx="12192000" cy="6866875"/>
          </a:xfrm>
          <a:prstGeom prst="rect">
            <a:avLst/>
          </a:prstGeom>
        </p:spPr>
      </p:pic>
      <p:sp>
        <p:nvSpPr>
          <p:cNvPr id="15" name="Rectangle 2"/>
          <p:cNvSpPr>
            <a:spLocks noGrp="1" noChangeArrowheads="1"/>
          </p:cNvSpPr>
          <p:nvPr>
            <p:ph type="title"/>
          </p:nvPr>
        </p:nvSpPr>
        <p:spPr bwMode="auto">
          <a:xfrm>
            <a:off x="320146" y="1671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noProof="0" dirty="0" smtClean="0"/>
              <a:t>Click to edit Master title style</a:t>
            </a:r>
            <a:endParaRPr lang="en-GB" noProof="0" dirty="0"/>
          </a:p>
        </p:txBody>
      </p:sp>
      <p:sp>
        <p:nvSpPr>
          <p:cNvPr id="16" name="Rectangle 3"/>
          <p:cNvSpPr>
            <a:spLocks noGrp="1" noChangeArrowheads="1"/>
          </p:cNvSpPr>
          <p:nvPr>
            <p:ph idx="1"/>
          </p:nvPr>
        </p:nvSpPr>
        <p:spPr bwMode="auto">
          <a:xfrm>
            <a:off x="322534" y="2420938"/>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buFont typeface="Toyota Text" pitchFamily="34" charset="0"/>
              <a:buChar char="—"/>
            </a:pPr>
            <a:r>
              <a:rPr lang="en-US" noProof="0" smtClean="0"/>
              <a:t>Click to edit Master text styles</a:t>
            </a:r>
          </a:p>
          <a:p>
            <a:pPr lvl="1">
              <a:buFont typeface="Toyota Text" pitchFamily="34" charset="0"/>
              <a:buChar char="—"/>
            </a:pPr>
            <a:r>
              <a:rPr lang="en-US" noProof="0" smtClean="0"/>
              <a:t>Second level</a:t>
            </a:r>
          </a:p>
          <a:p>
            <a:pPr lvl="2">
              <a:buFont typeface="Toyota Text" pitchFamily="34" charset="0"/>
              <a:buChar char="—"/>
            </a:pPr>
            <a:r>
              <a:rPr lang="en-US" noProof="0" smtClean="0"/>
              <a:t>Third level</a:t>
            </a:r>
          </a:p>
          <a:p>
            <a:pPr lvl="3">
              <a:buFont typeface="Toyota Text" pitchFamily="34" charset="0"/>
              <a:buChar char="—"/>
            </a:pPr>
            <a:r>
              <a:rPr lang="en-US" noProof="0" smtClean="0"/>
              <a:t>Fourth level</a:t>
            </a:r>
          </a:p>
          <a:p>
            <a:pPr lvl="4">
              <a:buFont typeface="Toyota Text" pitchFamily="34" charset="0"/>
              <a:buChar char="—"/>
            </a:pPr>
            <a:r>
              <a:rPr lang="en-US" noProof="0" smtClean="0"/>
              <a:t>Fifth level</a:t>
            </a:r>
            <a:endParaRPr lang="en-GB" noProof="0"/>
          </a:p>
        </p:txBody>
      </p:sp>
    </p:spTree>
    <p:extLst>
      <p:ext uri="{BB962C8B-B14F-4D97-AF65-F5344CB8AC3E}">
        <p14:creationId xmlns:p14="http://schemas.microsoft.com/office/powerpoint/2010/main" val="6540308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4. End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8" name="Title 1"/>
          <p:cNvSpPr>
            <a:spLocks noGrp="1"/>
          </p:cNvSpPr>
          <p:nvPr>
            <p:ph type="title" hasCustomPrompt="1"/>
          </p:nvPr>
        </p:nvSpPr>
        <p:spPr>
          <a:xfrm>
            <a:off x="301625" y="1394355"/>
            <a:ext cx="9956800" cy="1357312"/>
          </a:xfrm>
        </p:spPr>
        <p:txBody>
          <a:bodyPr/>
          <a:lstStyle>
            <a:lvl1pPr>
              <a:defRPr>
                <a:solidFill>
                  <a:schemeClr val="bg1"/>
                </a:solidFill>
              </a:defRPr>
            </a:lvl1pPr>
          </a:lstStyle>
          <a:p>
            <a:pPr eaLnBrk="1" hangingPunct="1"/>
            <a:r>
              <a:rPr lang="en-GB" sz="5700" noProof="0" smtClean="0">
                <a:latin typeface="Toyota Display" charset="0"/>
                <a:ea typeface="ＭＳ Ｐゴシック" charset="0"/>
                <a:cs typeface="ＭＳ Ｐゴシック" charset="0"/>
              </a:rPr>
              <a:t>Thank you</a:t>
            </a:r>
            <a:endParaRPr lang="en-GB" sz="5700" noProof="0">
              <a:latin typeface="Toyota Display" charset="0"/>
              <a:ea typeface="ＭＳ Ｐゴシック" charset="0"/>
              <a:cs typeface="ＭＳ Ｐゴシック" charset="0"/>
            </a:endParaRPr>
          </a:p>
        </p:txBody>
      </p:sp>
    </p:spTree>
    <p:extLst>
      <p:ext uri="{BB962C8B-B14F-4D97-AF65-F5344CB8AC3E}">
        <p14:creationId xmlns:p14="http://schemas.microsoft.com/office/powerpoint/2010/main" val="8775732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414202" y="471714"/>
            <a:ext cx="10285548" cy="1394633"/>
          </a:xfrm>
        </p:spPr>
        <p:txBody>
          <a:bodyPr/>
          <a:lstStyle/>
          <a:p>
            <a:r>
              <a:rPr lang="en-US" smtClean="0"/>
              <a:t>Click to edit Master title style</a:t>
            </a:r>
            <a:endParaRPr lang="en-GB"/>
          </a:p>
        </p:txBody>
      </p:sp>
    </p:spTree>
    <p:extLst>
      <p:ext uri="{BB962C8B-B14F-4D97-AF65-F5344CB8AC3E}">
        <p14:creationId xmlns:p14="http://schemas.microsoft.com/office/powerpoint/2010/main" val="366693422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80503326"/>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070707631"/>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591014148"/>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90969132"/>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048537483"/>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904233459"/>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62431248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esentation 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373308648"/>
      </p:ext>
    </p:extLst>
  </p:cSld>
  <p:clrMapOvr>
    <a:masterClrMapping/>
  </p:clrMapOvr>
  <p:transition>
    <p:fade/>
  </p:transition>
  <p:timing>
    <p:tnLst>
      <p:par>
        <p:cTn id="1" dur="indefinite" restart="never" nodeType="tmRoot"/>
      </p:par>
    </p:tnLst>
  </p:timing>
  <p:hf hdr="0" ftr="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11" name="Title 1"/>
          <p:cNvSpPr>
            <a:spLocks noGrp="1"/>
          </p:cNvSpPr>
          <p:nvPr>
            <p:ph type="title"/>
          </p:nvPr>
        </p:nvSpPr>
        <p:spPr>
          <a:xfrm>
            <a:off x="464670" y="501744"/>
            <a:ext cx="10011924" cy="1170783"/>
          </a:xfrm>
        </p:spPr>
        <p:txBody>
          <a:bodyPr/>
          <a:lstStyle/>
          <a:p>
            <a:r>
              <a:rPr lang="en-US" dirty="0" smtClean="0"/>
              <a:t>Click to edit Master title</a:t>
            </a:r>
            <a:endParaRPr lang="en-GB" dirty="0"/>
          </a:p>
        </p:txBody>
      </p:sp>
      <p:sp>
        <p:nvSpPr>
          <p:cNvPr id="12" name="Content Placeholder 2"/>
          <p:cNvSpPr>
            <a:spLocks noGrp="1"/>
          </p:cNvSpPr>
          <p:nvPr>
            <p:ph idx="1"/>
          </p:nvPr>
        </p:nvSpPr>
        <p:spPr>
          <a:xfrm>
            <a:off x="464670" y="1869128"/>
            <a:ext cx="10011924" cy="41031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3003012"/>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099634615"/>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11648"/>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60" y="0"/>
            <a:ext cx="121953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6358" y="2417736"/>
            <a:ext cx="10152721" cy="1011264"/>
          </a:xfrm>
        </p:spPr>
        <p:txBody>
          <a:bodyPr/>
          <a:lstStyle>
            <a:lvl1pPr algn="l">
              <a:defRPr>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386357" y="3569348"/>
            <a:ext cx="10152721" cy="706025"/>
          </a:xfrm>
        </p:spPr>
        <p:txBody>
          <a:bodyPr tIns="0" bIns="0">
            <a:normAutofit/>
          </a:bodyPr>
          <a:lstStyle>
            <a:lvl1pPr marL="0" indent="0" algn="l">
              <a:buNone/>
              <a:defRPr sz="3000">
                <a:solidFill>
                  <a:srgbClr val="FFFFFF"/>
                </a:solidFill>
                <a:latin typeface="Toyota Display"/>
                <a:cs typeface="Toyota Display"/>
              </a:defRPr>
            </a:lvl1pPr>
            <a:lvl2pPr marL="483566" indent="0" algn="ctr">
              <a:buNone/>
              <a:defRPr>
                <a:solidFill>
                  <a:schemeClr val="tx1">
                    <a:tint val="75000"/>
                  </a:schemeClr>
                </a:solidFill>
              </a:defRPr>
            </a:lvl2pPr>
            <a:lvl3pPr marL="967136" indent="0" algn="ctr">
              <a:buNone/>
              <a:defRPr>
                <a:solidFill>
                  <a:schemeClr val="tx1">
                    <a:tint val="75000"/>
                  </a:schemeClr>
                </a:solidFill>
              </a:defRPr>
            </a:lvl3pPr>
            <a:lvl4pPr marL="1450704" indent="0" algn="ctr">
              <a:buNone/>
              <a:defRPr>
                <a:solidFill>
                  <a:schemeClr val="tx1">
                    <a:tint val="75000"/>
                  </a:schemeClr>
                </a:solidFill>
              </a:defRPr>
            </a:lvl4pPr>
            <a:lvl5pPr marL="1934273" indent="0" algn="ctr">
              <a:buNone/>
              <a:defRPr>
                <a:solidFill>
                  <a:schemeClr val="tx1">
                    <a:tint val="75000"/>
                  </a:schemeClr>
                </a:solidFill>
              </a:defRPr>
            </a:lvl5pPr>
            <a:lvl6pPr marL="2417840" indent="0" algn="ctr">
              <a:buNone/>
              <a:defRPr>
                <a:solidFill>
                  <a:schemeClr val="tx1">
                    <a:tint val="75000"/>
                  </a:schemeClr>
                </a:solidFill>
              </a:defRPr>
            </a:lvl6pPr>
            <a:lvl7pPr marL="2901409" indent="0" algn="ctr">
              <a:buNone/>
              <a:defRPr>
                <a:solidFill>
                  <a:schemeClr val="tx1">
                    <a:tint val="75000"/>
                  </a:schemeClr>
                </a:solidFill>
              </a:defRPr>
            </a:lvl7pPr>
            <a:lvl8pPr marL="3384978" indent="0" algn="ctr">
              <a:buNone/>
              <a:defRPr>
                <a:solidFill>
                  <a:schemeClr val="tx1">
                    <a:tint val="75000"/>
                  </a:schemeClr>
                </a:solidFill>
              </a:defRPr>
            </a:lvl8pPr>
            <a:lvl9pPr marL="3868544"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4748344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9982" y="323686"/>
            <a:ext cx="10026551" cy="959254"/>
          </a:xfrm>
        </p:spPr>
        <p:txBody>
          <a:bodyPr>
            <a:normAutofit/>
          </a:bodyPr>
          <a:lstStyle>
            <a:lvl1pPr>
              <a:lnSpc>
                <a:spcPct val="90000"/>
              </a:lnSpc>
              <a:defRPr sz="3400"/>
            </a:lvl1pPr>
          </a:lstStyle>
          <a:p>
            <a:r>
              <a:rPr lang="en-GB" smtClean="0"/>
              <a:t>Click to edit Master title style</a:t>
            </a:r>
            <a:endParaRPr lang="en-US" dirty="0"/>
          </a:p>
        </p:txBody>
      </p:sp>
    </p:spTree>
    <p:extLst>
      <p:ext uri="{BB962C8B-B14F-4D97-AF65-F5344CB8AC3E}">
        <p14:creationId xmlns:p14="http://schemas.microsoft.com/office/powerpoint/2010/main" val="1309307382"/>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2. Content slide b">
    <p:bg>
      <p:bgPr>
        <a:solidFill>
          <a:srgbClr val="FFFFFF"/>
        </a:solidFill>
        <a:effectLst/>
      </p:bgPr>
    </p:bg>
    <p:spTree>
      <p:nvGrpSpPr>
        <p:cNvPr id="1" name=""/>
        <p:cNvGrpSpPr/>
        <p:nvPr/>
      </p:nvGrpSpPr>
      <p:grpSpPr>
        <a:xfrm>
          <a:off x="0" y="0"/>
          <a:ext cx="0" cy="0"/>
          <a:chOff x="0" y="0"/>
          <a:chExt cx="0" cy="0"/>
        </a:xfrm>
      </p:grpSpPr>
      <p:pic>
        <p:nvPicPr>
          <p:cNvPr id="3"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title"/>
          </p:nvPr>
        </p:nvSpPr>
        <p:spPr bwMode="auto">
          <a:xfrm>
            <a:off x="320146" y="3703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n-US" noProof="0" smtClean="0"/>
              <a:t>Click to edit Master title style</a:t>
            </a:r>
            <a:endParaRPr lang="en-GB" noProof="0"/>
          </a:p>
        </p:txBody>
      </p:sp>
      <p:sp>
        <p:nvSpPr>
          <p:cNvPr id="4" name="Rectangle 4"/>
          <p:cNvSpPr>
            <a:spLocks noGrp="1" noChangeArrowheads="1"/>
          </p:cNvSpPr>
          <p:nvPr>
            <p:ph type="dt" sz="half" idx="10"/>
          </p:nvPr>
        </p:nvSpPr>
        <p:spPr>
          <a:xfrm>
            <a:off x="702469" y="6559024"/>
            <a:ext cx="1263385" cy="298979"/>
          </a:xfrm>
          <a:prstGeom prst="rect">
            <a:avLst/>
          </a:prstGeom>
        </p:spPr>
        <p:txBody>
          <a:bodyPr lIns="91428" tIns="45715" rIns="91428" bIns="45715"/>
          <a:lstStyle>
            <a:lvl1pPr>
              <a:defRPr smtClean="0"/>
            </a:lvl1pPr>
          </a:lstStyle>
          <a:p>
            <a:pPr>
              <a:defRPr/>
            </a:pPr>
            <a:fld id="{34AF50EA-7569-4284-83DA-31E02861E2AC}" type="datetime1">
              <a:rPr lang="en-GB" altLang="en-US">
                <a:solidFill>
                  <a:srgbClr val="000000"/>
                </a:solidFill>
              </a:rPr>
              <a:pPr>
                <a:defRPr/>
              </a:pPr>
              <a:t>08/12/2017</a:t>
            </a:fld>
            <a:endParaRPr lang="en-GB" altLang="en-US">
              <a:solidFill>
                <a:srgbClr val="000000"/>
              </a:solidFill>
            </a:endParaRPr>
          </a:p>
        </p:txBody>
      </p:sp>
      <p:sp>
        <p:nvSpPr>
          <p:cNvPr id="5" name="Rectangle 6"/>
          <p:cNvSpPr>
            <a:spLocks noGrp="1" noChangeArrowheads="1"/>
          </p:cNvSpPr>
          <p:nvPr>
            <p:ph type="sldNum" sz="quarter" idx="11"/>
          </p:nvPr>
        </p:nvSpPr>
        <p:spPr>
          <a:xfrm>
            <a:off x="320147" y="6559024"/>
            <a:ext cx="370417" cy="298979"/>
          </a:xfrm>
          <a:prstGeom prst="rect">
            <a:avLst/>
          </a:prstGeom>
        </p:spPr>
        <p:txBody>
          <a:bodyPr lIns="91428" tIns="45715" rIns="91428" bIns="45715"/>
          <a:lstStyle>
            <a:lvl1pPr>
              <a:defRPr smtClean="0"/>
            </a:lvl1pPr>
          </a:lstStyle>
          <a:p>
            <a:pPr>
              <a:defRPr/>
            </a:pPr>
            <a:fld id="{79917F5C-DA9A-479F-8CB7-307DB0438C48}" type="slidenum">
              <a:rPr lang="en-GB" altLang="ja-JP">
                <a:solidFill>
                  <a:srgbClr val="000000"/>
                </a:solidFill>
              </a:rPr>
              <a:pPr>
                <a:defRPr/>
              </a:pPr>
              <a:t>‹#›</a:t>
            </a:fld>
            <a:endParaRPr lang="en-GB" altLang="ja-JP">
              <a:solidFill>
                <a:srgbClr val="000000"/>
              </a:solidFill>
            </a:endParaRPr>
          </a:p>
        </p:txBody>
      </p:sp>
    </p:spTree>
    <p:extLst>
      <p:ext uri="{BB962C8B-B14F-4D97-AF65-F5344CB8AC3E}">
        <p14:creationId xmlns:p14="http://schemas.microsoft.com/office/powerpoint/2010/main" val="7002486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pic>
        <p:nvPicPr>
          <p:cNvPr id="4" name="Picture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userDrawn="1"/>
        </p:nvSpPr>
        <p:spPr bwMode="auto">
          <a:xfrm>
            <a:off x="13176500" y="1143562"/>
            <a:ext cx="219786" cy="37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786" tIns="54394" rIns="108786" bIns="54394">
            <a:spAutoFit/>
          </a:bodyPr>
          <a:lstStyle>
            <a:lvl1pPr eaLnBrk="0" hangingPunct="0">
              <a:defRPr sz="3100" b="1">
                <a:solidFill>
                  <a:schemeClr val="tx1"/>
                </a:solidFill>
                <a:latin typeface="Toyota Text" charset="0"/>
                <a:ea typeface="ＭＳ Ｐゴシック" charset="0"/>
                <a:cs typeface="Arial" charset="0"/>
              </a:defRPr>
            </a:lvl1pPr>
            <a:lvl2pPr marL="742950" indent="-285750" eaLnBrk="0" hangingPunct="0">
              <a:defRPr sz="3100" b="1">
                <a:solidFill>
                  <a:schemeClr val="tx1"/>
                </a:solidFill>
                <a:latin typeface="Toyota Text" charset="0"/>
                <a:ea typeface="Arial" charset="0"/>
                <a:cs typeface="Arial" charset="0"/>
              </a:defRPr>
            </a:lvl2pPr>
            <a:lvl3pPr marL="1143000" indent="-228600" eaLnBrk="0" hangingPunct="0">
              <a:defRPr sz="3100" b="1">
                <a:solidFill>
                  <a:schemeClr val="tx1"/>
                </a:solidFill>
                <a:latin typeface="Toyota Text" charset="0"/>
                <a:ea typeface="Arial" charset="0"/>
                <a:cs typeface="Arial" charset="0"/>
              </a:defRPr>
            </a:lvl3pPr>
            <a:lvl4pPr marL="1600200" indent="-228600" eaLnBrk="0" hangingPunct="0">
              <a:defRPr sz="3100" b="1">
                <a:solidFill>
                  <a:schemeClr val="tx1"/>
                </a:solidFill>
                <a:latin typeface="Toyota Text" charset="0"/>
                <a:ea typeface="Arial" charset="0"/>
                <a:cs typeface="Arial" charset="0"/>
              </a:defRPr>
            </a:lvl4pPr>
            <a:lvl5pPr marL="2057400" indent="-228600" eaLnBrk="0" hangingPunct="0">
              <a:defRPr sz="3100" b="1">
                <a:solidFill>
                  <a:schemeClr val="tx1"/>
                </a:solidFill>
                <a:latin typeface="Toyota Text" charset="0"/>
                <a:ea typeface="Arial" charset="0"/>
                <a:cs typeface="Arial" charset="0"/>
              </a:defRPr>
            </a:lvl5pPr>
            <a:lvl6pPr marL="2514600" indent="-228600" eaLnBrk="0" fontAlgn="base" hangingPunct="0">
              <a:spcBef>
                <a:spcPct val="0"/>
              </a:spcBef>
              <a:spcAft>
                <a:spcPct val="0"/>
              </a:spcAft>
              <a:defRPr sz="3100" b="1">
                <a:solidFill>
                  <a:schemeClr val="tx1"/>
                </a:solidFill>
                <a:latin typeface="Toyota Text" charset="0"/>
                <a:ea typeface="Arial" charset="0"/>
                <a:cs typeface="Arial" charset="0"/>
              </a:defRPr>
            </a:lvl6pPr>
            <a:lvl7pPr marL="2971800" indent="-228600" eaLnBrk="0" fontAlgn="base" hangingPunct="0">
              <a:spcBef>
                <a:spcPct val="0"/>
              </a:spcBef>
              <a:spcAft>
                <a:spcPct val="0"/>
              </a:spcAft>
              <a:defRPr sz="3100" b="1">
                <a:solidFill>
                  <a:schemeClr val="tx1"/>
                </a:solidFill>
                <a:latin typeface="Toyota Text" charset="0"/>
                <a:ea typeface="Arial" charset="0"/>
                <a:cs typeface="Arial" charset="0"/>
              </a:defRPr>
            </a:lvl7pPr>
            <a:lvl8pPr marL="3429000" indent="-228600" eaLnBrk="0" fontAlgn="base" hangingPunct="0">
              <a:spcBef>
                <a:spcPct val="0"/>
              </a:spcBef>
              <a:spcAft>
                <a:spcPct val="0"/>
              </a:spcAft>
              <a:defRPr sz="3100" b="1">
                <a:solidFill>
                  <a:schemeClr val="tx1"/>
                </a:solidFill>
                <a:latin typeface="Toyota Text" charset="0"/>
                <a:ea typeface="Arial" charset="0"/>
                <a:cs typeface="Arial" charset="0"/>
              </a:defRPr>
            </a:lvl8pPr>
            <a:lvl9pPr marL="3886200" indent="-228600" eaLnBrk="0" fontAlgn="base" hangingPunct="0">
              <a:spcBef>
                <a:spcPct val="0"/>
              </a:spcBef>
              <a:spcAft>
                <a:spcPct val="0"/>
              </a:spcAft>
              <a:defRPr sz="3100" b="1">
                <a:solidFill>
                  <a:schemeClr val="tx1"/>
                </a:solidFill>
                <a:latin typeface="Toyota Text" charset="0"/>
                <a:ea typeface="Arial" charset="0"/>
                <a:cs typeface="Arial" charset="0"/>
              </a:defRPr>
            </a:lvl9pPr>
          </a:lstStyle>
          <a:p>
            <a:pPr algn="ctr" defTabSz="967136" eaLnBrk="1" hangingPunct="1">
              <a:defRPr/>
            </a:pPr>
            <a:endParaRPr lang="fr-FR" sz="1700" b="0" smtClean="0">
              <a:solidFill>
                <a:srgbClr val="000000"/>
              </a:solidFill>
              <a:cs typeface="ＭＳ Ｐゴシック" charset="0"/>
            </a:endParaRPr>
          </a:p>
        </p:txBody>
      </p:sp>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301628" y="2406386"/>
            <a:ext cx="10043583" cy="2142066"/>
          </a:xfrm>
        </p:spPr>
        <p:txBody>
          <a:bodyPr/>
          <a:lstStyle>
            <a:lvl1pPr marL="0" indent="0">
              <a:buFont typeface="Toyota Display" charset="0"/>
              <a:buNone/>
              <a:defRPr b="0" i="0">
                <a:solidFill>
                  <a:srgbClr val="FFFFFF"/>
                </a:solidFill>
                <a:latin typeface="+mj-lt"/>
              </a:defRPr>
            </a:lvl1pPr>
          </a:lstStyle>
          <a:p>
            <a:pPr lvl="0"/>
            <a:r>
              <a:rPr lang="en-US" noProof="0" dirty="0" smtClean="0"/>
              <a:t>Click to edit Master subtitle style</a:t>
            </a:r>
          </a:p>
        </p:txBody>
      </p:sp>
      <p:sp>
        <p:nvSpPr>
          <p:cNvPr id="11" name="Rectangle 2"/>
          <p:cNvSpPr>
            <a:spLocks noGrp="1" noChangeArrowheads="1"/>
          </p:cNvSpPr>
          <p:nvPr>
            <p:ph type="title"/>
          </p:nvPr>
        </p:nvSpPr>
        <p:spPr bwMode="auto">
          <a:xfrm>
            <a:off x="301628" y="359834"/>
            <a:ext cx="10043583" cy="1374458"/>
          </a:xfrm>
          <a:prstGeom prst="rect">
            <a:avLst/>
          </a:prstGeom>
          <a:noFill/>
          <a:ln>
            <a:noFill/>
          </a:ln>
          <a:effectLst/>
          <a:extLst/>
        </p:spPr>
        <p:txBody>
          <a:bodyPr/>
          <a:lstStyle>
            <a:lvl1pPr>
              <a:defRPr>
                <a:solidFill>
                  <a:srgbClr val="FFFFFF"/>
                </a:solidFill>
              </a:defRPr>
            </a:lvl1pPr>
          </a:lstStyle>
          <a:p>
            <a:pPr lvl="0"/>
            <a:r>
              <a:rPr lang="en-US" dirty="0"/>
              <a:t>Click to edit Master </a:t>
            </a:r>
            <a:r>
              <a:rPr lang="en-US" dirty="0" smtClean="0"/>
              <a:t>title</a:t>
            </a:r>
            <a:endParaRPr lang="en-US" dirty="0"/>
          </a:p>
        </p:txBody>
      </p:sp>
      <p:sp>
        <p:nvSpPr>
          <p:cNvPr id="7" name="Date Placeholder 6"/>
          <p:cNvSpPr>
            <a:spLocks noGrp="1" noChangeArrowheads="1"/>
          </p:cNvSpPr>
          <p:nvPr>
            <p:ph type="dt" sz="half" idx="10"/>
          </p:nvPr>
        </p:nvSpPr>
        <p:spPr>
          <a:xfrm>
            <a:off x="609771" y="7017529"/>
            <a:ext cx="2843904" cy="476903"/>
          </a:xfrm>
          <a:prstGeom prst="rect">
            <a:avLst/>
          </a:prstGeom>
        </p:spPr>
        <p:txBody>
          <a:bodyPr vert="horz" wrap="square" lIns="72009" tIns="36005" rIns="72009" bIns="36005" numCol="1" anchor="t" anchorCtr="0" compatLnSpc="1">
            <a:prstTxWarp prst="textNoShape">
              <a:avLst/>
            </a:prstTxWarp>
          </a:bodyPr>
          <a:lstStyle>
            <a:lvl1pPr defTabSz="967136">
              <a:defRPr sz="2500" b="1">
                <a:solidFill>
                  <a:srgbClr val="000000"/>
                </a:solidFill>
                <a:latin typeface="Toyota Text" charset="0"/>
                <a:cs typeface="ＭＳ Ｐゴシック" charset="0"/>
              </a:defRPr>
            </a:lvl1pPr>
          </a:lstStyle>
          <a:p>
            <a:pPr>
              <a:defRPr/>
            </a:pPr>
            <a:fld id="{3D79FB9C-40DD-4365-81CA-F55E7CD1847E}" type="datetime1">
              <a:rPr lang="en-US"/>
              <a:pPr>
                <a:defRPr/>
              </a:pPr>
              <a:t>12/8/2017</a:t>
            </a:fld>
            <a:endParaRPr lang="en-US"/>
          </a:p>
        </p:txBody>
      </p:sp>
      <p:sp>
        <p:nvSpPr>
          <p:cNvPr id="8" name="Footer Placeholder 7"/>
          <p:cNvSpPr>
            <a:spLocks noGrp="1" noChangeArrowheads="1"/>
          </p:cNvSpPr>
          <p:nvPr>
            <p:ph type="ftr" sz="quarter" idx="11"/>
          </p:nvPr>
        </p:nvSpPr>
        <p:spPr>
          <a:xfrm>
            <a:off x="4165911" y="7017529"/>
            <a:ext cx="3860184" cy="476903"/>
          </a:xfrm>
          <a:prstGeom prst="rect">
            <a:avLst/>
          </a:prstGeom>
        </p:spPr>
        <p:txBody>
          <a:bodyPr vert="horz" wrap="square" lIns="72009" tIns="36005" rIns="72009" bIns="36005" numCol="1" anchor="t" anchorCtr="0" compatLnSpc="1">
            <a:prstTxWarp prst="textNoShape">
              <a:avLst/>
            </a:prstTxWarp>
          </a:bodyPr>
          <a:lstStyle>
            <a:lvl1pPr defTabSz="967136">
              <a:defRPr sz="2500" b="1">
                <a:solidFill>
                  <a:srgbClr val="000000"/>
                </a:solidFill>
                <a:latin typeface="Toyota Text" charset="0"/>
                <a:cs typeface="ＭＳ Ｐゴシック" charset="0"/>
              </a:defRPr>
            </a:lvl1pPr>
          </a:lstStyle>
          <a:p>
            <a:pPr>
              <a:defRPr/>
            </a:pPr>
            <a:endParaRPr lang="en-GB"/>
          </a:p>
        </p:txBody>
      </p:sp>
      <p:sp>
        <p:nvSpPr>
          <p:cNvPr id="9" name="Slide Number Placeholder 8"/>
          <p:cNvSpPr>
            <a:spLocks noGrp="1" noChangeArrowheads="1"/>
          </p:cNvSpPr>
          <p:nvPr>
            <p:ph type="sldNum" sz="quarter" idx="12"/>
          </p:nvPr>
        </p:nvSpPr>
        <p:spPr>
          <a:xfrm>
            <a:off x="8738328" y="7017529"/>
            <a:ext cx="2843905" cy="476903"/>
          </a:xfrm>
          <a:prstGeom prst="rect">
            <a:avLst/>
          </a:prstGeom>
        </p:spPr>
        <p:txBody>
          <a:bodyPr vert="horz" wrap="square" lIns="72009" tIns="36005" rIns="72009" bIns="36005" numCol="1" anchor="t" anchorCtr="0" compatLnSpc="1">
            <a:prstTxWarp prst="textNoShape">
              <a:avLst/>
            </a:prstTxWarp>
          </a:bodyPr>
          <a:lstStyle>
            <a:lvl1pPr defTabSz="967136">
              <a:defRPr sz="2500" b="1">
                <a:solidFill>
                  <a:srgbClr val="000000"/>
                </a:solidFill>
                <a:latin typeface="Toyota Text" charset="0"/>
                <a:cs typeface="ＭＳ Ｐゴシック" charset="0"/>
              </a:defRPr>
            </a:lvl1pPr>
          </a:lstStyle>
          <a:p>
            <a:pPr>
              <a:defRPr/>
            </a:pPr>
            <a:fld id="{B60E2C0B-0804-45BF-94D4-9814ED46953B}" type="slidenum">
              <a:rPr lang="en-US"/>
              <a:pPr>
                <a:defRPr/>
              </a:pPr>
              <a:t>‹#›</a:t>
            </a:fld>
            <a:endParaRPr lang="en-US"/>
          </a:p>
        </p:txBody>
      </p:sp>
    </p:spTree>
    <p:extLst>
      <p:ext uri="{BB962C8B-B14F-4D97-AF65-F5344CB8AC3E}">
        <p14:creationId xmlns:p14="http://schemas.microsoft.com/office/powerpoint/2010/main" val="23855141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4. End slide">
    <p:bg>
      <p:bgPr>
        <a:solidFill>
          <a:srgbClr val="FFFFFF"/>
        </a:solidFill>
        <a:effectLst/>
      </p:bgPr>
    </p:bg>
    <p:spTree>
      <p:nvGrpSpPr>
        <p:cNvPr id="1" name=""/>
        <p:cNvGrpSpPr/>
        <p:nvPr/>
      </p:nvGrpSpPr>
      <p:grpSpPr>
        <a:xfrm>
          <a:off x="0" y="0"/>
          <a:ext cx="0" cy="0"/>
          <a:chOff x="0" y="0"/>
          <a:chExt cx="0" cy="0"/>
        </a:xfrm>
      </p:grpSpPr>
      <p:pic>
        <p:nvPicPr>
          <p:cNvPr id="3"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301625" y="1394355"/>
            <a:ext cx="9956800" cy="1357312"/>
          </a:xfrm>
        </p:spPr>
        <p:txBody>
          <a:bodyPr/>
          <a:lstStyle>
            <a:lvl1pPr>
              <a:defRPr>
                <a:solidFill>
                  <a:schemeClr val="bg1"/>
                </a:solidFill>
              </a:defRPr>
            </a:lvl1pPr>
          </a:lstStyle>
          <a:p>
            <a:r>
              <a:rPr lang="ja-JP" altLang="en-US" noProof="0" smtClean="0"/>
              <a:t>マスター タイトルの書式設定</a:t>
            </a:r>
            <a:endParaRPr lang="en-GB" noProof="0"/>
          </a:p>
        </p:txBody>
      </p:sp>
    </p:spTree>
    <p:extLst>
      <p:ext uri="{BB962C8B-B14F-4D97-AF65-F5344CB8AC3E}">
        <p14:creationId xmlns:p14="http://schemas.microsoft.com/office/powerpoint/2010/main" val="15024284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82" y="323686"/>
            <a:ext cx="10026551" cy="959254"/>
          </a:xfrm>
        </p:spPr>
        <p:txBody>
          <a:bodyPr/>
          <a:lstStyle/>
          <a:p>
            <a:r>
              <a:rPr lang="en-GB" smtClean="0"/>
              <a:t>Click to edit Master title style</a:t>
            </a:r>
            <a:endParaRPr lang="en-US" dirty="0"/>
          </a:p>
        </p:txBody>
      </p:sp>
      <p:sp>
        <p:nvSpPr>
          <p:cNvPr id="3" name="Content Placeholder 2"/>
          <p:cNvSpPr>
            <a:spLocks noGrp="1"/>
          </p:cNvSpPr>
          <p:nvPr>
            <p:ph idx="1"/>
          </p:nvPr>
        </p:nvSpPr>
        <p:spPr>
          <a:xfrm>
            <a:off x="386356" y="1600204"/>
            <a:ext cx="10040174" cy="4525963"/>
          </a:xfrm>
        </p:spPr>
        <p:txBody>
          <a:bodyPr/>
          <a:lstStyle>
            <a:lvl1pPr marL="362675" indent="-362675">
              <a:buSzPct val="100000"/>
              <a:buFontTx/>
              <a:buBlip>
                <a:blip r:embed="rId2"/>
              </a:buBlip>
              <a:defRPr>
                <a:latin typeface="Toyota Text"/>
                <a:cs typeface="Toyota Text"/>
              </a:defRPr>
            </a:lvl1pPr>
            <a:lvl2pPr>
              <a:buClr>
                <a:srgbClr val="CF142B"/>
              </a:buClr>
              <a:defRPr>
                <a:latin typeface="Toyota Text"/>
                <a:cs typeface="Toyota Text"/>
              </a:defRPr>
            </a:lvl2pPr>
            <a:lvl3pPr>
              <a:defRPr>
                <a:latin typeface="Toyota Text"/>
                <a:cs typeface="Toyota Text"/>
              </a:defRPr>
            </a:lvl3pPr>
            <a:lvl4pPr>
              <a:defRPr>
                <a:latin typeface="Toyota Text"/>
                <a:cs typeface="Toyota Text"/>
              </a:defRPr>
            </a:lvl4pPr>
            <a:lvl5pPr>
              <a:defRPr>
                <a:latin typeface="Toyota Text"/>
                <a:cs typeface="Toyota Text"/>
              </a:defRPr>
            </a:lvl5p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467374352"/>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561" indent="-321195">
              <a:buFont typeface="Toyota Text" pitchFamily="34" charset="0"/>
              <a:buChar char="—"/>
              <a:defRPr/>
            </a:lvl2pPr>
            <a:lvl3pPr marL="1184648" indent="-321195">
              <a:buFont typeface="Toyota Text" pitchFamily="34" charset="0"/>
              <a:buChar char="—"/>
              <a:defRPr/>
            </a:lvl3pPr>
            <a:lvl4pPr marL="1496396" indent="-309859">
              <a:buFont typeface="Toyota Text" pitchFamily="34" charset="0"/>
              <a:buChar char="—"/>
              <a:defRPr/>
            </a:lvl4pPr>
            <a:lvl5pPr marL="1819483" indent="-321195">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p:spPr>
        <p:txBody>
          <a:bodyPr/>
          <a:lstStyle>
            <a:lvl1pPr>
              <a:defRPr/>
            </a:lvl1pPr>
          </a:lstStyle>
          <a:p>
            <a:pPr lvl="0"/>
            <a:r>
              <a:rPr lang="en-US" dirty="0"/>
              <a:t>Click to edit </a:t>
            </a:r>
            <a:r>
              <a:rPr lang="en-US" dirty="0" smtClean="0"/>
              <a:t>Master title</a:t>
            </a:r>
            <a:endParaRPr lang="en-US" dirty="0"/>
          </a:p>
        </p:txBody>
      </p:sp>
      <p:sp>
        <p:nvSpPr>
          <p:cNvPr id="4" name="Rectangle 4"/>
          <p:cNvSpPr>
            <a:spLocks noGrp="1" noChangeArrowheads="1"/>
          </p:cNvSpPr>
          <p:nvPr>
            <p:ph type="dt" sz="half" idx="10"/>
          </p:nvPr>
        </p:nvSpPr>
        <p:spPr>
          <a:xfrm>
            <a:off x="755387" y="6545795"/>
            <a:ext cx="1263385" cy="298979"/>
          </a:xfrm>
          <a:prstGeom prst="rect">
            <a:avLst/>
          </a:prstGeom>
          <a:ln/>
        </p:spPr>
        <p:txBody>
          <a:bodyPr lIns="91428" tIns="45715" rIns="91428" bIns="45715"/>
          <a:lstStyle>
            <a:lvl1pPr>
              <a:defRPr/>
            </a:lvl1pPr>
          </a:lstStyle>
          <a:p>
            <a:fld id="{BDF6F55E-31F9-433E-AC42-ECFE88781EB4}" type="datetime1">
              <a:rPr lang="en-US" altLang="en-US">
                <a:solidFill>
                  <a:srgbClr val="000000"/>
                </a:solidFill>
              </a:rPr>
              <a:pPr/>
              <a:t>12/8/2017</a:t>
            </a:fld>
            <a:endParaRPr lang="en-US" altLang="en-US">
              <a:solidFill>
                <a:srgbClr val="000000"/>
              </a:solidFill>
            </a:endParaRPr>
          </a:p>
        </p:txBody>
      </p:sp>
      <p:sp>
        <p:nvSpPr>
          <p:cNvPr id="5" name="Rectangle 5"/>
          <p:cNvSpPr>
            <a:spLocks noGrp="1" noChangeArrowheads="1"/>
          </p:cNvSpPr>
          <p:nvPr>
            <p:ph type="ftr" sz="quarter" idx="11"/>
          </p:nvPr>
        </p:nvSpPr>
        <p:spPr>
          <a:xfrm>
            <a:off x="2018771" y="6545795"/>
            <a:ext cx="7876646" cy="298979"/>
          </a:xfrm>
          <a:prstGeom prst="rect">
            <a:avLst/>
          </a:prstGeom>
          <a:ln/>
        </p:spPr>
        <p:txBody>
          <a:bodyPr lIns="91428" tIns="45715" rIns="91428" bIns="45715"/>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384972" y="6545795"/>
            <a:ext cx="370417" cy="298979"/>
          </a:xfrm>
          <a:prstGeom prst="rect">
            <a:avLst/>
          </a:prstGeom>
          <a:ln/>
        </p:spPr>
        <p:txBody>
          <a:bodyPr lIns="91428" tIns="45715" rIns="91428" bIns="45715"/>
          <a:lstStyle>
            <a:lvl1pPr>
              <a:defRPr/>
            </a:lvl1pPr>
          </a:lstStyle>
          <a:p>
            <a:fld id="{FD862E20-6FCE-4174-B0D8-1C0DB9B87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1112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Presentation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148876914"/>
      </p:ext>
    </p:extLst>
  </p:cSld>
  <p:clrMapOvr>
    <a:masterClrMapping/>
  </p:clrMapOvr>
  <p:transition>
    <p:fade/>
  </p:transition>
  <p:timing>
    <p:tnLst>
      <p:par>
        <p:cTn id="1" dur="indefinite" restart="never" nodeType="tmRoot"/>
      </p:par>
    </p:tnLst>
  </p:timing>
  <p:hf hdr="0" ftr="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41466777"/>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88415077"/>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4521745"/>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015365794"/>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4273612228"/>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55731289"/>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947239980"/>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11" name="Title 1"/>
          <p:cNvSpPr>
            <a:spLocks noGrp="1"/>
          </p:cNvSpPr>
          <p:nvPr>
            <p:ph type="title"/>
          </p:nvPr>
        </p:nvSpPr>
        <p:spPr>
          <a:xfrm>
            <a:off x="464670" y="501744"/>
            <a:ext cx="10011924" cy="1170783"/>
          </a:xfrm>
        </p:spPr>
        <p:txBody>
          <a:bodyPr/>
          <a:lstStyle/>
          <a:p>
            <a:r>
              <a:rPr lang="en-US" dirty="0" smtClean="0"/>
              <a:t>Click to edit Master title</a:t>
            </a:r>
            <a:endParaRPr lang="en-GB" dirty="0"/>
          </a:p>
        </p:txBody>
      </p:sp>
      <p:sp>
        <p:nvSpPr>
          <p:cNvPr id="12" name="Content Placeholder 2"/>
          <p:cNvSpPr>
            <a:spLocks noGrp="1"/>
          </p:cNvSpPr>
          <p:nvPr>
            <p:ph idx="1"/>
          </p:nvPr>
        </p:nvSpPr>
        <p:spPr>
          <a:xfrm>
            <a:off x="464670" y="1869128"/>
            <a:ext cx="10011924" cy="41031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48921514"/>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766042227"/>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45073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Presentation 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20865119"/>
      </p:ext>
    </p:extLst>
  </p:cSld>
  <p:clrMapOvr>
    <a:masterClrMapping/>
  </p:clrMapOvr>
  <p:transition>
    <p:fade/>
  </p:transition>
  <p:timing>
    <p:tnLst>
      <p:par>
        <p:cTn id="1" dur="indefinite" restart="never" nodeType="tmRoot"/>
      </p:par>
    </p:tnLst>
  </p:timing>
  <p:hf hdr="0" ftr="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2. Content slide b">
    <p:bg>
      <p:bgPr>
        <a:solidFill>
          <a:srgbClr val="FFFFFF"/>
        </a:solidFill>
        <a:effectLst/>
      </p:bgPr>
    </p:bg>
    <p:spTree>
      <p:nvGrpSpPr>
        <p:cNvPr id="1" name=""/>
        <p:cNvGrpSpPr/>
        <p:nvPr/>
      </p:nvGrpSpPr>
      <p:grpSpPr>
        <a:xfrm>
          <a:off x="0" y="0"/>
          <a:ext cx="0" cy="0"/>
          <a:chOff x="0" y="0"/>
          <a:chExt cx="0" cy="0"/>
        </a:xfrm>
      </p:grpSpPr>
      <p:pic>
        <p:nvPicPr>
          <p:cNvPr id="3"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title"/>
          </p:nvPr>
        </p:nvSpPr>
        <p:spPr bwMode="auto">
          <a:xfrm>
            <a:off x="320146" y="3703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n-US" noProof="0" smtClean="0"/>
              <a:t>Click to edit Master title style</a:t>
            </a:r>
            <a:endParaRPr lang="en-GB" noProof="0"/>
          </a:p>
        </p:txBody>
      </p:sp>
      <p:sp>
        <p:nvSpPr>
          <p:cNvPr id="4" name="Rectangle 4"/>
          <p:cNvSpPr>
            <a:spLocks noGrp="1" noChangeArrowheads="1"/>
          </p:cNvSpPr>
          <p:nvPr>
            <p:ph type="dt" sz="half" idx="10"/>
          </p:nvPr>
        </p:nvSpPr>
        <p:spPr>
          <a:xfrm>
            <a:off x="702469" y="6559024"/>
            <a:ext cx="1263385" cy="298979"/>
          </a:xfrm>
          <a:prstGeom prst="rect">
            <a:avLst/>
          </a:prstGeom>
        </p:spPr>
        <p:txBody>
          <a:bodyPr lIns="91428" tIns="45715" rIns="91428" bIns="45715"/>
          <a:lstStyle>
            <a:lvl1pPr>
              <a:defRPr smtClean="0"/>
            </a:lvl1pPr>
          </a:lstStyle>
          <a:p>
            <a:pPr>
              <a:defRPr/>
            </a:pPr>
            <a:fld id="{34AF50EA-7569-4284-83DA-31E02861E2AC}" type="datetime1">
              <a:rPr lang="en-GB" altLang="en-US">
                <a:solidFill>
                  <a:srgbClr val="000000"/>
                </a:solidFill>
              </a:rPr>
              <a:pPr>
                <a:defRPr/>
              </a:pPr>
              <a:t>08/12/2017</a:t>
            </a:fld>
            <a:endParaRPr lang="en-GB" altLang="en-US">
              <a:solidFill>
                <a:srgbClr val="000000"/>
              </a:solidFill>
            </a:endParaRPr>
          </a:p>
        </p:txBody>
      </p:sp>
      <p:sp>
        <p:nvSpPr>
          <p:cNvPr id="5" name="Rectangle 6"/>
          <p:cNvSpPr>
            <a:spLocks noGrp="1" noChangeArrowheads="1"/>
          </p:cNvSpPr>
          <p:nvPr>
            <p:ph type="sldNum" sz="quarter" idx="11"/>
          </p:nvPr>
        </p:nvSpPr>
        <p:spPr>
          <a:xfrm>
            <a:off x="320147" y="6559024"/>
            <a:ext cx="370417" cy="298979"/>
          </a:xfrm>
          <a:prstGeom prst="rect">
            <a:avLst/>
          </a:prstGeom>
        </p:spPr>
        <p:txBody>
          <a:bodyPr lIns="91428" tIns="45715" rIns="91428" bIns="45715"/>
          <a:lstStyle>
            <a:lvl1pPr>
              <a:defRPr smtClean="0"/>
            </a:lvl1pPr>
          </a:lstStyle>
          <a:p>
            <a:pPr>
              <a:defRPr/>
            </a:pPr>
            <a:fld id="{79917F5C-DA9A-479F-8CB7-307DB0438C48}" type="slidenum">
              <a:rPr lang="en-GB" altLang="ja-JP">
                <a:solidFill>
                  <a:srgbClr val="000000"/>
                </a:solidFill>
              </a:rPr>
              <a:pPr>
                <a:defRPr/>
              </a:pPr>
              <a:t>‹#›</a:t>
            </a:fld>
            <a:endParaRPr lang="en-GB" altLang="ja-JP">
              <a:solidFill>
                <a:srgbClr val="000000"/>
              </a:solidFill>
            </a:endParaRPr>
          </a:p>
        </p:txBody>
      </p:sp>
    </p:spTree>
    <p:extLst>
      <p:ext uri="{BB962C8B-B14F-4D97-AF65-F5344CB8AC3E}">
        <p14:creationId xmlns:p14="http://schemas.microsoft.com/office/powerpoint/2010/main" val="32691826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561" indent="-321195">
              <a:buFont typeface="Toyota Text" pitchFamily="34" charset="0"/>
              <a:buChar char="—"/>
              <a:defRPr/>
            </a:lvl2pPr>
            <a:lvl3pPr marL="1184648" indent="-321195">
              <a:buFont typeface="Toyota Text" pitchFamily="34" charset="0"/>
              <a:buChar char="—"/>
              <a:defRPr/>
            </a:lvl3pPr>
            <a:lvl4pPr marL="1496396" indent="-309859">
              <a:buFont typeface="Toyota Text" pitchFamily="34" charset="0"/>
              <a:buChar char="—"/>
              <a:defRPr/>
            </a:lvl4pPr>
            <a:lvl5pPr marL="1819483" indent="-321195">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p:spPr>
        <p:txBody>
          <a:bodyPr/>
          <a:lstStyle>
            <a:lvl1pPr>
              <a:defRPr/>
            </a:lvl1pPr>
          </a:lstStyle>
          <a:p>
            <a:pPr lvl="0"/>
            <a:r>
              <a:rPr lang="en-US" dirty="0"/>
              <a:t>Click to edit </a:t>
            </a:r>
            <a:r>
              <a:rPr lang="en-US" dirty="0" smtClean="0"/>
              <a:t>Master title</a:t>
            </a:r>
            <a:endParaRPr lang="en-US" dirty="0"/>
          </a:p>
        </p:txBody>
      </p:sp>
      <p:sp>
        <p:nvSpPr>
          <p:cNvPr id="4" name="Rectangle 4"/>
          <p:cNvSpPr>
            <a:spLocks noGrp="1" noChangeArrowheads="1"/>
          </p:cNvSpPr>
          <p:nvPr>
            <p:ph type="dt" sz="half" idx="10"/>
          </p:nvPr>
        </p:nvSpPr>
        <p:spPr>
          <a:xfrm>
            <a:off x="755387" y="6545795"/>
            <a:ext cx="1263385" cy="298979"/>
          </a:xfrm>
          <a:prstGeom prst="rect">
            <a:avLst/>
          </a:prstGeom>
          <a:ln/>
        </p:spPr>
        <p:txBody>
          <a:bodyPr lIns="91428" tIns="45715" rIns="91428" bIns="45715"/>
          <a:lstStyle>
            <a:lvl1pPr>
              <a:defRPr/>
            </a:lvl1pPr>
          </a:lstStyle>
          <a:p>
            <a:fld id="{BDF6F55E-31F9-433E-AC42-ECFE88781EB4}" type="datetime1">
              <a:rPr lang="en-US" altLang="en-US">
                <a:solidFill>
                  <a:srgbClr val="000000"/>
                </a:solidFill>
              </a:rPr>
              <a:pPr/>
              <a:t>12/8/2017</a:t>
            </a:fld>
            <a:endParaRPr lang="en-US" altLang="en-US">
              <a:solidFill>
                <a:srgbClr val="000000"/>
              </a:solidFill>
            </a:endParaRPr>
          </a:p>
        </p:txBody>
      </p:sp>
      <p:sp>
        <p:nvSpPr>
          <p:cNvPr id="5" name="Rectangle 5"/>
          <p:cNvSpPr>
            <a:spLocks noGrp="1" noChangeArrowheads="1"/>
          </p:cNvSpPr>
          <p:nvPr>
            <p:ph type="ftr" sz="quarter" idx="11"/>
          </p:nvPr>
        </p:nvSpPr>
        <p:spPr>
          <a:xfrm>
            <a:off x="2018771" y="6545795"/>
            <a:ext cx="7876646" cy="298979"/>
          </a:xfrm>
          <a:prstGeom prst="rect">
            <a:avLst/>
          </a:prstGeom>
          <a:ln/>
        </p:spPr>
        <p:txBody>
          <a:bodyPr lIns="91428" tIns="45715" rIns="91428" bIns="45715"/>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384972" y="6545795"/>
            <a:ext cx="370417" cy="298979"/>
          </a:xfrm>
          <a:prstGeom prst="rect">
            <a:avLst/>
          </a:prstGeom>
          <a:ln/>
        </p:spPr>
        <p:txBody>
          <a:bodyPr lIns="91428" tIns="45715" rIns="91428" bIns="45715"/>
          <a:lstStyle>
            <a:lvl1pPr>
              <a:defRPr/>
            </a:lvl1pPr>
          </a:lstStyle>
          <a:p>
            <a:fld id="{FD862E20-6FCE-4174-B0D8-1C0DB9B87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10376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no image">
    <p:bg>
      <p:bgPr>
        <a:solidFill>
          <a:schemeClr val="tx1"/>
        </a:solidFill>
        <a:effectLst/>
      </p:bgPr>
    </p:bg>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2"/>
                </a:solidFill>
              </a:defRPr>
            </a:lvl1pPr>
          </a:lstStyle>
          <a:p>
            <a:pPr lvl="0"/>
            <a:r>
              <a:rPr lang="en-US" smtClean="0"/>
              <a:t>Click to edit Master title style</a:t>
            </a:r>
            <a:endParaRPr lang="en-US" dirty="0" smtClean="0"/>
          </a:p>
        </p:txBody>
      </p:sp>
      <p:sp>
        <p:nvSpPr>
          <p:cNvPr id="13" name="Text Placeholder 2"/>
          <p:cNvSpPr>
            <a:spLocks noGrp="1"/>
          </p:cNvSpPr>
          <p:nvPr>
            <p:ph type="body" idx="13"/>
          </p:nvPr>
        </p:nvSpPr>
        <p:spPr>
          <a:xfrm>
            <a:off x="404679" y="4039811"/>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pic>
        <p:nvPicPr>
          <p:cNvPr id="6" name="Picture 5" descr="LBP_Primarylogo_whiteout_rgb.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9"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0"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3951140582"/>
      </p:ext>
    </p:extLst>
  </p:cSld>
  <p:clrMapOvr>
    <a:masterClrMapping/>
  </p:clrMapOvr>
  <p:transition>
    <p:wipe dir="r"/>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Brand">
    <p:bg>
      <p:bgPr>
        <a:solidFill>
          <a:schemeClr val="tx1"/>
        </a:solidFill>
        <a:effectLst/>
      </p:bgPr>
    </p:bg>
    <p:spTree>
      <p:nvGrpSpPr>
        <p:cNvPr id="1" name=""/>
        <p:cNvGrpSpPr/>
        <p:nvPr/>
      </p:nvGrpSpPr>
      <p:grpSpPr>
        <a:xfrm>
          <a:off x="0" y="0"/>
          <a:ext cx="0" cy="0"/>
          <a:chOff x="0" y="0"/>
          <a:chExt cx="0" cy="0"/>
        </a:xfrm>
      </p:grpSpPr>
      <p:pic>
        <p:nvPicPr>
          <p:cNvPr id="6" name="Picture 2" descr="Screen shot 2012-06-12 at 15.42.2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9"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pic>
        <p:nvPicPr>
          <p:cNvPr id="13" name="Picture 12"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15"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6"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602211451"/>
      </p:ext>
    </p:extLst>
  </p:cSld>
  <p:clrMapOvr>
    <a:masterClrMapping/>
  </p:clrMapOvr>
  <p:transition>
    <p:wipe dir="r"/>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GS">
    <p:bg>
      <p:bgPr>
        <a:solidFill>
          <a:schemeClr val="tx1"/>
        </a:solidFill>
        <a:effectLst/>
      </p:bgPr>
    </p:bg>
    <p:spTree>
      <p:nvGrpSpPr>
        <p:cNvPr id="1" name=""/>
        <p:cNvGrpSpPr/>
        <p:nvPr/>
      </p:nvGrpSpPr>
      <p:grpSpPr>
        <a:xfrm>
          <a:off x="0" y="0"/>
          <a:ext cx="0" cy="0"/>
          <a:chOff x="0" y="0"/>
          <a:chExt cx="0" cy="0"/>
        </a:xfrm>
      </p:grpSpPr>
      <p:pic>
        <p:nvPicPr>
          <p:cNvPr id="8" name="Picture 2" descr="ae9dbed0-d384-4f1a-9d4c-95f10b6a8c11@chiandpartner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639111019"/>
      </p:ext>
    </p:extLst>
  </p:cSld>
  <p:clrMapOvr>
    <a:masterClrMapping/>
  </p:clrMapOvr>
  <p:transition>
    <p:wipe dir="r"/>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Range">
    <p:bg>
      <p:bgPr>
        <a:solidFill>
          <a:schemeClr val="tx1"/>
        </a:solidFill>
        <a:effectLst/>
      </p:bgPr>
    </p:bg>
    <p:spTree>
      <p:nvGrpSpPr>
        <p:cNvPr id="1" name=""/>
        <p:cNvGrpSpPr/>
        <p:nvPr/>
      </p:nvGrpSpPr>
      <p:grpSpPr>
        <a:xfrm>
          <a:off x="0" y="0"/>
          <a:ext cx="0" cy="0"/>
          <a:chOff x="0" y="0"/>
          <a:chExt cx="0" cy="0"/>
        </a:xfrm>
      </p:grpSpPr>
      <p:pic>
        <p:nvPicPr>
          <p:cNvPr id="9"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tx1"/>
                </a:solidFill>
              </a:defRPr>
            </a:lvl1pPr>
          </a:lstStyle>
          <a:p>
            <a:pPr lvl="0"/>
            <a:r>
              <a:rPr lang="en-US" smtClean="0"/>
              <a:t>Click to edit Master text styles</a:t>
            </a:r>
          </a:p>
        </p:txBody>
      </p:sp>
      <p:sp>
        <p:nvSpPr>
          <p:cNvPr id="12"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294801555"/>
      </p:ext>
    </p:extLst>
  </p:cSld>
  <p:clrMapOvr>
    <a:masterClrMapping/>
  </p:clrMapOvr>
  <p:transition>
    <p:wipe dir="r"/>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LS">
    <p:bg>
      <p:bgPr>
        <a:solidFill>
          <a:schemeClr val="tx1"/>
        </a:solidFill>
        <a:effectLst/>
      </p:bgPr>
    </p:bg>
    <p:spTree>
      <p:nvGrpSpPr>
        <p:cNvPr id="1" name=""/>
        <p:cNvGrpSpPr/>
        <p:nvPr/>
      </p:nvGrpSpPr>
      <p:grpSpPr>
        <a:xfrm>
          <a:off x="0" y="0"/>
          <a:ext cx="0" cy="0"/>
          <a:chOff x="0" y="0"/>
          <a:chExt cx="0" cy="0"/>
        </a:xfrm>
      </p:grpSpPr>
      <p:pic>
        <p:nvPicPr>
          <p:cNvPr id="8" name="Picture 3" descr="C:\Users\ABU8431\AppData\Local\Microsoft\Windows\Temporary Internet Files\Content.IE5\VI2MGU8R\61124_1_101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pic>
        <p:nvPicPr>
          <p:cNvPr id="9" name="Picture 8"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13"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4"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072977000"/>
      </p:ext>
    </p:extLst>
  </p:cSld>
  <p:clrMapOvr>
    <a:masterClrMapping/>
  </p:clrMapOvr>
  <p:transition>
    <p:wipe dir="r"/>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7" y="2100983"/>
            <a:ext cx="11330782" cy="3579622"/>
          </a:xfrm>
        </p:spPr>
        <p:txBody>
          <a:bodyPr lIns="0" tIns="29993" rIns="0" bIns="29993"/>
          <a:lstStyle>
            <a:lvl1pPr marL="302885" indent="-302885">
              <a:lnSpc>
                <a:spcPct val="100000"/>
              </a:lnSpc>
              <a:spcBef>
                <a:spcPts val="500"/>
              </a:spcBef>
              <a:buSzPct val="100000"/>
              <a:buFont typeface="Wingdings" panose="05000000000000000000" pitchFamily="2" charset="2"/>
              <a:buChar char=""/>
              <a:defRPr sz="2500"/>
            </a:lvl1pPr>
            <a:lvl2pPr marL="592542" indent="-289658">
              <a:lnSpc>
                <a:spcPct val="100000"/>
              </a:lnSpc>
              <a:spcBef>
                <a:spcPts val="500"/>
              </a:spcBef>
              <a:buSzPct val="100000"/>
              <a:buFont typeface="Wingdings" panose="05000000000000000000" pitchFamily="2" charset="2"/>
              <a:buChar char=""/>
              <a:defRPr sz="1700"/>
            </a:lvl2pPr>
            <a:lvl3pPr marL="895428" indent="-302885">
              <a:lnSpc>
                <a:spcPct val="100000"/>
              </a:lnSpc>
              <a:spcBef>
                <a:spcPts val="500"/>
              </a:spcBef>
              <a:buSzPct val="100000"/>
              <a:buFont typeface="Wingdings" panose="05000000000000000000" pitchFamily="2" charset="2"/>
              <a:buChar char=""/>
              <a:defRPr sz="1700"/>
            </a:lvl3pPr>
            <a:lvl4pPr marL="1196989" indent="-301562">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Tree>
    <p:extLst>
      <p:ext uri="{BB962C8B-B14F-4D97-AF65-F5344CB8AC3E}">
        <p14:creationId xmlns:p14="http://schemas.microsoft.com/office/powerpoint/2010/main" val="4195869559"/>
      </p:ext>
    </p:extLst>
  </p:cSld>
  <p:clrMapOvr>
    <a:masterClrMapping/>
  </p:clrMapOvr>
  <p:transition>
    <p:wipe dir="r"/>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slide - 2 columns">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5564188" cy="3579622"/>
          </a:xfrm>
        </p:spPr>
        <p:txBody>
          <a:bodyPr lIns="0" tIns="29993" rIns="0" bIns="29993"/>
          <a:lstStyle>
            <a:lvl1pPr marL="302885" indent="-302885">
              <a:lnSpc>
                <a:spcPct val="100000"/>
              </a:lnSpc>
              <a:spcBef>
                <a:spcPts val="500"/>
              </a:spcBef>
              <a:buSzPct val="100000"/>
              <a:buFont typeface="Wingdings" panose="05000000000000000000" pitchFamily="2" charset="2"/>
              <a:buChar char=""/>
              <a:defRPr sz="2500"/>
            </a:lvl1pPr>
            <a:lvl2pPr marL="592542" indent="-289658">
              <a:lnSpc>
                <a:spcPct val="100000"/>
              </a:lnSpc>
              <a:spcBef>
                <a:spcPts val="500"/>
              </a:spcBef>
              <a:buSzPct val="100000"/>
              <a:buFont typeface="Wingdings" panose="05000000000000000000" pitchFamily="2" charset="2"/>
              <a:buChar char=""/>
              <a:defRPr sz="1700"/>
            </a:lvl2pPr>
            <a:lvl3pPr marL="895428" indent="-302885">
              <a:lnSpc>
                <a:spcPct val="100000"/>
              </a:lnSpc>
              <a:spcBef>
                <a:spcPts val="500"/>
              </a:spcBef>
              <a:buSzPct val="100000"/>
              <a:buFont typeface="Wingdings" panose="05000000000000000000" pitchFamily="2" charset="2"/>
              <a:buChar char=""/>
              <a:defRPr sz="1700"/>
            </a:lvl3pPr>
            <a:lvl4pPr marL="1196989" indent="-301562">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10" name="Text Placeholder 7"/>
          <p:cNvSpPr>
            <a:spLocks noGrp="1"/>
          </p:cNvSpPr>
          <p:nvPr>
            <p:ph type="body" sz="quarter" idx="12"/>
          </p:nvPr>
        </p:nvSpPr>
        <p:spPr>
          <a:xfrm>
            <a:off x="6210736" y="2100983"/>
            <a:ext cx="5557932" cy="3579622"/>
          </a:xfrm>
        </p:spPr>
        <p:txBody>
          <a:bodyPr lIns="0" tIns="29993" rIns="0" bIns="29993"/>
          <a:lstStyle>
            <a:lvl1pPr marL="302885" indent="-302885">
              <a:lnSpc>
                <a:spcPct val="100000"/>
              </a:lnSpc>
              <a:spcBef>
                <a:spcPts val="500"/>
              </a:spcBef>
              <a:buSzPct val="100000"/>
              <a:buFont typeface="Wingdings" panose="05000000000000000000" pitchFamily="2" charset="2"/>
              <a:buChar char=""/>
              <a:defRPr sz="2500"/>
            </a:lvl1pPr>
            <a:lvl2pPr marL="592542" indent="-289658">
              <a:lnSpc>
                <a:spcPct val="100000"/>
              </a:lnSpc>
              <a:spcBef>
                <a:spcPts val="500"/>
              </a:spcBef>
              <a:buSzPct val="100000"/>
              <a:buFont typeface="Wingdings" panose="05000000000000000000" pitchFamily="2" charset="2"/>
              <a:buChar char=""/>
              <a:defRPr sz="1700"/>
            </a:lvl2pPr>
            <a:lvl3pPr marL="895428" indent="-302885">
              <a:lnSpc>
                <a:spcPct val="100000"/>
              </a:lnSpc>
              <a:spcBef>
                <a:spcPts val="500"/>
              </a:spcBef>
              <a:buSzPct val="100000"/>
              <a:buFont typeface="Wingdings" panose="05000000000000000000" pitchFamily="2" charset="2"/>
              <a:buChar char=""/>
              <a:defRPr sz="1700"/>
            </a:lvl3pPr>
            <a:lvl4pPr marL="1196989" indent="-301562">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91951094"/>
      </p:ext>
    </p:extLst>
  </p:cSld>
  <p:clrMapOvr>
    <a:masterClrMapping/>
  </p:clrMapOvr>
  <p:transition>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6420" y="4269720"/>
            <a:ext cx="8987008" cy="1121896"/>
          </a:xfrm>
        </p:spPr>
        <p:txBody>
          <a:bodyPr/>
          <a:lstStyle>
            <a:lvl1pPr marL="0" indent="0">
              <a:buNone/>
              <a:defRPr sz="2200" cap="all" baseline="0">
                <a:solidFill>
                  <a:schemeClr val="tx1"/>
                </a:solidFill>
                <a:latin typeface="+mn-lt"/>
                <a:cs typeface="Nobel-Bold" panose="02000503050000020004" pitchFamily="2" charset="0"/>
              </a:defRPr>
            </a:lvl1pPr>
          </a:lstStyle>
          <a:p>
            <a:pPr lvl="0"/>
            <a:r>
              <a:rPr lang="en-GB" smtClean="0"/>
              <a:t>Click to edit Master text styles</a:t>
            </a:r>
          </a:p>
        </p:txBody>
      </p:sp>
      <p:sp>
        <p:nvSpPr>
          <p:cNvPr id="6" name="Text Placeholder 15"/>
          <p:cNvSpPr>
            <a:spLocks noGrp="1"/>
          </p:cNvSpPr>
          <p:nvPr>
            <p:ph type="body" sz="quarter" idx="15"/>
          </p:nvPr>
        </p:nvSpPr>
        <p:spPr>
          <a:xfrm>
            <a:off x="384906" y="1282101"/>
            <a:ext cx="9480498" cy="2769906"/>
          </a:xfrm>
        </p:spPr>
        <p:txBody>
          <a:bodyPr/>
          <a:lstStyle>
            <a:lvl1pPr marL="482467" indent="-482467">
              <a:lnSpc>
                <a:spcPct val="85000"/>
              </a:lnSpc>
              <a:buNone/>
              <a:defRPr sz="6600" b="0">
                <a:solidFill>
                  <a:schemeClr val="tx1"/>
                </a:solidFill>
                <a:latin typeface="Nobel-Bold" panose="02000503050000020004" pitchFamily="2" charset="0"/>
                <a:cs typeface="Nobel-Bold" panose="02000503050000020004" pitchFamily="2" charset="0"/>
              </a:defRPr>
            </a:lvl1pPr>
            <a:lvl2pPr marL="268743" indent="0">
              <a:buNone/>
              <a:defRPr/>
            </a:lvl2pPr>
            <a:lvl3pPr marL="495164" indent="0">
              <a:buNone/>
              <a:defRPr/>
            </a:lvl3pPr>
            <a:lvl4pPr marL="723702" indent="0">
              <a:buNone/>
              <a:defRPr/>
            </a:lvl4pPr>
            <a:lvl5pPr marL="962821" indent="0">
              <a:buNone/>
              <a:defRPr/>
            </a:lvl5pPr>
          </a:lstStyle>
          <a:p>
            <a:pPr lvl="0"/>
            <a:r>
              <a:rPr lang="en-US" smtClean="0"/>
              <a:t>Click to edit Master text styles</a:t>
            </a:r>
            <a:endParaRPr lang="en-GB"/>
          </a:p>
        </p:txBody>
      </p:sp>
    </p:spTree>
    <p:extLst>
      <p:ext uri="{BB962C8B-B14F-4D97-AF65-F5344CB8AC3E}">
        <p14:creationId xmlns:p14="http://schemas.microsoft.com/office/powerpoint/2010/main" val="68756951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Presentation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831397459"/>
      </p:ext>
    </p:extLst>
  </p:cSld>
  <p:clrMapOvr>
    <a:masterClrMapping/>
  </p:clrMapOvr>
  <p:transition>
    <p:fade/>
  </p:transition>
  <p:timing>
    <p:tnLst>
      <p:par>
        <p:cTn id="1" dur="indefinite" restart="never" nodeType="tmRoot"/>
      </p:par>
    </p:tnLst>
  </p:timing>
  <p:hf hdr="0" ftr="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hart slide - 1 chart">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8" y="2209274"/>
            <a:ext cx="11330783"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2397554728"/>
      </p:ext>
    </p:extLst>
  </p:cSld>
  <p:clrMapOvr>
    <a:masterClrMapping/>
  </p:clrMapOvr>
  <p:transition>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hart slide - 2 charts">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6" y="2209274"/>
            <a:ext cx="5564188" cy="3471333"/>
          </a:xfrm>
        </p:spPr>
        <p:txBody>
          <a:bodyPr anchor="ctr" anchorCtr="0"/>
          <a:lstStyle>
            <a:lvl1pPr marL="0" indent="0" algn="ctr">
              <a:buNone/>
              <a:defRPr sz="1700"/>
            </a:lvl1pPr>
          </a:lstStyle>
          <a:p>
            <a:r>
              <a:rPr lang="en-GB" smtClean="0"/>
              <a:t>Click icon to add chart</a:t>
            </a:r>
            <a:endParaRPr lang="en-GB"/>
          </a:p>
        </p:txBody>
      </p:sp>
      <p:sp>
        <p:nvSpPr>
          <p:cNvPr id="6" name="Chart Placeholder 3"/>
          <p:cNvSpPr>
            <a:spLocks noGrp="1"/>
          </p:cNvSpPr>
          <p:nvPr>
            <p:ph type="chart" sz="quarter" idx="14"/>
          </p:nvPr>
        </p:nvSpPr>
        <p:spPr>
          <a:xfrm>
            <a:off x="6207126" y="2209274"/>
            <a:ext cx="5564188"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1184617912"/>
      </p:ext>
    </p:extLst>
  </p:cSld>
  <p:clrMapOvr>
    <a:masterClrMapping/>
  </p:clrMapOvr>
  <p:transition>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6" name="Table Placeholder 4"/>
          <p:cNvSpPr>
            <a:spLocks noGrp="1"/>
          </p:cNvSpPr>
          <p:nvPr>
            <p:ph type="tbl" sz="quarter" idx="10"/>
          </p:nvPr>
        </p:nvSpPr>
        <p:spPr>
          <a:xfrm>
            <a:off x="410181" y="2209274"/>
            <a:ext cx="11358491" cy="3471333"/>
          </a:xfrm>
        </p:spPr>
        <p:txBody>
          <a:bodyPr anchor="ctr" anchorCtr="0"/>
          <a:lstStyle>
            <a:lvl1pPr marL="0" indent="0" algn="ctr">
              <a:buNone/>
              <a:defRPr sz="1700"/>
            </a:lvl1pPr>
          </a:lstStyle>
          <a:p>
            <a:r>
              <a:rPr lang="en-GB" smtClean="0"/>
              <a:t>Click icon to add table</a:t>
            </a:r>
            <a:endParaRPr lang="en-GB"/>
          </a:p>
        </p:txBody>
      </p:sp>
    </p:spTree>
    <p:extLst>
      <p:ext uri="{BB962C8B-B14F-4D97-AF65-F5344CB8AC3E}">
        <p14:creationId xmlns:p14="http://schemas.microsoft.com/office/powerpoint/2010/main" val="1134810324"/>
      </p:ext>
    </p:extLst>
  </p:cSld>
  <p:clrMapOvr>
    <a:masterClrMapping/>
  </p:clrMapOvr>
  <p:transition>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_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7" y="2209274"/>
            <a:ext cx="11330782" cy="3471333"/>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3296353975"/>
      </p:ext>
    </p:extLst>
  </p:cSld>
  <p:clrMapOvr>
    <a:masterClrMapping/>
  </p:clrMapOvr>
  <p:transition>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icture slide - 2 pictures with captions">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6" name="Picture Placeholder 4"/>
          <p:cNvSpPr>
            <a:spLocks noGrp="1"/>
          </p:cNvSpPr>
          <p:nvPr>
            <p:ph type="pic" sz="quarter" idx="12"/>
          </p:nvPr>
        </p:nvSpPr>
        <p:spPr>
          <a:xfrm>
            <a:off x="620712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9" name="Text Placeholder 7"/>
          <p:cNvSpPr>
            <a:spLocks noGrp="1"/>
          </p:cNvSpPr>
          <p:nvPr>
            <p:ph type="body" sz="quarter" idx="13"/>
          </p:nvPr>
        </p:nvSpPr>
        <p:spPr>
          <a:xfrm>
            <a:off x="410177" y="5250234"/>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
        <p:nvSpPr>
          <p:cNvPr id="11" name="Text Placeholder 7"/>
          <p:cNvSpPr>
            <a:spLocks noGrp="1"/>
          </p:cNvSpPr>
          <p:nvPr>
            <p:ph type="body" sz="quarter" idx="14"/>
          </p:nvPr>
        </p:nvSpPr>
        <p:spPr>
          <a:xfrm>
            <a:off x="6179417" y="5250234"/>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2707971266"/>
      </p:ext>
    </p:extLst>
  </p:cSld>
  <p:clrMapOvr>
    <a:masterClrMapping/>
  </p:clrMapOvr>
  <p:transition>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icture and content ">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8379544" cy="3471333"/>
          </a:xfrm>
          <a:noFill/>
        </p:spPr>
        <p:txBody>
          <a:bodyPr anchor="ctr" anchorCtr="0"/>
          <a:lstStyle>
            <a:lvl1pPr marL="0" indent="0" algn="ctr">
              <a:buNone/>
              <a:defRPr sz="1700"/>
            </a:lvl1pPr>
          </a:lstStyle>
          <a:p>
            <a:r>
              <a:rPr lang="en-GB" smtClean="0"/>
              <a:t>Click icon to add picture</a:t>
            </a:r>
            <a:endParaRPr lang="en-GB"/>
          </a:p>
        </p:txBody>
      </p:sp>
      <p:sp>
        <p:nvSpPr>
          <p:cNvPr id="6" name="Text Placeholder 7"/>
          <p:cNvSpPr>
            <a:spLocks noGrp="1"/>
          </p:cNvSpPr>
          <p:nvPr>
            <p:ph type="body" sz="quarter" idx="12"/>
          </p:nvPr>
        </p:nvSpPr>
        <p:spPr>
          <a:xfrm>
            <a:off x="9035144" y="2100983"/>
            <a:ext cx="2709333" cy="3579622"/>
          </a:xfrm>
        </p:spPr>
        <p:txBody>
          <a:bodyPr lIns="0" tIns="29993" rIns="0" bIns="29993"/>
          <a:lstStyle>
            <a:lvl1pPr marL="0" indent="0">
              <a:lnSpc>
                <a:spcPct val="100000"/>
              </a:lnSpc>
              <a:spcBef>
                <a:spcPts val="500"/>
              </a:spcBef>
              <a:buSzPct val="100000"/>
              <a:buFont typeface="Wingdings" panose="05000000000000000000" pitchFamily="2" charset="2"/>
              <a:buNone/>
              <a:defRPr sz="2500"/>
            </a:lvl1pPr>
            <a:lvl2pPr marL="0" indent="0">
              <a:lnSpc>
                <a:spcPct val="100000"/>
              </a:lnSpc>
              <a:spcBef>
                <a:spcPts val="500"/>
              </a:spcBef>
              <a:buSzPct val="100000"/>
              <a:buFont typeface="Wingdings" panose="05000000000000000000" pitchFamily="2" charset="2"/>
              <a:buNone/>
              <a:defRPr sz="2500"/>
            </a:lvl2pPr>
            <a:lvl3pPr marL="0" indent="0">
              <a:lnSpc>
                <a:spcPct val="100000"/>
              </a:lnSpc>
              <a:spcBef>
                <a:spcPts val="500"/>
              </a:spcBef>
              <a:buSzPct val="100000"/>
              <a:buFont typeface="Wingdings" panose="05000000000000000000" pitchFamily="2" charset="2"/>
              <a:buNone/>
              <a:defRPr sz="2500"/>
            </a:lvl3pPr>
            <a:lvl4pPr marL="0" indent="0">
              <a:lnSpc>
                <a:spcPct val="100000"/>
              </a:lnSpc>
              <a:spcBef>
                <a:spcPts val="500"/>
              </a:spcBef>
              <a:buSzPct val="100000"/>
              <a:buFont typeface="Wingdings" panose="05000000000000000000" pitchFamily="2" charset="2"/>
              <a:buNone/>
              <a:defRPr sz="2500"/>
            </a:lvl4pPr>
          </a:lstStyle>
          <a:p>
            <a:pPr lvl="0"/>
            <a:r>
              <a:rPr lang="en-US" smtClean="0"/>
              <a:t>Click to edit Master text styles</a:t>
            </a:r>
          </a:p>
        </p:txBody>
      </p:sp>
    </p:spTree>
    <p:extLst>
      <p:ext uri="{BB962C8B-B14F-4D97-AF65-F5344CB8AC3E}">
        <p14:creationId xmlns:p14="http://schemas.microsoft.com/office/powerpoint/2010/main" val="28881940"/>
      </p:ext>
    </p:extLst>
  </p:cSld>
  <p:clrMapOvr>
    <a:masterClrMapping/>
  </p:clrMapOvr>
  <p:transition>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Picture slide - full bleed">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0"/>
            <a:ext cx="12192000" cy="6858000"/>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134190932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ivider slide - black">
    <p:bg>
      <p:bgPr>
        <a:solidFill>
          <a:srgbClr val="FFFFF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323" y="-1323"/>
            <a:ext cx="12193324" cy="6868584"/>
            <a:chOff x="-1588" y="-1588"/>
            <a:chExt cx="14631988" cy="8242301"/>
          </a:xfrm>
        </p:grpSpPr>
        <p:pic>
          <p:nvPicPr>
            <p:cNvPr id="1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76924"/>
              <a:ext cx="26511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
        <p:nvSpPr>
          <p:cNvPr id="18"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eaLnBrk="1" fontAlgn="base" hangingPunct="1">
              <a:spcBef>
                <a:spcPct val="0"/>
              </a:spcBef>
              <a:spcAft>
                <a:spcPct val="0"/>
              </a:spcAft>
            </a:pPr>
            <a:fld id="{436E09AC-1CD4-41BD-9A53-16CB10D3723E}" type="datetime1">
              <a:rPr lang="en-US" altLang="en-US" sz="900">
                <a:solidFill>
                  <a:srgbClr val="0070C0"/>
                </a:solidFill>
                <a:cs typeface="Arial" pitchFamily="34" charset="0"/>
              </a:rPr>
              <a:pPr eaLnBrk="1" fontAlgn="base" hangingPunct="1">
                <a:spcBef>
                  <a:spcPct val="0"/>
                </a:spcBef>
                <a:spcAft>
                  <a:spcPct val="0"/>
                </a:spcAft>
              </a:pPr>
              <a:t>12/8/2017</a:t>
            </a:fld>
            <a:endParaRPr lang="en-US" altLang="en-US" sz="900">
              <a:solidFill>
                <a:srgbClr val="0070C0"/>
              </a:solidFill>
              <a:cs typeface="Arial" pitchFamily="34" charset="0"/>
            </a:endParaRPr>
          </a:p>
        </p:txBody>
      </p:sp>
      <p:sp>
        <p:nvSpPr>
          <p:cNvPr id="19"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eaLnBrk="1" fontAlgn="base" hangingPunct="1">
              <a:spcBef>
                <a:spcPct val="0"/>
              </a:spcBef>
              <a:spcAft>
                <a:spcPct val="0"/>
              </a:spcAft>
            </a:pPr>
            <a:fld id="{51B3F292-3163-43B4-9206-9097D14341E5}" type="slidenum">
              <a:rPr lang="en-US" altLang="en-US" sz="900">
                <a:solidFill>
                  <a:srgbClr val="0070C0"/>
                </a:solidFill>
                <a:cs typeface="Arial" pitchFamily="34" charset="0"/>
              </a:rPr>
              <a:pPr eaLnBrk="1" fontAlgn="base" hangingPunct="1">
                <a:spcBef>
                  <a:spcPct val="0"/>
                </a:spcBef>
                <a:spcAft>
                  <a:spcPct val="0"/>
                </a:spcAft>
              </a:pPr>
              <a:t>‹#›</a:t>
            </a:fld>
            <a:endParaRPr lang="en-US" altLang="en-US" sz="900">
              <a:solidFill>
                <a:srgbClr val="0070C0"/>
              </a:solidFill>
              <a:cs typeface="Arial" pitchFamily="34" charset="0"/>
            </a:endParaRPr>
          </a:p>
        </p:txBody>
      </p:sp>
    </p:spTree>
    <p:extLst>
      <p:ext uri="{BB962C8B-B14F-4D97-AF65-F5344CB8AC3E}">
        <p14:creationId xmlns:p14="http://schemas.microsoft.com/office/powerpoint/2010/main" val="347788009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p:bg>
      <p:bgPr>
        <a:solidFill>
          <a:srgbClr val="FFFFFF"/>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1323" y="-1323"/>
            <a:ext cx="12193324" cy="6868584"/>
            <a:chOff x="-1588" y="-1588"/>
            <a:chExt cx="14631988" cy="8242301"/>
          </a:xfrm>
        </p:grpSpPr>
        <p:pic>
          <p:nvPicPr>
            <p:cNvPr id="1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80325"/>
              <a:ext cx="26511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5"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eaLnBrk="1" fontAlgn="base" hangingPunct="1">
              <a:spcBef>
                <a:spcPct val="0"/>
              </a:spcBef>
              <a:spcAft>
                <a:spcPct val="0"/>
              </a:spcAft>
            </a:pPr>
            <a:fld id="{436E09AC-1CD4-41BD-9A53-16CB10D3723E}" type="datetime1">
              <a:rPr lang="en-US" altLang="en-US" sz="900">
                <a:solidFill>
                  <a:srgbClr val="4D4F53"/>
                </a:solidFill>
                <a:cs typeface="Arial" pitchFamily="34" charset="0"/>
              </a:rPr>
              <a:pPr eaLnBrk="1" fontAlgn="base" hangingPunct="1">
                <a:spcBef>
                  <a:spcPct val="0"/>
                </a:spcBef>
                <a:spcAft>
                  <a:spcPct val="0"/>
                </a:spcAft>
              </a:pPr>
              <a:t>12/8/2017</a:t>
            </a:fld>
            <a:endParaRPr lang="en-US" altLang="en-US" sz="900">
              <a:solidFill>
                <a:srgbClr val="4D4F53"/>
              </a:solidFill>
              <a:cs typeface="Arial" pitchFamily="34" charset="0"/>
            </a:endParaRPr>
          </a:p>
        </p:txBody>
      </p:sp>
      <p:sp>
        <p:nvSpPr>
          <p:cNvPr id="16"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eaLnBrk="1" fontAlgn="base" hangingPunct="1">
              <a:spcBef>
                <a:spcPct val="0"/>
              </a:spcBef>
              <a:spcAft>
                <a:spcPct val="0"/>
              </a:spcAft>
            </a:pPr>
            <a:fld id="{51B3F292-3163-43B4-9206-9097D14341E5}" type="slidenum">
              <a:rPr lang="en-US" altLang="en-US" sz="900">
                <a:solidFill>
                  <a:srgbClr val="4D4F53"/>
                </a:solidFill>
                <a:cs typeface="Arial" pitchFamily="34" charset="0"/>
              </a:rPr>
              <a:pPr eaLnBrk="1" fontAlgn="base" hangingPunct="1">
                <a:spcBef>
                  <a:spcPct val="0"/>
                </a:spcBef>
                <a:spcAft>
                  <a:spcPct val="0"/>
                </a:spcAft>
              </a:pPr>
              <a:t>‹#›</a:t>
            </a:fld>
            <a:endParaRPr lang="en-US" altLang="en-US" sz="900">
              <a:solidFill>
                <a:srgbClr val="4D4F53"/>
              </a:solidFill>
              <a:cs typeface="Arial" pitchFamily="34" charset="0"/>
            </a:endParaRPr>
          </a:p>
        </p:txBody>
      </p:sp>
    </p:spTree>
    <p:extLst>
      <p:ext uri="{BB962C8B-B14F-4D97-AF65-F5344CB8AC3E}">
        <p14:creationId xmlns:p14="http://schemas.microsoft.com/office/powerpoint/2010/main" val="112735617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Chart slide - 1 chart">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522819" y="1731435"/>
            <a:ext cx="11180232" cy="3962398"/>
          </a:xfrm>
        </p:spPr>
        <p:txBody>
          <a:bodyPr anchor="ctr" anchorCtr="0"/>
          <a:lstStyle>
            <a:lvl1pPr marL="0" indent="0" algn="ctr">
              <a:buNone/>
              <a:defRPr sz="1700"/>
            </a:lvl1pPr>
          </a:lstStyle>
          <a:p>
            <a:r>
              <a:rPr lang="en-GB" smtClean="0"/>
              <a:t>Click icon to add chart</a:t>
            </a:r>
            <a:endParaRPr lang="en-GB"/>
          </a:p>
        </p:txBody>
      </p:sp>
      <p:sp>
        <p:nvSpPr>
          <p:cNvPr id="2" name="Title 1"/>
          <p:cNvSpPr>
            <a:spLocks noGrp="1"/>
          </p:cNvSpPr>
          <p:nvPr>
            <p:ph type="title"/>
          </p:nvPr>
        </p:nvSpPr>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19301440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565206419"/>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Presentation 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894686"/>
      </p:ext>
    </p:extLst>
  </p:cSld>
  <p:clrMapOvr>
    <a:masterClrMapping/>
  </p:clrMapOvr>
  <p:transition>
    <p:fade/>
  </p:transition>
  <p:timing>
    <p:tnLst>
      <p:par>
        <p:cTn id="1" dur="indefinite" restart="never" nodeType="tmRoot"/>
      </p:par>
    </p:tnLst>
  </p:timing>
  <p:hf hdr="0" ftr="0"/>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no image">
    <p:bg>
      <p:bgPr>
        <a:solidFill>
          <a:schemeClr val="tx1"/>
        </a:solidFill>
        <a:effectLst/>
      </p:bgPr>
    </p:bg>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2"/>
                </a:solidFill>
              </a:defRPr>
            </a:lvl1pPr>
          </a:lstStyle>
          <a:p>
            <a:pPr lvl="0"/>
            <a:r>
              <a:rPr lang="en-US" smtClean="0"/>
              <a:t>Click to edit Master title style</a:t>
            </a:r>
            <a:endParaRPr lang="en-US" dirty="0" smtClean="0"/>
          </a:p>
        </p:txBody>
      </p:sp>
      <p:sp>
        <p:nvSpPr>
          <p:cNvPr id="13" name="Text Placeholder 2"/>
          <p:cNvSpPr>
            <a:spLocks noGrp="1"/>
          </p:cNvSpPr>
          <p:nvPr>
            <p:ph type="body" idx="13"/>
          </p:nvPr>
        </p:nvSpPr>
        <p:spPr>
          <a:xfrm>
            <a:off x="404679" y="4039811"/>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pic>
        <p:nvPicPr>
          <p:cNvPr id="6" name="Picture 5" descr="LBP_Primarylogo_whiteout_rgb.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9"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0"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1028054359"/>
      </p:ext>
    </p:extLst>
  </p:cSld>
  <p:clrMapOvr>
    <a:masterClrMapping/>
  </p:clrMapOvr>
  <p:transition>
    <p:wipe dir="r"/>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Brand">
    <p:bg>
      <p:bgPr>
        <a:solidFill>
          <a:schemeClr val="tx1"/>
        </a:solidFill>
        <a:effectLst/>
      </p:bgPr>
    </p:bg>
    <p:spTree>
      <p:nvGrpSpPr>
        <p:cNvPr id="1" name=""/>
        <p:cNvGrpSpPr/>
        <p:nvPr/>
      </p:nvGrpSpPr>
      <p:grpSpPr>
        <a:xfrm>
          <a:off x="0" y="0"/>
          <a:ext cx="0" cy="0"/>
          <a:chOff x="0" y="0"/>
          <a:chExt cx="0" cy="0"/>
        </a:xfrm>
      </p:grpSpPr>
      <p:pic>
        <p:nvPicPr>
          <p:cNvPr id="6" name="Picture 2" descr="Screen shot 2012-06-12 at 15.42.2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9"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pic>
        <p:nvPicPr>
          <p:cNvPr id="13" name="Picture 12"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15"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6"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4214574555"/>
      </p:ext>
    </p:extLst>
  </p:cSld>
  <p:clrMapOvr>
    <a:masterClrMapping/>
  </p:clrMapOvr>
  <p:transition>
    <p:wipe dir="r"/>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GS">
    <p:bg>
      <p:bgPr>
        <a:solidFill>
          <a:schemeClr val="tx1"/>
        </a:solidFill>
        <a:effectLst/>
      </p:bgPr>
    </p:bg>
    <p:spTree>
      <p:nvGrpSpPr>
        <p:cNvPr id="1" name=""/>
        <p:cNvGrpSpPr/>
        <p:nvPr/>
      </p:nvGrpSpPr>
      <p:grpSpPr>
        <a:xfrm>
          <a:off x="0" y="0"/>
          <a:ext cx="0" cy="0"/>
          <a:chOff x="0" y="0"/>
          <a:chExt cx="0" cy="0"/>
        </a:xfrm>
      </p:grpSpPr>
      <p:pic>
        <p:nvPicPr>
          <p:cNvPr id="8" name="Picture 2" descr="ae9dbed0-d384-4f1a-9d4c-95f10b6a8c11@chiandpartner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4146098310"/>
      </p:ext>
    </p:extLst>
  </p:cSld>
  <p:clrMapOvr>
    <a:masterClrMapping/>
  </p:clrMapOvr>
  <p:transition>
    <p:wipe dir="r"/>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Range">
    <p:bg>
      <p:bgPr>
        <a:solidFill>
          <a:schemeClr val="tx1"/>
        </a:solidFill>
        <a:effectLst/>
      </p:bgPr>
    </p:bg>
    <p:spTree>
      <p:nvGrpSpPr>
        <p:cNvPr id="1" name=""/>
        <p:cNvGrpSpPr/>
        <p:nvPr/>
      </p:nvGrpSpPr>
      <p:grpSpPr>
        <a:xfrm>
          <a:off x="0" y="0"/>
          <a:ext cx="0" cy="0"/>
          <a:chOff x="0" y="0"/>
          <a:chExt cx="0" cy="0"/>
        </a:xfrm>
      </p:grpSpPr>
      <p:pic>
        <p:nvPicPr>
          <p:cNvPr id="9"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tx1"/>
                </a:solidFill>
              </a:defRPr>
            </a:lvl1pPr>
          </a:lstStyle>
          <a:p>
            <a:pPr lvl="0"/>
            <a:r>
              <a:rPr lang="en-US" smtClean="0"/>
              <a:t>Click to edit Master text styles</a:t>
            </a:r>
          </a:p>
        </p:txBody>
      </p:sp>
      <p:sp>
        <p:nvSpPr>
          <p:cNvPr id="12"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3767560757"/>
      </p:ext>
    </p:extLst>
  </p:cSld>
  <p:clrMapOvr>
    <a:masterClrMapping/>
  </p:clrMapOvr>
  <p:transition>
    <p:wipe dir="r"/>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LS">
    <p:bg>
      <p:bgPr>
        <a:solidFill>
          <a:schemeClr val="tx1"/>
        </a:solidFill>
        <a:effectLst/>
      </p:bgPr>
    </p:bg>
    <p:spTree>
      <p:nvGrpSpPr>
        <p:cNvPr id="1" name=""/>
        <p:cNvGrpSpPr/>
        <p:nvPr/>
      </p:nvGrpSpPr>
      <p:grpSpPr>
        <a:xfrm>
          <a:off x="0" y="0"/>
          <a:ext cx="0" cy="0"/>
          <a:chOff x="0" y="0"/>
          <a:chExt cx="0" cy="0"/>
        </a:xfrm>
      </p:grpSpPr>
      <p:pic>
        <p:nvPicPr>
          <p:cNvPr id="8" name="Picture 3" descr="C:\Users\ABU8431\AppData\Local\Microsoft\Windows\Temporary Internet Files\Content.IE5\VI2MGU8R\61124_1_101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pic>
        <p:nvPicPr>
          <p:cNvPr id="9" name="Picture 8"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13"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4"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30019640"/>
      </p:ext>
    </p:extLst>
  </p:cSld>
  <p:clrMapOvr>
    <a:masterClrMapping/>
  </p:clrMapOvr>
  <p:transition>
    <p:wipe dir="r"/>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11330782" cy="3579622"/>
          </a:xfrm>
        </p:spPr>
        <p:txBody>
          <a:bodyPr lIns="0" tIns="29994" rIns="0" bIns="29994"/>
          <a:lstStyle>
            <a:lvl1pPr marL="302897" indent="-302897">
              <a:lnSpc>
                <a:spcPct val="100000"/>
              </a:lnSpc>
              <a:spcBef>
                <a:spcPts val="500"/>
              </a:spcBef>
              <a:buSzPct val="100000"/>
              <a:buFont typeface="Wingdings" panose="05000000000000000000" pitchFamily="2" charset="2"/>
              <a:buChar char=""/>
              <a:defRPr sz="2500"/>
            </a:lvl1pPr>
            <a:lvl2pPr marL="592566" indent="-289670">
              <a:lnSpc>
                <a:spcPct val="100000"/>
              </a:lnSpc>
              <a:spcBef>
                <a:spcPts val="500"/>
              </a:spcBef>
              <a:buSzPct val="100000"/>
              <a:buFont typeface="Wingdings" panose="05000000000000000000" pitchFamily="2" charset="2"/>
              <a:buChar char=""/>
              <a:defRPr sz="1700"/>
            </a:lvl2pPr>
            <a:lvl3pPr marL="895463" indent="-302897">
              <a:lnSpc>
                <a:spcPct val="100000"/>
              </a:lnSpc>
              <a:spcBef>
                <a:spcPts val="500"/>
              </a:spcBef>
              <a:buSzPct val="100000"/>
              <a:buFont typeface="Wingdings" panose="05000000000000000000" pitchFamily="2" charset="2"/>
              <a:buChar char=""/>
              <a:defRPr sz="1700"/>
            </a:lvl3pPr>
            <a:lvl4pPr marL="1197037" indent="-301574">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Tree>
    <p:extLst>
      <p:ext uri="{BB962C8B-B14F-4D97-AF65-F5344CB8AC3E}">
        <p14:creationId xmlns:p14="http://schemas.microsoft.com/office/powerpoint/2010/main" val="1546732160"/>
      </p:ext>
    </p:extLst>
  </p:cSld>
  <p:clrMapOvr>
    <a:masterClrMapping/>
  </p:clrMapOvr>
  <p:transition>
    <p:wipe dir="r"/>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slide - 2 column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5564188" cy="3579622"/>
          </a:xfrm>
        </p:spPr>
        <p:txBody>
          <a:bodyPr lIns="0" tIns="29994" rIns="0" bIns="29994"/>
          <a:lstStyle>
            <a:lvl1pPr marL="302897" indent="-302897">
              <a:lnSpc>
                <a:spcPct val="100000"/>
              </a:lnSpc>
              <a:spcBef>
                <a:spcPts val="500"/>
              </a:spcBef>
              <a:buSzPct val="100000"/>
              <a:buFont typeface="Wingdings" panose="05000000000000000000" pitchFamily="2" charset="2"/>
              <a:buChar char=""/>
              <a:defRPr sz="2500"/>
            </a:lvl1pPr>
            <a:lvl2pPr marL="592566" indent="-289670">
              <a:lnSpc>
                <a:spcPct val="100000"/>
              </a:lnSpc>
              <a:spcBef>
                <a:spcPts val="500"/>
              </a:spcBef>
              <a:buSzPct val="100000"/>
              <a:buFont typeface="Wingdings" panose="05000000000000000000" pitchFamily="2" charset="2"/>
              <a:buChar char=""/>
              <a:defRPr sz="1700"/>
            </a:lvl2pPr>
            <a:lvl3pPr marL="895463" indent="-302897">
              <a:lnSpc>
                <a:spcPct val="100000"/>
              </a:lnSpc>
              <a:spcBef>
                <a:spcPts val="500"/>
              </a:spcBef>
              <a:buSzPct val="100000"/>
              <a:buFont typeface="Wingdings" panose="05000000000000000000" pitchFamily="2" charset="2"/>
              <a:buChar char=""/>
              <a:defRPr sz="1700"/>
            </a:lvl3pPr>
            <a:lvl4pPr marL="1197037" indent="-301574">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10" name="Text Placeholder 7"/>
          <p:cNvSpPr>
            <a:spLocks noGrp="1"/>
          </p:cNvSpPr>
          <p:nvPr>
            <p:ph type="body" sz="quarter" idx="12"/>
          </p:nvPr>
        </p:nvSpPr>
        <p:spPr>
          <a:xfrm>
            <a:off x="6210736" y="2100983"/>
            <a:ext cx="5557932" cy="3579622"/>
          </a:xfrm>
        </p:spPr>
        <p:txBody>
          <a:bodyPr lIns="0" tIns="29994" rIns="0" bIns="29994"/>
          <a:lstStyle>
            <a:lvl1pPr marL="302897" indent="-302897">
              <a:lnSpc>
                <a:spcPct val="100000"/>
              </a:lnSpc>
              <a:spcBef>
                <a:spcPts val="500"/>
              </a:spcBef>
              <a:buSzPct val="100000"/>
              <a:buFont typeface="Wingdings" panose="05000000000000000000" pitchFamily="2" charset="2"/>
              <a:buChar char=""/>
              <a:defRPr sz="2500"/>
            </a:lvl1pPr>
            <a:lvl2pPr marL="592566" indent="-289670">
              <a:lnSpc>
                <a:spcPct val="100000"/>
              </a:lnSpc>
              <a:spcBef>
                <a:spcPts val="500"/>
              </a:spcBef>
              <a:buSzPct val="100000"/>
              <a:buFont typeface="Wingdings" panose="05000000000000000000" pitchFamily="2" charset="2"/>
              <a:buChar char=""/>
              <a:defRPr sz="1700"/>
            </a:lvl2pPr>
            <a:lvl3pPr marL="895463" indent="-302897">
              <a:lnSpc>
                <a:spcPct val="100000"/>
              </a:lnSpc>
              <a:spcBef>
                <a:spcPts val="500"/>
              </a:spcBef>
              <a:buSzPct val="100000"/>
              <a:buFont typeface="Wingdings" panose="05000000000000000000" pitchFamily="2" charset="2"/>
              <a:buChar char=""/>
              <a:defRPr sz="1700"/>
            </a:lvl3pPr>
            <a:lvl4pPr marL="1197037" indent="-301574">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058099409"/>
      </p:ext>
    </p:extLst>
  </p:cSld>
  <p:clrMapOvr>
    <a:masterClrMapping/>
  </p:clrMapOvr>
  <p:transition>
    <p:wipe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6420" y="4269720"/>
            <a:ext cx="8987008" cy="1121896"/>
          </a:xfrm>
        </p:spPr>
        <p:txBody>
          <a:bodyPr/>
          <a:lstStyle>
            <a:lvl1pPr marL="0" indent="0">
              <a:buNone/>
              <a:defRPr sz="2200" cap="all" baseline="0">
                <a:solidFill>
                  <a:schemeClr val="tx1"/>
                </a:solidFill>
                <a:latin typeface="+mn-lt"/>
                <a:cs typeface="Nobel-Bold" panose="02000503050000020004" pitchFamily="2" charset="0"/>
              </a:defRPr>
            </a:lvl1pPr>
          </a:lstStyle>
          <a:p>
            <a:pPr lvl="0"/>
            <a:r>
              <a:rPr lang="en-GB" smtClean="0"/>
              <a:t>Click to edit Master text styles</a:t>
            </a:r>
          </a:p>
        </p:txBody>
      </p:sp>
      <p:sp>
        <p:nvSpPr>
          <p:cNvPr id="6" name="Text Placeholder 15"/>
          <p:cNvSpPr>
            <a:spLocks noGrp="1"/>
          </p:cNvSpPr>
          <p:nvPr>
            <p:ph type="body" sz="quarter" idx="15"/>
          </p:nvPr>
        </p:nvSpPr>
        <p:spPr>
          <a:xfrm>
            <a:off x="384904" y="1282101"/>
            <a:ext cx="9480498" cy="2769906"/>
          </a:xfrm>
        </p:spPr>
        <p:txBody>
          <a:bodyPr/>
          <a:lstStyle>
            <a:lvl1pPr marL="482487" indent="-482487">
              <a:lnSpc>
                <a:spcPct val="85000"/>
              </a:lnSpc>
              <a:buNone/>
              <a:defRPr sz="6600" b="0">
                <a:solidFill>
                  <a:schemeClr val="tx1"/>
                </a:solidFill>
                <a:latin typeface="Nobel-Bold" panose="02000503050000020004" pitchFamily="2" charset="0"/>
                <a:cs typeface="Nobel-Bold" panose="02000503050000020004" pitchFamily="2" charset="0"/>
              </a:defRPr>
            </a:lvl1pPr>
            <a:lvl2pPr marL="268753" indent="0">
              <a:buNone/>
              <a:defRPr/>
            </a:lvl2pPr>
            <a:lvl3pPr marL="495184" indent="0">
              <a:buNone/>
              <a:defRPr/>
            </a:lvl3pPr>
            <a:lvl4pPr marL="723731" indent="0">
              <a:buNone/>
              <a:defRPr/>
            </a:lvl4pPr>
            <a:lvl5pPr marL="962860" indent="0">
              <a:buNone/>
              <a:defRPr/>
            </a:lvl5pPr>
          </a:lstStyle>
          <a:p>
            <a:pPr lvl="0"/>
            <a:r>
              <a:rPr lang="en-US" smtClean="0"/>
              <a:t>Click to edit Master text styles</a:t>
            </a:r>
            <a:endParaRPr lang="en-GB"/>
          </a:p>
        </p:txBody>
      </p:sp>
    </p:spTree>
    <p:extLst>
      <p:ext uri="{BB962C8B-B14F-4D97-AF65-F5344CB8AC3E}">
        <p14:creationId xmlns:p14="http://schemas.microsoft.com/office/powerpoint/2010/main" val="3851539416"/>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hart slide - 1 chart">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8" y="2209274"/>
            <a:ext cx="11330783"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1666178922"/>
      </p:ext>
    </p:extLst>
  </p:cSld>
  <p:clrMapOvr>
    <a:masterClrMapping/>
  </p:clrMapOvr>
  <p:transition>
    <p:wipe dir="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hart slide - 2 chart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6" y="2209274"/>
            <a:ext cx="5564188" cy="3471333"/>
          </a:xfrm>
        </p:spPr>
        <p:txBody>
          <a:bodyPr anchor="ctr" anchorCtr="0"/>
          <a:lstStyle>
            <a:lvl1pPr marL="0" indent="0" algn="ctr">
              <a:buNone/>
              <a:defRPr sz="1700"/>
            </a:lvl1pPr>
          </a:lstStyle>
          <a:p>
            <a:r>
              <a:rPr lang="en-GB" smtClean="0"/>
              <a:t>Click icon to add chart</a:t>
            </a:r>
            <a:endParaRPr lang="en-GB"/>
          </a:p>
        </p:txBody>
      </p:sp>
      <p:sp>
        <p:nvSpPr>
          <p:cNvPr id="6" name="Chart Placeholder 3"/>
          <p:cNvSpPr>
            <a:spLocks noGrp="1"/>
          </p:cNvSpPr>
          <p:nvPr>
            <p:ph type="chart" sz="quarter" idx="14"/>
          </p:nvPr>
        </p:nvSpPr>
        <p:spPr>
          <a:xfrm>
            <a:off x="6207126" y="2209274"/>
            <a:ext cx="5564188"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3237140251"/>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Presentation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806019423"/>
      </p:ext>
    </p:extLst>
  </p:cSld>
  <p:clrMapOvr>
    <a:masterClrMapping/>
  </p:clrMapOvr>
  <p:transition>
    <p:fade/>
  </p:transition>
  <p:timing>
    <p:tnLst>
      <p:par>
        <p:cTn id="1" dur="indefinite" restart="never" nodeType="tmRoot"/>
      </p:par>
    </p:tnLst>
  </p:timing>
  <p:hf hdr="0" ftr="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6" name="Table Placeholder 4"/>
          <p:cNvSpPr>
            <a:spLocks noGrp="1"/>
          </p:cNvSpPr>
          <p:nvPr>
            <p:ph type="tbl" sz="quarter" idx="10"/>
          </p:nvPr>
        </p:nvSpPr>
        <p:spPr>
          <a:xfrm>
            <a:off x="410180" y="2209274"/>
            <a:ext cx="11358491" cy="3471333"/>
          </a:xfrm>
        </p:spPr>
        <p:txBody>
          <a:bodyPr anchor="ctr" anchorCtr="0"/>
          <a:lstStyle>
            <a:lvl1pPr marL="0" indent="0" algn="ctr">
              <a:buNone/>
              <a:defRPr sz="1700"/>
            </a:lvl1pPr>
          </a:lstStyle>
          <a:p>
            <a:r>
              <a:rPr lang="en-GB" smtClean="0"/>
              <a:t>Click icon to add table</a:t>
            </a:r>
            <a:endParaRPr lang="en-GB"/>
          </a:p>
        </p:txBody>
      </p:sp>
    </p:spTree>
    <p:extLst>
      <p:ext uri="{BB962C8B-B14F-4D97-AF65-F5344CB8AC3E}">
        <p14:creationId xmlns:p14="http://schemas.microsoft.com/office/powerpoint/2010/main" val="2864054729"/>
      </p:ext>
    </p:extLst>
  </p:cSld>
  <p:clrMapOvr>
    <a:masterClrMapping/>
  </p:clrMapOvr>
  <p:transition>
    <p:wipe dir="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_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11330782" cy="3471333"/>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760877138"/>
      </p:ext>
    </p:extLst>
  </p:cSld>
  <p:clrMapOvr>
    <a:masterClrMapping/>
  </p:clrMapOvr>
  <p:transition>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icture slide - 2 pictures with caption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6" name="Picture Placeholder 4"/>
          <p:cNvSpPr>
            <a:spLocks noGrp="1"/>
          </p:cNvSpPr>
          <p:nvPr>
            <p:ph type="pic" sz="quarter" idx="12"/>
          </p:nvPr>
        </p:nvSpPr>
        <p:spPr>
          <a:xfrm>
            <a:off x="620712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9" name="Text Placeholder 7"/>
          <p:cNvSpPr>
            <a:spLocks noGrp="1"/>
          </p:cNvSpPr>
          <p:nvPr>
            <p:ph type="body" sz="quarter" idx="13"/>
          </p:nvPr>
        </p:nvSpPr>
        <p:spPr>
          <a:xfrm>
            <a:off x="410177" y="5250233"/>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
        <p:nvSpPr>
          <p:cNvPr id="11" name="Text Placeholder 7"/>
          <p:cNvSpPr>
            <a:spLocks noGrp="1"/>
          </p:cNvSpPr>
          <p:nvPr>
            <p:ph type="body" sz="quarter" idx="14"/>
          </p:nvPr>
        </p:nvSpPr>
        <p:spPr>
          <a:xfrm>
            <a:off x="6179417" y="5250233"/>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957549588"/>
      </p:ext>
    </p:extLst>
  </p:cSld>
  <p:clrMapOvr>
    <a:masterClrMapping/>
  </p:clrMapOvr>
  <p:transition>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icture and content ">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8379544" cy="3471333"/>
          </a:xfrm>
          <a:noFill/>
        </p:spPr>
        <p:txBody>
          <a:bodyPr anchor="ctr" anchorCtr="0"/>
          <a:lstStyle>
            <a:lvl1pPr marL="0" indent="0" algn="ctr">
              <a:buNone/>
              <a:defRPr sz="1700"/>
            </a:lvl1pPr>
          </a:lstStyle>
          <a:p>
            <a:r>
              <a:rPr lang="en-GB" smtClean="0"/>
              <a:t>Click icon to add picture</a:t>
            </a:r>
            <a:endParaRPr lang="en-GB"/>
          </a:p>
        </p:txBody>
      </p:sp>
      <p:sp>
        <p:nvSpPr>
          <p:cNvPr id="6" name="Text Placeholder 7"/>
          <p:cNvSpPr>
            <a:spLocks noGrp="1"/>
          </p:cNvSpPr>
          <p:nvPr>
            <p:ph type="body" sz="quarter" idx="12"/>
          </p:nvPr>
        </p:nvSpPr>
        <p:spPr>
          <a:xfrm>
            <a:off x="9035144" y="2100983"/>
            <a:ext cx="2709333" cy="3579622"/>
          </a:xfrm>
        </p:spPr>
        <p:txBody>
          <a:bodyPr lIns="0" tIns="29994" rIns="0" bIns="29994"/>
          <a:lstStyle>
            <a:lvl1pPr marL="0" indent="0">
              <a:lnSpc>
                <a:spcPct val="100000"/>
              </a:lnSpc>
              <a:spcBef>
                <a:spcPts val="500"/>
              </a:spcBef>
              <a:buSzPct val="100000"/>
              <a:buFont typeface="Wingdings" panose="05000000000000000000" pitchFamily="2" charset="2"/>
              <a:buNone/>
              <a:defRPr sz="2500"/>
            </a:lvl1pPr>
            <a:lvl2pPr marL="0" indent="0">
              <a:lnSpc>
                <a:spcPct val="100000"/>
              </a:lnSpc>
              <a:spcBef>
                <a:spcPts val="500"/>
              </a:spcBef>
              <a:buSzPct val="100000"/>
              <a:buFont typeface="Wingdings" panose="05000000000000000000" pitchFamily="2" charset="2"/>
              <a:buNone/>
              <a:defRPr sz="2500"/>
            </a:lvl2pPr>
            <a:lvl3pPr marL="0" indent="0">
              <a:lnSpc>
                <a:spcPct val="100000"/>
              </a:lnSpc>
              <a:spcBef>
                <a:spcPts val="500"/>
              </a:spcBef>
              <a:buSzPct val="100000"/>
              <a:buFont typeface="Wingdings" panose="05000000000000000000" pitchFamily="2" charset="2"/>
              <a:buNone/>
              <a:defRPr sz="2500"/>
            </a:lvl3pPr>
            <a:lvl4pPr marL="0" indent="0">
              <a:lnSpc>
                <a:spcPct val="100000"/>
              </a:lnSpc>
              <a:spcBef>
                <a:spcPts val="500"/>
              </a:spcBef>
              <a:buSzPct val="100000"/>
              <a:buFont typeface="Wingdings" panose="05000000000000000000" pitchFamily="2" charset="2"/>
              <a:buNone/>
              <a:defRPr sz="2500"/>
            </a:lvl4pPr>
          </a:lstStyle>
          <a:p>
            <a:pPr lvl="0"/>
            <a:r>
              <a:rPr lang="en-US" smtClean="0"/>
              <a:t>Click to edit Master text styles</a:t>
            </a:r>
          </a:p>
        </p:txBody>
      </p:sp>
    </p:spTree>
    <p:extLst>
      <p:ext uri="{BB962C8B-B14F-4D97-AF65-F5344CB8AC3E}">
        <p14:creationId xmlns:p14="http://schemas.microsoft.com/office/powerpoint/2010/main" val="3243984752"/>
      </p:ext>
    </p:extLst>
  </p:cSld>
  <p:clrMapOvr>
    <a:masterClrMapping/>
  </p:clrMapOvr>
  <p:transition>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Picture slide - full bleed">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0"/>
            <a:ext cx="12192000" cy="6858000"/>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151780636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Divider slide - black">
    <p:bg>
      <p:bgPr>
        <a:solidFill>
          <a:srgbClr val="FFFFF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323" y="-1323"/>
            <a:ext cx="12193324" cy="6868584"/>
            <a:chOff x="-1588" y="-1588"/>
            <a:chExt cx="14631988" cy="8242301"/>
          </a:xfrm>
        </p:grpSpPr>
        <p:pic>
          <p:nvPicPr>
            <p:cNvPr id="1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76924"/>
              <a:ext cx="26511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
        <p:nvSpPr>
          <p:cNvPr id="18"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436E09AC-1CD4-41BD-9A53-16CB10D3723E}" type="datetime1">
              <a:rPr lang="en-US" altLang="en-US" sz="900">
                <a:solidFill>
                  <a:srgbClr val="0070C0"/>
                </a:solidFill>
                <a:cs typeface="Arial" pitchFamily="34" charset="0"/>
              </a:rPr>
              <a:pPr defTabSz="914327" eaLnBrk="1" fontAlgn="base" hangingPunct="1">
                <a:spcBef>
                  <a:spcPct val="0"/>
                </a:spcBef>
                <a:spcAft>
                  <a:spcPct val="0"/>
                </a:spcAft>
              </a:pPr>
              <a:t>12/8/2017</a:t>
            </a:fld>
            <a:endParaRPr lang="en-US" altLang="en-US" sz="900">
              <a:solidFill>
                <a:srgbClr val="0070C0"/>
              </a:solidFill>
              <a:cs typeface="Arial" pitchFamily="34" charset="0"/>
            </a:endParaRPr>
          </a:p>
        </p:txBody>
      </p:sp>
      <p:sp>
        <p:nvSpPr>
          <p:cNvPr id="19"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0070C0"/>
                </a:solidFill>
                <a:cs typeface="Arial" pitchFamily="34" charset="0"/>
              </a:rPr>
              <a:pPr defTabSz="914327" eaLnBrk="1" fontAlgn="base" hangingPunct="1">
                <a:spcBef>
                  <a:spcPct val="0"/>
                </a:spcBef>
                <a:spcAft>
                  <a:spcPct val="0"/>
                </a:spcAft>
              </a:pPr>
              <a:t>‹#›</a:t>
            </a:fld>
            <a:endParaRPr lang="en-US" altLang="en-US" sz="900">
              <a:solidFill>
                <a:srgbClr val="0070C0"/>
              </a:solidFill>
              <a:cs typeface="Arial" pitchFamily="34" charset="0"/>
            </a:endParaRPr>
          </a:p>
        </p:txBody>
      </p:sp>
    </p:spTree>
    <p:extLst>
      <p:ext uri="{BB962C8B-B14F-4D97-AF65-F5344CB8AC3E}">
        <p14:creationId xmlns:p14="http://schemas.microsoft.com/office/powerpoint/2010/main" val="1927417285"/>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p:bg>
      <p:bgPr>
        <a:solidFill>
          <a:srgbClr val="FFFFFF"/>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1323" y="-1323"/>
            <a:ext cx="12193324" cy="6868584"/>
            <a:chOff x="-1588" y="-1588"/>
            <a:chExt cx="14631988" cy="8242301"/>
          </a:xfrm>
        </p:grpSpPr>
        <p:pic>
          <p:nvPicPr>
            <p:cNvPr id="1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80325"/>
              <a:ext cx="26511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5"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436E09AC-1CD4-41BD-9A53-16CB10D3723E}" type="datetime1">
              <a:rPr lang="en-US" altLang="en-US" sz="900">
                <a:solidFill>
                  <a:srgbClr val="4D4F53"/>
                </a:solidFill>
                <a:cs typeface="Arial" pitchFamily="34" charset="0"/>
              </a:rPr>
              <a:pPr defTabSz="914327" eaLnBrk="1" fontAlgn="base" hangingPunct="1">
                <a:spcBef>
                  <a:spcPct val="0"/>
                </a:spcBef>
                <a:spcAft>
                  <a:spcPct val="0"/>
                </a:spcAft>
              </a:pPr>
              <a:t>12/8/2017</a:t>
            </a:fld>
            <a:endParaRPr lang="en-US" altLang="en-US" sz="900">
              <a:solidFill>
                <a:srgbClr val="4D4F53"/>
              </a:solidFill>
              <a:cs typeface="Arial" pitchFamily="34" charset="0"/>
            </a:endParaRPr>
          </a:p>
        </p:txBody>
      </p:sp>
      <p:sp>
        <p:nvSpPr>
          <p:cNvPr id="16"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a:solidFill>
                <a:srgbClr val="4D4F53"/>
              </a:solidFill>
              <a:cs typeface="Arial" pitchFamily="34" charset="0"/>
            </a:endParaRPr>
          </a:p>
        </p:txBody>
      </p:sp>
    </p:spTree>
    <p:extLst>
      <p:ext uri="{BB962C8B-B14F-4D97-AF65-F5344CB8AC3E}">
        <p14:creationId xmlns:p14="http://schemas.microsoft.com/office/powerpoint/2010/main" val="3439262976"/>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Chart slide - 1 chart">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522819" y="1731435"/>
            <a:ext cx="11180232" cy="3962398"/>
          </a:xfrm>
        </p:spPr>
        <p:txBody>
          <a:bodyPr anchor="ctr" anchorCtr="0"/>
          <a:lstStyle>
            <a:lvl1pPr marL="0" indent="0" algn="ctr">
              <a:buNone/>
              <a:defRPr sz="1700"/>
            </a:lvl1pPr>
          </a:lstStyle>
          <a:p>
            <a:r>
              <a:rPr lang="en-GB" smtClean="0"/>
              <a:t>Click icon to add chart</a:t>
            </a:r>
            <a:endParaRPr lang="en-GB"/>
          </a:p>
        </p:txBody>
      </p:sp>
      <p:sp>
        <p:nvSpPr>
          <p:cNvPr id="2" name="Title 1"/>
          <p:cNvSpPr>
            <a:spLocks noGrp="1"/>
          </p:cNvSpPr>
          <p:nvPr>
            <p:ph type="title"/>
          </p:nvPr>
        </p:nvSpPr>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176257876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3" y="6396113"/>
            <a:ext cx="2208000" cy="2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425979" y="4354285"/>
            <a:ext cx="9919232" cy="1398753"/>
          </a:xfrm>
        </p:spPr>
        <p:txBody>
          <a:bodyPr anchor="b" anchorCtr="0"/>
          <a:lstStyle>
            <a:lvl1pPr marL="0" indent="0">
              <a:buFont typeface="Toyota Display" charset="0"/>
              <a:buNone/>
              <a:defRPr sz="2400" b="0" i="0">
                <a:solidFill>
                  <a:srgbClr val="FFFFFF"/>
                </a:solidFill>
                <a:latin typeface="+mn-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25979" y="2358571"/>
            <a:ext cx="9919232" cy="204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smtClean="0"/>
              <a:t>Click to edit Master title style</a:t>
            </a:r>
            <a:endParaRPr lang="en-US" dirty="0"/>
          </a:p>
        </p:txBody>
      </p:sp>
      <p:sp>
        <p:nvSpPr>
          <p:cNvPr id="11"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FFFFFF"/>
                </a:solidFill>
                <a:cs typeface="Arial" pitchFamily="34" charset="0"/>
              </a:rPr>
              <a:pPr defTabSz="914327" eaLnBrk="1" fontAlgn="base" hangingPunct="1">
                <a:spcBef>
                  <a:spcPct val="0"/>
                </a:spcBef>
                <a:spcAft>
                  <a:spcPct val="0"/>
                </a:spcAft>
              </a:pPr>
              <a:t>‹#›</a:t>
            </a:fld>
            <a:endParaRPr lang="en-US" altLang="en-US" sz="900">
              <a:solidFill>
                <a:srgbClr val="FFFFFF"/>
              </a:solidFill>
              <a:cs typeface="Arial" pitchFamily="34" charset="0"/>
            </a:endParaRPr>
          </a:p>
        </p:txBody>
      </p:sp>
    </p:spTree>
    <p:extLst>
      <p:ext uri="{BB962C8B-B14F-4D97-AF65-F5344CB8AC3E}">
        <p14:creationId xmlns:p14="http://schemas.microsoft.com/office/powerpoint/2010/main" val="1401857943"/>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Content slide - 1 column">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82762"/>
            <a:ext cx="9919231" cy="3740264"/>
          </a:xfrm>
        </p:spPr>
        <p:txBody>
          <a:bodyPr/>
          <a:lstStyle>
            <a:lvl1pPr>
              <a:defRPr b="0" i="0">
                <a:solidFill>
                  <a:srgbClr val="4D4F53"/>
                </a:solidFill>
              </a:defRPr>
            </a:lvl1pPr>
            <a:lvl2pPr marL="861437" indent="-321149">
              <a:buFont typeface="Lucida Grande"/>
              <a:buChar char="+"/>
              <a:defRPr sz="1600" b="0" i="0">
                <a:solidFill>
                  <a:srgbClr val="4D4F53"/>
                </a:solidFill>
              </a:defRPr>
            </a:lvl2pPr>
            <a:lvl3pPr marL="1184476" indent="-321149">
              <a:buFont typeface="Lucida Grande"/>
              <a:buChar char="+"/>
              <a:defRPr sz="1600" b="0" i="0">
                <a:solidFill>
                  <a:srgbClr val="4D4F53"/>
                </a:solidFill>
              </a:defRPr>
            </a:lvl3pPr>
            <a:lvl4pPr marL="1496180" indent="-309816">
              <a:buFont typeface="Lucida Grande"/>
              <a:buChar char="+"/>
              <a:defRPr sz="1600" b="0" i="0">
                <a:solidFill>
                  <a:srgbClr val="4D4F53"/>
                </a:solidFill>
              </a:defRPr>
            </a:lvl4pPr>
            <a:lvl5pPr marL="1819219" indent="-321149">
              <a:buFont typeface="Lucida Grande"/>
              <a:buChar char="+"/>
              <a:defRPr sz="1600" b="0" i="0">
                <a:solidFill>
                  <a:srgbClr val="4D4F5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2"/>
          <p:cNvSpPr>
            <a:spLocks noGrp="1" noChangeArrowheads="1"/>
          </p:cNvSpPr>
          <p:nvPr>
            <p:ph type="title"/>
          </p:nvPr>
        </p:nvSpPr>
        <p:spPr bwMode="auto">
          <a:xfrm>
            <a:off x="425979" y="471004"/>
            <a:ext cx="9919231"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smtClean="0"/>
              <a:t>Click to edit Master title style</a:t>
            </a:r>
            <a:endParaRPr lang="en-US" dirty="0"/>
          </a:p>
        </p:txBody>
      </p:sp>
      <p:sp>
        <p:nvSpPr>
          <p:cNvPr id="11"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a:solidFill>
                <a:srgbClr val="4D4F53"/>
              </a:solidFill>
              <a:cs typeface="Arial" pitchFamily="34" charset="0"/>
            </a:endParaRPr>
          </a:p>
        </p:txBody>
      </p:sp>
      <p:pic>
        <p:nvPicPr>
          <p:cNvPr id="12"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27044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Presentation 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208248251"/>
      </p:ext>
    </p:extLst>
  </p:cSld>
  <p:clrMapOvr>
    <a:masterClrMapping/>
  </p:clrMapOvr>
  <p:transition>
    <p:fade/>
  </p:transition>
  <p:timing>
    <p:tnLst>
      <p:par>
        <p:cTn id="1" dur="indefinite" restart="never" nodeType="tmRoot"/>
      </p:par>
    </p:tnLst>
  </p:timing>
  <p:hf hdr="0" ftr="0"/>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Content slide - 2 columns">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78604"/>
            <a:ext cx="4768825" cy="3708138"/>
          </a:xfrm>
        </p:spPr>
        <p:txBody>
          <a:bodyPr/>
          <a:lstStyle>
            <a:lvl1pPr>
              <a:defRPr b="0" i="0">
                <a:solidFill>
                  <a:srgbClr val="4D4F53"/>
                </a:solidFill>
              </a:defRPr>
            </a:lvl1pPr>
            <a:lvl2pPr marL="861437" indent="-321149">
              <a:buFont typeface="Lucida Grande"/>
              <a:buChar char="+"/>
              <a:defRPr sz="1600" b="0" i="0">
                <a:solidFill>
                  <a:srgbClr val="4D4F53"/>
                </a:solidFill>
              </a:defRPr>
            </a:lvl2pPr>
            <a:lvl3pPr marL="1184476" indent="-321149">
              <a:buFont typeface="Lucida Grande"/>
              <a:buChar char="+"/>
              <a:defRPr sz="1600" b="0" i="0">
                <a:solidFill>
                  <a:srgbClr val="4D4F53"/>
                </a:solidFill>
              </a:defRPr>
            </a:lvl3pPr>
            <a:lvl4pPr marL="1496180" indent="-309816">
              <a:buFont typeface="Lucida Grande"/>
              <a:buChar char="+"/>
              <a:defRPr sz="1600" b="0" i="0">
                <a:solidFill>
                  <a:srgbClr val="4D4F53"/>
                </a:solidFill>
              </a:defRPr>
            </a:lvl4pPr>
            <a:lvl5pPr marL="1819219" indent="-321149">
              <a:buFont typeface="Lucida Grande"/>
              <a:buChar char="+"/>
              <a:defRPr sz="1600" b="0" i="0">
                <a:solidFill>
                  <a:srgbClr val="4D4F5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2"/>
          <p:cNvSpPr>
            <a:spLocks noGrp="1" noChangeArrowheads="1"/>
          </p:cNvSpPr>
          <p:nvPr>
            <p:ph type="title"/>
          </p:nvPr>
        </p:nvSpPr>
        <p:spPr bwMode="auto">
          <a:xfrm>
            <a:off x="425979" y="471004"/>
            <a:ext cx="9919231"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smtClean="0"/>
              <a:t>Click to edit Master title style</a:t>
            </a:r>
            <a:endParaRPr lang="en-US" dirty="0"/>
          </a:p>
        </p:txBody>
      </p:sp>
      <p:sp>
        <p:nvSpPr>
          <p:cNvPr id="12" name="Content Placeholder 2"/>
          <p:cNvSpPr>
            <a:spLocks noGrp="1"/>
          </p:cNvSpPr>
          <p:nvPr>
            <p:ph idx="10"/>
          </p:nvPr>
        </p:nvSpPr>
        <p:spPr>
          <a:xfrm>
            <a:off x="5455209" y="2378604"/>
            <a:ext cx="4890000" cy="3708138"/>
          </a:xfrm>
        </p:spPr>
        <p:txBody>
          <a:bodyPr/>
          <a:lstStyle>
            <a:lvl1pPr>
              <a:defRPr b="0" i="0">
                <a:solidFill>
                  <a:srgbClr val="4D4F53"/>
                </a:solidFill>
              </a:defRPr>
            </a:lvl1pPr>
            <a:lvl2pPr marL="861437" indent="-321149">
              <a:buFont typeface="Lucida Grande"/>
              <a:buChar char="+"/>
              <a:defRPr sz="1600" b="0" i="0">
                <a:solidFill>
                  <a:srgbClr val="4D4F53"/>
                </a:solidFill>
              </a:defRPr>
            </a:lvl2pPr>
            <a:lvl3pPr marL="1184476" indent="-321149">
              <a:buFont typeface="Lucida Grande"/>
              <a:buChar char="+"/>
              <a:defRPr sz="1600" b="0" i="0">
                <a:solidFill>
                  <a:srgbClr val="4D4F53"/>
                </a:solidFill>
              </a:defRPr>
            </a:lvl3pPr>
            <a:lvl4pPr marL="1496180" indent="-309816">
              <a:buFont typeface="Lucida Grande"/>
              <a:buChar char="+"/>
              <a:defRPr sz="1600" b="0" i="0">
                <a:solidFill>
                  <a:srgbClr val="4D4F53"/>
                </a:solidFill>
              </a:defRPr>
            </a:lvl4pPr>
            <a:lvl5pPr marL="1819219" indent="-321149">
              <a:buFont typeface="Lucida Grande"/>
              <a:buChar char="+"/>
              <a:defRPr sz="1600" b="0" i="0">
                <a:solidFill>
                  <a:srgbClr val="4D4F5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a:solidFill>
                <a:srgbClr val="4D4F53"/>
              </a:solidFill>
              <a:cs typeface="Arial" pitchFamily="34" charset="0"/>
            </a:endParaRPr>
          </a:p>
        </p:txBody>
      </p:sp>
      <p:pic>
        <p:nvPicPr>
          <p:cNvPr id="9"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555182"/>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rt slide - 2 charts">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425979" y="2288647"/>
            <a:ext cx="4784992" cy="3881437"/>
          </a:xfrm>
        </p:spPr>
        <p:txBody>
          <a:bodyPr anchor="ctr" anchorCtr="0"/>
          <a:lstStyle>
            <a:lvl1pPr marL="0" indent="0" algn="ctr">
              <a:buNone/>
              <a:defRPr sz="1700"/>
            </a:lvl1pPr>
          </a:lstStyle>
          <a:p>
            <a:r>
              <a:rPr lang="en-US" smtClean="0"/>
              <a:t>Click icon to add chart</a:t>
            </a:r>
            <a:endParaRPr lang="en-GB"/>
          </a:p>
        </p:txBody>
      </p:sp>
      <p:sp>
        <p:nvSpPr>
          <p:cNvPr id="2" name="Title 1"/>
          <p:cNvSpPr>
            <a:spLocks noGrp="1"/>
          </p:cNvSpPr>
          <p:nvPr>
            <p:ph type="title"/>
          </p:nvPr>
        </p:nvSpPr>
        <p:spPr>
          <a:xfrm>
            <a:off x="425979" y="471714"/>
            <a:ext cx="9919231" cy="1394633"/>
          </a:xfrm>
        </p:spPr>
        <p:txBody>
          <a:bodyPr/>
          <a:lstStyle/>
          <a:p>
            <a:r>
              <a:rPr lang="en-US" smtClean="0"/>
              <a:t>Click to edit Master title style</a:t>
            </a:r>
            <a:endParaRPr lang="en-US" dirty="0"/>
          </a:p>
        </p:txBody>
      </p:sp>
      <p:sp>
        <p:nvSpPr>
          <p:cNvPr id="5" name="Chart Placeholder 3"/>
          <p:cNvSpPr>
            <a:spLocks noGrp="1"/>
          </p:cNvSpPr>
          <p:nvPr>
            <p:ph type="chart" sz="quarter" idx="14"/>
          </p:nvPr>
        </p:nvSpPr>
        <p:spPr>
          <a:xfrm>
            <a:off x="5451743" y="2288647"/>
            <a:ext cx="4893469" cy="3881437"/>
          </a:xfrm>
        </p:spPr>
        <p:txBody>
          <a:bodyPr anchor="ctr" anchorCtr="0"/>
          <a:lstStyle>
            <a:lvl1pPr marL="0" indent="0" algn="ctr">
              <a:buNone/>
              <a:defRPr sz="1700"/>
            </a:lvl1pPr>
          </a:lstStyle>
          <a:p>
            <a:r>
              <a:rPr lang="en-US" smtClean="0"/>
              <a:t>Click icon to add chart</a:t>
            </a:r>
            <a:endParaRPr lang="en-GB"/>
          </a:p>
        </p:txBody>
      </p:sp>
    </p:spTree>
    <p:extLst>
      <p:ext uri="{BB962C8B-B14F-4D97-AF65-F5344CB8AC3E}">
        <p14:creationId xmlns:p14="http://schemas.microsoft.com/office/powerpoint/2010/main" val="3643899382"/>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icture slide - 2 pictures">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425982" y="2463271"/>
            <a:ext cx="4784991" cy="2917978"/>
          </a:xfrm>
          <a:noFill/>
        </p:spPr>
        <p:txBody>
          <a:bodyPr anchor="ctr" anchorCtr="0"/>
          <a:lstStyle>
            <a:lvl1pPr marL="0" indent="0" algn="ctr">
              <a:buNone/>
              <a:defRPr sz="1700">
                <a:solidFill>
                  <a:srgbClr val="4D4F53"/>
                </a:solidFill>
              </a:defRPr>
            </a:lvl1pPr>
          </a:lstStyle>
          <a:p>
            <a:r>
              <a:rPr lang="en-US" smtClean="0"/>
              <a:t>Click icon to add picture</a:t>
            </a:r>
            <a:endParaRPr lang="en-GB"/>
          </a:p>
        </p:txBody>
      </p:sp>
      <p:sp>
        <p:nvSpPr>
          <p:cNvPr id="2" name="Title 1"/>
          <p:cNvSpPr>
            <a:spLocks noGrp="1"/>
          </p:cNvSpPr>
          <p:nvPr>
            <p:ph type="title"/>
          </p:nvPr>
        </p:nvSpPr>
        <p:spPr>
          <a:xfrm>
            <a:off x="425979" y="471714"/>
            <a:ext cx="9919231" cy="1394633"/>
          </a:xfrm>
        </p:spPr>
        <p:txBody>
          <a:bodyPr/>
          <a:lstStyle/>
          <a:p>
            <a:r>
              <a:rPr lang="en-US" smtClean="0"/>
              <a:t>Click to edit Master title style</a:t>
            </a:r>
            <a:endParaRPr lang="en-US" dirty="0"/>
          </a:p>
        </p:txBody>
      </p:sp>
      <p:sp>
        <p:nvSpPr>
          <p:cNvPr id="5" name="Picture Placeholder 4"/>
          <p:cNvSpPr>
            <a:spLocks noGrp="1"/>
          </p:cNvSpPr>
          <p:nvPr>
            <p:ph type="pic" sz="quarter" idx="11"/>
          </p:nvPr>
        </p:nvSpPr>
        <p:spPr>
          <a:xfrm>
            <a:off x="5464023" y="2463271"/>
            <a:ext cx="4881185" cy="2917978"/>
          </a:xfrm>
          <a:noFill/>
        </p:spPr>
        <p:txBody>
          <a:bodyPr anchor="ctr" anchorCtr="0"/>
          <a:lstStyle>
            <a:lvl1pPr marL="0" indent="0" algn="ctr">
              <a:buNone/>
              <a:defRPr sz="1700">
                <a:solidFill>
                  <a:srgbClr val="4D4F53"/>
                </a:solidFill>
              </a:defRPr>
            </a:lvl1pPr>
          </a:lstStyle>
          <a:p>
            <a:r>
              <a:rPr lang="en-US" smtClean="0"/>
              <a:t>Click icon to add picture</a:t>
            </a:r>
            <a:endParaRPr lang="en-GB"/>
          </a:p>
        </p:txBody>
      </p:sp>
      <p:sp>
        <p:nvSpPr>
          <p:cNvPr id="6" name="Text Placeholder 7"/>
          <p:cNvSpPr>
            <a:spLocks noGrp="1"/>
          </p:cNvSpPr>
          <p:nvPr>
            <p:ph type="body" sz="quarter" idx="13"/>
          </p:nvPr>
        </p:nvSpPr>
        <p:spPr>
          <a:xfrm>
            <a:off x="425979" y="5502298"/>
            <a:ext cx="4784992" cy="584445"/>
          </a:xfrm>
        </p:spPr>
        <p:txBody>
          <a:bodyPr/>
          <a:lstStyle>
            <a:lvl1pPr marL="0" indent="0">
              <a:buNone/>
              <a:defRPr sz="1400" baseline="0">
                <a:solidFill>
                  <a:srgbClr val="4D4F53"/>
                </a:solidFill>
                <a:latin typeface="+mn-lt"/>
              </a:defRPr>
            </a:lvl1pPr>
          </a:lstStyle>
          <a:p>
            <a:pPr lvl="0"/>
            <a:r>
              <a:rPr lang="en-US" smtClean="0"/>
              <a:t>Click to edit Master text styles</a:t>
            </a:r>
          </a:p>
        </p:txBody>
      </p:sp>
      <p:sp>
        <p:nvSpPr>
          <p:cNvPr id="7" name="Text Placeholder 7"/>
          <p:cNvSpPr>
            <a:spLocks noGrp="1"/>
          </p:cNvSpPr>
          <p:nvPr>
            <p:ph type="body" sz="quarter" idx="14"/>
          </p:nvPr>
        </p:nvSpPr>
        <p:spPr>
          <a:xfrm>
            <a:off x="5464027" y="5502298"/>
            <a:ext cx="4881185" cy="584445"/>
          </a:xfrm>
        </p:spPr>
        <p:txBody>
          <a:bodyPr/>
          <a:lstStyle>
            <a:lvl1pPr marL="0" indent="0">
              <a:buNone/>
              <a:defRPr sz="1400" baseline="0">
                <a:solidFill>
                  <a:srgbClr val="4D4F53"/>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2287379115"/>
      </p:ext>
    </p:extLst>
  </p:cSld>
  <p:clrMapOvr>
    <a:masterClrMapping/>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Divider slide - black">
    <p:bg>
      <p:bgPr>
        <a:solidFill>
          <a:srgbClr val="FFFFFF"/>
        </a:solidFill>
        <a:effectLst/>
      </p:bgPr>
    </p:bg>
    <p:spTree>
      <p:nvGrpSpPr>
        <p:cNvPr id="1" name=""/>
        <p:cNvGrpSpPr/>
        <p:nvPr/>
      </p:nvGrpSpPr>
      <p:grpSpPr>
        <a:xfrm>
          <a:off x="0" y="0"/>
          <a:ext cx="0" cy="0"/>
          <a:chOff x="0" y="0"/>
          <a:chExt cx="0" cy="0"/>
        </a:xfrm>
      </p:grpSpPr>
      <p:pic>
        <p:nvPicPr>
          <p:cNvPr id="1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934" y="6397440"/>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userDrawn="1">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smtClean="0"/>
              <a:t>Click to edit Master title style</a:t>
            </a:r>
            <a:endParaRPr lang="en-US" dirty="0"/>
          </a:p>
        </p:txBody>
      </p:sp>
      <p:sp>
        <p:nvSpPr>
          <p:cNvPr id="19"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FFFFFF"/>
                </a:solidFill>
                <a:cs typeface="Arial" pitchFamily="34" charset="0"/>
              </a:rPr>
              <a:pPr defTabSz="914327" eaLnBrk="1" fontAlgn="base" hangingPunct="1">
                <a:spcBef>
                  <a:spcPct val="0"/>
                </a:spcBef>
                <a:spcAft>
                  <a:spcPct val="0"/>
                </a:spcAft>
              </a:pPr>
              <a:t>‹#›</a:t>
            </a:fld>
            <a:endParaRPr lang="en-US" altLang="en-US" sz="900">
              <a:solidFill>
                <a:srgbClr val="FFFFFF"/>
              </a:solidFill>
              <a:cs typeface="Arial" pitchFamily="34" charset="0"/>
            </a:endParaRPr>
          </a:p>
        </p:txBody>
      </p:sp>
    </p:spTree>
    <p:extLst>
      <p:ext uri="{BB962C8B-B14F-4D97-AF65-F5344CB8AC3E}">
        <p14:creationId xmlns:p14="http://schemas.microsoft.com/office/powerpoint/2010/main" val="300618487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p:bg>
      <p:bgPr>
        <a:solidFill>
          <a:srgbClr val="FFFFFF"/>
        </a:solidFill>
        <a:effectLst/>
      </p:bgPr>
    </p:bg>
    <p:spTree>
      <p:nvGrpSpPr>
        <p:cNvPr id="1" name=""/>
        <p:cNvGrpSpPr/>
        <p:nvPr/>
      </p:nvGrpSpPr>
      <p:grpSpPr>
        <a:xfrm>
          <a:off x="0" y="0"/>
          <a:ext cx="0" cy="0"/>
          <a:chOff x="0" y="0"/>
          <a:chExt cx="0" cy="0"/>
        </a:xfrm>
      </p:grpSpPr>
      <p:pic>
        <p:nvPicPr>
          <p:cNvPr id="1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smtClean="0"/>
              <a:t>Click to edit Master title style</a:t>
            </a:r>
            <a:endParaRPr lang="en-US" dirty="0"/>
          </a:p>
        </p:txBody>
      </p:sp>
      <p:sp>
        <p:nvSpPr>
          <p:cNvPr id="16"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a:solidFill>
                <a:srgbClr val="4D4F53"/>
              </a:solidFill>
              <a:cs typeface="Arial" pitchFamily="34" charset="0"/>
            </a:endParaRPr>
          </a:p>
        </p:txBody>
      </p:sp>
      <p:pic>
        <p:nvPicPr>
          <p:cNvPr id="11"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58371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032001" y="6648458"/>
            <a:ext cx="7875412" cy="231775"/>
          </a:xfrm>
          <a:prstGeom prst="rect">
            <a:avLst/>
          </a:prstGeom>
        </p:spPr>
        <p:txBody>
          <a:bodyPr lIns="108837" tIns="54419" rIns="108837" bIns="54419"/>
          <a:lstStyle>
            <a:lvl1pPr>
              <a:defRPr/>
            </a:lvl1pPr>
          </a:lstStyle>
          <a:p>
            <a:pPr defTabSz="914327" fontAlgn="base">
              <a:spcBef>
                <a:spcPct val="0"/>
              </a:spcBef>
              <a:spcAft>
                <a:spcPct val="0"/>
              </a:spcAft>
            </a:pPr>
            <a:endParaRPr lang="en-US" sz="1700">
              <a:solidFill>
                <a:srgbClr val="00A0F0"/>
              </a:solidFill>
              <a:cs typeface="Arial" pitchFamily="34" charset="0"/>
            </a:endParaRPr>
          </a:p>
        </p:txBody>
      </p:sp>
      <p:sp>
        <p:nvSpPr>
          <p:cNvPr id="6" name="Rectangle 2"/>
          <p:cNvSpPr>
            <a:spLocks noGrp="1" noChangeArrowheads="1"/>
          </p:cNvSpPr>
          <p:nvPr>
            <p:ph type="title"/>
          </p:nvPr>
        </p:nvSpPr>
        <p:spPr bwMode="auto">
          <a:xfrm>
            <a:off x="397934" y="228377"/>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4308238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30" y="499247"/>
            <a:ext cx="10012964"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537399946"/>
      </p:ext>
    </p:extLst>
  </p:cSld>
  <p:clrMapOvr>
    <a:masterClrMapping/>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7" tIns="37289" rIns="95377"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8" name="Text Placeholder 7"/>
          <p:cNvSpPr>
            <a:spLocks noGrp="1"/>
          </p:cNvSpPr>
          <p:nvPr>
            <p:ph type="body" sz="quarter" idx="10"/>
          </p:nvPr>
        </p:nvSpPr>
        <p:spPr>
          <a:xfrm>
            <a:off x="437886" y="2100984"/>
            <a:ext cx="11330782" cy="3579622"/>
          </a:xfrm>
        </p:spPr>
        <p:txBody>
          <a:bodyPr lIns="0" tIns="29997" rIns="0" bIns="29997"/>
          <a:lstStyle>
            <a:lvl1pPr marL="302912" indent="-302912">
              <a:lnSpc>
                <a:spcPct val="100000"/>
              </a:lnSpc>
              <a:spcBef>
                <a:spcPts val="500"/>
              </a:spcBef>
              <a:buSzPct val="100000"/>
              <a:buFont typeface="Wingdings" panose="05000000000000000000" pitchFamily="2" charset="2"/>
              <a:buChar char=""/>
              <a:defRPr sz="2500"/>
            </a:lvl1pPr>
            <a:lvl2pPr marL="592596" indent="-289683">
              <a:lnSpc>
                <a:spcPct val="100000"/>
              </a:lnSpc>
              <a:spcBef>
                <a:spcPts val="500"/>
              </a:spcBef>
              <a:buSzPct val="100000"/>
              <a:buFont typeface="Wingdings" panose="05000000000000000000" pitchFamily="2" charset="2"/>
              <a:buChar char=""/>
              <a:defRPr sz="1800"/>
            </a:lvl2pPr>
            <a:lvl3pPr marL="895508" indent="-302912">
              <a:lnSpc>
                <a:spcPct val="100000"/>
              </a:lnSpc>
              <a:spcBef>
                <a:spcPts val="500"/>
              </a:spcBef>
              <a:buSzPct val="100000"/>
              <a:buFont typeface="Wingdings" panose="05000000000000000000" pitchFamily="2" charset="2"/>
              <a:buChar char=""/>
              <a:defRPr sz="1800"/>
            </a:lvl3pPr>
            <a:lvl4pPr marL="1197096" indent="-301589">
              <a:lnSpc>
                <a:spcPct val="100000"/>
              </a:lnSpc>
              <a:spcBef>
                <a:spcPts val="500"/>
              </a:spcBef>
              <a:buSzPct val="100000"/>
              <a:buFont typeface="Wingdings" panose="05000000000000000000" pitchFamily="2" charset="2"/>
              <a:buChar char=""/>
              <a:defRPr sz="18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700" cap="all" baseline="0"/>
            </a:lvl1pPr>
          </a:lstStyle>
          <a:p>
            <a:pPr lvl="0"/>
            <a:r>
              <a:rPr lang="en-US"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26945816"/>
      </p:ext>
    </p:extLst>
  </p:cSld>
  <p:clrMapOvr>
    <a:masterClrMapping/>
  </p:clrMapOvr>
  <p:transition>
    <p:wipe dir="r"/>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1_Divider - dar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68" y="1710072"/>
            <a:ext cx="12224825" cy="3437860"/>
          </a:xfrm>
          <a:prstGeom prst="rect">
            <a:avLst/>
          </a:prstGeom>
        </p:spPr>
      </p:pic>
      <p:sp>
        <p:nvSpPr>
          <p:cNvPr id="2" name="Title 1"/>
          <p:cNvSpPr>
            <a:spLocks noGrp="1"/>
          </p:cNvSpPr>
          <p:nvPr>
            <p:ph type="title"/>
          </p:nvPr>
        </p:nvSpPr>
        <p:spPr>
          <a:xfrm>
            <a:off x="505886" y="1513225"/>
            <a:ext cx="8948667" cy="2310669"/>
          </a:xfrm>
        </p:spPr>
        <p:txBody>
          <a:bodyPr anchor="b"/>
          <a:lstStyle>
            <a:lvl1pPr>
              <a:defRPr sz="6400" baseline="0">
                <a:solidFill>
                  <a:srgbClr val="FFFFFF"/>
                </a:solidFill>
                <a:latin typeface="+mn-lt"/>
              </a:defRPr>
            </a:lvl1pPr>
          </a:lstStyle>
          <a:p>
            <a:r>
              <a:rPr lang="en-GB" dirty="0" smtClean="0"/>
              <a:t>Click to edit Master</a:t>
            </a:r>
            <a:endParaRPr lang="en-US" dirty="0"/>
          </a:p>
        </p:txBody>
      </p:sp>
      <p:sp>
        <p:nvSpPr>
          <p:cNvPr id="11" name="Text Placeholder 10"/>
          <p:cNvSpPr>
            <a:spLocks noGrp="1"/>
          </p:cNvSpPr>
          <p:nvPr>
            <p:ph type="body" sz="quarter" idx="10"/>
          </p:nvPr>
        </p:nvSpPr>
        <p:spPr>
          <a:xfrm>
            <a:off x="505356" y="3876392"/>
            <a:ext cx="8949532" cy="837407"/>
          </a:xfrm>
        </p:spPr>
        <p:txBody>
          <a:bodyPr/>
          <a:lstStyle>
            <a:lvl1pPr marL="0" indent="0">
              <a:buNone/>
              <a:defRPr sz="2300">
                <a:solidFill>
                  <a:srgbClr val="FFFFFF"/>
                </a:solidFill>
                <a:latin typeface="+mn-lt"/>
              </a:defRPr>
            </a:lvl1pPr>
          </a:lstStyle>
          <a:p>
            <a:pPr lvl="0"/>
            <a:r>
              <a:rPr lang="en-US" dirty="0" smtClean="0"/>
              <a:t>Click to edit Master text styles</a:t>
            </a:r>
          </a:p>
        </p:txBody>
      </p:sp>
      <p:grpSp>
        <p:nvGrpSpPr>
          <p:cNvPr id="3" name="Group 2"/>
          <p:cNvGrpSpPr/>
          <p:nvPr userDrawn="1"/>
        </p:nvGrpSpPr>
        <p:grpSpPr>
          <a:xfrm>
            <a:off x="7309117" y="5979584"/>
            <a:ext cx="4402667" cy="686595"/>
            <a:chOff x="8770938" y="7175500"/>
            <a:chExt cx="5283200" cy="823913"/>
          </a:xfrm>
        </p:grpSpPr>
        <p:sp>
          <p:nvSpPr>
            <p:cNvPr id="15" name="Freeform 5"/>
            <p:cNvSpPr>
              <a:spLocks/>
            </p:cNvSpPr>
            <p:nvPr userDrawn="1"/>
          </p:nvSpPr>
          <p:spPr bwMode="auto">
            <a:xfrm>
              <a:off x="8770938" y="7302500"/>
              <a:ext cx="188912" cy="244475"/>
            </a:xfrm>
            <a:custGeom>
              <a:avLst/>
              <a:gdLst>
                <a:gd name="T0" fmla="*/ 110 w 270"/>
                <a:gd name="T1" fmla="*/ 39 h 347"/>
                <a:gd name="T2" fmla="*/ 110 w 270"/>
                <a:gd name="T3" fmla="*/ 39 h 347"/>
                <a:gd name="T4" fmla="*/ 0 w 270"/>
                <a:gd name="T5" fmla="*/ 39 h 347"/>
                <a:gd name="T6" fmla="*/ 0 w 270"/>
                <a:gd name="T7" fmla="*/ 0 h 347"/>
                <a:gd name="T8" fmla="*/ 270 w 270"/>
                <a:gd name="T9" fmla="*/ 0 h 347"/>
                <a:gd name="T10" fmla="*/ 270 w 270"/>
                <a:gd name="T11" fmla="*/ 39 h 347"/>
                <a:gd name="T12" fmla="*/ 158 w 270"/>
                <a:gd name="T13" fmla="*/ 39 h 347"/>
                <a:gd name="T14" fmla="*/ 158 w 270"/>
                <a:gd name="T15" fmla="*/ 347 h 347"/>
                <a:gd name="T16" fmla="*/ 110 w 270"/>
                <a:gd name="T17" fmla="*/ 347 h 347"/>
                <a:gd name="T18" fmla="*/ 110 w 270"/>
                <a:gd name="T19" fmla="*/ 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347">
                  <a:moveTo>
                    <a:pt x="110" y="39"/>
                  </a:moveTo>
                  <a:lnTo>
                    <a:pt x="110" y="39"/>
                  </a:lnTo>
                  <a:lnTo>
                    <a:pt x="0" y="39"/>
                  </a:lnTo>
                  <a:lnTo>
                    <a:pt x="0" y="0"/>
                  </a:lnTo>
                  <a:lnTo>
                    <a:pt x="270" y="0"/>
                  </a:lnTo>
                  <a:lnTo>
                    <a:pt x="270" y="39"/>
                  </a:lnTo>
                  <a:lnTo>
                    <a:pt x="158" y="39"/>
                  </a:lnTo>
                  <a:lnTo>
                    <a:pt x="158" y="347"/>
                  </a:lnTo>
                  <a:lnTo>
                    <a:pt x="110" y="347"/>
                  </a:lnTo>
                  <a:lnTo>
                    <a:pt x="110" y="39"/>
                  </a:ln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16" name="Freeform 6"/>
            <p:cNvSpPr>
              <a:spLocks noEditPoints="1"/>
            </p:cNvSpPr>
            <p:nvPr userDrawn="1"/>
          </p:nvSpPr>
          <p:spPr bwMode="auto">
            <a:xfrm>
              <a:off x="8929688" y="7370763"/>
              <a:ext cx="168275" cy="182563"/>
            </a:xfrm>
            <a:custGeom>
              <a:avLst/>
              <a:gdLst>
                <a:gd name="T0" fmla="*/ 121 w 242"/>
                <a:gd name="T1" fmla="*/ 222 h 259"/>
                <a:gd name="T2" fmla="*/ 121 w 242"/>
                <a:gd name="T3" fmla="*/ 222 h 259"/>
                <a:gd name="T4" fmla="*/ 177 w 242"/>
                <a:gd name="T5" fmla="*/ 199 h 259"/>
                <a:gd name="T6" fmla="*/ 196 w 242"/>
                <a:gd name="T7" fmla="*/ 130 h 259"/>
                <a:gd name="T8" fmla="*/ 177 w 242"/>
                <a:gd name="T9" fmla="*/ 61 h 259"/>
                <a:gd name="T10" fmla="*/ 121 w 242"/>
                <a:gd name="T11" fmla="*/ 37 h 259"/>
                <a:gd name="T12" fmla="*/ 65 w 242"/>
                <a:gd name="T13" fmla="*/ 61 h 259"/>
                <a:gd name="T14" fmla="*/ 46 w 242"/>
                <a:gd name="T15" fmla="*/ 130 h 259"/>
                <a:gd name="T16" fmla="*/ 66 w 242"/>
                <a:gd name="T17" fmla="*/ 199 h 259"/>
                <a:gd name="T18" fmla="*/ 121 w 242"/>
                <a:gd name="T19" fmla="*/ 222 h 259"/>
                <a:gd name="T20" fmla="*/ 121 w 242"/>
                <a:gd name="T21" fmla="*/ 222 h 259"/>
                <a:gd name="T22" fmla="*/ 27 w 242"/>
                <a:gd name="T23" fmla="*/ 222 h 259"/>
                <a:gd name="T24" fmla="*/ 27 w 242"/>
                <a:gd name="T25" fmla="*/ 222 h 259"/>
                <a:gd name="T26" fmla="*/ 6 w 242"/>
                <a:gd name="T27" fmla="*/ 181 h 259"/>
                <a:gd name="T28" fmla="*/ 0 w 242"/>
                <a:gd name="T29" fmla="*/ 130 h 259"/>
                <a:gd name="T30" fmla="*/ 7 w 242"/>
                <a:gd name="T31" fmla="*/ 79 h 259"/>
                <a:gd name="T32" fmla="*/ 30 w 242"/>
                <a:gd name="T33" fmla="*/ 37 h 259"/>
                <a:gd name="T34" fmla="*/ 68 w 242"/>
                <a:gd name="T35" fmla="*/ 10 h 259"/>
                <a:gd name="T36" fmla="*/ 121 w 242"/>
                <a:gd name="T37" fmla="*/ 0 h 259"/>
                <a:gd name="T38" fmla="*/ 176 w 242"/>
                <a:gd name="T39" fmla="*/ 10 h 259"/>
                <a:gd name="T40" fmla="*/ 213 w 242"/>
                <a:gd name="T41" fmla="*/ 37 h 259"/>
                <a:gd name="T42" fmla="*/ 235 w 242"/>
                <a:gd name="T43" fmla="*/ 78 h 259"/>
                <a:gd name="T44" fmla="*/ 242 w 242"/>
                <a:gd name="T45" fmla="*/ 130 h 259"/>
                <a:gd name="T46" fmla="*/ 236 w 242"/>
                <a:gd name="T47" fmla="*/ 181 h 259"/>
                <a:gd name="T48" fmla="*/ 214 w 242"/>
                <a:gd name="T49" fmla="*/ 222 h 259"/>
                <a:gd name="T50" fmla="*/ 176 w 242"/>
                <a:gd name="T51" fmla="*/ 249 h 259"/>
                <a:gd name="T52" fmla="*/ 121 w 242"/>
                <a:gd name="T53" fmla="*/ 259 h 259"/>
                <a:gd name="T54" fmla="*/ 65 w 242"/>
                <a:gd name="T55" fmla="*/ 249 h 259"/>
                <a:gd name="T56" fmla="*/ 27 w 242"/>
                <a:gd name="T57" fmla="*/ 2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2" h="259">
                  <a:moveTo>
                    <a:pt x="121" y="222"/>
                  </a:moveTo>
                  <a:lnTo>
                    <a:pt x="121" y="222"/>
                  </a:lnTo>
                  <a:cubicBezTo>
                    <a:pt x="146" y="222"/>
                    <a:pt x="164" y="214"/>
                    <a:pt x="177" y="199"/>
                  </a:cubicBezTo>
                  <a:cubicBezTo>
                    <a:pt x="190" y="183"/>
                    <a:pt x="196" y="160"/>
                    <a:pt x="196" y="130"/>
                  </a:cubicBezTo>
                  <a:cubicBezTo>
                    <a:pt x="196" y="99"/>
                    <a:pt x="190" y="76"/>
                    <a:pt x="177" y="61"/>
                  </a:cubicBezTo>
                  <a:cubicBezTo>
                    <a:pt x="164" y="45"/>
                    <a:pt x="145" y="37"/>
                    <a:pt x="121" y="37"/>
                  </a:cubicBezTo>
                  <a:cubicBezTo>
                    <a:pt x="97" y="37"/>
                    <a:pt x="78" y="45"/>
                    <a:pt x="65" y="61"/>
                  </a:cubicBezTo>
                  <a:cubicBezTo>
                    <a:pt x="52" y="76"/>
                    <a:pt x="46" y="99"/>
                    <a:pt x="46" y="130"/>
                  </a:cubicBezTo>
                  <a:cubicBezTo>
                    <a:pt x="46" y="160"/>
                    <a:pt x="52" y="183"/>
                    <a:pt x="66" y="199"/>
                  </a:cubicBezTo>
                  <a:cubicBezTo>
                    <a:pt x="79" y="214"/>
                    <a:pt x="97" y="222"/>
                    <a:pt x="121" y="222"/>
                  </a:cubicBezTo>
                  <a:lnTo>
                    <a:pt x="121" y="222"/>
                  </a:lnTo>
                  <a:close/>
                  <a:moveTo>
                    <a:pt x="27" y="222"/>
                  </a:moveTo>
                  <a:lnTo>
                    <a:pt x="27" y="222"/>
                  </a:lnTo>
                  <a:cubicBezTo>
                    <a:pt x="18" y="210"/>
                    <a:pt x="11" y="197"/>
                    <a:pt x="6" y="181"/>
                  </a:cubicBezTo>
                  <a:cubicBezTo>
                    <a:pt x="2" y="165"/>
                    <a:pt x="0" y="148"/>
                    <a:pt x="0" y="130"/>
                  </a:cubicBezTo>
                  <a:cubicBezTo>
                    <a:pt x="0" y="112"/>
                    <a:pt x="2" y="95"/>
                    <a:pt x="7" y="79"/>
                  </a:cubicBezTo>
                  <a:cubicBezTo>
                    <a:pt x="12" y="63"/>
                    <a:pt x="20" y="49"/>
                    <a:pt x="30" y="37"/>
                  </a:cubicBezTo>
                  <a:cubicBezTo>
                    <a:pt x="40" y="26"/>
                    <a:pt x="53" y="17"/>
                    <a:pt x="68" y="10"/>
                  </a:cubicBezTo>
                  <a:cubicBezTo>
                    <a:pt x="83" y="4"/>
                    <a:pt x="101" y="0"/>
                    <a:pt x="121" y="0"/>
                  </a:cubicBezTo>
                  <a:cubicBezTo>
                    <a:pt x="142" y="0"/>
                    <a:pt x="160" y="4"/>
                    <a:pt x="176" y="10"/>
                  </a:cubicBezTo>
                  <a:cubicBezTo>
                    <a:pt x="191" y="17"/>
                    <a:pt x="203" y="26"/>
                    <a:pt x="213" y="37"/>
                  </a:cubicBezTo>
                  <a:cubicBezTo>
                    <a:pt x="223" y="49"/>
                    <a:pt x="230" y="63"/>
                    <a:pt x="235" y="78"/>
                  </a:cubicBezTo>
                  <a:cubicBezTo>
                    <a:pt x="240" y="94"/>
                    <a:pt x="242" y="111"/>
                    <a:pt x="242" y="130"/>
                  </a:cubicBezTo>
                  <a:cubicBezTo>
                    <a:pt x="242" y="148"/>
                    <a:pt x="240" y="165"/>
                    <a:pt x="236" y="181"/>
                  </a:cubicBezTo>
                  <a:cubicBezTo>
                    <a:pt x="231" y="197"/>
                    <a:pt x="224" y="210"/>
                    <a:pt x="214" y="222"/>
                  </a:cubicBezTo>
                  <a:cubicBezTo>
                    <a:pt x="204" y="234"/>
                    <a:pt x="192" y="243"/>
                    <a:pt x="176" y="249"/>
                  </a:cubicBezTo>
                  <a:cubicBezTo>
                    <a:pt x="161" y="256"/>
                    <a:pt x="142" y="259"/>
                    <a:pt x="121" y="259"/>
                  </a:cubicBezTo>
                  <a:cubicBezTo>
                    <a:pt x="99" y="259"/>
                    <a:pt x="80" y="256"/>
                    <a:pt x="65" y="249"/>
                  </a:cubicBezTo>
                  <a:cubicBezTo>
                    <a:pt x="49" y="243"/>
                    <a:pt x="37" y="234"/>
                    <a:pt x="27" y="222"/>
                  </a:cubicBez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17" name="Freeform 7"/>
            <p:cNvSpPr>
              <a:spLocks/>
            </p:cNvSpPr>
            <p:nvPr userDrawn="1"/>
          </p:nvSpPr>
          <p:spPr bwMode="auto">
            <a:xfrm>
              <a:off x="9110663" y="7373938"/>
              <a:ext cx="174625" cy="249238"/>
            </a:xfrm>
            <a:custGeom>
              <a:avLst/>
              <a:gdLst>
                <a:gd name="T0" fmla="*/ 28 w 250"/>
                <a:gd name="T1" fmla="*/ 311 h 356"/>
                <a:gd name="T2" fmla="*/ 28 w 250"/>
                <a:gd name="T3" fmla="*/ 311 h 356"/>
                <a:gd name="T4" fmla="*/ 57 w 250"/>
                <a:gd name="T5" fmla="*/ 317 h 356"/>
                <a:gd name="T6" fmla="*/ 84 w 250"/>
                <a:gd name="T7" fmla="*/ 319 h 356"/>
                <a:gd name="T8" fmla="*/ 116 w 250"/>
                <a:gd name="T9" fmla="*/ 312 h 356"/>
                <a:gd name="T10" fmla="*/ 135 w 250"/>
                <a:gd name="T11" fmla="*/ 283 h 356"/>
                <a:gd name="T12" fmla="*/ 143 w 250"/>
                <a:gd name="T13" fmla="*/ 254 h 356"/>
                <a:gd name="T14" fmla="*/ 122 w 250"/>
                <a:gd name="T15" fmla="*/ 256 h 356"/>
                <a:gd name="T16" fmla="*/ 91 w 250"/>
                <a:gd name="T17" fmla="*/ 251 h 356"/>
                <a:gd name="T18" fmla="*/ 70 w 250"/>
                <a:gd name="T19" fmla="*/ 238 h 356"/>
                <a:gd name="T20" fmla="*/ 55 w 250"/>
                <a:gd name="T21" fmla="*/ 216 h 356"/>
                <a:gd name="T22" fmla="*/ 45 w 250"/>
                <a:gd name="T23" fmla="*/ 185 h 356"/>
                <a:gd name="T24" fmla="*/ 0 w 250"/>
                <a:gd name="T25" fmla="*/ 11 h 356"/>
                <a:gd name="T26" fmla="*/ 43 w 250"/>
                <a:gd name="T27" fmla="*/ 0 h 356"/>
                <a:gd name="T28" fmla="*/ 88 w 250"/>
                <a:gd name="T29" fmla="*/ 176 h 356"/>
                <a:gd name="T30" fmla="*/ 94 w 250"/>
                <a:gd name="T31" fmla="*/ 194 h 356"/>
                <a:gd name="T32" fmla="*/ 103 w 250"/>
                <a:gd name="T33" fmla="*/ 207 h 356"/>
                <a:gd name="T34" fmla="*/ 115 w 250"/>
                <a:gd name="T35" fmla="*/ 215 h 356"/>
                <a:gd name="T36" fmla="*/ 134 w 250"/>
                <a:gd name="T37" fmla="*/ 218 h 356"/>
                <a:gd name="T38" fmla="*/ 153 w 250"/>
                <a:gd name="T39" fmla="*/ 217 h 356"/>
                <a:gd name="T40" fmla="*/ 209 w 250"/>
                <a:gd name="T41" fmla="*/ 0 h 356"/>
                <a:gd name="T42" fmla="*/ 250 w 250"/>
                <a:gd name="T43" fmla="*/ 11 h 356"/>
                <a:gd name="T44" fmla="*/ 179 w 250"/>
                <a:gd name="T45" fmla="*/ 285 h 356"/>
                <a:gd name="T46" fmla="*/ 164 w 250"/>
                <a:gd name="T47" fmla="*/ 320 h 356"/>
                <a:gd name="T48" fmla="*/ 143 w 250"/>
                <a:gd name="T49" fmla="*/ 341 h 356"/>
                <a:gd name="T50" fmla="*/ 115 w 250"/>
                <a:gd name="T51" fmla="*/ 353 h 356"/>
                <a:gd name="T52" fmla="*/ 83 w 250"/>
                <a:gd name="T53" fmla="*/ 356 h 356"/>
                <a:gd name="T54" fmla="*/ 52 w 250"/>
                <a:gd name="T55" fmla="*/ 354 h 356"/>
                <a:gd name="T56" fmla="*/ 21 w 250"/>
                <a:gd name="T57" fmla="*/ 347 h 356"/>
                <a:gd name="T58" fmla="*/ 28 w 250"/>
                <a:gd name="T59" fmla="*/ 31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356">
                  <a:moveTo>
                    <a:pt x="28" y="311"/>
                  </a:moveTo>
                  <a:lnTo>
                    <a:pt x="28" y="311"/>
                  </a:lnTo>
                  <a:cubicBezTo>
                    <a:pt x="38" y="314"/>
                    <a:pt x="48" y="316"/>
                    <a:pt x="57" y="317"/>
                  </a:cubicBezTo>
                  <a:cubicBezTo>
                    <a:pt x="65" y="319"/>
                    <a:pt x="74" y="319"/>
                    <a:pt x="84" y="319"/>
                  </a:cubicBezTo>
                  <a:cubicBezTo>
                    <a:pt x="97" y="319"/>
                    <a:pt x="108" y="317"/>
                    <a:pt x="116" y="312"/>
                  </a:cubicBezTo>
                  <a:cubicBezTo>
                    <a:pt x="125" y="306"/>
                    <a:pt x="131" y="297"/>
                    <a:pt x="135" y="283"/>
                  </a:cubicBezTo>
                  <a:lnTo>
                    <a:pt x="143" y="254"/>
                  </a:lnTo>
                  <a:cubicBezTo>
                    <a:pt x="135" y="255"/>
                    <a:pt x="128" y="256"/>
                    <a:pt x="122" y="256"/>
                  </a:cubicBezTo>
                  <a:cubicBezTo>
                    <a:pt x="110" y="256"/>
                    <a:pt x="100" y="254"/>
                    <a:pt x="91" y="251"/>
                  </a:cubicBezTo>
                  <a:cubicBezTo>
                    <a:pt x="83" y="248"/>
                    <a:pt x="76" y="244"/>
                    <a:pt x="70" y="238"/>
                  </a:cubicBezTo>
                  <a:cubicBezTo>
                    <a:pt x="64" y="232"/>
                    <a:pt x="59" y="225"/>
                    <a:pt x="55" y="216"/>
                  </a:cubicBezTo>
                  <a:cubicBezTo>
                    <a:pt x="51" y="207"/>
                    <a:pt x="48" y="197"/>
                    <a:pt x="45" y="185"/>
                  </a:cubicBezTo>
                  <a:lnTo>
                    <a:pt x="0" y="11"/>
                  </a:lnTo>
                  <a:lnTo>
                    <a:pt x="43" y="0"/>
                  </a:lnTo>
                  <a:lnTo>
                    <a:pt x="88" y="176"/>
                  </a:lnTo>
                  <a:cubicBezTo>
                    <a:pt x="90" y="183"/>
                    <a:pt x="92" y="189"/>
                    <a:pt x="94" y="194"/>
                  </a:cubicBezTo>
                  <a:cubicBezTo>
                    <a:pt x="97" y="200"/>
                    <a:pt x="99" y="204"/>
                    <a:pt x="103" y="207"/>
                  </a:cubicBezTo>
                  <a:cubicBezTo>
                    <a:pt x="106" y="211"/>
                    <a:pt x="110" y="214"/>
                    <a:pt x="115" y="215"/>
                  </a:cubicBezTo>
                  <a:cubicBezTo>
                    <a:pt x="120" y="217"/>
                    <a:pt x="126" y="218"/>
                    <a:pt x="134" y="218"/>
                  </a:cubicBezTo>
                  <a:cubicBezTo>
                    <a:pt x="139" y="218"/>
                    <a:pt x="145" y="218"/>
                    <a:pt x="153" y="217"/>
                  </a:cubicBezTo>
                  <a:lnTo>
                    <a:pt x="209" y="0"/>
                  </a:lnTo>
                  <a:lnTo>
                    <a:pt x="250" y="11"/>
                  </a:lnTo>
                  <a:lnTo>
                    <a:pt x="179" y="285"/>
                  </a:lnTo>
                  <a:cubicBezTo>
                    <a:pt x="175" y="299"/>
                    <a:pt x="171" y="310"/>
                    <a:pt x="164" y="320"/>
                  </a:cubicBezTo>
                  <a:cubicBezTo>
                    <a:pt x="158" y="329"/>
                    <a:pt x="151" y="336"/>
                    <a:pt x="143" y="341"/>
                  </a:cubicBezTo>
                  <a:cubicBezTo>
                    <a:pt x="134" y="347"/>
                    <a:pt x="125" y="350"/>
                    <a:pt x="115" y="353"/>
                  </a:cubicBezTo>
                  <a:cubicBezTo>
                    <a:pt x="105" y="355"/>
                    <a:pt x="95" y="356"/>
                    <a:pt x="83" y="356"/>
                  </a:cubicBezTo>
                  <a:cubicBezTo>
                    <a:pt x="74" y="356"/>
                    <a:pt x="63" y="355"/>
                    <a:pt x="52" y="354"/>
                  </a:cubicBezTo>
                  <a:cubicBezTo>
                    <a:pt x="40" y="352"/>
                    <a:pt x="30" y="350"/>
                    <a:pt x="21" y="347"/>
                  </a:cubicBezTo>
                  <a:lnTo>
                    <a:pt x="28" y="311"/>
                  </a:ln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18" name="Freeform 8"/>
            <p:cNvSpPr>
              <a:spLocks noEditPoints="1"/>
            </p:cNvSpPr>
            <p:nvPr userDrawn="1"/>
          </p:nvSpPr>
          <p:spPr bwMode="auto">
            <a:xfrm>
              <a:off x="9297988" y="7370763"/>
              <a:ext cx="169862" cy="182563"/>
            </a:xfrm>
            <a:custGeom>
              <a:avLst/>
              <a:gdLst>
                <a:gd name="T0" fmla="*/ 121 w 242"/>
                <a:gd name="T1" fmla="*/ 222 h 259"/>
                <a:gd name="T2" fmla="*/ 121 w 242"/>
                <a:gd name="T3" fmla="*/ 222 h 259"/>
                <a:gd name="T4" fmla="*/ 177 w 242"/>
                <a:gd name="T5" fmla="*/ 199 h 259"/>
                <a:gd name="T6" fmla="*/ 196 w 242"/>
                <a:gd name="T7" fmla="*/ 130 h 259"/>
                <a:gd name="T8" fmla="*/ 176 w 242"/>
                <a:gd name="T9" fmla="*/ 61 h 259"/>
                <a:gd name="T10" fmla="*/ 121 w 242"/>
                <a:gd name="T11" fmla="*/ 37 h 259"/>
                <a:gd name="T12" fmla="*/ 65 w 242"/>
                <a:gd name="T13" fmla="*/ 61 h 259"/>
                <a:gd name="T14" fmla="*/ 46 w 242"/>
                <a:gd name="T15" fmla="*/ 130 h 259"/>
                <a:gd name="T16" fmla="*/ 65 w 242"/>
                <a:gd name="T17" fmla="*/ 199 h 259"/>
                <a:gd name="T18" fmla="*/ 121 w 242"/>
                <a:gd name="T19" fmla="*/ 222 h 259"/>
                <a:gd name="T20" fmla="*/ 121 w 242"/>
                <a:gd name="T21" fmla="*/ 222 h 259"/>
                <a:gd name="T22" fmla="*/ 27 w 242"/>
                <a:gd name="T23" fmla="*/ 222 h 259"/>
                <a:gd name="T24" fmla="*/ 27 w 242"/>
                <a:gd name="T25" fmla="*/ 222 h 259"/>
                <a:gd name="T26" fmla="*/ 6 w 242"/>
                <a:gd name="T27" fmla="*/ 181 h 259"/>
                <a:gd name="T28" fmla="*/ 0 w 242"/>
                <a:gd name="T29" fmla="*/ 130 h 259"/>
                <a:gd name="T30" fmla="*/ 7 w 242"/>
                <a:gd name="T31" fmla="*/ 79 h 259"/>
                <a:gd name="T32" fmla="*/ 30 w 242"/>
                <a:gd name="T33" fmla="*/ 37 h 259"/>
                <a:gd name="T34" fmla="*/ 68 w 242"/>
                <a:gd name="T35" fmla="*/ 10 h 259"/>
                <a:gd name="T36" fmla="*/ 121 w 242"/>
                <a:gd name="T37" fmla="*/ 0 h 259"/>
                <a:gd name="T38" fmla="*/ 175 w 242"/>
                <a:gd name="T39" fmla="*/ 10 h 259"/>
                <a:gd name="T40" fmla="*/ 213 w 242"/>
                <a:gd name="T41" fmla="*/ 37 h 259"/>
                <a:gd name="T42" fmla="*/ 235 w 242"/>
                <a:gd name="T43" fmla="*/ 78 h 259"/>
                <a:gd name="T44" fmla="*/ 242 w 242"/>
                <a:gd name="T45" fmla="*/ 130 h 259"/>
                <a:gd name="T46" fmla="*/ 235 w 242"/>
                <a:gd name="T47" fmla="*/ 181 h 259"/>
                <a:gd name="T48" fmla="*/ 214 w 242"/>
                <a:gd name="T49" fmla="*/ 222 h 259"/>
                <a:gd name="T50" fmla="*/ 176 w 242"/>
                <a:gd name="T51" fmla="*/ 249 h 259"/>
                <a:gd name="T52" fmla="*/ 121 w 242"/>
                <a:gd name="T53" fmla="*/ 259 h 259"/>
                <a:gd name="T54" fmla="*/ 64 w 242"/>
                <a:gd name="T55" fmla="*/ 249 h 259"/>
                <a:gd name="T56" fmla="*/ 27 w 242"/>
                <a:gd name="T57" fmla="*/ 2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2" h="259">
                  <a:moveTo>
                    <a:pt x="121" y="222"/>
                  </a:moveTo>
                  <a:lnTo>
                    <a:pt x="121" y="222"/>
                  </a:lnTo>
                  <a:cubicBezTo>
                    <a:pt x="145" y="222"/>
                    <a:pt x="164" y="214"/>
                    <a:pt x="177" y="199"/>
                  </a:cubicBezTo>
                  <a:cubicBezTo>
                    <a:pt x="189" y="183"/>
                    <a:pt x="196" y="160"/>
                    <a:pt x="196" y="130"/>
                  </a:cubicBezTo>
                  <a:cubicBezTo>
                    <a:pt x="196" y="99"/>
                    <a:pt x="189" y="76"/>
                    <a:pt x="176" y="61"/>
                  </a:cubicBezTo>
                  <a:cubicBezTo>
                    <a:pt x="163" y="45"/>
                    <a:pt x="145" y="37"/>
                    <a:pt x="121" y="37"/>
                  </a:cubicBezTo>
                  <a:cubicBezTo>
                    <a:pt x="97" y="37"/>
                    <a:pt x="78" y="45"/>
                    <a:pt x="65" y="61"/>
                  </a:cubicBezTo>
                  <a:cubicBezTo>
                    <a:pt x="52" y="76"/>
                    <a:pt x="46" y="99"/>
                    <a:pt x="46" y="130"/>
                  </a:cubicBezTo>
                  <a:cubicBezTo>
                    <a:pt x="46" y="160"/>
                    <a:pt x="52" y="183"/>
                    <a:pt x="65" y="199"/>
                  </a:cubicBezTo>
                  <a:cubicBezTo>
                    <a:pt x="78" y="214"/>
                    <a:pt x="97" y="222"/>
                    <a:pt x="121" y="222"/>
                  </a:cubicBezTo>
                  <a:lnTo>
                    <a:pt x="121" y="222"/>
                  </a:lnTo>
                  <a:close/>
                  <a:moveTo>
                    <a:pt x="27" y="222"/>
                  </a:moveTo>
                  <a:lnTo>
                    <a:pt x="27" y="222"/>
                  </a:lnTo>
                  <a:cubicBezTo>
                    <a:pt x="17" y="210"/>
                    <a:pt x="11" y="197"/>
                    <a:pt x="6" y="181"/>
                  </a:cubicBezTo>
                  <a:cubicBezTo>
                    <a:pt x="2" y="165"/>
                    <a:pt x="0" y="148"/>
                    <a:pt x="0" y="130"/>
                  </a:cubicBezTo>
                  <a:cubicBezTo>
                    <a:pt x="0" y="112"/>
                    <a:pt x="2" y="95"/>
                    <a:pt x="7" y="79"/>
                  </a:cubicBezTo>
                  <a:cubicBezTo>
                    <a:pt x="12" y="63"/>
                    <a:pt x="20" y="49"/>
                    <a:pt x="30" y="37"/>
                  </a:cubicBezTo>
                  <a:cubicBezTo>
                    <a:pt x="40" y="26"/>
                    <a:pt x="53" y="17"/>
                    <a:pt x="68" y="10"/>
                  </a:cubicBezTo>
                  <a:cubicBezTo>
                    <a:pt x="83" y="4"/>
                    <a:pt x="101" y="0"/>
                    <a:pt x="121" y="0"/>
                  </a:cubicBezTo>
                  <a:cubicBezTo>
                    <a:pt x="142" y="0"/>
                    <a:pt x="160" y="4"/>
                    <a:pt x="175" y="10"/>
                  </a:cubicBezTo>
                  <a:cubicBezTo>
                    <a:pt x="191" y="17"/>
                    <a:pt x="203" y="26"/>
                    <a:pt x="213" y="37"/>
                  </a:cubicBezTo>
                  <a:cubicBezTo>
                    <a:pt x="223" y="49"/>
                    <a:pt x="230" y="63"/>
                    <a:pt x="235" y="78"/>
                  </a:cubicBezTo>
                  <a:cubicBezTo>
                    <a:pt x="240" y="94"/>
                    <a:pt x="242" y="111"/>
                    <a:pt x="242" y="130"/>
                  </a:cubicBezTo>
                  <a:cubicBezTo>
                    <a:pt x="242" y="148"/>
                    <a:pt x="240" y="165"/>
                    <a:pt x="235" y="181"/>
                  </a:cubicBezTo>
                  <a:cubicBezTo>
                    <a:pt x="231" y="197"/>
                    <a:pt x="224" y="210"/>
                    <a:pt x="214" y="222"/>
                  </a:cubicBezTo>
                  <a:cubicBezTo>
                    <a:pt x="204" y="234"/>
                    <a:pt x="192" y="243"/>
                    <a:pt x="176" y="249"/>
                  </a:cubicBezTo>
                  <a:cubicBezTo>
                    <a:pt x="161" y="256"/>
                    <a:pt x="142" y="259"/>
                    <a:pt x="121" y="259"/>
                  </a:cubicBezTo>
                  <a:cubicBezTo>
                    <a:pt x="99" y="259"/>
                    <a:pt x="80" y="256"/>
                    <a:pt x="64" y="249"/>
                  </a:cubicBezTo>
                  <a:cubicBezTo>
                    <a:pt x="49" y="243"/>
                    <a:pt x="36" y="234"/>
                    <a:pt x="27" y="222"/>
                  </a:cubicBez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19" name="Freeform 9"/>
            <p:cNvSpPr>
              <a:spLocks/>
            </p:cNvSpPr>
            <p:nvPr userDrawn="1"/>
          </p:nvSpPr>
          <p:spPr bwMode="auto">
            <a:xfrm>
              <a:off x="9486900" y="7326313"/>
              <a:ext cx="123825" cy="225425"/>
            </a:xfrm>
            <a:custGeom>
              <a:avLst/>
              <a:gdLst>
                <a:gd name="T0" fmla="*/ 34 w 176"/>
                <a:gd name="T1" fmla="*/ 108 h 320"/>
                <a:gd name="T2" fmla="*/ 34 w 176"/>
                <a:gd name="T3" fmla="*/ 108 h 320"/>
                <a:gd name="T4" fmla="*/ 0 w 176"/>
                <a:gd name="T5" fmla="*/ 108 h 320"/>
                <a:gd name="T6" fmla="*/ 0 w 176"/>
                <a:gd name="T7" fmla="*/ 72 h 320"/>
                <a:gd name="T8" fmla="*/ 34 w 176"/>
                <a:gd name="T9" fmla="*/ 72 h 320"/>
                <a:gd name="T10" fmla="*/ 34 w 176"/>
                <a:gd name="T11" fmla="*/ 0 h 320"/>
                <a:gd name="T12" fmla="*/ 78 w 176"/>
                <a:gd name="T13" fmla="*/ 0 h 320"/>
                <a:gd name="T14" fmla="*/ 78 w 176"/>
                <a:gd name="T15" fmla="*/ 72 h 320"/>
                <a:gd name="T16" fmla="*/ 159 w 176"/>
                <a:gd name="T17" fmla="*/ 72 h 320"/>
                <a:gd name="T18" fmla="*/ 159 w 176"/>
                <a:gd name="T19" fmla="*/ 108 h 320"/>
                <a:gd name="T20" fmla="*/ 78 w 176"/>
                <a:gd name="T21" fmla="*/ 108 h 320"/>
                <a:gd name="T22" fmla="*/ 78 w 176"/>
                <a:gd name="T23" fmla="*/ 233 h 320"/>
                <a:gd name="T24" fmla="*/ 89 w 176"/>
                <a:gd name="T25" fmla="*/ 273 h 320"/>
                <a:gd name="T26" fmla="*/ 121 w 176"/>
                <a:gd name="T27" fmla="*/ 284 h 320"/>
                <a:gd name="T28" fmla="*/ 144 w 176"/>
                <a:gd name="T29" fmla="*/ 282 h 320"/>
                <a:gd name="T30" fmla="*/ 167 w 176"/>
                <a:gd name="T31" fmla="*/ 277 h 320"/>
                <a:gd name="T32" fmla="*/ 176 w 176"/>
                <a:gd name="T33" fmla="*/ 311 h 320"/>
                <a:gd name="T34" fmla="*/ 145 w 176"/>
                <a:gd name="T35" fmla="*/ 318 h 320"/>
                <a:gd name="T36" fmla="*/ 112 w 176"/>
                <a:gd name="T37" fmla="*/ 320 h 320"/>
                <a:gd name="T38" fmla="*/ 81 w 176"/>
                <a:gd name="T39" fmla="*/ 316 h 320"/>
                <a:gd name="T40" fmla="*/ 56 w 176"/>
                <a:gd name="T41" fmla="*/ 303 h 320"/>
                <a:gd name="T42" fmla="*/ 40 w 176"/>
                <a:gd name="T43" fmla="*/ 279 h 320"/>
                <a:gd name="T44" fmla="*/ 34 w 176"/>
                <a:gd name="T45" fmla="*/ 243 h 320"/>
                <a:gd name="T46" fmla="*/ 34 w 176"/>
                <a:gd name="T47" fmla="*/ 10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6" h="320">
                  <a:moveTo>
                    <a:pt x="34" y="108"/>
                  </a:moveTo>
                  <a:lnTo>
                    <a:pt x="34" y="108"/>
                  </a:lnTo>
                  <a:lnTo>
                    <a:pt x="0" y="108"/>
                  </a:lnTo>
                  <a:lnTo>
                    <a:pt x="0" y="72"/>
                  </a:lnTo>
                  <a:lnTo>
                    <a:pt x="34" y="72"/>
                  </a:lnTo>
                  <a:lnTo>
                    <a:pt x="34" y="0"/>
                  </a:lnTo>
                  <a:lnTo>
                    <a:pt x="78" y="0"/>
                  </a:lnTo>
                  <a:lnTo>
                    <a:pt x="78" y="72"/>
                  </a:lnTo>
                  <a:lnTo>
                    <a:pt x="159" y="72"/>
                  </a:lnTo>
                  <a:lnTo>
                    <a:pt x="159" y="108"/>
                  </a:lnTo>
                  <a:lnTo>
                    <a:pt x="78" y="108"/>
                  </a:lnTo>
                  <a:lnTo>
                    <a:pt x="78" y="233"/>
                  </a:lnTo>
                  <a:cubicBezTo>
                    <a:pt x="78" y="252"/>
                    <a:pt x="82" y="265"/>
                    <a:pt x="89" y="273"/>
                  </a:cubicBezTo>
                  <a:cubicBezTo>
                    <a:pt x="96" y="280"/>
                    <a:pt x="107" y="284"/>
                    <a:pt x="121" y="284"/>
                  </a:cubicBezTo>
                  <a:cubicBezTo>
                    <a:pt x="129" y="284"/>
                    <a:pt x="137" y="283"/>
                    <a:pt x="144" y="282"/>
                  </a:cubicBezTo>
                  <a:cubicBezTo>
                    <a:pt x="151" y="281"/>
                    <a:pt x="159" y="279"/>
                    <a:pt x="167" y="277"/>
                  </a:cubicBezTo>
                  <a:lnTo>
                    <a:pt x="176" y="311"/>
                  </a:lnTo>
                  <a:cubicBezTo>
                    <a:pt x="165" y="314"/>
                    <a:pt x="154" y="316"/>
                    <a:pt x="145" y="318"/>
                  </a:cubicBezTo>
                  <a:cubicBezTo>
                    <a:pt x="135" y="319"/>
                    <a:pt x="125" y="320"/>
                    <a:pt x="112" y="320"/>
                  </a:cubicBezTo>
                  <a:cubicBezTo>
                    <a:pt x="101" y="320"/>
                    <a:pt x="90" y="318"/>
                    <a:pt x="81" y="316"/>
                  </a:cubicBezTo>
                  <a:cubicBezTo>
                    <a:pt x="71" y="313"/>
                    <a:pt x="63" y="309"/>
                    <a:pt x="56" y="303"/>
                  </a:cubicBezTo>
                  <a:cubicBezTo>
                    <a:pt x="49" y="297"/>
                    <a:pt x="43" y="289"/>
                    <a:pt x="40" y="279"/>
                  </a:cubicBezTo>
                  <a:cubicBezTo>
                    <a:pt x="36" y="270"/>
                    <a:pt x="34" y="258"/>
                    <a:pt x="34" y="243"/>
                  </a:cubicBezTo>
                  <a:lnTo>
                    <a:pt x="34" y="108"/>
                  </a:ln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0" name="Freeform 10"/>
            <p:cNvSpPr>
              <a:spLocks noEditPoints="1"/>
            </p:cNvSpPr>
            <p:nvPr userDrawn="1"/>
          </p:nvSpPr>
          <p:spPr bwMode="auto">
            <a:xfrm>
              <a:off x="9625013" y="7370763"/>
              <a:ext cx="160337" cy="182563"/>
            </a:xfrm>
            <a:custGeom>
              <a:avLst/>
              <a:gdLst>
                <a:gd name="T0" fmla="*/ 165 w 230"/>
                <a:gd name="T1" fmla="*/ 140 h 259"/>
                <a:gd name="T2" fmla="*/ 165 w 230"/>
                <a:gd name="T3" fmla="*/ 140 h 259"/>
                <a:gd name="T4" fmla="*/ 98 w 230"/>
                <a:gd name="T5" fmla="*/ 140 h 259"/>
                <a:gd name="T6" fmla="*/ 62 w 230"/>
                <a:gd name="T7" fmla="*/ 150 h 259"/>
                <a:gd name="T8" fmla="*/ 47 w 230"/>
                <a:gd name="T9" fmla="*/ 182 h 259"/>
                <a:gd name="T10" fmla="*/ 51 w 230"/>
                <a:gd name="T11" fmla="*/ 201 h 259"/>
                <a:gd name="T12" fmla="*/ 63 w 230"/>
                <a:gd name="T13" fmla="*/ 214 h 259"/>
                <a:gd name="T14" fmla="*/ 79 w 230"/>
                <a:gd name="T15" fmla="*/ 221 h 259"/>
                <a:gd name="T16" fmla="*/ 99 w 230"/>
                <a:gd name="T17" fmla="*/ 223 h 259"/>
                <a:gd name="T18" fmla="*/ 136 w 230"/>
                <a:gd name="T19" fmla="*/ 215 h 259"/>
                <a:gd name="T20" fmla="*/ 165 w 230"/>
                <a:gd name="T21" fmla="*/ 199 h 259"/>
                <a:gd name="T22" fmla="*/ 165 w 230"/>
                <a:gd name="T23" fmla="*/ 140 h 259"/>
                <a:gd name="T24" fmla="*/ 165 w 230"/>
                <a:gd name="T25" fmla="*/ 140 h 259"/>
                <a:gd name="T26" fmla="*/ 176 w 230"/>
                <a:gd name="T27" fmla="*/ 233 h 259"/>
                <a:gd name="T28" fmla="*/ 176 w 230"/>
                <a:gd name="T29" fmla="*/ 233 h 259"/>
                <a:gd name="T30" fmla="*/ 160 w 230"/>
                <a:gd name="T31" fmla="*/ 242 h 259"/>
                <a:gd name="T32" fmla="*/ 140 w 230"/>
                <a:gd name="T33" fmla="*/ 250 h 259"/>
                <a:gd name="T34" fmla="*/ 116 w 230"/>
                <a:gd name="T35" fmla="*/ 257 h 259"/>
                <a:gd name="T36" fmla="*/ 90 w 230"/>
                <a:gd name="T37" fmla="*/ 259 h 259"/>
                <a:gd name="T38" fmla="*/ 55 w 230"/>
                <a:gd name="T39" fmla="*/ 255 h 259"/>
                <a:gd name="T40" fmla="*/ 27 w 230"/>
                <a:gd name="T41" fmla="*/ 241 h 259"/>
                <a:gd name="T42" fmla="*/ 7 w 230"/>
                <a:gd name="T43" fmla="*/ 218 h 259"/>
                <a:gd name="T44" fmla="*/ 0 w 230"/>
                <a:gd name="T45" fmla="*/ 184 h 259"/>
                <a:gd name="T46" fmla="*/ 8 w 230"/>
                <a:gd name="T47" fmla="*/ 147 h 259"/>
                <a:gd name="T48" fmla="*/ 30 w 230"/>
                <a:gd name="T49" fmla="*/ 123 h 259"/>
                <a:gd name="T50" fmla="*/ 60 w 230"/>
                <a:gd name="T51" fmla="*/ 109 h 259"/>
                <a:gd name="T52" fmla="*/ 95 w 230"/>
                <a:gd name="T53" fmla="*/ 104 h 259"/>
                <a:gd name="T54" fmla="*/ 164 w 230"/>
                <a:gd name="T55" fmla="*/ 104 h 259"/>
                <a:gd name="T56" fmla="*/ 164 w 230"/>
                <a:gd name="T57" fmla="*/ 93 h 259"/>
                <a:gd name="T58" fmla="*/ 151 w 230"/>
                <a:gd name="T59" fmla="*/ 49 h 259"/>
                <a:gd name="T60" fmla="*/ 110 w 230"/>
                <a:gd name="T61" fmla="*/ 37 h 259"/>
                <a:gd name="T62" fmla="*/ 73 w 230"/>
                <a:gd name="T63" fmla="*/ 40 h 259"/>
                <a:gd name="T64" fmla="*/ 34 w 230"/>
                <a:gd name="T65" fmla="*/ 50 h 259"/>
                <a:gd name="T66" fmla="*/ 23 w 230"/>
                <a:gd name="T67" fmla="*/ 17 h 259"/>
                <a:gd name="T68" fmla="*/ 62 w 230"/>
                <a:gd name="T69" fmla="*/ 6 h 259"/>
                <a:gd name="T70" fmla="*/ 115 w 230"/>
                <a:gd name="T71" fmla="*/ 0 h 259"/>
                <a:gd name="T72" fmla="*/ 163 w 230"/>
                <a:gd name="T73" fmla="*/ 8 h 259"/>
                <a:gd name="T74" fmla="*/ 192 w 230"/>
                <a:gd name="T75" fmla="*/ 28 h 259"/>
                <a:gd name="T76" fmla="*/ 206 w 230"/>
                <a:gd name="T77" fmla="*/ 59 h 259"/>
                <a:gd name="T78" fmla="*/ 209 w 230"/>
                <a:gd name="T79" fmla="*/ 100 h 259"/>
                <a:gd name="T80" fmla="*/ 209 w 230"/>
                <a:gd name="T81" fmla="*/ 204 h 259"/>
                <a:gd name="T82" fmla="*/ 230 w 230"/>
                <a:gd name="T83" fmla="*/ 234 h 259"/>
                <a:gd name="T84" fmla="*/ 199 w 230"/>
                <a:gd name="T85" fmla="*/ 259 h 259"/>
                <a:gd name="T86" fmla="*/ 176 w 230"/>
                <a:gd name="T87" fmla="*/ 23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0" h="259">
                  <a:moveTo>
                    <a:pt x="165" y="140"/>
                  </a:moveTo>
                  <a:lnTo>
                    <a:pt x="165" y="140"/>
                  </a:lnTo>
                  <a:lnTo>
                    <a:pt x="98" y="140"/>
                  </a:lnTo>
                  <a:cubicBezTo>
                    <a:pt x="83" y="140"/>
                    <a:pt x="71" y="143"/>
                    <a:pt x="62" y="150"/>
                  </a:cubicBezTo>
                  <a:cubicBezTo>
                    <a:pt x="52" y="157"/>
                    <a:pt x="47" y="167"/>
                    <a:pt x="47" y="182"/>
                  </a:cubicBezTo>
                  <a:cubicBezTo>
                    <a:pt x="47" y="189"/>
                    <a:pt x="48" y="196"/>
                    <a:pt x="51" y="201"/>
                  </a:cubicBezTo>
                  <a:cubicBezTo>
                    <a:pt x="54" y="206"/>
                    <a:pt x="58" y="211"/>
                    <a:pt x="63" y="214"/>
                  </a:cubicBezTo>
                  <a:cubicBezTo>
                    <a:pt x="67" y="217"/>
                    <a:pt x="73" y="219"/>
                    <a:pt x="79" y="221"/>
                  </a:cubicBezTo>
                  <a:cubicBezTo>
                    <a:pt x="85" y="222"/>
                    <a:pt x="92" y="223"/>
                    <a:pt x="99" y="223"/>
                  </a:cubicBezTo>
                  <a:cubicBezTo>
                    <a:pt x="113" y="223"/>
                    <a:pt x="125" y="220"/>
                    <a:pt x="136" y="215"/>
                  </a:cubicBezTo>
                  <a:cubicBezTo>
                    <a:pt x="146" y="210"/>
                    <a:pt x="156" y="205"/>
                    <a:pt x="165" y="199"/>
                  </a:cubicBezTo>
                  <a:lnTo>
                    <a:pt x="165" y="140"/>
                  </a:lnTo>
                  <a:lnTo>
                    <a:pt x="165" y="140"/>
                  </a:lnTo>
                  <a:close/>
                  <a:moveTo>
                    <a:pt x="176" y="233"/>
                  </a:moveTo>
                  <a:lnTo>
                    <a:pt x="176" y="233"/>
                  </a:lnTo>
                  <a:cubicBezTo>
                    <a:pt x="171" y="236"/>
                    <a:pt x="165" y="239"/>
                    <a:pt x="160" y="242"/>
                  </a:cubicBezTo>
                  <a:cubicBezTo>
                    <a:pt x="154" y="245"/>
                    <a:pt x="147" y="248"/>
                    <a:pt x="140" y="250"/>
                  </a:cubicBezTo>
                  <a:cubicBezTo>
                    <a:pt x="133" y="253"/>
                    <a:pt x="125" y="255"/>
                    <a:pt x="116" y="257"/>
                  </a:cubicBezTo>
                  <a:cubicBezTo>
                    <a:pt x="108" y="258"/>
                    <a:pt x="99" y="259"/>
                    <a:pt x="90" y="259"/>
                  </a:cubicBezTo>
                  <a:cubicBezTo>
                    <a:pt x="78" y="259"/>
                    <a:pt x="66" y="258"/>
                    <a:pt x="55" y="255"/>
                  </a:cubicBezTo>
                  <a:cubicBezTo>
                    <a:pt x="45" y="252"/>
                    <a:pt x="35" y="247"/>
                    <a:pt x="27" y="241"/>
                  </a:cubicBezTo>
                  <a:cubicBezTo>
                    <a:pt x="19" y="235"/>
                    <a:pt x="12" y="227"/>
                    <a:pt x="7" y="218"/>
                  </a:cubicBezTo>
                  <a:cubicBezTo>
                    <a:pt x="3" y="208"/>
                    <a:pt x="0" y="197"/>
                    <a:pt x="0" y="184"/>
                  </a:cubicBezTo>
                  <a:cubicBezTo>
                    <a:pt x="0" y="169"/>
                    <a:pt x="3" y="157"/>
                    <a:pt x="8" y="147"/>
                  </a:cubicBezTo>
                  <a:cubicBezTo>
                    <a:pt x="14" y="137"/>
                    <a:pt x="21" y="129"/>
                    <a:pt x="30" y="123"/>
                  </a:cubicBezTo>
                  <a:cubicBezTo>
                    <a:pt x="39" y="116"/>
                    <a:pt x="49" y="112"/>
                    <a:pt x="60" y="109"/>
                  </a:cubicBezTo>
                  <a:cubicBezTo>
                    <a:pt x="72" y="106"/>
                    <a:pt x="83" y="104"/>
                    <a:pt x="95" y="104"/>
                  </a:cubicBezTo>
                  <a:lnTo>
                    <a:pt x="164" y="104"/>
                  </a:lnTo>
                  <a:lnTo>
                    <a:pt x="164" y="93"/>
                  </a:lnTo>
                  <a:cubicBezTo>
                    <a:pt x="164" y="72"/>
                    <a:pt x="160" y="57"/>
                    <a:pt x="151" y="49"/>
                  </a:cubicBezTo>
                  <a:cubicBezTo>
                    <a:pt x="143" y="41"/>
                    <a:pt x="129" y="37"/>
                    <a:pt x="110" y="37"/>
                  </a:cubicBezTo>
                  <a:cubicBezTo>
                    <a:pt x="97" y="37"/>
                    <a:pt x="85" y="38"/>
                    <a:pt x="73" y="40"/>
                  </a:cubicBezTo>
                  <a:cubicBezTo>
                    <a:pt x="62" y="42"/>
                    <a:pt x="49" y="45"/>
                    <a:pt x="34" y="50"/>
                  </a:cubicBezTo>
                  <a:lnTo>
                    <a:pt x="23" y="17"/>
                  </a:lnTo>
                  <a:cubicBezTo>
                    <a:pt x="34" y="13"/>
                    <a:pt x="47" y="9"/>
                    <a:pt x="62" y="6"/>
                  </a:cubicBezTo>
                  <a:cubicBezTo>
                    <a:pt x="77" y="2"/>
                    <a:pt x="95" y="0"/>
                    <a:pt x="115" y="0"/>
                  </a:cubicBezTo>
                  <a:cubicBezTo>
                    <a:pt x="135" y="0"/>
                    <a:pt x="151" y="3"/>
                    <a:pt x="163" y="8"/>
                  </a:cubicBezTo>
                  <a:cubicBezTo>
                    <a:pt x="176" y="12"/>
                    <a:pt x="185" y="19"/>
                    <a:pt x="192" y="28"/>
                  </a:cubicBezTo>
                  <a:cubicBezTo>
                    <a:pt x="199" y="36"/>
                    <a:pt x="203" y="47"/>
                    <a:pt x="206" y="59"/>
                  </a:cubicBezTo>
                  <a:cubicBezTo>
                    <a:pt x="208" y="71"/>
                    <a:pt x="209" y="85"/>
                    <a:pt x="209" y="100"/>
                  </a:cubicBezTo>
                  <a:lnTo>
                    <a:pt x="209" y="204"/>
                  </a:lnTo>
                  <a:lnTo>
                    <a:pt x="230" y="234"/>
                  </a:lnTo>
                  <a:lnTo>
                    <a:pt x="199" y="259"/>
                  </a:lnTo>
                  <a:lnTo>
                    <a:pt x="176" y="233"/>
                  </a:ln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1" name="Freeform 11"/>
            <p:cNvSpPr>
              <a:spLocks noEditPoints="1"/>
            </p:cNvSpPr>
            <p:nvPr userDrawn="1"/>
          </p:nvSpPr>
          <p:spPr bwMode="auto">
            <a:xfrm>
              <a:off x="9813925" y="7300913"/>
              <a:ext cx="1304925" cy="252413"/>
            </a:xfrm>
            <a:custGeom>
              <a:avLst/>
              <a:gdLst>
                <a:gd name="T0" fmla="*/ 1734 w 1867"/>
                <a:gd name="T1" fmla="*/ 320 h 359"/>
                <a:gd name="T2" fmla="*/ 1805 w 1867"/>
                <a:gd name="T3" fmla="*/ 257 h 359"/>
                <a:gd name="T4" fmla="*/ 1684 w 1867"/>
                <a:gd name="T5" fmla="*/ 208 h 359"/>
                <a:gd name="T6" fmla="*/ 1776 w 1867"/>
                <a:gd name="T7" fmla="*/ 100 h 359"/>
                <a:gd name="T8" fmla="*/ 1773 w 1867"/>
                <a:gd name="T9" fmla="*/ 136 h 359"/>
                <a:gd name="T10" fmla="*/ 1762 w 1867"/>
                <a:gd name="T11" fmla="*/ 204 h 359"/>
                <a:gd name="T12" fmla="*/ 1867 w 1867"/>
                <a:gd name="T13" fmla="*/ 281 h 359"/>
                <a:gd name="T14" fmla="*/ 1679 w 1867"/>
                <a:gd name="T15" fmla="*/ 347 h 359"/>
                <a:gd name="T16" fmla="*/ 1448 w 1867"/>
                <a:gd name="T17" fmla="*/ 307 h 359"/>
                <a:gd name="T18" fmla="*/ 1576 w 1867"/>
                <a:gd name="T19" fmla="*/ 311 h 359"/>
                <a:gd name="T20" fmla="*/ 1528 w 1867"/>
                <a:gd name="T21" fmla="*/ 244 h 359"/>
                <a:gd name="T22" fmla="*/ 1451 w 1867"/>
                <a:gd name="T23" fmla="*/ 145 h 359"/>
                <a:gd name="T24" fmla="*/ 1631 w 1867"/>
                <a:gd name="T25" fmla="*/ 117 h 359"/>
                <a:gd name="T26" fmla="*/ 1490 w 1867"/>
                <a:gd name="T27" fmla="*/ 170 h 359"/>
                <a:gd name="T28" fmla="*/ 1585 w 1867"/>
                <a:gd name="T29" fmla="*/ 215 h 359"/>
                <a:gd name="T30" fmla="*/ 1530 w 1867"/>
                <a:gd name="T31" fmla="*/ 359 h 359"/>
                <a:gd name="T32" fmla="*/ 1448 w 1867"/>
                <a:gd name="T33" fmla="*/ 307 h 359"/>
                <a:gd name="T34" fmla="*/ 1336 w 1867"/>
                <a:gd name="T35" fmla="*/ 152 h 359"/>
                <a:gd name="T36" fmla="*/ 1354 w 1867"/>
                <a:gd name="T37" fmla="*/ 207 h 359"/>
                <a:gd name="T38" fmla="*/ 1299 w 1867"/>
                <a:gd name="T39" fmla="*/ 359 h 359"/>
                <a:gd name="T40" fmla="*/ 1180 w 1867"/>
                <a:gd name="T41" fmla="*/ 181 h 359"/>
                <a:gd name="T42" fmla="*/ 1400 w 1867"/>
                <a:gd name="T43" fmla="*/ 222 h 359"/>
                <a:gd name="T44" fmla="*/ 1322 w 1867"/>
                <a:gd name="T45" fmla="*/ 321 h 359"/>
                <a:gd name="T46" fmla="*/ 1396 w 1867"/>
                <a:gd name="T47" fmla="*/ 341 h 359"/>
                <a:gd name="T48" fmla="*/ 963 w 1867"/>
                <a:gd name="T49" fmla="*/ 123 h 359"/>
                <a:gd name="T50" fmla="*/ 1135 w 1867"/>
                <a:gd name="T51" fmla="*/ 158 h 359"/>
                <a:gd name="T52" fmla="*/ 1080 w 1867"/>
                <a:gd name="T53" fmla="*/ 152 h 359"/>
                <a:gd name="T54" fmla="*/ 924 w 1867"/>
                <a:gd name="T55" fmla="*/ 350 h 359"/>
                <a:gd name="T56" fmla="*/ 809 w 1867"/>
                <a:gd name="T57" fmla="*/ 31 h 359"/>
                <a:gd name="T58" fmla="*/ 863 w 1867"/>
                <a:gd name="T59" fmla="*/ 54 h 359"/>
                <a:gd name="T60" fmla="*/ 819 w 1867"/>
                <a:gd name="T61" fmla="*/ 145 h 359"/>
                <a:gd name="T62" fmla="*/ 819 w 1867"/>
                <a:gd name="T63" fmla="*/ 350 h 359"/>
                <a:gd name="T64" fmla="*/ 584 w 1867"/>
                <a:gd name="T65" fmla="*/ 310 h 359"/>
                <a:gd name="T66" fmla="*/ 716 w 1867"/>
                <a:gd name="T67" fmla="*/ 284 h 359"/>
                <a:gd name="T68" fmla="*/ 629 w 1867"/>
                <a:gd name="T69" fmla="*/ 239 h 359"/>
                <a:gd name="T70" fmla="*/ 595 w 1867"/>
                <a:gd name="T71" fmla="*/ 122 h 359"/>
                <a:gd name="T72" fmla="*/ 744 w 1867"/>
                <a:gd name="T73" fmla="*/ 151 h 359"/>
                <a:gd name="T74" fmla="*/ 622 w 1867"/>
                <a:gd name="T75" fmla="*/ 187 h 359"/>
                <a:gd name="T76" fmla="*/ 737 w 1867"/>
                <a:gd name="T77" fmla="*/ 227 h 359"/>
                <a:gd name="T78" fmla="*/ 624 w 1867"/>
                <a:gd name="T79" fmla="*/ 357 h 359"/>
                <a:gd name="T80" fmla="*/ 574 w 1867"/>
                <a:gd name="T81" fmla="*/ 307 h 359"/>
                <a:gd name="T82" fmla="*/ 359 w 1867"/>
                <a:gd name="T83" fmla="*/ 308 h 359"/>
                <a:gd name="T84" fmla="*/ 513 w 1867"/>
                <a:gd name="T85" fmla="*/ 109 h 359"/>
                <a:gd name="T86" fmla="*/ 438 w 1867"/>
                <a:gd name="T87" fmla="*/ 352 h 359"/>
                <a:gd name="T88" fmla="*/ 299 w 1867"/>
                <a:gd name="T89" fmla="*/ 266 h 359"/>
                <a:gd name="T90" fmla="*/ 196 w 1867"/>
                <a:gd name="T91" fmla="*/ 298 h 359"/>
                <a:gd name="T92" fmla="*/ 174 w 1867"/>
                <a:gd name="T93" fmla="*/ 193 h 359"/>
                <a:gd name="T94" fmla="*/ 144 w 1867"/>
                <a:gd name="T95" fmla="*/ 312 h 359"/>
                <a:gd name="T96" fmla="*/ 177 w 1867"/>
                <a:gd name="T97" fmla="*/ 137 h 359"/>
                <a:gd name="T98" fmla="*/ 47 w 1867"/>
                <a:gd name="T99" fmla="*/ 41 h 359"/>
                <a:gd name="T100" fmla="*/ 0 w 1867"/>
                <a:gd name="T101" fmla="*/ 3 h 359"/>
                <a:gd name="T102" fmla="*/ 245 w 1867"/>
                <a:gd name="T103" fmla="*/ 93 h 359"/>
                <a:gd name="T104" fmla="*/ 222 w 1867"/>
                <a:gd name="T105" fmla="*/ 174 h 359"/>
                <a:gd name="T106" fmla="*/ 233 w 1867"/>
                <a:gd name="T107" fmla="*/ 32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67" h="359">
                  <a:moveTo>
                    <a:pt x="1679" y="307"/>
                  </a:moveTo>
                  <a:lnTo>
                    <a:pt x="1679" y="307"/>
                  </a:lnTo>
                  <a:cubicBezTo>
                    <a:pt x="1680" y="307"/>
                    <a:pt x="1683" y="308"/>
                    <a:pt x="1689" y="310"/>
                  </a:cubicBezTo>
                  <a:cubicBezTo>
                    <a:pt x="1694" y="312"/>
                    <a:pt x="1701" y="313"/>
                    <a:pt x="1709" y="315"/>
                  </a:cubicBezTo>
                  <a:cubicBezTo>
                    <a:pt x="1716" y="317"/>
                    <a:pt x="1725" y="318"/>
                    <a:pt x="1734" y="320"/>
                  </a:cubicBezTo>
                  <a:cubicBezTo>
                    <a:pt x="1744" y="321"/>
                    <a:pt x="1753" y="322"/>
                    <a:pt x="1763" y="322"/>
                  </a:cubicBezTo>
                  <a:cubicBezTo>
                    <a:pt x="1783" y="322"/>
                    <a:pt x="1798" y="319"/>
                    <a:pt x="1807" y="311"/>
                  </a:cubicBezTo>
                  <a:cubicBezTo>
                    <a:pt x="1816" y="304"/>
                    <a:pt x="1821" y="295"/>
                    <a:pt x="1821" y="284"/>
                  </a:cubicBezTo>
                  <a:cubicBezTo>
                    <a:pt x="1821" y="277"/>
                    <a:pt x="1820" y="272"/>
                    <a:pt x="1817" y="268"/>
                  </a:cubicBezTo>
                  <a:cubicBezTo>
                    <a:pt x="1814" y="263"/>
                    <a:pt x="1811" y="260"/>
                    <a:pt x="1805" y="257"/>
                  </a:cubicBezTo>
                  <a:cubicBezTo>
                    <a:pt x="1800" y="255"/>
                    <a:pt x="1793" y="252"/>
                    <a:pt x="1786" y="250"/>
                  </a:cubicBezTo>
                  <a:cubicBezTo>
                    <a:pt x="1778" y="248"/>
                    <a:pt x="1769" y="246"/>
                    <a:pt x="1759" y="244"/>
                  </a:cubicBezTo>
                  <a:cubicBezTo>
                    <a:pt x="1751" y="243"/>
                    <a:pt x="1743" y="241"/>
                    <a:pt x="1733" y="239"/>
                  </a:cubicBezTo>
                  <a:cubicBezTo>
                    <a:pt x="1724" y="237"/>
                    <a:pt x="1714" y="233"/>
                    <a:pt x="1706" y="228"/>
                  </a:cubicBezTo>
                  <a:cubicBezTo>
                    <a:pt x="1697" y="223"/>
                    <a:pt x="1690" y="217"/>
                    <a:pt x="1684" y="208"/>
                  </a:cubicBezTo>
                  <a:cubicBezTo>
                    <a:pt x="1679" y="200"/>
                    <a:pt x="1676" y="189"/>
                    <a:pt x="1676" y="175"/>
                  </a:cubicBezTo>
                  <a:cubicBezTo>
                    <a:pt x="1676" y="164"/>
                    <a:pt x="1678" y="154"/>
                    <a:pt x="1682" y="145"/>
                  </a:cubicBezTo>
                  <a:cubicBezTo>
                    <a:pt x="1685" y="136"/>
                    <a:pt x="1691" y="128"/>
                    <a:pt x="1700" y="122"/>
                  </a:cubicBezTo>
                  <a:cubicBezTo>
                    <a:pt x="1708" y="115"/>
                    <a:pt x="1718" y="110"/>
                    <a:pt x="1731" y="106"/>
                  </a:cubicBezTo>
                  <a:cubicBezTo>
                    <a:pt x="1744" y="102"/>
                    <a:pt x="1759" y="100"/>
                    <a:pt x="1776" y="100"/>
                  </a:cubicBezTo>
                  <a:cubicBezTo>
                    <a:pt x="1795" y="100"/>
                    <a:pt x="1813" y="102"/>
                    <a:pt x="1828" y="106"/>
                  </a:cubicBezTo>
                  <a:cubicBezTo>
                    <a:pt x="1844" y="110"/>
                    <a:pt x="1855" y="114"/>
                    <a:pt x="1862" y="117"/>
                  </a:cubicBezTo>
                  <a:lnTo>
                    <a:pt x="1849" y="151"/>
                  </a:lnTo>
                  <a:cubicBezTo>
                    <a:pt x="1838" y="147"/>
                    <a:pt x="1826" y="144"/>
                    <a:pt x="1814" y="141"/>
                  </a:cubicBezTo>
                  <a:cubicBezTo>
                    <a:pt x="1802" y="138"/>
                    <a:pt x="1788" y="136"/>
                    <a:pt x="1773" y="136"/>
                  </a:cubicBezTo>
                  <a:cubicBezTo>
                    <a:pt x="1754" y="136"/>
                    <a:pt x="1741" y="140"/>
                    <a:pt x="1733" y="146"/>
                  </a:cubicBezTo>
                  <a:cubicBezTo>
                    <a:pt x="1725" y="152"/>
                    <a:pt x="1721" y="160"/>
                    <a:pt x="1721" y="170"/>
                  </a:cubicBezTo>
                  <a:cubicBezTo>
                    <a:pt x="1721" y="177"/>
                    <a:pt x="1722" y="183"/>
                    <a:pt x="1726" y="187"/>
                  </a:cubicBezTo>
                  <a:cubicBezTo>
                    <a:pt x="1730" y="192"/>
                    <a:pt x="1735" y="195"/>
                    <a:pt x="1741" y="198"/>
                  </a:cubicBezTo>
                  <a:cubicBezTo>
                    <a:pt x="1747" y="201"/>
                    <a:pt x="1754" y="203"/>
                    <a:pt x="1762" y="204"/>
                  </a:cubicBezTo>
                  <a:cubicBezTo>
                    <a:pt x="1770" y="206"/>
                    <a:pt x="1778" y="208"/>
                    <a:pt x="1787" y="209"/>
                  </a:cubicBezTo>
                  <a:cubicBezTo>
                    <a:pt x="1797" y="210"/>
                    <a:pt x="1806" y="213"/>
                    <a:pt x="1816" y="215"/>
                  </a:cubicBezTo>
                  <a:cubicBezTo>
                    <a:pt x="1825" y="218"/>
                    <a:pt x="1834" y="222"/>
                    <a:pt x="1842" y="227"/>
                  </a:cubicBezTo>
                  <a:cubicBezTo>
                    <a:pt x="1849" y="232"/>
                    <a:pt x="1856" y="239"/>
                    <a:pt x="1860" y="248"/>
                  </a:cubicBezTo>
                  <a:cubicBezTo>
                    <a:pt x="1865" y="256"/>
                    <a:pt x="1867" y="267"/>
                    <a:pt x="1867" y="281"/>
                  </a:cubicBezTo>
                  <a:cubicBezTo>
                    <a:pt x="1867" y="305"/>
                    <a:pt x="1858" y="324"/>
                    <a:pt x="1841" y="338"/>
                  </a:cubicBezTo>
                  <a:cubicBezTo>
                    <a:pt x="1823" y="352"/>
                    <a:pt x="1797" y="359"/>
                    <a:pt x="1761" y="359"/>
                  </a:cubicBezTo>
                  <a:cubicBezTo>
                    <a:pt x="1750" y="359"/>
                    <a:pt x="1739" y="358"/>
                    <a:pt x="1729" y="357"/>
                  </a:cubicBezTo>
                  <a:cubicBezTo>
                    <a:pt x="1718" y="356"/>
                    <a:pt x="1709" y="354"/>
                    <a:pt x="1700" y="352"/>
                  </a:cubicBezTo>
                  <a:cubicBezTo>
                    <a:pt x="1692" y="350"/>
                    <a:pt x="1685" y="349"/>
                    <a:pt x="1679" y="347"/>
                  </a:cubicBezTo>
                  <a:cubicBezTo>
                    <a:pt x="1673" y="346"/>
                    <a:pt x="1670" y="344"/>
                    <a:pt x="1669" y="344"/>
                  </a:cubicBezTo>
                  <a:lnTo>
                    <a:pt x="1679" y="307"/>
                  </a:lnTo>
                  <a:lnTo>
                    <a:pt x="1679" y="307"/>
                  </a:lnTo>
                  <a:close/>
                  <a:moveTo>
                    <a:pt x="1448" y="307"/>
                  </a:moveTo>
                  <a:lnTo>
                    <a:pt x="1448" y="307"/>
                  </a:lnTo>
                  <a:cubicBezTo>
                    <a:pt x="1449" y="307"/>
                    <a:pt x="1453" y="308"/>
                    <a:pt x="1458" y="310"/>
                  </a:cubicBezTo>
                  <a:cubicBezTo>
                    <a:pt x="1463" y="312"/>
                    <a:pt x="1470" y="313"/>
                    <a:pt x="1478" y="315"/>
                  </a:cubicBezTo>
                  <a:cubicBezTo>
                    <a:pt x="1485" y="317"/>
                    <a:pt x="1494" y="318"/>
                    <a:pt x="1504" y="320"/>
                  </a:cubicBezTo>
                  <a:cubicBezTo>
                    <a:pt x="1513" y="321"/>
                    <a:pt x="1522" y="322"/>
                    <a:pt x="1532" y="322"/>
                  </a:cubicBezTo>
                  <a:cubicBezTo>
                    <a:pt x="1552" y="322"/>
                    <a:pt x="1567" y="319"/>
                    <a:pt x="1576" y="311"/>
                  </a:cubicBezTo>
                  <a:cubicBezTo>
                    <a:pt x="1585" y="304"/>
                    <a:pt x="1590" y="295"/>
                    <a:pt x="1590" y="284"/>
                  </a:cubicBezTo>
                  <a:cubicBezTo>
                    <a:pt x="1590" y="277"/>
                    <a:pt x="1589" y="272"/>
                    <a:pt x="1586" y="268"/>
                  </a:cubicBezTo>
                  <a:cubicBezTo>
                    <a:pt x="1584" y="263"/>
                    <a:pt x="1580" y="260"/>
                    <a:pt x="1574" y="257"/>
                  </a:cubicBezTo>
                  <a:cubicBezTo>
                    <a:pt x="1569" y="255"/>
                    <a:pt x="1563" y="252"/>
                    <a:pt x="1555" y="250"/>
                  </a:cubicBezTo>
                  <a:cubicBezTo>
                    <a:pt x="1547" y="248"/>
                    <a:pt x="1538" y="246"/>
                    <a:pt x="1528" y="244"/>
                  </a:cubicBezTo>
                  <a:cubicBezTo>
                    <a:pt x="1521" y="243"/>
                    <a:pt x="1512" y="241"/>
                    <a:pt x="1502" y="239"/>
                  </a:cubicBezTo>
                  <a:cubicBezTo>
                    <a:pt x="1493" y="237"/>
                    <a:pt x="1484" y="233"/>
                    <a:pt x="1475" y="228"/>
                  </a:cubicBezTo>
                  <a:cubicBezTo>
                    <a:pt x="1467" y="223"/>
                    <a:pt x="1459" y="217"/>
                    <a:pt x="1454" y="208"/>
                  </a:cubicBezTo>
                  <a:cubicBezTo>
                    <a:pt x="1448" y="200"/>
                    <a:pt x="1445" y="189"/>
                    <a:pt x="1445" y="175"/>
                  </a:cubicBezTo>
                  <a:cubicBezTo>
                    <a:pt x="1445" y="164"/>
                    <a:pt x="1447" y="154"/>
                    <a:pt x="1451" y="145"/>
                  </a:cubicBezTo>
                  <a:cubicBezTo>
                    <a:pt x="1455" y="136"/>
                    <a:pt x="1461" y="128"/>
                    <a:pt x="1469" y="122"/>
                  </a:cubicBezTo>
                  <a:cubicBezTo>
                    <a:pt x="1477" y="115"/>
                    <a:pt x="1487" y="110"/>
                    <a:pt x="1500" y="106"/>
                  </a:cubicBezTo>
                  <a:cubicBezTo>
                    <a:pt x="1513" y="102"/>
                    <a:pt x="1528" y="100"/>
                    <a:pt x="1545" y="100"/>
                  </a:cubicBezTo>
                  <a:cubicBezTo>
                    <a:pt x="1564" y="100"/>
                    <a:pt x="1582" y="102"/>
                    <a:pt x="1597" y="106"/>
                  </a:cubicBezTo>
                  <a:cubicBezTo>
                    <a:pt x="1613" y="110"/>
                    <a:pt x="1624" y="114"/>
                    <a:pt x="1631" y="117"/>
                  </a:cubicBezTo>
                  <a:lnTo>
                    <a:pt x="1618" y="151"/>
                  </a:lnTo>
                  <a:cubicBezTo>
                    <a:pt x="1607" y="147"/>
                    <a:pt x="1595" y="144"/>
                    <a:pt x="1583" y="141"/>
                  </a:cubicBezTo>
                  <a:cubicBezTo>
                    <a:pt x="1571" y="138"/>
                    <a:pt x="1557" y="136"/>
                    <a:pt x="1542" y="136"/>
                  </a:cubicBezTo>
                  <a:cubicBezTo>
                    <a:pt x="1523" y="136"/>
                    <a:pt x="1510" y="140"/>
                    <a:pt x="1502" y="146"/>
                  </a:cubicBezTo>
                  <a:cubicBezTo>
                    <a:pt x="1494" y="152"/>
                    <a:pt x="1490" y="160"/>
                    <a:pt x="1490" y="170"/>
                  </a:cubicBezTo>
                  <a:cubicBezTo>
                    <a:pt x="1490" y="177"/>
                    <a:pt x="1492" y="183"/>
                    <a:pt x="1495" y="187"/>
                  </a:cubicBezTo>
                  <a:cubicBezTo>
                    <a:pt x="1499" y="192"/>
                    <a:pt x="1504" y="195"/>
                    <a:pt x="1510" y="198"/>
                  </a:cubicBezTo>
                  <a:cubicBezTo>
                    <a:pt x="1517" y="201"/>
                    <a:pt x="1524" y="203"/>
                    <a:pt x="1531" y="204"/>
                  </a:cubicBezTo>
                  <a:cubicBezTo>
                    <a:pt x="1539" y="206"/>
                    <a:pt x="1548" y="208"/>
                    <a:pt x="1556" y="209"/>
                  </a:cubicBezTo>
                  <a:cubicBezTo>
                    <a:pt x="1566" y="210"/>
                    <a:pt x="1575" y="213"/>
                    <a:pt x="1585" y="215"/>
                  </a:cubicBezTo>
                  <a:cubicBezTo>
                    <a:pt x="1594" y="218"/>
                    <a:pt x="1603" y="222"/>
                    <a:pt x="1611" y="227"/>
                  </a:cubicBezTo>
                  <a:cubicBezTo>
                    <a:pt x="1618" y="232"/>
                    <a:pt x="1625" y="239"/>
                    <a:pt x="1629" y="248"/>
                  </a:cubicBezTo>
                  <a:cubicBezTo>
                    <a:pt x="1634" y="256"/>
                    <a:pt x="1636" y="267"/>
                    <a:pt x="1636" y="281"/>
                  </a:cubicBezTo>
                  <a:cubicBezTo>
                    <a:pt x="1636" y="305"/>
                    <a:pt x="1628" y="324"/>
                    <a:pt x="1610" y="338"/>
                  </a:cubicBezTo>
                  <a:cubicBezTo>
                    <a:pt x="1593" y="352"/>
                    <a:pt x="1566" y="359"/>
                    <a:pt x="1530" y="359"/>
                  </a:cubicBezTo>
                  <a:cubicBezTo>
                    <a:pt x="1519" y="359"/>
                    <a:pt x="1508" y="358"/>
                    <a:pt x="1498" y="357"/>
                  </a:cubicBezTo>
                  <a:cubicBezTo>
                    <a:pt x="1487" y="356"/>
                    <a:pt x="1478" y="354"/>
                    <a:pt x="1469" y="352"/>
                  </a:cubicBezTo>
                  <a:cubicBezTo>
                    <a:pt x="1461" y="350"/>
                    <a:pt x="1454" y="349"/>
                    <a:pt x="1448" y="347"/>
                  </a:cubicBezTo>
                  <a:cubicBezTo>
                    <a:pt x="1442" y="346"/>
                    <a:pt x="1439" y="344"/>
                    <a:pt x="1438" y="344"/>
                  </a:cubicBezTo>
                  <a:lnTo>
                    <a:pt x="1448" y="307"/>
                  </a:lnTo>
                  <a:lnTo>
                    <a:pt x="1448" y="307"/>
                  </a:lnTo>
                  <a:close/>
                  <a:moveTo>
                    <a:pt x="1354" y="207"/>
                  </a:moveTo>
                  <a:lnTo>
                    <a:pt x="1354" y="207"/>
                  </a:lnTo>
                  <a:cubicBezTo>
                    <a:pt x="1354" y="194"/>
                    <a:pt x="1352" y="183"/>
                    <a:pt x="1349" y="174"/>
                  </a:cubicBezTo>
                  <a:cubicBezTo>
                    <a:pt x="1346" y="165"/>
                    <a:pt x="1341" y="158"/>
                    <a:pt x="1336" y="152"/>
                  </a:cubicBezTo>
                  <a:cubicBezTo>
                    <a:pt x="1330" y="147"/>
                    <a:pt x="1324" y="143"/>
                    <a:pt x="1316" y="141"/>
                  </a:cubicBezTo>
                  <a:cubicBezTo>
                    <a:pt x="1308" y="139"/>
                    <a:pt x="1300" y="137"/>
                    <a:pt x="1292" y="137"/>
                  </a:cubicBezTo>
                  <a:cubicBezTo>
                    <a:pt x="1270" y="137"/>
                    <a:pt x="1253" y="144"/>
                    <a:pt x="1241" y="156"/>
                  </a:cubicBezTo>
                  <a:cubicBezTo>
                    <a:pt x="1229" y="169"/>
                    <a:pt x="1222" y="186"/>
                    <a:pt x="1221" y="207"/>
                  </a:cubicBezTo>
                  <a:lnTo>
                    <a:pt x="1354" y="207"/>
                  </a:lnTo>
                  <a:lnTo>
                    <a:pt x="1354" y="207"/>
                  </a:lnTo>
                  <a:close/>
                  <a:moveTo>
                    <a:pt x="1396" y="341"/>
                  </a:moveTo>
                  <a:lnTo>
                    <a:pt x="1396" y="341"/>
                  </a:lnTo>
                  <a:cubicBezTo>
                    <a:pt x="1384" y="345"/>
                    <a:pt x="1371" y="349"/>
                    <a:pt x="1355" y="353"/>
                  </a:cubicBezTo>
                  <a:cubicBezTo>
                    <a:pt x="1340" y="357"/>
                    <a:pt x="1321" y="359"/>
                    <a:pt x="1299" y="359"/>
                  </a:cubicBezTo>
                  <a:cubicBezTo>
                    <a:pt x="1276" y="359"/>
                    <a:pt x="1256" y="356"/>
                    <a:pt x="1240" y="350"/>
                  </a:cubicBezTo>
                  <a:cubicBezTo>
                    <a:pt x="1224" y="344"/>
                    <a:pt x="1212" y="335"/>
                    <a:pt x="1202" y="324"/>
                  </a:cubicBezTo>
                  <a:cubicBezTo>
                    <a:pt x="1192" y="313"/>
                    <a:pt x="1184" y="299"/>
                    <a:pt x="1180" y="284"/>
                  </a:cubicBezTo>
                  <a:cubicBezTo>
                    <a:pt x="1175" y="268"/>
                    <a:pt x="1173" y="250"/>
                    <a:pt x="1173" y="231"/>
                  </a:cubicBezTo>
                  <a:cubicBezTo>
                    <a:pt x="1173" y="213"/>
                    <a:pt x="1176" y="197"/>
                    <a:pt x="1180" y="181"/>
                  </a:cubicBezTo>
                  <a:cubicBezTo>
                    <a:pt x="1185" y="165"/>
                    <a:pt x="1192" y="151"/>
                    <a:pt x="1202" y="139"/>
                  </a:cubicBezTo>
                  <a:cubicBezTo>
                    <a:pt x="1212" y="128"/>
                    <a:pt x="1224" y="118"/>
                    <a:pt x="1239" y="111"/>
                  </a:cubicBezTo>
                  <a:cubicBezTo>
                    <a:pt x="1254" y="104"/>
                    <a:pt x="1272" y="100"/>
                    <a:pt x="1292" y="100"/>
                  </a:cubicBezTo>
                  <a:cubicBezTo>
                    <a:pt x="1328" y="100"/>
                    <a:pt x="1356" y="111"/>
                    <a:pt x="1373" y="132"/>
                  </a:cubicBezTo>
                  <a:cubicBezTo>
                    <a:pt x="1391" y="153"/>
                    <a:pt x="1400" y="183"/>
                    <a:pt x="1400" y="222"/>
                  </a:cubicBezTo>
                  <a:lnTo>
                    <a:pt x="1378" y="243"/>
                  </a:lnTo>
                  <a:lnTo>
                    <a:pt x="1220" y="243"/>
                  </a:lnTo>
                  <a:cubicBezTo>
                    <a:pt x="1221" y="268"/>
                    <a:pt x="1228" y="287"/>
                    <a:pt x="1242" y="301"/>
                  </a:cubicBezTo>
                  <a:cubicBezTo>
                    <a:pt x="1255" y="315"/>
                    <a:pt x="1275" y="322"/>
                    <a:pt x="1300" y="322"/>
                  </a:cubicBezTo>
                  <a:cubicBezTo>
                    <a:pt x="1308" y="322"/>
                    <a:pt x="1315" y="321"/>
                    <a:pt x="1322" y="321"/>
                  </a:cubicBezTo>
                  <a:cubicBezTo>
                    <a:pt x="1328" y="320"/>
                    <a:pt x="1334" y="319"/>
                    <a:pt x="1341" y="318"/>
                  </a:cubicBezTo>
                  <a:cubicBezTo>
                    <a:pt x="1347" y="316"/>
                    <a:pt x="1353" y="315"/>
                    <a:pt x="1360" y="313"/>
                  </a:cubicBezTo>
                  <a:cubicBezTo>
                    <a:pt x="1367" y="311"/>
                    <a:pt x="1375" y="309"/>
                    <a:pt x="1383" y="306"/>
                  </a:cubicBezTo>
                  <a:lnTo>
                    <a:pt x="1396" y="341"/>
                  </a:lnTo>
                  <a:lnTo>
                    <a:pt x="1396" y="341"/>
                  </a:lnTo>
                  <a:close/>
                  <a:moveTo>
                    <a:pt x="924" y="156"/>
                  </a:moveTo>
                  <a:lnTo>
                    <a:pt x="924" y="156"/>
                  </a:lnTo>
                  <a:lnTo>
                    <a:pt x="909" y="115"/>
                  </a:lnTo>
                  <a:lnTo>
                    <a:pt x="948" y="97"/>
                  </a:lnTo>
                  <a:lnTo>
                    <a:pt x="963" y="123"/>
                  </a:lnTo>
                  <a:cubicBezTo>
                    <a:pt x="976" y="117"/>
                    <a:pt x="990" y="111"/>
                    <a:pt x="1004" y="107"/>
                  </a:cubicBezTo>
                  <a:cubicBezTo>
                    <a:pt x="1018" y="103"/>
                    <a:pt x="1033" y="100"/>
                    <a:pt x="1050" y="100"/>
                  </a:cubicBezTo>
                  <a:cubicBezTo>
                    <a:pt x="1067" y="100"/>
                    <a:pt x="1081" y="103"/>
                    <a:pt x="1093" y="108"/>
                  </a:cubicBezTo>
                  <a:cubicBezTo>
                    <a:pt x="1104" y="113"/>
                    <a:pt x="1113" y="120"/>
                    <a:pt x="1120" y="128"/>
                  </a:cubicBezTo>
                  <a:cubicBezTo>
                    <a:pt x="1127" y="137"/>
                    <a:pt x="1132" y="147"/>
                    <a:pt x="1135" y="158"/>
                  </a:cubicBezTo>
                  <a:cubicBezTo>
                    <a:pt x="1137" y="169"/>
                    <a:pt x="1139" y="181"/>
                    <a:pt x="1139" y="194"/>
                  </a:cubicBezTo>
                  <a:lnTo>
                    <a:pt x="1139" y="350"/>
                  </a:lnTo>
                  <a:lnTo>
                    <a:pt x="1094" y="350"/>
                  </a:lnTo>
                  <a:lnTo>
                    <a:pt x="1094" y="196"/>
                  </a:lnTo>
                  <a:cubicBezTo>
                    <a:pt x="1094" y="176"/>
                    <a:pt x="1089" y="161"/>
                    <a:pt x="1080" y="152"/>
                  </a:cubicBezTo>
                  <a:cubicBezTo>
                    <a:pt x="1070" y="143"/>
                    <a:pt x="1057" y="139"/>
                    <a:pt x="1041" y="139"/>
                  </a:cubicBezTo>
                  <a:cubicBezTo>
                    <a:pt x="1026" y="139"/>
                    <a:pt x="1012" y="141"/>
                    <a:pt x="1001" y="145"/>
                  </a:cubicBezTo>
                  <a:cubicBezTo>
                    <a:pt x="989" y="149"/>
                    <a:pt x="978" y="154"/>
                    <a:pt x="969" y="158"/>
                  </a:cubicBezTo>
                  <a:lnTo>
                    <a:pt x="969" y="350"/>
                  </a:lnTo>
                  <a:lnTo>
                    <a:pt x="924" y="350"/>
                  </a:lnTo>
                  <a:lnTo>
                    <a:pt x="924" y="156"/>
                  </a:lnTo>
                  <a:lnTo>
                    <a:pt x="924" y="156"/>
                  </a:lnTo>
                  <a:close/>
                  <a:moveTo>
                    <a:pt x="816" y="54"/>
                  </a:moveTo>
                  <a:lnTo>
                    <a:pt x="816" y="54"/>
                  </a:lnTo>
                  <a:cubicBezTo>
                    <a:pt x="811" y="48"/>
                    <a:pt x="809" y="40"/>
                    <a:pt x="809" y="31"/>
                  </a:cubicBezTo>
                  <a:cubicBezTo>
                    <a:pt x="809" y="23"/>
                    <a:pt x="811" y="15"/>
                    <a:pt x="816" y="9"/>
                  </a:cubicBezTo>
                  <a:cubicBezTo>
                    <a:pt x="822" y="3"/>
                    <a:pt x="829" y="0"/>
                    <a:pt x="840" y="0"/>
                  </a:cubicBezTo>
                  <a:cubicBezTo>
                    <a:pt x="850" y="0"/>
                    <a:pt x="858" y="3"/>
                    <a:pt x="863" y="9"/>
                  </a:cubicBezTo>
                  <a:cubicBezTo>
                    <a:pt x="868" y="15"/>
                    <a:pt x="870" y="23"/>
                    <a:pt x="870" y="31"/>
                  </a:cubicBezTo>
                  <a:cubicBezTo>
                    <a:pt x="870" y="40"/>
                    <a:pt x="868" y="48"/>
                    <a:pt x="863" y="54"/>
                  </a:cubicBezTo>
                  <a:cubicBezTo>
                    <a:pt x="858" y="60"/>
                    <a:pt x="850" y="63"/>
                    <a:pt x="840" y="63"/>
                  </a:cubicBezTo>
                  <a:cubicBezTo>
                    <a:pt x="829" y="63"/>
                    <a:pt x="822" y="60"/>
                    <a:pt x="816" y="54"/>
                  </a:cubicBezTo>
                  <a:lnTo>
                    <a:pt x="816" y="54"/>
                  </a:lnTo>
                  <a:close/>
                  <a:moveTo>
                    <a:pt x="819" y="145"/>
                  </a:moveTo>
                  <a:lnTo>
                    <a:pt x="819" y="145"/>
                  </a:lnTo>
                  <a:lnTo>
                    <a:pt x="791" y="145"/>
                  </a:lnTo>
                  <a:lnTo>
                    <a:pt x="791" y="109"/>
                  </a:lnTo>
                  <a:lnTo>
                    <a:pt x="864" y="109"/>
                  </a:lnTo>
                  <a:lnTo>
                    <a:pt x="864" y="350"/>
                  </a:lnTo>
                  <a:lnTo>
                    <a:pt x="819" y="350"/>
                  </a:lnTo>
                  <a:lnTo>
                    <a:pt x="819" y="145"/>
                  </a:lnTo>
                  <a:lnTo>
                    <a:pt x="819" y="145"/>
                  </a:lnTo>
                  <a:close/>
                  <a:moveTo>
                    <a:pt x="574" y="307"/>
                  </a:moveTo>
                  <a:lnTo>
                    <a:pt x="574" y="307"/>
                  </a:lnTo>
                  <a:cubicBezTo>
                    <a:pt x="575" y="307"/>
                    <a:pt x="579" y="308"/>
                    <a:pt x="584" y="310"/>
                  </a:cubicBezTo>
                  <a:cubicBezTo>
                    <a:pt x="590" y="312"/>
                    <a:pt x="596" y="313"/>
                    <a:pt x="604" y="315"/>
                  </a:cubicBezTo>
                  <a:cubicBezTo>
                    <a:pt x="612" y="317"/>
                    <a:pt x="620" y="318"/>
                    <a:pt x="630" y="320"/>
                  </a:cubicBezTo>
                  <a:cubicBezTo>
                    <a:pt x="639" y="321"/>
                    <a:pt x="649" y="322"/>
                    <a:pt x="658" y="322"/>
                  </a:cubicBezTo>
                  <a:cubicBezTo>
                    <a:pt x="678" y="322"/>
                    <a:pt x="693" y="319"/>
                    <a:pt x="702" y="311"/>
                  </a:cubicBezTo>
                  <a:cubicBezTo>
                    <a:pt x="712" y="304"/>
                    <a:pt x="716" y="295"/>
                    <a:pt x="716" y="284"/>
                  </a:cubicBezTo>
                  <a:cubicBezTo>
                    <a:pt x="716" y="277"/>
                    <a:pt x="715" y="272"/>
                    <a:pt x="712" y="268"/>
                  </a:cubicBezTo>
                  <a:cubicBezTo>
                    <a:pt x="710" y="263"/>
                    <a:pt x="706" y="260"/>
                    <a:pt x="701" y="257"/>
                  </a:cubicBezTo>
                  <a:cubicBezTo>
                    <a:pt x="695" y="255"/>
                    <a:pt x="689" y="252"/>
                    <a:pt x="681" y="250"/>
                  </a:cubicBezTo>
                  <a:cubicBezTo>
                    <a:pt x="673" y="248"/>
                    <a:pt x="665" y="246"/>
                    <a:pt x="655" y="244"/>
                  </a:cubicBezTo>
                  <a:cubicBezTo>
                    <a:pt x="647" y="243"/>
                    <a:pt x="638" y="241"/>
                    <a:pt x="629" y="239"/>
                  </a:cubicBezTo>
                  <a:cubicBezTo>
                    <a:pt x="619" y="237"/>
                    <a:pt x="610" y="233"/>
                    <a:pt x="601" y="228"/>
                  </a:cubicBezTo>
                  <a:cubicBezTo>
                    <a:pt x="593" y="223"/>
                    <a:pt x="586" y="217"/>
                    <a:pt x="580" y="208"/>
                  </a:cubicBezTo>
                  <a:cubicBezTo>
                    <a:pt x="574" y="200"/>
                    <a:pt x="571" y="189"/>
                    <a:pt x="571" y="175"/>
                  </a:cubicBezTo>
                  <a:cubicBezTo>
                    <a:pt x="571" y="164"/>
                    <a:pt x="573" y="154"/>
                    <a:pt x="577" y="145"/>
                  </a:cubicBezTo>
                  <a:cubicBezTo>
                    <a:pt x="581" y="136"/>
                    <a:pt x="587" y="128"/>
                    <a:pt x="595" y="122"/>
                  </a:cubicBezTo>
                  <a:cubicBezTo>
                    <a:pt x="603" y="115"/>
                    <a:pt x="614" y="110"/>
                    <a:pt x="626" y="106"/>
                  </a:cubicBezTo>
                  <a:cubicBezTo>
                    <a:pt x="639" y="102"/>
                    <a:pt x="654" y="100"/>
                    <a:pt x="671" y="100"/>
                  </a:cubicBezTo>
                  <a:cubicBezTo>
                    <a:pt x="691" y="100"/>
                    <a:pt x="708" y="102"/>
                    <a:pt x="724" y="106"/>
                  </a:cubicBezTo>
                  <a:cubicBezTo>
                    <a:pt x="739" y="110"/>
                    <a:pt x="750" y="114"/>
                    <a:pt x="758" y="117"/>
                  </a:cubicBezTo>
                  <a:lnTo>
                    <a:pt x="744" y="151"/>
                  </a:lnTo>
                  <a:cubicBezTo>
                    <a:pt x="733" y="147"/>
                    <a:pt x="721" y="144"/>
                    <a:pt x="709" y="141"/>
                  </a:cubicBezTo>
                  <a:cubicBezTo>
                    <a:pt x="697" y="138"/>
                    <a:pt x="684" y="136"/>
                    <a:pt x="669" y="136"/>
                  </a:cubicBezTo>
                  <a:cubicBezTo>
                    <a:pt x="650" y="136"/>
                    <a:pt x="636" y="140"/>
                    <a:pt x="628" y="146"/>
                  </a:cubicBezTo>
                  <a:cubicBezTo>
                    <a:pt x="620" y="152"/>
                    <a:pt x="616" y="160"/>
                    <a:pt x="616" y="170"/>
                  </a:cubicBezTo>
                  <a:cubicBezTo>
                    <a:pt x="616" y="177"/>
                    <a:pt x="618" y="183"/>
                    <a:pt x="622" y="187"/>
                  </a:cubicBezTo>
                  <a:cubicBezTo>
                    <a:pt x="625" y="192"/>
                    <a:pt x="630" y="195"/>
                    <a:pt x="637" y="198"/>
                  </a:cubicBezTo>
                  <a:cubicBezTo>
                    <a:pt x="643" y="201"/>
                    <a:pt x="650" y="203"/>
                    <a:pt x="658" y="204"/>
                  </a:cubicBezTo>
                  <a:cubicBezTo>
                    <a:pt x="666" y="206"/>
                    <a:pt x="674" y="208"/>
                    <a:pt x="683" y="209"/>
                  </a:cubicBezTo>
                  <a:cubicBezTo>
                    <a:pt x="692" y="210"/>
                    <a:pt x="702" y="213"/>
                    <a:pt x="711" y="215"/>
                  </a:cubicBezTo>
                  <a:cubicBezTo>
                    <a:pt x="721" y="218"/>
                    <a:pt x="729" y="222"/>
                    <a:pt x="737" y="227"/>
                  </a:cubicBezTo>
                  <a:cubicBezTo>
                    <a:pt x="745" y="232"/>
                    <a:pt x="751" y="239"/>
                    <a:pt x="756" y="248"/>
                  </a:cubicBezTo>
                  <a:cubicBezTo>
                    <a:pt x="760" y="256"/>
                    <a:pt x="763" y="267"/>
                    <a:pt x="763" y="281"/>
                  </a:cubicBezTo>
                  <a:cubicBezTo>
                    <a:pt x="763" y="305"/>
                    <a:pt x="754" y="324"/>
                    <a:pt x="736" y="338"/>
                  </a:cubicBezTo>
                  <a:cubicBezTo>
                    <a:pt x="719" y="352"/>
                    <a:pt x="692" y="359"/>
                    <a:pt x="657" y="359"/>
                  </a:cubicBezTo>
                  <a:cubicBezTo>
                    <a:pt x="645" y="359"/>
                    <a:pt x="634" y="358"/>
                    <a:pt x="624" y="357"/>
                  </a:cubicBezTo>
                  <a:cubicBezTo>
                    <a:pt x="614" y="356"/>
                    <a:pt x="604" y="354"/>
                    <a:pt x="596" y="352"/>
                  </a:cubicBezTo>
                  <a:cubicBezTo>
                    <a:pt x="587" y="350"/>
                    <a:pt x="580" y="349"/>
                    <a:pt x="574" y="347"/>
                  </a:cubicBezTo>
                  <a:cubicBezTo>
                    <a:pt x="569" y="346"/>
                    <a:pt x="565" y="344"/>
                    <a:pt x="564" y="344"/>
                  </a:cubicBezTo>
                  <a:lnTo>
                    <a:pt x="574" y="307"/>
                  </a:lnTo>
                  <a:lnTo>
                    <a:pt x="574" y="307"/>
                  </a:lnTo>
                  <a:close/>
                  <a:moveTo>
                    <a:pt x="299" y="109"/>
                  </a:moveTo>
                  <a:lnTo>
                    <a:pt x="299" y="109"/>
                  </a:lnTo>
                  <a:lnTo>
                    <a:pt x="344" y="109"/>
                  </a:lnTo>
                  <a:lnTo>
                    <a:pt x="344" y="263"/>
                  </a:lnTo>
                  <a:cubicBezTo>
                    <a:pt x="344" y="284"/>
                    <a:pt x="349" y="299"/>
                    <a:pt x="359" y="308"/>
                  </a:cubicBezTo>
                  <a:cubicBezTo>
                    <a:pt x="368" y="316"/>
                    <a:pt x="381" y="321"/>
                    <a:pt x="398" y="321"/>
                  </a:cubicBezTo>
                  <a:cubicBezTo>
                    <a:pt x="412" y="321"/>
                    <a:pt x="426" y="318"/>
                    <a:pt x="438" y="314"/>
                  </a:cubicBezTo>
                  <a:cubicBezTo>
                    <a:pt x="450" y="309"/>
                    <a:pt x="460" y="304"/>
                    <a:pt x="468" y="298"/>
                  </a:cubicBezTo>
                  <a:lnTo>
                    <a:pt x="468" y="109"/>
                  </a:lnTo>
                  <a:lnTo>
                    <a:pt x="513" y="109"/>
                  </a:lnTo>
                  <a:lnTo>
                    <a:pt x="513" y="304"/>
                  </a:lnTo>
                  <a:lnTo>
                    <a:pt x="534" y="334"/>
                  </a:lnTo>
                  <a:lnTo>
                    <a:pt x="502" y="359"/>
                  </a:lnTo>
                  <a:lnTo>
                    <a:pt x="478" y="334"/>
                  </a:lnTo>
                  <a:cubicBezTo>
                    <a:pt x="467" y="341"/>
                    <a:pt x="453" y="347"/>
                    <a:pt x="438" y="352"/>
                  </a:cubicBezTo>
                  <a:cubicBezTo>
                    <a:pt x="423" y="357"/>
                    <a:pt x="408" y="359"/>
                    <a:pt x="391" y="359"/>
                  </a:cubicBezTo>
                  <a:cubicBezTo>
                    <a:pt x="374" y="359"/>
                    <a:pt x="359" y="357"/>
                    <a:pt x="347" y="352"/>
                  </a:cubicBezTo>
                  <a:cubicBezTo>
                    <a:pt x="335" y="347"/>
                    <a:pt x="326" y="340"/>
                    <a:pt x="319" y="331"/>
                  </a:cubicBezTo>
                  <a:cubicBezTo>
                    <a:pt x="312" y="323"/>
                    <a:pt x="307" y="313"/>
                    <a:pt x="304" y="302"/>
                  </a:cubicBezTo>
                  <a:cubicBezTo>
                    <a:pt x="301" y="290"/>
                    <a:pt x="299" y="278"/>
                    <a:pt x="299" y="266"/>
                  </a:cubicBezTo>
                  <a:lnTo>
                    <a:pt x="299" y="109"/>
                  </a:lnTo>
                  <a:lnTo>
                    <a:pt x="299" y="109"/>
                  </a:lnTo>
                  <a:close/>
                  <a:moveTo>
                    <a:pt x="144" y="312"/>
                  </a:moveTo>
                  <a:lnTo>
                    <a:pt x="144" y="312"/>
                  </a:lnTo>
                  <a:cubicBezTo>
                    <a:pt x="165" y="312"/>
                    <a:pt x="182" y="308"/>
                    <a:pt x="196" y="298"/>
                  </a:cubicBezTo>
                  <a:cubicBezTo>
                    <a:pt x="209" y="289"/>
                    <a:pt x="216" y="273"/>
                    <a:pt x="216" y="251"/>
                  </a:cubicBezTo>
                  <a:cubicBezTo>
                    <a:pt x="216" y="243"/>
                    <a:pt x="215" y="235"/>
                    <a:pt x="212" y="229"/>
                  </a:cubicBezTo>
                  <a:cubicBezTo>
                    <a:pt x="210" y="223"/>
                    <a:pt x="207" y="217"/>
                    <a:pt x="203" y="212"/>
                  </a:cubicBezTo>
                  <a:cubicBezTo>
                    <a:pt x="199" y="207"/>
                    <a:pt x="195" y="203"/>
                    <a:pt x="190" y="200"/>
                  </a:cubicBezTo>
                  <a:cubicBezTo>
                    <a:pt x="184" y="197"/>
                    <a:pt x="179" y="195"/>
                    <a:pt x="174" y="193"/>
                  </a:cubicBezTo>
                  <a:cubicBezTo>
                    <a:pt x="167" y="191"/>
                    <a:pt x="160" y="190"/>
                    <a:pt x="153" y="190"/>
                  </a:cubicBezTo>
                  <a:cubicBezTo>
                    <a:pt x="146" y="189"/>
                    <a:pt x="139" y="189"/>
                    <a:pt x="130" y="189"/>
                  </a:cubicBezTo>
                  <a:lnTo>
                    <a:pt x="47" y="189"/>
                  </a:lnTo>
                  <a:lnTo>
                    <a:pt x="47" y="312"/>
                  </a:lnTo>
                  <a:lnTo>
                    <a:pt x="144" y="312"/>
                  </a:lnTo>
                  <a:lnTo>
                    <a:pt x="144" y="312"/>
                  </a:lnTo>
                  <a:close/>
                  <a:moveTo>
                    <a:pt x="127" y="150"/>
                  </a:moveTo>
                  <a:lnTo>
                    <a:pt x="127" y="150"/>
                  </a:lnTo>
                  <a:cubicBezTo>
                    <a:pt x="137" y="150"/>
                    <a:pt x="146" y="149"/>
                    <a:pt x="155" y="147"/>
                  </a:cubicBezTo>
                  <a:cubicBezTo>
                    <a:pt x="163" y="145"/>
                    <a:pt x="171" y="141"/>
                    <a:pt x="177" y="137"/>
                  </a:cubicBezTo>
                  <a:cubicBezTo>
                    <a:pt x="183" y="132"/>
                    <a:pt x="188" y="127"/>
                    <a:pt x="192" y="119"/>
                  </a:cubicBezTo>
                  <a:cubicBezTo>
                    <a:pt x="195" y="112"/>
                    <a:pt x="197" y="103"/>
                    <a:pt x="197" y="93"/>
                  </a:cubicBezTo>
                  <a:cubicBezTo>
                    <a:pt x="197" y="74"/>
                    <a:pt x="190" y="60"/>
                    <a:pt x="175" y="52"/>
                  </a:cubicBezTo>
                  <a:cubicBezTo>
                    <a:pt x="160" y="45"/>
                    <a:pt x="140" y="41"/>
                    <a:pt x="114" y="41"/>
                  </a:cubicBezTo>
                  <a:lnTo>
                    <a:pt x="47" y="41"/>
                  </a:lnTo>
                  <a:lnTo>
                    <a:pt x="47" y="150"/>
                  </a:lnTo>
                  <a:lnTo>
                    <a:pt x="127" y="150"/>
                  </a:lnTo>
                  <a:lnTo>
                    <a:pt x="127" y="150"/>
                  </a:lnTo>
                  <a:close/>
                  <a:moveTo>
                    <a:pt x="0" y="3"/>
                  </a:moveTo>
                  <a:lnTo>
                    <a:pt x="0" y="3"/>
                  </a:lnTo>
                  <a:lnTo>
                    <a:pt x="125" y="3"/>
                  </a:lnTo>
                  <a:cubicBezTo>
                    <a:pt x="141" y="3"/>
                    <a:pt x="157" y="5"/>
                    <a:pt x="171" y="8"/>
                  </a:cubicBezTo>
                  <a:cubicBezTo>
                    <a:pt x="186" y="11"/>
                    <a:pt x="198" y="16"/>
                    <a:pt x="210" y="23"/>
                  </a:cubicBezTo>
                  <a:cubicBezTo>
                    <a:pt x="221" y="30"/>
                    <a:pt x="229" y="39"/>
                    <a:pt x="236" y="50"/>
                  </a:cubicBezTo>
                  <a:cubicBezTo>
                    <a:pt x="242" y="62"/>
                    <a:pt x="245" y="76"/>
                    <a:pt x="245" y="93"/>
                  </a:cubicBezTo>
                  <a:cubicBezTo>
                    <a:pt x="245" y="101"/>
                    <a:pt x="244" y="108"/>
                    <a:pt x="242" y="116"/>
                  </a:cubicBezTo>
                  <a:cubicBezTo>
                    <a:pt x="239" y="123"/>
                    <a:pt x="236" y="130"/>
                    <a:pt x="231" y="136"/>
                  </a:cubicBezTo>
                  <a:cubicBezTo>
                    <a:pt x="227" y="143"/>
                    <a:pt x="222" y="148"/>
                    <a:pt x="217" y="153"/>
                  </a:cubicBezTo>
                  <a:cubicBezTo>
                    <a:pt x="211" y="158"/>
                    <a:pt x="205" y="162"/>
                    <a:pt x="200" y="164"/>
                  </a:cubicBezTo>
                  <a:cubicBezTo>
                    <a:pt x="207" y="167"/>
                    <a:pt x="214" y="170"/>
                    <a:pt x="222" y="174"/>
                  </a:cubicBezTo>
                  <a:cubicBezTo>
                    <a:pt x="230" y="179"/>
                    <a:pt x="237" y="184"/>
                    <a:pt x="243" y="191"/>
                  </a:cubicBezTo>
                  <a:cubicBezTo>
                    <a:pt x="249" y="199"/>
                    <a:pt x="254" y="207"/>
                    <a:pt x="258" y="217"/>
                  </a:cubicBezTo>
                  <a:cubicBezTo>
                    <a:pt x="263" y="227"/>
                    <a:pt x="265" y="239"/>
                    <a:pt x="265" y="252"/>
                  </a:cubicBezTo>
                  <a:cubicBezTo>
                    <a:pt x="265" y="267"/>
                    <a:pt x="262" y="281"/>
                    <a:pt x="256" y="294"/>
                  </a:cubicBezTo>
                  <a:cubicBezTo>
                    <a:pt x="251" y="306"/>
                    <a:pt x="243" y="316"/>
                    <a:pt x="233" y="325"/>
                  </a:cubicBezTo>
                  <a:cubicBezTo>
                    <a:pt x="223" y="333"/>
                    <a:pt x="210" y="340"/>
                    <a:pt x="196" y="344"/>
                  </a:cubicBezTo>
                  <a:cubicBezTo>
                    <a:pt x="182" y="348"/>
                    <a:pt x="166" y="350"/>
                    <a:pt x="149" y="350"/>
                  </a:cubicBezTo>
                  <a:lnTo>
                    <a:pt x="0" y="350"/>
                  </a:lnTo>
                  <a:lnTo>
                    <a:pt x="0" y="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2" name="Freeform 12"/>
            <p:cNvSpPr>
              <a:spLocks/>
            </p:cNvSpPr>
            <p:nvPr userDrawn="1"/>
          </p:nvSpPr>
          <p:spPr bwMode="auto">
            <a:xfrm>
              <a:off x="10006013" y="7627938"/>
              <a:ext cx="50800" cy="244475"/>
            </a:xfrm>
            <a:custGeom>
              <a:avLst/>
              <a:gdLst>
                <a:gd name="T0" fmla="*/ 28 w 73"/>
                <a:gd name="T1" fmla="*/ 38 h 348"/>
                <a:gd name="T2" fmla="*/ 28 w 73"/>
                <a:gd name="T3" fmla="*/ 38 h 348"/>
                <a:gd name="T4" fmla="*/ 0 w 73"/>
                <a:gd name="T5" fmla="*/ 38 h 348"/>
                <a:gd name="T6" fmla="*/ 0 w 73"/>
                <a:gd name="T7" fmla="*/ 0 h 348"/>
                <a:gd name="T8" fmla="*/ 73 w 73"/>
                <a:gd name="T9" fmla="*/ 0 h 348"/>
                <a:gd name="T10" fmla="*/ 73 w 73"/>
                <a:gd name="T11" fmla="*/ 348 h 348"/>
                <a:gd name="T12" fmla="*/ 28 w 73"/>
                <a:gd name="T13" fmla="*/ 348 h 348"/>
                <a:gd name="T14" fmla="*/ 28 w 73"/>
                <a:gd name="T15" fmla="*/ 38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348">
                  <a:moveTo>
                    <a:pt x="28" y="38"/>
                  </a:moveTo>
                  <a:lnTo>
                    <a:pt x="28" y="38"/>
                  </a:lnTo>
                  <a:lnTo>
                    <a:pt x="0" y="38"/>
                  </a:lnTo>
                  <a:lnTo>
                    <a:pt x="0" y="0"/>
                  </a:lnTo>
                  <a:lnTo>
                    <a:pt x="73" y="0"/>
                  </a:lnTo>
                  <a:lnTo>
                    <a:pt x="73" y="348"/>
                  </a:lnTo>
                  <a:lnTo>
                    <a:pt x="28" y="348"/>
                  </a:lnTo>
                  <a:lnTo>
                    <a:pt x="28" y="3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3" name="Freeform 13"/>
            <p:cNvSpPr>
              <a:spLocks/>
            </p:cNvSpPr>
            <p:nvPr userDrawn="1"/>
          </p:nvSpPr>
          <p:spPr bwMode="auto">
            <a:xfrm>
              <a:off x="10088563" y="7702550"/>
              <a:ext cx="163512" cy="176213"/>
            </a:xfrm>
            <a:custGeom>
              <a:avLst/>
              <a:gdLst>
                <a:gd name="T0" fmla="*/ 0 w 234"/>
                <a:gd name="T1" fmla="*/ 0 h 251"/>
                <a:gd name="T2" fmla="*/ 0 w 234"/>
                <a:gd name="T3" fmla="*/ 0 h 251"/>
                <a:gd name="T4" fmla="*/ 45 w 234"/>
                <a:gd name="T5" fmla="*/ 0 h 251"/>
                <a:gd name="T6" fmla="*/ 45 w 234"/>
                <a:gd name="T7" fmla="*/ 155 h 251"/>
                <a:gd name="T8" fmla="*/ 59 w 234"/>
                <a:gd name="T9" fmla="*/ 199 h 251"/>
                <a:gd name="T10" fmla="*/ 98 w 234"/>
                <a:gd name="T11" fmla="*/ 212 h 251"/>
                <a:gd name="T12" fmla="*/ 138 w 234"/>
                <a:gd name="T13" fmla="*/ 205 h 251"/>
                <a:gd name="T14" fmla="*/ 169 w 234"/>
                <a:gd name="T15" fmla="*/ 190 h 251"/>
                <a:gd name="T16" fmla="*/ 169 w 234"/>
                <a:gd name="T17" fmla="*/ 0 h 251"/>
                <a:gd name="T18" fmla="*/ 214 w 234"/>
                <a:gd name="T19" fmla="*/ 0 h 251"/>
                <a:gd name="T20" fmla="*/ 214 w 234"/>
                <a:gd name="T21" fmla="*/ 196 h 251"/>
                <a:gd name="T22" fmla="*/ 234 w 234"/>
                <a:gd name="T23" fmla="*/ 225 h 251"/>
                <a:gd name="T24" fmla="*/ 203 w 234"/>
                <a:gd name="T25" fmla="*/ 250 h 251"/>
                <a:gd name="T26" fmla="*/ 179 w 234"/>
                <a:gd name="T27" fmla="*/ 225 h 251"/>
                <a:gd name="T28" fmla="*/ 139 w 234"/>
                <a:gd name="T29" fmla="*/ 243 h 251"/>
                <a:gd name="T30" fmla="*/ 92 w 234"/>
                <a:gd name="T31" fmla="*/ 251 h 251"/>
                <a:gd name="T32" fmla="*/ 48 w 234"/>
                <a:gd name="T33" fmla="*/ 243 h 251"/>
                <a:gd name="T34" fmla="*/ 19 w 234"/>
                <a:gd name="T35" fmla="*/ 223 h 251"/>
                <a:gd name="T36" fmla="*/ 5 w 234"/>
                <a:gd name="T37" fmla="*/ 193 h 251"/>
                <a:gd name="T38" fmla="*/ 0 w 234"/>
                <a:gd name="T39" fmla="*/ 157 h 251"/>
                <a:gd name="T40" fmla="*/ 0 w 234"/>
                <a:gd name="T41"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251">
                  <a:moveTo>
                    <a:pt x="0" y="0"/>
                  </a:moveTo>
                  <a:lnTo>
                    <a:pt x="0" y="0"/>
                  </a:lnTo>
                  <a:lnTo>
                    <a:pt x="45" y="0"/>
                  </a:lnTo>
                  <a:lnTo>
                    <a:pt x="45" y="155"/>
                  </a:lnTo>
                  <a:cubicBezTo>
                    <a:pt x="45" y="176"/>
                    <a:pt x="50" y="190"/>
                    <a:pt x="59" y="199"/>
                  </a:cubicBezTo>
                  <a:cubicBezTo>
                    <a:pt x="69" y="208"/>
                    <a:pt x="82" y="212"/>
                    <a:pt x="98" y="212"/>
                  </a:cubicBezTo>
                  <a:cubicBezTo>
                    <a:pt x="113" y="212"/>
                    <a:pt x="127" y="210"/>
                    <a:pt x="138" y="205"/>
                  </a:cubicBezTo>
                  <a:cubicBezTo>
                    <a:pt x="150" y="200"/>
                    <a:pt x="160" y="195"/>
                    <a:pt x="169" y="190"/>
                  </a:cubicBezTo>
                  <a:lnTo>
                    <a:pt x="169" y="0"/>
                  </a:lnTo>
                  <a:lnTo>
                    <a:pt x="214" y="0"/>
                  </a:lnTo>
                  <a:lnTo>
                    <a:pt x="214" y="196"/>
                  </a:lnTo>
                  <a:lnTo>
                    <a:pt x="234" y="225"/>
                  </a:lnTo>
                  <a:lnTo>
                    <a:pt x="203" y="250"/>
                  </a:lnTo>
                  <a:lnTo>
                    <a:pt x="179" y="225"/>
                  </a:lnTo>
                  <a:cubicBezTo>
                    <a:pt x="167" y="232"/>
                    <a:pt x="154" y="239"/>
                    <a:pt x="139" y="243"/>
                  </a:cubicBezTo>
                  <a:cubicBezTo>
                    <a:pt x="124" y="248"/>
                    <a:pt x="108" y="251"/>
                    <a:pt x="92" y="251"/>
                  </a:cubicBezTo>
                  <a:cubicBezTo>
                    <a:pt x="75" y="251"/>
                    <a:pt x="60" y="248"/>
                    <a:pt x="48" y="243"/>
                  </a:cubicBezTo>
                  <a:cubicBezTo>
                    <a:pt x="36" y="238"/>
                    <a:pt x="27" y="231"/>
                    <a:pt x="19" y="223"/>
                  </a:cubicBezTo>
                  <a:cubicBezTo>
                    <a:pt x="12" y="214"/>
                    <a:pt x="7" y="204"/>
                    <a:pt x="5" y="193"/>
                  </a:cubicBezTo>
                  <a:cubicBezTo>
                    <a:pt x="2" y="182"/>
                    <a:pt x="0" y="170"/>
                    <a:pt x="0" y="157"/>
                  </a:cubicBez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4" name="Freeform 14"/>
            <p:cNvSpPr>
              <a:spLocks/>
            </p:cNvSpPr>
            <p:nvPr userDrawn="1"/>
          </p:nvSpPr>
          <p:spPr bwMode="auto">
            <a:xfrm>
              <a:off x="10274300" y="7696200"/>
              <a:ext cx="138112" cy="182563"/>
            </a:xfrm>
            <a:custGeom>
              <a:avLst/>
              <a:gdLst>
                <a:gd name="T0" fmla="*/ 10 w 198"/>
                <a:gd name="T1" fmla="*/ 206 h 259"/>
                <a:gd name="T2" fmla="*/ 10 w 198"/>
                <a:gd name="T3" fmla="*/ 206 h 259"/>
                <a:gd name="T4" fmla="*/ 20 w 198"/>
                <a:gd name="T5" fmla="*/ 209 h 259"/>
                <a:gd name="T6" fmla="*/ 40 w 198"/>
                <a:gd name="T7" fmla="*/ 214 h 259"/>
                <a:gd name="T8" fmla="*/ 66 w 198"/>
                <a:gd name="T9" fmla="*/ 219 h 259"/>
                <a:gd name="T10" fmla="*/ 94 w 198"/>
                <a:gd name="T11" fmla="*/ 221 h 259"/>
                <a:gd name="T12" fmla="*/ 138 w 198"/>
                <a:gd name="T13" fmla="*/ 211 h 259"/>
                <a:gd name="T14" fmla="*/ 152 w 198"/>
                <a:gd name="T15" fmla="*/ 183 h 259"/>
                <a:gd name="T16" fmla="*/ 148 w 198"/>
                <a:gd name="T17" fmla="*/ 167 h 259"/>
                <a:gd name="T18" fmla="*/ 136 w 198"/>
                <a:gd name="T19" fmla="*/ 157 h 259"/>
                <a:gd name="T20" fmla="*/ 117 w 198"/>
                <a:gd name="T21" fmla="*/ 150 h 259"/>
                <a:gd name="T22" fmla="*/ 90 w 198"/>
                <a:gd name="T23" fmla="*/ 144 h 259"/>
                <a:gd name="T24" fmla="*/ 64 w 198"/>
                <a:gd name="T25" fmla="*/ 139 h 259"/>
                <a:gd name="T26" fmla="*/ 37 w 198"/>
                <a:gd name="T27" fmla="*/ 128 h 259"/>
                <a:gd name="T28" fmla="*/ 16 w 198"/>
                <a:gd name="T29" fmla="*/ 108 h 259"/>
                <a:gd name="T30" fmla="*/ 7 w 198"/>
                <a:gd name="T31" fmla="*/ 74 h 259"/>
                <a:gd name="T32" fmla="*/ 13 w 198"/>
                <a:gd name="T33" fmla="*/ 45 h 259"/>
                <a:gd name="T34" fmla="*/ 31 w 198"/>
                <a:gd name="T35" fmla="*/ 21 h 259"/>
                <a:gd name="T36" fmla="*/ 62 w 198"/>
                <a:gd name="T37" fmla="*/ 5 h 259"/>
                <a:gd name="T38" fmla="*/ 107 w 198"/>
                <a:gd name="T39" fmla="*/ 0 h 259"/>
                <a:gd name="T40" fmla="*/ 159 w 198"/>
                <a:gd name="T41" fmla="*/ 6 h 259"/>
                <a:gd name="T42" fmla="*/ 194 w 198"/>
                <a:gd name="T43" fmla="*/ 17 h 259"/>
                <a:gd name="T44" fmla="*/ 180 w 198"/>
                <a:gd name="T45" fmla="*/ 50 h 259"/>
                <a:gd name="T46" fmla="*/ 145 w 198"/>
                <a:gd name="T47" fmla="*/ 40 h 259"/>
                <a:gd name="T48" fmla="*/ 104 w 198"/>
                <a:gd name="T49" fmla="*/ 36 h 259"/>
                <a:gd name="T50" fmla="*/ 64 w 198"/>
                <a:gd name="T51" fmla="*/ 45 h 259"/>
                <a:gd name="T52" fmla="*/ 52 w 198"/>
                <a:gd name="T53" fmla="*/ 70 h 259"/>
                <a:gd name="T54" fmla="*/ 57 w 198"/>
                <a:gd name="T55" fmla="*/ 87 h 259"/>
                <a:gd name="T56" fmla="*/ 72 w 198"/>
                <a:gd name="T57" fmla="*/ 97 h 259"/>
                <a:gd name="T58" fmla="*/ 94 w 198"/>
                <a:gd name="T59" fmla="*/ 104 h 259"/>
                <a:gd name="T60" fmla="*/ 118 w 198"/>
                <a:gd name="T61" fmla="*/ 108 h 259"/>
                <a:gd name="T62" fmla="*/ 147 w 198"/>
                <a:gd name="T63" fmla="*/ 115 h 259"/>
                <a:gd name="T64" fmla="*/ 173 w 198"/>
                <a:gd name="T65" fmla="*/ 127 h 259"/>
                <a:gd name="T66" fmla="*/ 191 w 198"/>
                <a:gd name="T67" fmla="*/ 147 h 259"/>
                <a:gd name="T68" fmla="*/ 198 w 198"/>
                <a:gd name="T69" fmla="*/ 180 h 259"/>
                <a:gd name="T70" fmla="*/ 172 w 198"/>
                <a:gd name="T71" fmla="*/ 237 h 259"/>
                <a:gd name="T72" fmla="*/ 92 w 198"/>
                <a:gd name="T73" fmla="*/ 259 h 259"/>
                <a:gd name="T74" fmla="*/ 60 w 198"/>
                <a:gd name="T75" fmla="*/ 256 h 259"/>
                <a:gd name="T76" fmla="*/ 31 w 198"/>
                <a:gd name="T77" fmla="*/ 252 h 259"/>
                <a:gd name="T78" fmla="*/ 10 w 198"/>
                <a:gd name="T79" fmla="*/ 247 h 259"/>
                <a:gd name="T80" fmla="*/ 0 w 198"/>
                <a:gd name="T81" fmla="*/ 243 h 259"/>
                <a:gd name="T82" fmla="*/ 10 w 198"/>
                <a:gd name="T83" fmla="*/ 20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8" h="259">
                  <a:moveTo>
                    <a:pt x="10" y="206"/>
                  </a:moveTo>
                  <a:lnTo>
                    <a:pt x="10" y="206"/>
                  </a:lnTo>
                  <a:cubicBezTo>
                    <a:pt x="11" y="207"/>
                    <a:pt x="15" y="208"/>
                    <a:pt x="20" y="209"/>
                  </a:cubicBezTo>
                  <a:cubicBezTo>
                    <a:pt x="25" y="211"/>
                    <a:pt x="32" y="213"/>
                    <a:pt x="40" y="214"/>
                  </a:cubicBezTo>
                  <a:cubicBezTo>
                    <a:pt x="47" y="216"/>
                    <a:pt x="56" y="218"/>
                    <a:pt x="66" y="219"/>
                  </a:cubicBezTo>
                  <a:cubicBezTo>
                    <a:pt x="75" y="221"/>
                    <a:pt x="84" y="221"/>
                    <a:pt x="94" y="221"/>
                  </a:cubicBezTo>
                  <a:cubicBezTo>
                    <a:pt x="114" y="221"/>
                    <a:pt x="129" y="218"/>
                    <a:pt x="138" y="211"/>
                  </a:cubicBezTo>
                  <a:cubicBezTo>
                    <a:pt x="147" y="204"/>
                    <a:pt x="152" y="194"/>
                    <a:pt x="152" y="183"/>
                  </a:cubicBezTo>
                  <a:cubicBezTo>
                    <a:pt x="152" y="176"/>
                    <a:pt x="151" y="171"/>
                    <a:pt x="148" y="167"/>
                  </a:cubicBezTo>
                  <a:cubicBezTo>
                    <a:pt x="146" y="163"/>
                    <a:pt x="142" y="159"/>
                    <a:pt x="136" y="157"/>
                  </a:cubicBezTo>
                  <a:cubicBezTo>
                    <a:pt x="131" y="154"/>
                    <a:pt x="125" y="152"/>
                    <a:pt x="117" y="150"/>
                  </a:cubicBezTo>
                  <a:cubicBezTo>
                    <a:pt x="109" y="148"/>
                    <a:pt x="100" y="146"/>
                    <a:pt x="90" y="144"/>
                  </a:cubicBezTo>
                  <a:cubicBezTo>
                    <a:pt x="83" y="143"/>
                    <a:pt x="74" y="141"/>
                    <a:pt x="64" y="139"/>
                  </a:cubicBezTo>
                  <a:cubicBezTo>
                    <a:pt x="55" y="136"/>
                    <a:pt x="46" y="133"/>
                    <a:pt x="37" y="128"/>
                  </a:cubicBezTo>
                  <a:cubicBezTo>
                    <a:pt x="29" y="123"/>
                    <a:pt x="21" y="116"/>
                    <a:pt x="16" y="108"/>
                  </a:cubicBezTo>
                  <a:cubicBezTo>
                    <a:pt x="10" y="99"/>
                    <a:pt x="7" y="88"/>
                    <a:pt x="7" y="74"/>
                  </a:cubicBezTo>
                  <a:cubicBezTo>
                    <a:pt x="7" y="63"/>
                    <a:pt x="9" y="54"/>
                    <a:pt x="13" y="45"/>
                  </a:cubicBezTo>
                  <a:cubicBezTo>
                    <a:pt x="17" y="36"/>
                    <a:pt x="23" y="28"/>
                    <a:pt x="31" y="21"/>
                  </a:cubicBezTo>
                  <a:cubicBezTo>
                    <a:pt x="39" y="14"/>
                    <a:pt x="49" y="9"/>
                    <a:pt x="62" y="5"/>
                  </a:cubicBezTo>
                  <a:cubicBezTo>
                    <a:pt x="75" y="2"/>
                    <a:pt x="90" y="0"/>
                    <a:pt x="107" y="0"/>
                  </a:cubicBezTo>
                  <a:cubicBezTo>
                    <a:pt x="127" y="0"/>
                    <a:pt x="144" y="2"/>
                    <a:pt x="159" y="6"/>
                  </a:cubicBezTo>
                  <a:cubicBezTo>
                    <a:pt x="175" y="9"/>
                    <a:pt x="186" y="13"/>
                    <a:pt x="194" y="17"/>
                  </a:cubicBezTo>
                  <a:lnTo>
                    <a:pt x="180" y="50"/>
                  </a:lnTo>
                  <a:cubicBezTo>
                    <a:pt x="169" y="47"/>
                    <a:pt x="157" y="43"/>
                    <a:pt x="145" y="40"/>
                  </a:cubicBezTo>
                  <a:cubicBezTo>
                    <a:pt x="133" y="37"/>
                    <a:pt x="119" y="36"/>
                    <a:pt x="104" y="36"/>
                  </a:cubicBezTo>
                  <a:cubicBezTo>
                    <a:pt x="85" y="36"/>
                    <a:pt x="72" y="39"/>
                    <a:pt x="64" y="45"/>
                  </a:cubicBezTo>
                  <a:cubicBezTo>
                    <a:pt x="56" y="51"/>
                    <a:pt x="52" y="59"/>
                    <a:pt x="52" y="70"/>
                  </a:cubicBezTo>
                  <a:cubicBezTo>
                    <a:pt x="52" y="77"/>
                    <a:pt x="54" y="82"/>
                    <a:pt x="57" y="87"/>
                  </a:cubicBezTo>
                  <a:cubicBezTo>
                    <a:pt x="61" y="91"/>
                    <a:pt x="66" y="95"/>
                    <a:pt x="72" y="97"/>
                  </a:cubicBezTo>
                  <a:cubicBezTo>
                    <a:pt x="79" y="100"/>
                    <a:pt x="86" y="102"/>
                    <a:pt x="94" y="104"/>
                  </a:cubicBezTo>
                  <a:cubicBezTo>
                    <a:pt x="101" y="105"/>
                    <a:pt x="110" y="107"/>
                    <a:pt x="118" y="108"/>
                  </a:cubicBezTo>
                  <a:cubicBezTo>
                    <a:pt x="128" y="110"/>
                    <a:pt x="138" y="112"/>
                    <a:pt x="147" y="115"/>
                  </a:cubicBezTo>
                  <a:cubicBezTo>
                    <a:pt x="156" y="117"/>
                    <a:pt x="165" y="121"/>
                    <a:pt x="173" y="127"/>
                  </a:cubicBezTo>
                  <a:cubicBezTo>
                    <a:pt x="181" y="132"/>
                    <a:pt x="187" y="138"/>
                    <a:pt x="191" y="147"/>
                  </a:cubicBezTo>
                  <a:cubicBezTo>
                    <a:pt x="196" y="156"/>
                    <a:pt x="198" y="167"/>
                    <a:pt x="198" y="180"/>
                  </a:cubicBezTo>
                  <a:cubicBezTo>
                    <a:pt x="198" y="204"/>
                    <a:pt x="190" y="223"/>
                    <a:pt x="172" y="237"/>
                  </a:cubicBezTo>
                  <a:cubicBezTo>
                    <a:pt x="155" y="251"/>
                    <a:pt x="128" y="259"/>
                    <a:pt x="92" y="259"/>
                  </a:cubicBezTo>
                  <a:cubicBezTo>
                    <a:pt x="81" y="259"/>
                    <a:pt x="70" y="258"/>
                    <a:pt x="60" y="256"/>
                  </a:cubicBezTo>
                  <a:cubicBezTo>
                    <a:pt x="49" y="255"/>
                    <a:pt x="40" y="253"/>
                    <a:pt x="31" y="252"/>
                  </a:cubicBezTo>
                  <a:cubicBezTo>
                    <a:pt x="23" y="250"/>
                    <a:pt x="16" y="248"/>
                    <a:pt x="10" y="247"/>
                  </a:cubicBezTo>
                  <a:cubicBezTo>
                    <a:pt x="5" y="245"/>
                    <a:pt x="1" y="244"/>
                    <a:pt x="0" y="243"/>
                  </a:cubicBezTo>
                  <a:lnTo>
                    <a:pt x="10" y="2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5" name="Freeform 15"/>
            <p:cNvSpPr>
              <a:spLocks/>
            </p:cNvSpPr>
            <p:nvPr userDrawn="1"/>
          </p:nvSpPr>
          <p:spPr bwMode="auto">
            <a:xfrm>
              <a:off x="9812338" y="7621588"/>
              <a:ext cx="176212" cy="250825"/>
            </a:xfrm>
            <a:custGeom>
              <a:avLst/>
              <a:gdLst>
                <a:gd name="T0" fmla="*/ 237 w 252"/>
                <a:gd name="T1" fmla="*/ 60 h 357"/>
                <a:gd name="T2" fmla="*/ 237 w 252"/>
                <a:gd name="T3" fmla="*/ 60 h 357"/>
                <a:gd name="T4" fmla="*/ 212 w 252"/>
                <a:gd name="T5" fmla="*/ 25 h 357"/>
                <a:gd name="T6" fmla="*/ 174 w 252"/>
                <a:gd name="T7" fmla="*/ 6 h 357"/>
                <a:gd name="T8" fmla="*/ 128 w 252"/>
                <a:gd name="T9" fmla="*/ 0 h 357"/>
                <a:gd name="T10" fmla="*/ 125 w 252"/>
                <a:gd name="T11" fmla="*/ 0 h 357"/>
                <a:gd name="T12" fmla="*/ 125 w 252"/>
                <a:gd name="T13" fmla="*/ 47 h 357"/>
                <a:gd name="T14" fmla="*/ 147 w 252"/>
                <a:gd name="T15" fmla="*/ 49 h 357"/>
                <a:gd name="T16" fmla="*/ 173 w 252"/>
                <a:gd name="T17" fmla="*/ 60 h 357"/>
                <a:gd name="T18" fmla="*/ 197 w 252"/>
                <a:gd name="T19" fmla="*/ 110 h 357"/>
                <a:gd name="T20" fmla="*/ 190 w 252"/>
                <a:gd name="T21" fmla="*/ 144 h 357"/>
                <a:gd name="T22" fmla="*/ 172 w 252"/>
                <a:gd name="T23" fmla="*/ 166 h 357"/>
                <a:gd name="T24" fmla="*/ 146 w 252"/>
                <a:gd name="T25" fmla="*/ 177 h 357"/>
                <a:gd name="T26" fmla="*/ 117 w 252"/>
                <a:gd name="T27" fmla="*/ 181 h 357"/>
                <a:gd name="T28" fmla="*/ 47 w 252"/>
                <a:gd name="T29" fmla="*/ 181 h 357"/>
                <a:gd name="T30" fmla="*/ 47 w 252"/>
                <a:gd name="T31" fmla="*/ 124 h 357"/>
                <a:gd name="T32" fmla="*/ 0 w 252"/>
                <a:gd name="T33" fmla="*/ 124 h 357"/>
                <a:gd name="T34" fmla="*/ 0 w 252"/>
                <a:gd name="T35" fmla="*/ 357 h 357"/>
                <a:gd name="T36" fmla="*/ 47 w 252"/>
                <a:gd name="T37" fmla="*/ 357 h 357"/>
                <a:gd name="T38" fmla="*/ 47 w 252"/>
                <a:gd name="T39" fmla="*/ 228 h 357"/>
                <a:gd name="T40" fmla="*/ 125 w 252"/>
                <a:gd name="T41" fmla="*/ 228 h 357"/>
                <a:gd name="T42" fmla="*/ 173 w 252"/>
                <a:gd name="T43" fmla="*/ 220 h 357"/>
                <a:gd name="T44" fmla="*/ 237 w 252"/>
                <a:gd name="T45" fmla="*/ 164 h 357"/>
                <a:gd name="T46" fmla="*/ 237 w 252"/>
                <a:gd name="T47" fmla="*/ 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357">
                  <a:moveTo>
                    <a:pt x="237" y="60"/>
                  </a:moveTo>
                  <a:lnTo>
                    <a:pt x="237" y="60"/>
                  </a:lnTo>
                  <a:cubicBezTo>
                    <a:pt x="231" y="46"/>
                    <a:pt x="222" y="34"/>
                    <a:pt x="212" y="25"/>
                  </a:cubicBezTo>
                  <a:cubicBezTo>
                    <a:pt x="201" y="16"/>
                    <a:pt x="188" y="10"/>
                    <a:pt x="174" y="6"/>
                  </a:cubicBezTo>
                  <a:cubicBezTo>
                    <a:pt x="160" y="2"/>
                    <a:pt x="144" y="0"/>
                    <a:pt x="128" y="0"/>
                  </a:cubicBezTo>
                  <a:lnTo>
                    <a:pt x="125" y="0"/>
                  </a:lnTo>
                  <a:lnTo>
                    <a:pt x="125" y="47"/>
                  </a:lnTo>
                  <a:cubicBezTo>
                    <a:pt x="132" y="48"/>
                    <a:pt x="140" y="48"/>
                    <a:pt x="147" y="49"/>
                  </a:cubicBezTo>
                  <a:cubicBezTo>
                    <a:pt x="156" y="51"/>
                    <a:pt x="165" y="54"/>
                    <a:pt x="173" y="60"/>
                  </a:cubicBezTo>
                  <a:cubicBezTo>
                    <a:pt x="189" y="71"/>
                    <a:pt x="197" y="91"/>
                    <a:pt x="197" y="110"/>
                  </a:cubicBezTo>
                  <a:cubicBezTo>
                    <a:pt x="197" y="124"/>
                    <a:pt x="195" y="135"/>
                    <a:pt x="190" y="144"/>
                  </a:cubicBezTo>
                  <a:cubicBezTo>
                    <a:pt x="185" y="153"/>
                    <a:pt x="179" y="160"/>
                    <a:pt x="172" y="166"/>
                  </a:cubicBezTo>
                  <a:cubicBezTo>
                    <a:pt x="164" y="171"/>
                    <a:pt x="156" y="175"/>
                    <a:pt x="146" y="177"/>
                  </a:cubicBezTo>
                  <a:cubicBezTo>
                    <a:pt x="137" y="179"/>
                    <a:pt x="127" y="181"/>
                    <a:pt x="117" y="181"/>
                  </a:cubicBezTo>
                  <a:lnTo>
                    <a:pt x="47" y="181"/>
                  </a:lnTo>
                  <a:lnTo>
                    <a:pt x="47" y="124"/>
                  </a:lnTo>
                  <a:lnTo>
                    <a:pt x="0" y="124"/>
                  </a:lnTo>
                  <a:lnTo>
                    <a:pt x="0" y="357"/>
                  </a:lnTo>
                  <a:lnTo>
                    <a:pt x="47" y="357"/>
                  </a:lnTo>
                  <a:lnTo>
                    <a:pt x="47" y="228"/>
                  </a:lnTo>
                  <a:lnTo>
                    <a:pt x="125" y="228"/>
                  </a:lnTo>
                  <a:cubicBezTo>
                    <a:pt x="142" y="228"/>
                    <a:pt x="158" y="225"/>
                    <a:pt x="173" y="220"/>
                  </a:cubicBezTo>
                  <a:cubicBezTo>
                    <a:pt x="201" y="210"/>
                    <a:pt x="224" y="190"/>
                    <a:pt x="237" y="164"/>
                  </a:cubicBezTo>
                  <a:cubicBezTo>
                    <a:pt x="252" y="132"/>
                    <a:pt x="251" y="91"/>
                    <a:pt x="237" y="6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6" name="Freeform 16"/>
            <p:cNvSpPr>
              <a:spLocks/>
            </p:cNvSpPr>
            <p:nvPr userDrawn="1"/>
          </p:nvSpPr>
          <p:spPr bwMode="auto">
            <a:xfrm>
              <a:off x="9766300" y="7573963"/>
              <a:ext cx="109537" cy="111125"/>
            </a:xfrm>
            <a:custGeom>
              <a:avLst/>
              <a:gdLst>
                <a:gd name="T0" fmla="*/ 91 w 158"/>
                <a:gd name="T1" fmla="*/ 157 h 157"/>
                <a:gd name="T2" fmla="*/ 91 w 158"/>
                <a:gd name="T3" fmla="*/ 157 h 157"/>
                <a:gd name="T4" fmla="*/ 91 w 158"/>
                <a:gd name="T5" fmla="*/ 91 h 157"/>
                <a:gd name="T6" fmla="*/ 158 w 158"/>
                <a:gd name="T7" fmla="*/ 91 h 157"/>
                <a:gd name="T8" fmla="*/ 158 w 158"/>
                <a:gd name="T9" fmla="*/ 67 h 157"/>
                <a:gd name="T10" fmla="*/ 91 w 158"/>
                <a:gd name="T11" fmla="*/ 67 h 157"/>
                <a:gd name="T12" fmla="*/ 91 w 158"/>
                <a:gd name="T13" fmla="*/ 0 h 157"/>
                <a:gd name="T14" fmla="*/ 67 w 158"/>
                <a:gd name="T15" fmla="*/ 0 h 157"/>
                <a:gd name="T16" fmla="*/ 67 w 158"/>
                <a:gd name="T17" fmla="*/ 67 h 157"/>
                <a:gd name="T18" fmla="*/ 0 w 158"/>
                <a:gd name="T19" fmla="*/ 67 h 157"/>
                <a:gd name="T20" fmla="*/ 0 w 158"/>
                <a:gd name="T21" fmla="*/ 91 h 157"/>
                <a:gd name="T22" fmla="*/ 67 w 158"/>
                <a:gd name="T23" fmla="*/ 91 h 157"/>
                <a:gd name="T24" fmla="*/ 67 w 158"/>
                <a:gd name="T25" fmla="*/ 157 h 157"/>
                <a:gd name="T26" fmla="*/ 91 w 158"/>
                <a:gd name="T2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7">
                  <a:moveTo>
                    <a:pt x="91" y="157"/>
                  </a:moveTo>
                  <a:lnTo>
                    <a:pt x="91" y="157"/>
                  </a:lnTo>
                  <a:lnTo>
                    <a:pt x="91" y="91"/>
                  </a:lnTo>
                  <a:lnTo>
                    <a:pt x="158" y="91"/>
                  </a:lnTo>
                  <a:lnTo>
                    <a:pt x="158" y="67"/>
                  </a:lnTo>
                  <a:lnTo>
                    <a:pt x="91" y="67"/>
                  </a:lnTo>
                  <a:lnTo>
                    <a:pt x="91" y="0"/>
                  </a:lnTo>
                  <a:lnTo>
                    <a:pt x="67" y="0"/>
                  </a:lnTo>
                  <a:lnTo>
                    <a:pt x="67" y="67"/>
                  </a:lnTo>
                  <a:lnTo>
                    <a:pt x="0" y="67"/>
                  </a:lnTo>
                  <a:lnTo>
                    <a:pt x="0" y="91"/>
                  </a:lnTo>
                  <a:lnTo>
                    <a:pt x="67" y="91"/>
                  </a:lnTo>
                  <a:lnTo>
                    <a:pt x="67" y="157"/>
                  </a:lnTo>
                  <a:lnTo>
                    <a:pt x="91" y="15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7" name="Freeform 17"/>
            <p:cNvSpPr>
              <a:spLocks/>
            </p:cNvSpPr>
            <p:nvPr userDrawn="1"/>
          </p:nvSpPr>
          <p:spPr bwMode="auto">
            <a:xfrm>
              <a:off x="11609388" y="7302500"/>
              <a:ext cx="139700" cy="246063"/>
            </a:xfrm>
            <a:custGeom>
              <a:avLst/>
              <a:gdLst>
                <a:gd name="T0" fmla="*/ 0 w 201"/>
                <a:gd name="T1" fmla="*/ 348 h 348"/>
                <a:gd name="T2" fmla="*/ 0 w 201"/>
                <a:gd name="T3" fmla="*/ 348 h 348"/>
                <a:gd name="T4" fmla="*/ 0 w 201"/>
                <a:gd name="T5" fmla="*/ 0 h 348"/>
                <a:gd name="T6" fmla="*/ 76 w 201"/>
                <a:gd name="T7" fmla="*/ 0 h 348"/>
                <a:gd name="T8" fmla="*/ 76 w 201"/>
                <a:gd name="T9" fmla="*/ 284 h 348"/>
                <a:gd name="T10" fmla="*/ 201 w 201"/>
                <a:gd name="T11" fmla="*/ 284 h 348"/>
                <a:gd name="T12" fmla="*/ 201 w 201"/>
                <a:gd name="T13" fmla="*/ 348 h 348"/>
                <a:gd name="T14" fmla="*/ 0 w 201"/>
                <a:gd name="T15" fmla="*/ 348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348">
                  <a:moveTo>
                    <a:pt x="0" y="348"/>
                  </a:moveTo>
                  <a:lnTo>
                    <a:pt x="0" y="348"/>
                  </a:lnTo>
                  <a:lnTo>
                    <a:pt x="0" y="0"/>
                  </a:lnTo>
                  <a:lnTo>
                    <a:pt x="76" y="0"/>
                  </a:lnTo>
                  <a:lnTo>
                    <a:pt x="76" y="284"/>
                  </a:lnTo>
                  <a:lnTo>
                    <a:pt x="201" y="284"/>
                  </a:lnTo>
                  <a:lnTo>
                    <a:pt x="201" y="348"/>
                  </a:lnTo>
                  <a:lnTo>
                    <a:pt x="0" y="348"/>
                  </a:ln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8" name="Freeform 18"/>
            <p:cNvSpPr>
              <a:spLocks/>
            </p:cNvSpPr>
            <p:nvPr userDrawn="1"/>
          </p:nvSpPr>
          <p:spPr bwMode="auto">
            <a:xfrm>
              <a:off x="11768138" y="7302500"/>
              <a:ext cx="146050" cy="246063"/>
            </a:xfrm>
            <a:custGeom>
              <a:avLst/>
              <a:gdLst>
                <a:gd name="T0" fmla="*/ 0 w 210"/>
                <a:gd name="T1" fmla="*/ 348 h 348"/>
                <a:gd name="T2" fmla="*/ 0 w 210"/>
                <a:gd name="T3" fmla="*/ 348 h 348"/>
                <a:gd name="T4" fmla="*/ 0 w 210"/>
                <a:gd name="T5" fmla="*/ 0 h 348"/>
                <a:gd name="T6" fmla="*/ 203 w 210"/>
                <a:gd name="T7" fmla="*/ 0 h 348"/>
                <a:gd name="T8" fmla="*/ 203 w 210"/>
                <a:gd name="T9" fmla="*/ 64 h 348"/>
                <a:gd name="T10" fmla="*/ 76 w 210"/>
                <a:gd name="T11" fmla="*/ 64 h 348"/>
                <a:gd name="T12" fmla="*/ 76 w 210"/>
                <a:gd name="T13" fmla="*/ 146 h 348"/>
                <a:gd name="T14" fmla="*/ 194 w 210"/>
                <a:gd name="T15" fmla="*/ 146 h 348"/>
                <a:gd name="T16" fmla="*/ 194 w 210"/>
                <a:gd name="T17" fmla="*/ 211 h 348"/>
                <a:gd name="T18" fmla="*/ 76 w 210"/>
                <a:gd name="T19" fmla="*/ 211 h 348"/>
                <a:gd name="T20" fmla="*/ 76 w 210"/>
                <a:gd name="T21" fmla="*/ 284 h 348"/>
                <a:gd name="T22" fmla="*/ 210 w 210"/>
                <a:gd name="T23" fmla="*/ 284 h 348"/>
                <a:gd name="T24" fmla="*/ 210 w 210"/>
                <a:gd name="T25" fmla="*/ 348 h 348"/>
                <a:gd name="T26" fmla="*/ 0 w 210"/>
                <a:gd name="T2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48">
                  <a:moveTo>
                    <a:pt x="0" y="348"/>
                  </a:moveTo>
                  <a:lnTo>
                    <a:pt x="0" y="348"/>
                  </a:lnTo>
                  <a:lnTo>
                    <a:pt x="0" y="0"/>
                  </a:lnTo>
                  <a:lnTo>
                    <a:pt x="203" y="0"/>
                  </a:lnTo>
                  <a:lnTo>
                    <a:pt x="203" y="64"/>
                  </a:lnTo>
                  <a:lnTo>
                    <a:pt x="76" y="64"/>
                  </a:lnTo>
                  <a:lnTo>
                    <a:pt x="76" y="146"/>
                  </a:lnTo>
                  <a:lnTo>
                    <a:pt x="194" y="146"/>
                  </a:lnTo>
                  <a:lnTo>
                    <a:pt x="194" y="211"/>
                  </a:lnTo>
                  <a:lnTo>
                    <a:pt x="76" y="211"/>
                  </a:lnTo>
                  <a:lnTo>
                    <a:pt x="76" y="284"/>
                  </a:lnTo>
                  <a:lnTo>
                    <a:pt x="210" y="284"/>
                  </a:lnTo>
                  <a:lnTo>
                    <a:pt x="210" y="348"/>
                  </a:lnTo>
                  <a:lnTo>
                    <a:pt x="0" y="348"/>
                  </a:ln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9" name="Freeform 19"/>
            <p:cNvSpPr>
              <a:spLocks/>
            </p:cNvSpPr>
            <p:nvPr userDrawn="1"/>
          </p:nvSpPr>
          <p:spPr bwMode="auto">
            <a:xfrm>
              <a:off x="11922125" y="7302500"/>
              <a:ext cx="217487" cy="246063"/>
            </a:xfrm>
            <a:custGeom>
              <a:avLst/>
              <a:gdLst>
                <a:gd name="T0" fmla="*/ 226 w 311"/>
                <a:gd name="T1" fmla="*/ 348 h 348"/>
                <a:gd name="T2" fmla="*/ 226 w 311"/>
                <a:gd name="T3" fmla="*/ 348 h 348"/>
                <a:gd name="T4" fmla="*/ 155 w 311"/>
                <a:gd name="T5" fmla="*/ 225 h 348"/>
                <a:gd name="T6" fmla="*/ 85 w 311"/>
                <a:gd name="T7" fmla="*/ 348 h 348"/>
                <a:gd name="T8" fmla="*/ 0 w 311"/>
                <a:gd name="T9" fmla="*/ 348 h 348"/>
                <a:gd name="T10" fmla="*/ 112 w 311"/>
                <a:gd name="T11" fmla="*/ 158 h 348"/>
                <a:gd name="T12" fmla="*/ 17 w 311"/>
                <a:gd name="T13" fmla="*/ 0 h 348"/>
                <a:gd name="T14" fmla="*/ 102 w 311"/>
                <a:gd name="T15" fmla="*/ 0 h 348"/>
                <a:gd name="T16" fmla="*/ 155 w 311"/>
                <a:gd name="T17" fmla="*/ 91 h 348"/>
                <a:gd name="T18" fmla="*/ 205 w 311"/>
                <a:gd name="T19" fmla="*/ 0 h 348"/>
                <a:gd name="T20" fmla="*/ 290 w 311"/>
                <a:gd name="T21" fmla="*/ 0 h 348"/>
                <a:gd name="T22" fmla="*/ 197 w 311"/>
                <a:gd name="T23" fmla="*/ 158 h 348"/>
                <a:gd name="T24" fmla="*/ 311 w 311"/>
                <a:gd name="T25" fmla="*/ 348 h 348"/>
                <a:gd name="T26" fmla="*/ 226 w 311"/>
                <a:gd name="T2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48">
                  <a:moveTo>
                    <a:pt x="226" y="348"/>
                  </a:moveTo>
                  <a:lnTo>
                    <a:pt x="226" y="348"/>
                  </a:lnTo>
                  <a:lnTo>
                    <a:pt x="155" y="225"/>
                  </a:lnTo>
                  <a:lnTo>
                    <a:pt x="85" y="348"/>
                  </a:lnTo>
                  <a:lnTo>
                    <a:pt x="0" y="348"/>
                  </a:lnTo>
                  <a:lnTo>
                    <a:pt x="112" y="158"/>
                  </a:lnTo>
                  <a:lnTo>
                    <a:pt x="17" y="0"/>
                  </a:lnTo>
                  <a:lnTo>
                    <a:pt x="102" y="0"/>
                  </a:lnTo>
                  <a:lnTo>
                    <a:pt x="155" y="91"/>
                  </a:lnTo>
                  <a:lnTo>
                    <a:pt x="205" y="0"/>
                  </a:lnTo>
                  <a:lnTo>
                    <a:pt x="290" y="0"/>
                  </a:lnTo>
                  <a:lnTo>
                    <a:pt x="197" y="158"/>
                  </a:lnTo>
                  <a:lnTo>
                    <a:pt x="311" y="348"/>
                  </a:lnTo>
                  <a:lnTo>
                    <a:pt x="226" y="348"/>
                  </a:ln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0" name="Freeform 20"/>
            <p:cNvSpPr>
              <a:spLocks/>
            </p:cNvSpPr>
            <p:nvPr userDrawn="1"/>
          </p:nvSpPr>
          <p:spPr bwMode="auto">
            <a:xfrm>
              <a:off x="12144375" y="7302500"/>
              <a:ext cx="211137" cy="249238"/>
            </a:xfrm>
            <a:custGeom>
              <a:avLst/>
              <a:gdLst>
                <a:gd name="T0" fmla="*/ 149 w 301"/>
                <a:gd name="T1" fmla="*/ 354 h 354"/>
                <a:gd name="T2" fmla="*/ 149 w 301"/>
                <a:gd name="T3" fmla="*/ 354 h 354"/>
                <a:gd name="T4" fmla="*/ 0 w 301"/>
                <a:gd name="T5" fmla="*/ 207 h 354"/>
                <a:gd name="T6" fmla="*/ 0 w 301"/>
                <a:gd name="T7" fmla="*/ 0 h 354"/>
                <a:gd name="T8" fmla="*/ 76 w 301"/>
                <a:gd name="T9" fmla="*/ 0 h 354"/>
                <a:gd name="T10" fmla="*/ 76 w 301"/>
                <a:gd name="T11" fmla="*/ 207 h 354"/>
                <a:gd name="T12" fmla="*/ 149 w 301"/>
                <a:gd name="T13" fmla="*/ 288 h 354"/>
                <a:gd name="T14" fmla="*/ 225 w 301"/>
                <a:gd name="T15" fmla="*/ 207 h 354"/>
                <a:gd name="T16" fmla="*/ 225 w 301"/>
                <a:gd name="T17" fmla="*/ 0 h 354"/>
                <a:gd name="T18" fmla="*/ 301 w 301"/>
                <a:gd name="T19" fmla="*/ 0 h 354"/>
                <a:gd name="T20" fmla="*/ 301 w 301"/>
                <a:gd name="T21" fmla="*/ 207 h 354"/>
                <a:gd name="T22" fmla="*/ 149 w 301"/>
                <a:gd name="T23"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54">
                  <a:moveTo>
                    <a:pt x="149" y="354"/>
                  </a:moveTo>
                  <a:lnTo>
                    <a:pt x="149" y="354"/>
                  </a:lnTo>
                  <a:cubicBezTo>
                    <a:pt x="68" y="354"/>
                    <a:pt x="0" y="303"/>
                    <a:pt x="0" y="207"/>
                  </a:cubicBezTo>
                  <a:lnTo>
                    <a:pt x="0" y="0"/>
                  </a:lnTo>
                  <a:lnTo>
                    <a:pt x="76" y="0"/>
                  </a:lnTo>
                  <a:lnTo>
                    <a:pt x="76" y="207"/>
                  </a:lnTo>
                  <a:cubicBezTo>
                    <a:pt x="76" y="254"/>
                    <a:pt x="107" y="288"/>
                    <a:pt x="149" y="288"/>
                  </a:cubicBezTo>
                  <a:cubicBezTo>
                    <a:pt x="192" y="288"/>
                    <a:pt x="225" y="254"/>
                    <a:pt x="225" y="207"/>
                  </a:cubicBezTo>
                  <a:lnTo>
                    <a:pt x="225" y="0"/>
                  </a:lnTo>
                  <a:lnTo>
                    <a:pt x="301" y="0"/>
                  </a:lnTo>
                  <a:lnTo>
                    <a:pt x="301" y="207"/>
                  </a:lnTo>
                  <a:cubicBezTo>
                    <a:pt x="301" y="303"/>
                    <a:pt x="230" y="354"/>
                    <a:pt x="149" y="354"/>
                  </a:cubicBez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1" name="Freeform 21"/>
            <p:cNvSpPr>
              <a:spLocks/>
            </p:cNvSpPr>
            <p:nvPr userDrawn="1"/>
          </p:nvSpPr>
          <p:spPr bwMode="auto">
            <a:xfrm>
              <a:off x="12372975" y="7299325"/>
              <a:ext cx="168275" cy="252413"/>
            </a:xfrm>
            <a:custGeom>
              <a:avLst/>
              <a:gdLst>
                <a:gd name="T0" fmla="*/ 117 w 239"/>
                <a:gd name="T1" fmla="*/ 360 h 360"/>
                <a:gd name="T2" fmla="*/ 117 w 239"/>
                <a:gd name="T3" fmla="*/ 360 h 360"/>
                <a:gd name="T4" fmla="*/ 0 w 239"/>
                <a:gd name="T5" fmla="*/ 317 h 360"/>
                <a:gd name="T6" fmla="*/ 40 w 239"/>
                <a:gd name="T7" fmla="*/ 263 h 360"/>
                <a:gd name="T8" fmla="*/ 118 w 239"/>
                <a:gd name="T9" fmla="*/ 293 h 360"/>
                <a:gd name="T10" fmla="*/ 163 w 239"/>
                <a:gd name="T11" fmla="*/ 260 h 360"/>
                <a:gd name="T12" fmla="*/ 70 w 239"/>
                <a:gd name="T13" fmla="*/ 197 h 360"/>
                <a:gd name="T14" fmla="*/ 8 w 239"/>
                <a:gd name="T15" fmla="*/ 101 h 360"/>
                <a:gd name="T16" fmla="*/ 132 w 239"/>
                <a:gd name="T17" fmla="*/ 0 h 360"/>
                <a:gd name="T18" fmla="*/ 233 w 239"/>
                <a:gd name="T19" fmla="*/ 30 h 360"/>
                <a:gd name="T20" fmla="*/ 198 w 239"/>
                <a:gd name="T21" fmla="*/ 87 h 360"/>
                <a:gd name="T22" fmla="*/ 132 w 239"/>
                <a:gd name="T23" fmla="*/ 67 h 360"/>
                <a:gd name="T24" fmla="*/ 84 w 239"/>
                <a:gd name="T25" fmla="*/ 101 h 360"/>
                <a:gd name="T26" fmla="*/ 169 w 239"/>
                <a:gd name="T27" fmla="*/ 160 h 360"/>
                <a:gd name="T28" fmla="*/ 239 w 239"/>
                <a:gd name="T29" fmla="*/ 256 h 360"/>
                <a:gd name="T30" fmla="*/ 117 w 239"/>
                <a:gd name="T3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360">
                  <a:moveTo>
                    <a:pt x="117" y="360"/>
                  </a:moveTo>
                  <a:lnTo>
                    <a:pt x="117" y="360"/>
                  </a:lnTo>
                  <a:cubicBezTo>
                    <a:pt x="69" y="360"/>
                    <a:pt x="34" y="343"/>
                    <a:pt x="0" y="317"/>
                  </a:cubicBezTo>
                  <a:lnTo>
                    <a:pt x="40" y="263"/>
                  </a:lnTo>
                  <a:cubicBezTo>
                    <a:pt x="60" y="280"/>
                    <a:pt x="90" y="293"/>
                    <a:pt x="118" y="293"/>
                  </a:cubicBezTo>
                  <a:cubicBezTo>
                    <a:pt x="153" y="293"/>
                    <a:pt x="163" y="281"/>
                    <a:pt x="163" y="260"/>
                  </a:cubicBezTo>
                  <a:cubicBezTo>
                    <a:pt x="163" y="226"/>
                    <a:pt x="99" y="214"/>
                    <a:pt x="70" y="197"/>
                  </a:cubicBezTo>
                  <a:cubicBezTo>
                    <a:pt x="35" y="178"/>
                    <a:pt x="8" y="156"/>
                    <a:pt x="8" y="101"/>
                  </a:cubicBezTo>
                  <a:cubicBezTo>
                    <a:pt x="8" y="29"/>
                    <a:pt x="70" y="0"/>
                    <a:pt x="132" y="0"/>
                  </a:cubicBezTo>
                  <a:cubicBezTo>
                    <a:pt x="165" y="0"/>
                    <a:pt x="204" y="9"/>
                    <a:pt x="233" y="30"/>
                  </a:cubicBezTo>
                  <a:lnTo>
                    <a:pt x="198" y="87"/>
                  </a:lnTo>
                  <a:cubicBezTo>
                    <a:pt x="183" y="76"/>
                    <a:pt x="157" y="67"/>
                    <a:pt x="132" y="67"/>
                  </a:cubicBezTo>
                  <a:cubicBezTo>
                    <a:pt x="97" y="67"/>
                    <a:pt x="84" y="87"/>
                    <a:pt x="84" y="101"/>
                  </a:cubicBezTo>
                  <a:cubicBezTo>
                    <a:pt x="84" y="133"/>
                    <a:pt x="129" y="142"/>
                    <a:pt x="169" y="160"/>
                  </a:cubicBezTo>
                  <a:cubicBezTo>
                    <a:pt x="203" y="175"/>
                    <a:pt x="239" y="198"/>
                    <a:pt x="239" y="256"/>
                  </a:cubicBezTo>
                  <a:cubicBezTo>
                    <a:pt x="239" y="322"/>
                    <a:pt x="192" y="360"/>
                    <a:pt x="117" y="360"/>
                  </a:cubicBez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2" name="Freeform 22"/>
            <p:cNvSpPr>
              <a:spLocks noEditPoints="1"/>
            </p:cNvSpPr>
            <p:nvPr userDrawn="1"/>
          </p:nvSpPr>
          <p:spPr bwMode="auto">
            <a:xfrm>
              <a:off x="12611100" y="7302500"/>
              <a:ext cx="182562" cy="246063"/>
            </a:xfrm>
            <a:custGeom>
              <a:avLst/>
              <a:gdLst>
                <a:gd name="T0" fmla="*/ 132 w 260"/>
                <a:gd name="T1" fmla="*/ 210 h 348"/>
                <a:gd name="T2" fmla="*/ 132 w 260"/>
                <a:gd name="T3" fmla="*/ 210 h 348"/>
                <a:gd name="T4" fmla="*/ 76 w 260"/>
                <a:gd name="T5" fmla="*/ 210 h 348"/>
                <a:gd name="T6" fmla="*/ 76 w 260"/>
                <a:gd name="T7" fmla="*/ 284 h 348"/>
                <a:gd name="T8" fmla="*/ 132 w 260"/>
                <a:gd name="T9" fmla="*/ 284 h 348"/>
                <a:gd name="T10" fmla="*/ 181 w 260"/>
                <a:gd name="T11" fmla="*/ 245 h 348"/>
                <a:gd name="T12" fmla="*/ 132 w 260"/>
                <a:gd name="T13" fmla="*/ 210 h 348"/>
                <a:gd name="T14" fmla="*/ 132 w 260"/>
                <a:gd name="T15" fmla="*/ 210 h 348"/>
                <a:gd name="T16" fmla="*/ 114 w 260"/>
                <a:gd name="T17" fmla="*/ 64 h 348"/>
                <a:gd name="T18" fmla="*/ 114 w 260"/>
                <a:gd name="T19" fmla="*/ 64 h 348"/>
                <a:gd name="T20" fmla="*/ 76 w 260"/>
                <a:gd name="T21" fmla="*/ 64 h 348"/>
                <a:gd name="T22" fmla="*/ 76 w 260"/>
                <a:gd name="T23" fmla="*/ 145 h 348"/>
                <a:gd name="T24" fmla="*/ 114 w 260"/>
                <a:gd name="T25" fmla="*/ 145 h 348"/>
                <a:gd name="T26" fmla="*/ 167 w 260"/>
                <a:gd name="T27" fmla="*/ 103 h 348"/>
                <a:gd name="T28" fmla="*/ 114 w 260"/>
                <a:gd name="T29" fmla="*/ 64 h 348"/>
                <a:gd name="T30" fmla="*/ 114 w 260"/>
                <a:gd name="T31" fmla="*/ 64 h 348"/>
                <a:gd name="T32" fmla="*/ 132 w 260"/>
                <a:gd name="T33" fmla="*/ 348 h 348"/>
                <a:gd name="T34" fmla="*/ 132 w 260"/>
                <a:gd name="T35" fmla="*/ 348 h 348"/>
                <a:gd name="T36" fmla="*/ 0 w 260"/>
                <a:gd name="T37" fmla="*/ 348 h 348"/>
                <a:gd name="T38" fmla="*/ 0 w 260"/>
                <a:gd name="T39" fmla="*/ 0 h 348"/>
                <a:gd name="T40" fmla="*/ 121 w 260"/>
                <a:gd name="T41" fmla="*/ 0 h 348"/>
                <a:gd name="T42" fmla="*/ 242 w 260"/>
                <a:gd name="T43" fmla="*/ 94 h 348"/>
                <a:gd name="T44" fmla="*/ 189 w 260"/>
                <a:gd name="T45" fmla="*/ 168 h 348"/>
                <a:gd name="T46" fmla="*/ 260 w 260"/>
                <a:gd name="T47" fmla="*/ 250 h 348"/>
                <a:gd name="T48" fmla="*/ 132 w 260"/>
                <a:gd name="T4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48">
                  <a:moveTo>
                    <a:pt x="132" y="210"/>
                  </a:moveTo>
                  <a:lnTo>
                    <a:pt x="132" y="210"/>
                  </a:lnTo>
                  <a:lnTo>
                    <a:pt x="76" y="210"/>
                  </a:lnTo>
                  <a:lnTo>
                    <a:pt x="76" y="284"/>
                  </a:lnTo>
                  <a:lnTo>
                    <a:pt x="132" y="284"/>
                  </a:lnTo>
                  <a:cubicBezTo>
                    <a:pt x="168" y="284"/>
                    <a:pt x="181" y="270"/>
                    <a:pt x="181" y="245"/>
                  </a:cubicBezTo>
                  <a:cubicBezTo>
                    <a:pt x="181" y="221"/>
                    <a:pt x="164" y="210"/>
                    <a:pt x="132" y="210"/>
                  </a:cubicBezTo>
                  <a:lnTo>
                    <a:pt x="132" y="210"/>
                  </a:lnTo>
                  <a:close/>
                  <a:moveTo>
                    <a:pt x="114" y="64"/>
                  </a:moveTo>
                  <a:lnTo>
                    <a:pt x="114" y="64"/>
                  </a:lnTo>
                  <a:lnTo>
                    <a:pt x="76" y="64"/>
                  </a:lnTo>
                  <a:lnTo>
                    <a:pt x="76" y="145"/>
                  </a:lnTo>
                  <a:lnTo>
                    <a:pt x="114" y="145"/>
                  </a:lnTo>
                  <a:cubicBezTo>
                    <a:pt x="149" y="145"/>
                    <a:pt x="167" y="131"/>
                    <a:pt x="167" y="103"/>
                  </a:cubicBezTo>
                  <a:cubicBezTo>
                    <a:pt x="167" y="74"/>
                    <a:pt x="147" y="64"/>
                    <a:pt x="114" y="64"/>
                  </a:cubicBezTo>
                  <a:lnTo>
                    <a:pt x="114" y="64"/>
                  </a:lnTo>
                  <a:close/>
                  <a:moveTo>
                    <a:pt x="132" y="348"/>
                  </a:moveTo>
                  <a:lnTo>
                    <a:pt x="132" y="348"/>
                  </a:lnTo>
                  <a:lnTo>
                    <a:pt x="0" y="348"/>
                  </a:lnTo>
                  <a:lnTo>
                    <a:pt x="0" y="0"/>
                  </a:lnTo>
                  <a:lnTo>
                    <a:pt x="121" y="0"/>
                  </a:lnTo>
                  <a:cubicBezTo>
                    <a:pt x="194" y="0"/>
                    <a:pt x="242" y="35"/>
                    <a:pt x="242" y="94"/>
                  </a:cubicBezTo>
                  <a:cubicBezTo>
                    <a:pt x="242" y="128"/>
                    <a:pt x="220" y="157"/>
                    <a:pt x="189" y="168"/>
                  </a:cubicBezTo>
                  <a:cubicBezTo>
                    <a:pt x="230" y="174"/>
                    <a:pt x="260" y="210"/>
                    <a:pt x="260" y="250"/>
                  </a:cubicBezTo>
                  <a:cubicBezTo>
                    <a:pt x="260" y="312"/>
                    <a:pt x="210" y="348"/>
                    <a:pt x="132" y="34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3" name="Freeform 23"/>
            <p:cNvSpPr>
              <a:spLocks/>
            </p:cNvSpPr>
            <p:nvPr userDrawn="1"/>
          </p:nvSpPr>
          <p:spPr bwMode="auto">
            <a:xfrm>
              <a:off x="12811125" y="7302500"/>
              <a:ext cx="211137" cy="249238"/>
            </a:xfrm>
            <a:custGeom>
              <a:avLst/>
              <a:gdLst>
                <a:gd name="T0" fmla="*/ 149 w 302"/>
                <a:gd name="T1" fmla="*/ 354 h 354"/>
                <a:gd name="T2" fmla="*/ 149 w 302"/>
                <a:gd name="T3" fmla="*/ 354 h 354"/>
                <a:gd name="T4" fmla="*/ 0 w 302"/>
                <a:gd name="T5" fmla="*/ 207 h 354"/>
                <a:gd name="T6" fmla="*/ 0 w 302"/>
                <a:gd name="T7" fmla="*/ 0 h 354"/>
                <a:gd name="T8" fmla="*/ 77 w 302"/>
                <a:gd name="T9" fmla="*/ 0 h 354"/>
                <a:gd name="T10" fmla="*/ 77 w 302"/>
                <a:gd name="T11" fmla="*/ 207 h 354"/>
                <a:gd name="T12" fmla="*/ 149 w 302"/>
                <a:gd name="T13" fmla="*/ 288 h 354"/>
                <a:gd name="T14" fmla="*/ 226 w 302"/>
                <a:gd name="T15" fmla="*/ 207 h 354"/>
                <a:gd name="T16" fmla="*/ 226 w 302"/>
                <a:gd name="T17" fmla="*/ 0 h 354"/>
                <a:gd name="T18" fmla="*/ 302 w 302"/>
                <a:gd name="T19" fmla="*/ 0 h 354"/>
                <a:gd name="T20" fmla="*/ 302 w 302"/>
                <a:gd name="T21" fmla="*/ 207 h 354"/>
                <a:gd name="T22" fmla="*/ 149 w 302"/>
                <a:gd name="T23"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4">
                  <a:moveTo>
                    <a:pt x="149" y="354"/>
                  </a:moveTo>
                  <a:lnTo>
                    <a:pt x="149" y="354"/>
                  </a:lnTo>
                  <a:cubicBezTo>
                    <a:pt x="69" y="354"/>
                    <a:pt x="0" y="303"/>
                    <a:pt x="0" y="207"/>
                  </a:cubicBezTo>
                  <a:lnTo>
                    <a:pt x="0" y="0"/>
                  </a:lnTo>
                  <a:lnTo>
                    <a:pt x="77" y="0"/>
                  </a:lnTo>
                  <a:lnTo>
                    <a:pt x="77" y="207"/>
                  </a:lnTo>
                  <a:cubicBezTo>
                    <a:pt x="77" y="254"/>
                    <a:pt x="107" y="288"/>
                    <a:pt x="149" y="288"/>
                  </a:cubicBezTo>
                  <a:cubicBezTo>
                    <a:pt x="192" y="288"/>
                    <a:pt x="226" y="254"/>
                    <a:pt x="226" y="207"/>
                  </a:cubicBezTo>
                  <a:lnTo>
                    <a:pt x="226" y="0"/>
                  </a:lnTo>
                  <a:lnTo>
                    <a:pt x="302" y="0"/>
                  </a:lnTo>
                  <a:lnTo>
                    <a:pt x="302" y="207"/>
                  </a:lnTo>
                  <a:cubicBezTo>
                    <a:pt x="302" y="303"/>
                    <a:pt x="230" y="354"/>
                    <a:pt x="149" y="35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4" name="Freeform 24"/>
            <p:cNvSpPr>
              <a:spLocks/>
            </p:cNvSpPr>
            <p:nvPr userDrawn="1"/>
          </p:nvSpPr>
          <p:spPr bwMode="auto">
            <a:xfrm>
              <a:off x="13041313" y="7299325"/>
              <a:ext cx="166687" cy="252413"/>
            </a:xfrm>
            <a:custGeom>
              <a:avLst/>
              <a:gdLst>
                <a:gd name="T0" fmla="*/ 117 w 239"/>
                <a:gd name="T1" fmla="*/ 360 h 360"/>
                <a:gd name="T2" fmla="*/ 117 w 239"/>
                <a:gd name="T3" fmla="*/ 360 h 360"/>
                <a:gd name="T4" fmla="*/ 0 w 239"/>
                <a:gd name="T5" fmla="*/ 317 h 360"/>
                <a:gd name="T6" fmla="*/ 39 w 239"/>
                <a:gd name="T7" fmla="*/ 263 h 360"/>
                <a:gd name="T8" fmla="*/ 118 w 239"/>
                <a:gd name="T9" fmla="*/ 293 h 360"/>
                <a:gd name="T10" fmla="*/ 163 w 239"/>
                <a:gd name="T11" fmla="*/ 260 h 360"/>
                <a:gd name="T12" fmla="*/ 70 w 239"/>
                <a:gd name="T13" fmla="*/ 197 h 360"/>
                <a:gd name="T14" fmla="*/ 7 w 239"/>
                <a:gd name="T15" fmla="*/ 101 h 360"/>
                <a:gd name="T16" fmla="*/ 132 w 239"/>
                <a:gd name="T17" fmla="*/ 0 h 360"/>
                <a:gd name="T18" fmla="*/ 232 w 239"/>
                <a:gd name="T19" fmla="*/ 30 h 360"/>
                <a:gd name="T20" fmla="*/ 198 w 239"/>
                <a:gd name="T21" fmla="*/ 87 h 360"/>
                <a:gd name="T22" fmla="*/ 132 w 239"/>
                <a:gd name="T23" fmla="*/ 67 h 360"/>
                <a:gd name="T24" fmla="*/ 84 w 239"/>
                <a:gd name="T25" fmla="*/ 101 h 360"/>
                <a:gd name="T26" fmla="*/ 169 w 239"/>
                <a:gd name="T27" fmla="*/ 160 h 360"/>
                <a:gd name="T28" fmla="*/ 239 w 239"/>
                <a:gd name="T29" fmla="*/ 256 h 360"/>
                <a:gd name="T30" fmla="*/ 117 w 239"/>
                <a:gd name="T3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360">
                  <a:moveTo>
                    <a:pt x="117" y="360"/>
                  </a:moveTo>
                  <a:lnTo>
                    <a:pt x="117" y="360"/>
                  </a:lnTo>
                  <a:cubicBezTo>
                    <a:pt x="69" y="360"/>
                    <a:pt x="33" y="343"/>
                    <a:pt x="0" y="317"/>
                  </a:cubicBezTo>
                  <a:lnTo>
                    <a:pt x="39" y="263"/>
                  </a:lnTo>
                  <a:cubicBezTo>
                    <a:pt x="60" y="280"/>
                    <a:pt x="90" y="293"/>
                    <a:pt x="118" y="293"/>
                  </a:cubicBezTo>
                  <a:cubicBezTo>
                    <a:pt x="153" y="293"/>
                    <a:pt x="163" y="281"/>
                    <a:pt x="163" y="260"/>
                  </a:cubicBezTo>
                  <a:cubicBezTo>
                    <a:pt x="163" y="226"/>
                    <a:pt x="99" y="214"/>
                    <a:pt x="70" y="197"/>
                  </a:cubicBezTo>
                  <a:cubicBezTo>
                    <a:pt x="35" y="178"/>
                    <a:pt x="7" y="156"/>
                    <a:pt x="7" y="101"/>
                  </a:cubicBezTo>
                  <a:cubicBezTo>
                    <a:pt x="7" y="29"/>
                    <a:pt x="70" y="0"/>
                    <a:pt x="132" y="0"/>
                  </a:cubicBezTo>
                  <a:cubicBezTo>
                    <a:pt x="164" y="0"/>
                    <a:pt x="204" y="9"/>
                    <a:pt x="232" y="30"/>
                  </a:cubicBezTo>
                  <a:lnTo>
                    <a:pt x="198" y="87"/>
                  </a:lnTo>
                  <a:cubicBezTo>
                    <a:pt x="183" y="76"/>
                    <a:pt x="157" y="67"/>
                    <a:pt x="132" y="67"/>
                  </a:cubicBezTo>
                  <a:cubicBezTo>
                    <a:pt x="96" y="67"/>
                    <a:pt x="84" y="87"/>
                    <a:pt x="84" y="101"/>
                  </a:cubicBezTo>
                  <a:cubicBezTo>
                    <a:pt x="84" y="133"/>
                    <a:pt x="128" y="142"/>
                    <a:pt x="169" y="160"/>
                  </a:cubicBezTo>
                  <a:cubicBezTo>
                    <a:pt x="203" y="175"/>
                    <a:pt x="239" y="198"/>
                    <a:pt x="239" y="256"/>
                  </a:cubicBezTo>
                  <a:cubicBezTo>
                    <a:pt x="239" y="322"/>
                    <a:pt x="192" y="360"/>
                    <a:pt x="117" y="36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5" name="Freeform 25"/>
            <p:cNvSpPr>
              <a:spLocks/>
            </p:cNvSpPr>
            <p:nvPr userDrawn="1"/>
          </p:nvSpPr>
          <p:spPr bwMode="auto">
            <a:xfrm>
              <a:off x="13231813" y="7302500"/>
              <a:ext cx="53975" cy="246063"/>
            </a:xfrm>
            <a:custGeom>
              <a:avLst/>
              <a:gdLst>
                <a:gd name="T0" fmla="*/ 0 w 76"/>
                <a:gd name="T1" fmla="*/ 0 h 348"/>
                <a:gd name="T2" fmla="*/ 0 w 76"/>
                <a:gd name="T3" fmla="*/ 0 h 348"/>
                <a:gd name="T4" fmla="*/ 76 w 76"/>
                <a:gd name="T5" fmla="*/ 0 h 348"/>
                <a:gd name="T6" fmla="*/ 76 w 76"/>
                <a:gd name="T7" fmla="*/ 348 h 348"/>
                <a:gd name="T8" fmla="*/ 0 w 76"/>
                <a:gd name="T9" fmla="*/ 348 h 348"/>
                <a:gd name="T10" fmla="*/ 0 w 76"/>
                <a:gd name="T11" fmla="*/ 0 h 348"/>
              </a:gdLst>
              <a:ahLst/>
              <a:cxnLst>
                <a:cxn ang="0">
                  <a:pos x="T0" y="T1"/>
                </a:cxn>
                <a:cxn ang="0">
                  <a:pos x="T2" y="T3"/>
                </a:cxn>
                <a:cxn ang="0">
                  <a:pos x="T4" y="T5"/>
                </a:cxn>
                <a:cxn ang="0">
                  <a:pos x="T6" y="T7"/>
                </a:cxn>
                <a:cxn ang="0">
                  <a:pos x="T8" y="T9"/>
                </a:cxn>
                <a:cxn ang="0">
                  <a:pos x="T10" y="T11"/>
                </a:cxn>
              </a:cxnLst>
              <a:rect l="0" t="0" r="r" b="b"/>
              <a:pathLst>
                <a:path w="76" h="348">
                  <a:moveTo>
                    <a:pt x="0" y="0"/>
                  </a:moveTo>
                  <a:lnTo>
                    <a:pt x="0" y="0"/>
                  </a:lnTo>
                  <a:lnTo>
                    <a:pt x="76" y="0"/>
                  </a:lnTo>
                  <a:lnTo>
                    <a:pt x="76" y="348"/>
                  </a:lnTo>
                  <a:lnTo>
                    <a:pt x="0" y="34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6" name="Freeform 26"/>
            <p:cNvSpPr>
              <a:spLocks/>
            </p:cNvSpPr>
            <p:nvPr userDrawn="1"/>
          </p:nvSpPr>
          <p:spPr bwMode="auto">
            <a:xfrm>
              <a:off x="13317538" y="7302500"/>
              <a:ext cx="211137" cy="246063"/>
            </a:xfrm>
            <a:custGeom>
              <a:avLst/>
              <a:gdLst>
                <a:gd name="T0" fmla="*/ 237 w 303"/>
                <a:gd name="T1" fmla="*/ 348 h 348"/>
                <a:gd name="T2" fmla="*/ 237 w 303"/>
                <a:gd name="T3" fmla="*/ 348 h 348"/>
                <a:gd name="T4" fmla="*/ 84 w 303"/>
                <a:gd name="T5" fmla="*/ 146 h 348"/>
                <a:gd name="T6" fmla="*/ 75 w 303"/>
                <a:gd name="T7" fmla="*/ 132 h 348"/>
                <a:gd name="T8" fmla="*/ 76 w 303"/>
                <a:gd name="T9" fmla="*/ 149 h 348"/>
                <a:gd name="T10" fmla="*/ 76 w 303"/>
                <a:gd name="T11" fmla="*/ 348 h 348"/>
                <a:gd name="T12" fmla="*/ 0 w 303"/>
                <a:gd name="T13" fmla="*/ 348 h 348"/>
                <a:gd name="T14" fmla="*/ 0 w 303"/>
                <a:gd name="T15" fmla="*/ 0 h 348"/>
                <a:gd name="T16" fmla="*/ 65 w 303"/>
                <a:gd name="T17" fmla="*/ 0 h 348"/>
                <a:gd name="T18" fmla="*/ 219 w 303"/>
                <a:gd name="T19" fmla="*/ 201 h 348"/>
                <a:gd name="T20" fmla="*/ 228 w 303"/>
                <a:gd name="T21" fmla="*/ 215 h 348"/>
                <a:gd name="T22" fmla="*/ 227 w 303"/>
                <a:gd name="T23" fmla="*/ 198 h 348"/>
                <a:gd name="T24" fmla="*/ 227 w 303"/>
                <a:gd name="T25" fmla="*/ 0 h 348"/>
                <a:gd name="T26" fmla="*/ 303 w 303"/>
                <a:gd name="T27" fmla="*/ 0 h 348"/>
                <a:gd name="T28" fmla="*/ 303 w 303"/>
                <a:gd name="T29" fmla="*/ 348 h 348"/>
                <a:gd name="T30" fmla="*/ 237 w 303"/>
                <a:gd name="T31"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3" h="348">
                  <a:moveTo>
                    <a:pt x="237" y="348"/>
                  </a:moveTo>
                  <a:lnTo>
                    <a:pt x="237" y="348"/>
                  </a:lnTo>
                  <a:lnTo>
                    <a:pt x="84" y="146"/>
                  </a:lnTo>
                  <a:cubicBezTo>
                    <a:pt x="79" y="139"/>
                    <a:pt x="75" y="133"/>
                    <a:pt x="75" y="132"/>
                  </a:cubicBezTo>
                  <a:cubicBezTo>
                    <a:pt x="75" y="132"/>
                    <a:pt x="76" y="141"/>
                    <a:pt x="76" y="149"/>
                  </a:cubicBezTo>
                  <a:lnTo>
                    <a:pt x="76" y="348"/>
                  </a:lnTo>
                  <a:lnTo>
                    <a:pt x="0" y="348"/>
                  </a:lnTo>
                  <a:lnTo>
                    <a:pt x="0" y="0"/>
                  </a:lnTo>
                  <a:lnTo>
                    <a:pt x="65" y="0"/>
                  </a:lnTo>
                  <a:lnTo>
                    <a:pt x="219" y="201"/>
                  </a:lnTo>
                  <a:cubicBezTo>
                    <a:pt x="224" y="207"/>
                    <a:pt x="227" y="214"/>
                    <a:pt x="228" y="215"/>
                  </a:cubicBezTo>
                  <a:cubicBezTo>
                    <a:pt x="228" y="215"/>
                    <a:pt x="227" y="206"/>
                    <a:pt x="227" y="198"/>
                  </a:cubicBezTo>
                  <a:lnTo>
                    <a:pt x="227" y="0"/>
                  </a:lnTo>
                  <a:lnTo>
                    <a:pt x="303" y="0"/>
                  </a:lnTo>
                  <a:lnTo>
                    <a:pt x="303" y="348"/>
                  </a:lnTo>
                  <a:lnTo>
                    <a:pt x="237" y="34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7" name="Freeform 27"/>
            <p:cNvSpPr>
              <a:spLocks/>
            </p:cNvSpPr>
            <p:nvPr userDrawn="1"/>
          </p:nvSpPr>
          <p:spPr bwMode="auto">
            <a:xfrm>
              <a:off x="13554075" y="7302500"/>
              <a:ext cx="147637" cy="246063"/>
            </a:xfrm>
            <a:custGeom>
              <a:avLst/>
              <a:gdLst>
                <a:gd name="T0" fmla="*/ 0 w 210"/>
                <a:gd name="T1" fmla="*/ 348 h 348"/>
                <a:gd name="T2" fmla="*/ 0 w 210"/>
                <a:gd name="T3" fmla="*/ 348 h 348"/>
                <a:gd name="T4" fmla="*/ 0 w 210"/>
                <a:gd name="T5" fmla="*/ 0 h 348"/>
                <a:gd name="T6" fmla="*/ 203 w 210"/>
                <a:gd name="T7" fmla="*/ 0 h 348"/>
                <a:gd name="T8" fmla="*/ 203 w 210"/>
                <a:gd name="T9" fmla="*/ 64 h 348"/>
                <a:gd name="T10" fmla="*/ 76 w 210"/>
                <a:gd name="T11" fmla="*/ 64 h 348"/>
                <a:gd name="T12" fmla="*/ 76 w 210"/>
                <a:gd name="T13" fmla="*/ 146 h 348"/>
                <a:gd name="T14" fmla="*/ 194 w 210"/>
                <a:gd name="T15" fmla="*/ 146 h 348"/>
                <a:gd name="T16" fmla="*/ 194 w 210"/>
                <a:gd name="T17" fmla="*/ 211 h 348"/>
                <a:gd name="T18" fmla="*/ 76 w 210"/>
                <a:gd name="T19" fmla="*/ 211 h 348"/>
                <a:gd name="T20" fmla="*/ 76 w 210"/>
                <a:gd name="T21" fmla="*/ 284 h 348"/>
                <a:gd name="T22" fmla="*/ 210 w 210"/>
                <a:gd name="T23" fmla="*/ 284 h 348"/>
                <a:gd name="T24" fmla="*/ 210 w 210"/>
                <a:gd name="T25" fmla="*/ 348 h 348"/>
                <a:gd name="T26" fmla="*/ 0 w 210"/>
                <a:gd name="T2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48">
                  <a:moveTo>
                    <a:pt x="0" y="348"/>
                  </a:moveTo>
                  <a:lnTo>
                    <a:pt x="0" y="348"/>
                  </a:lnTo>
                  <a:lnTo>
                    <a:pt x="0" y="0"/>
                  </a:lnTo>
                  <a:lnTo>
                    <a:pt x="203" y="0"/>
                  </a:lnTo>
                  <a:lnTo>
                    <a:pt x="203" y="64"/>
                  </a:lnTo>
                  <a:lnTo>
                    <a:pt x="76" y="64"/>
                  </a:lnTo>
                  <a:lnTo>
                    <a:pt x="76" y="146"/>
                  </a:lnTo>
                  <a:lnTo>
                    <a:pt x="194" y="146"/>
                  </a:lnTo>
                  <a:lnTo>
                    <a:pt x="194" y="211"/>
                  </a:lnTo>
                  <a:lnTo>
                    <a:pt x="76" y="211"/>
                  </a:lnTo>
                  <a:lnTo>
                    <a:pt x="76" y="284"/>
                  </a:lnTo>
                  <a:lnTo>
                    <a:pt x="210" y="284"/>
                  </a:lnTo>
                  <a:lnTo>
                    <a:pt x="210" y="348"/>
                  </a:lnTo>
                  <a:lnTo>
                    <a:pt x="0" y="34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8" name="Freeform 28"/>
            <p:cNvSpPr>
              <a:spLocks/>
            </p:cNvSpPr>
            <p:nvPr userDrawn="1"/>
          </p:nvSpPr>
          <p:spPr bwMode="auto">
            <a:xfrm>
              <a:off x="13716000" y="7299325"/>
              <a:ext cx="166687" cy="252413"/>
            </a:xfrm>
            <a:custGeom>
              <a:avLst/>
              <a:gdLst>
                <a:gd name="T0" fmla="*/ 116 w 239"/>
                <a:gd name="T1" fmla="*/ 360 h 360"/>
                <a:gd name="T2" fmla="*/ 116 w 239"/>
                <a:gd name="T3" fmla="*/ 360 h 360"/>
                <a:gd name="T4" fmla="*/ 0 w 239"/>
                <a:gd name="T5" fmla="*/ 317 h 360"/>
                <a:gd name="T6" fmla="*/ 39 w 239"/>
                <a:gd name="T7" fmla="*/ 263 h 360"/>
                <a:gd name="T8" fmla="*/ 118 w 239"/>
                <a:gd name="T9" fmla="*/ 293 h 360"/>
                <a:gd name="T10" fmla="*/ 162 w 239"/>
                <a:gd name="T11" fmla="*/ 260 h 360"/>
                <a:gd name="T12" fmla="*/ 70 w 239"/>
                <a:gd name="T13" fmla="*/ 197 h 360"/>
                <a:gd name="T14" fmla="*/ 7 w 239"/>
                <a:gd name="T15" fmla="*/ 101 h 360"/>
                <a:gd name="T16" fmla="*/ 131 w 239"/>
                <a:gd name="T17" fmla="*/ 0 h 360"/>
                <a:gd name="T18" fmla="*/ 232 w 239"/>
                <a:gd name="T19" fmla="*/ 30 h 360"/>
                <a:gd name="T20" fmla="*/ 198 w 239"/>
                <a:gd name="T21" fmla="*/ 87 h 360"/>
                <a:gd name="T22" fmla="*/ 131 w 239"/>
                <a:gd name="T23" fmla="*/ 67 h 360"/>
                <a:gd name="T24" fmla="*/ 84 w 239"/>
                <a:gd name="T25" fmla="*/ 101 h 360"/>
                <a:gd name="T26" fmla="*/ 168 w 239"/>
                <a:gd name="T27" fmla="*/ 160 h 360"/>
                <a:gd name="T28" fmla="*/ 239 w 239"/>
                <a:gd name="T29" fmla="*/ 256 h 360"/>
                <a:gd name="T30" fmla="*/ 116 w 239"/>
                <a:gd name="T3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360">
                  <a:moveTo>
                    <a:pt x="116" y="360"/>
                  </a:moveTo>
                  <a:lnTo>
                    <a:pt x="116" y="360"/>
                  </a:lnTo>
                  <a:cubicBezTo>
                    <a:pt x="68" y="360"/>
                    <a:pt x="33" y="343"/>
                    <a:pt x="0" y="317"/>
                  </a:cubicBezTo>
                  <a:lnTo>
                    <a:pt x="39" y="263"/>
                  </a:lnTo>
                  <a:cubicBezTo>
                    <a:pt x="60" y="280"/>
                    <a:pt x="89" y="293"/>
                    <a:pt x="118" y="293"/>
                  </a:cubicBezTo>
                  <a:cubicBezTo>
                    <a:pt x="153" y="293"/>
                    <a:pt x="162" y="281"/>
                    <a:pt x="162" y="260"/>
                  </a:cubicBezTo>
                  <a:cubicBezTo>
                    <a:pt x="162" y="226"/>
                    <a:pt x="99" y="214"/>
                    <a:pt x="70" y="197"/>
                  </a:cubicBezTo>
                  <a:cubicBezTo>
                    <a:pt x="35" y="178"/>
                    <a:pt x="7" y="156"/>
                    <a:pt x="7" y="101"/>
                  </a:cubicBezTo>
                  <a:cubicBezTo>
                    <a:pt x="7" y="29"/>
                    <a:pt x="70" y="0"/>
                    <a:pt x="131" y="0"/>
                  </a:cubicBezTo>
                  <a:cubicBezTo>
                    <a:pt x="164" y="0"/>
                    <a:pt x="204" y="9"/>
                    <a:pt x="232" y="30"/>
                  </a:cubicBezTo>
                  <a:lnTo>
                    <a:pt x="198" y="87"/>
                  </a:lnTo>
                  <a:cubicBezTo>
                    <a:pt x="182" y="76"/>
                    <a:pt x="157" y="67"/>
                    <a:pt x="131" y="67"/>
                  </a:cubicBezTo>
                  <a:cubicBezTo>
                    <a:pt x="96" y="67"/>
                    <a:pt x="84" y="87"/>
                    <a:pt x="84" y="101"/>
                  </a:cubicBezTo>
                  <a:cubicBezTo>
                    <a:pt x="84" y="133"/>
                    <a:pt x="128" y="142"/>
                    <a:pt x="168" y="160"/>
                  </a:cubicBezTo>
                  <a:cubicBezTo>
                    <a:pt x="202" y="175"/>
                    <a:pt x="239" y="198"/>
                    <a:pt x="239" y="256"/>
                  </a:cubicBezTo>
                  <a:cubicBezTo>
                    <a:pt x="239" y="322"/>
                    <a:pt x="192" y="360"/>
                    <a:pt x="116" y="36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9" name="Freeform 29"/>
            <p:cNvSpPr>
              <a:spLocks/>
            </p:cNvSpPr>
            <p:nvPr userDrawn="1"/>
          </p:nvSpPr>
          <p:spPr bwMode="auto">
            <a:xfrm>
              <a:off x="13885863" y="7299325"/>
              <a:ext cx="168275" cy="252413"/>
            </a:xfrm>
            <a:custGeom>
              <a:avLst/>
              <a:gdLst>
                <a:gd name="T0" fmla="*/ 117 w 240"/>
                <a:gd name="T1" fmla="*/ 360 h 360"/>
                <a:gd name="T2" fmla="*/ 117 w 240"/>
                <a:gd name="T3" fmla="*/ 360 h 360"/>
                <a:gd name="T4" fmla="*/ 0 w 240"/>
                <a:gd name="T5" fmla="*/ 317 h 360"/>
                <a:gd name="T6" fmla="*/ 40 w 240"/>
                <a:gd name="T7" fmla="*/ 263 h 360"/>
                <a:gd name="T8" fmla="*/ 119 w 240"/>
                <a:gd name="T9" fmla="*/ 293 h 360"/>
                <a:gd name="T10" fmla="*/ 163 w 240"/>
                <a:gd name="T11" fmla="*/ 260 h 360"/>
                <a:gd name="T12" fmla="*/ 71 w 240"/>
                <a:gd name="T13" fmla="*/ 197 h 360"/>
                <a:gd name="T14" fmla="*/ 8 w 240"/>
                <a:gd name="T15" fmla="*/ 101 h 360"/>
                <a:gd name="T16" fmla="*/ 132 w 240"/>
                <a:gd name="T17" fmla="*/ 0 h 360"/>
                <a:gd name="T18" fmla="*/ 233 w 240"/>
                <a:gd name="T19" fmla="*/ 30 h 360"/>
                <a:gd name="T20" fmla="*/ 198 w 240"/>
                <a:gd name="T21" fmla="*/ 87 h 360"/>
                <a:gd name="T22" fmla="*/ 132 w 240"/>
                <a:gd name="T23" fmla="*/ 67 h 360"/>
                <a:gd name="T24" fmla="*/ 84 w 240"/>
                <a:gd name="T25" fmla="*/ 101 h 360"/>
                <a:gd name="T26" fmla="*/ 169 w 240"/>
                <a:gd name="T27" fmla="*/ 160 h 360"/>
                <a:gd name="T28" fmla="*/ 240 w 240"/>
                <a:gd name="T29" fmla="*/ 256 h 360"/>
                <a:gd name="T30" fmla="*/ 117 w 240"/>
                <a:gd name="T3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360">
                  <a:moveTo>
                    <a:pt x="117" y="360"/>
                  </a:moveTo>
                  <a:lnTo>
                    <a:pt x="117" y="360"/>
                  </a:lnTo>
                  <a:cubicBezTo>
                    <a:pt x="69" y="360"/>
                    <a:pt x="34" y="343"/>
                    <a:pt x="0" y="317"/>
                  </a:cubicBezTo>
                  <a:lnTo>
                    <a:pt x="40" y="263"/>
                  </a:lnTo>
                  <a:cubicBezTo>
                    <a:pt x="61" y="280"/>
                    <a:pt x="90" y="293"/>
                    <a:pt x="119" y="293"/>
                  </a:cubicBezTo>
                  <a:cubicBezTo>
                    <a:pt x="154" y="293"/>
                    <a:pt x="163" y="281"/>
                    <a:pt x="163" y="260"/>
                  </a:cubicBezTo>
                  <a:cubicBezTo>
                    <a:pt x="163" y="226"/>
                    <a:pt x="100" y="214"/>
                    <a:pt x="71" y="197"/>
                  </a:cubicBezTo>
                  <a:cubicBezTo>
                    <a:pt x="36" y="178"/>
                    <a:pt x="8" y="156"/>
                    <a:pt x="8" y="101"/>
                  </a:cubicBezTo>
                  <a:cubicBezTo>
                    <a:pt x="8" y="29"/>
                    <a:pt x="71" y="0"/>
                    <a:pt x="132" y="0"/>
                  </a:cubicBezTo>
                  <a:cubicBezTo>
                    <a:pt x="165" y="0"/>
                    <a:pt x="205" y="9"/>
                    <a:pt x="233" y="30"/>
                  </a:cubicBezTo>
                  <a:lnTo>
                    <a:pt x="198" y="87"/>
                  </a:lnTo>
                  <a:cubicBezTo>
                    <a:pt x="183" y="76"/>
                    <a:pt x="157" y="67"/>
                    <a:pt x="132" y="67"/>
                  </a:cubicBezTo>
                  <a:cubicBezTo>
                    <a:pt x="97" y="67"/>
                    <a:pt x="84" y="87"/>
                    <a:pt x="84" y="101"/>
                  </a:cubicBezTo>
                  <a:cubicBezTo>
                    <a:pt x="84" y="133"/>
                    <a:pt x="129" y="142"/>
                    <a:pt x="169" y="160"/>
                  </a:cubicBezTo>
                  <a:cubicBezTo>
                    <a:pt x="203" y="175"/>
                    <a:pt x="240" y="198"/>
                    <a:pt x="240" y="256"/>
                  </a:cubicBezTo>
                  <a:cubicBezTo>
                    <a:pt x="240" y="322"/>
                    <a:pt x="193" y="360"/>
                    <a:pt x="117" y="36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0" name="Freeform 30"/>
            <p:cNvSpPr>
              <a:spLocks noEditPoints="1"/>
            </p:cNvSpPr>
            <p:nvPr userDrawn="1"/>
          </p:nvSpPr>
          <p:spPr bwMode="auto">
            <a:xfrm>
              <a:off x="12612688" y="7616825"/>
              <a:ext cx="176212" cy="255588"/>
            </a:xfrm>
            <a:custGeom>
              <a:avLst/>
              <a:gdLst>
                <a:gd name="T0" fmla="*/ 120 w 253"/>
                <a:gd name="T1" fmla="*/ 67 h 363"/>
                <a:gd name="T2" fmla="*/ 120 w 253"/>
                <a:gd name="T3" fmla="*/ 67 h 363"/>
                <a:gd name="T4" fmla="*/ 80 w 253"/>
                <a:gd name="T5" fmla="*/ 67 h 363"/>
                <a:gd name="T6" fmla="*/ 80 w 253"/>
                <a:gd name="T7" fmla="*/ 152 h 363"/>
                <a:gd name="T8" fmla="*/ 120 w 253"/>
                <a:gd name="T9" fmla="*/ 152 h 363"/>
                <a:gd name="T10" fmla="*/ 173 w 253"/>
                <a:gd name="T11" fmla="*/ 109 h 363"/>
                <a:gd name="T12" fmla="*/ 120 w 253"/>
                <a:gd name="T13" fmla="*/ 67 h 363"/>
                <a:gd name="T14" fmla="*/ 120 w 253"/>
                <a:gd name="T15" fmla="*/ 67 h 363"/>
                <a:gd name="T16" fmla="*/ 120 w 253"/>
                <a:gd name="T17" fmla="*/ 219 h 363"/>
                <a:gd name="T18" fmla="*/ 120 w 253"/>
                <a:gd name="T19" fmla="*/ 219 h 363"/>
                <a:gd name="T20" fmla="*/ 80 w 253"/>
                <a:gd name="T21" fmla="*/ 219 h 363"/>
                <a:gd name="T22" fmla="*/ 80 w 253"/>
                <a:gd name="T23" fmla="*/ 363 h 363"/>
                <a:gd name="T24" fmla="*/ 0 w 253"/>
                <a:gd name="T25" fmla="*/ 363 h 363"/>
                <a:gd name="T26" fmla="*/ 0 w 253"/>
                <a:gd name="T27" fmla="*/ 0 h 363"/>
                <a:gd name="T28" fmla="*/ 120 w 253"/>
                <a:gd name="T29" fmla="*/ 0 h 363"/>
                <a:gd name="T30" fmla="*/ 253 w 253"/>
                <a:gd name="T31" fmla="*/ 107 h 363"/>
                <a:gd name="T32" fmla="*/ 120 w 253"/>
                <a:gd name="T33" fmla="*/ 21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3" h="363">
                  <a:moveTo>
                    <a:pt x="120" y="67"/>
                  </a:moveTo>
                  <a:lnTo>
                    <a:pt x="120" y="67"/>
                  </a:lnTo>
                  <a:lnTo>
                    <a:pt x="80" y="67"/>
                  </a:lnTo>
                  <a:lnTo>
                    <a:pt x="80" y="152"/>
                  </a:lnTo>
                  <a:lnTo>
                    <a:pt x="120" y="152"/>
                  </a:lnTo>
                  <a:cubicBezTo>
                    <a:pt x="156" y="152"/>
                    <a:pt x="173" y="138"/>
                    <a:pt x="173" y="109"/>
                  </a:cubicBezTo>
                  <a:cubicBezTo>
                    <a:pt x="173" y="79"/>
                    <a:pt x="156" y="67"/>
                    <a:pt x="120" y="67"/>
                  </a:cubicBezTo>
                  <a:lnTo>
                    <a:pt x="120" y="67"/>
                  </a:lnTo>
                  <a:close/>
                  <a:moveTo>
                    <a:pt x="120" y="219"/>
                  </a:moveTo>
                  <a:lnTo>
                    <a:pt x="120" y="219"/>
                  </a:lnTo>
                  <a:lnTo>
                    <a:pt x="80" y="219"/>
                  </a:lnTo>
                  <a:lnTo>
                    <a:pt x="80" y="363"/>
                  </a:lnTo>
                  <a:lnTo>
                    <a:pt x="0" y="363"/>
                  </a:lnTo>
                  <a:lnTo>
                    <a:pt x="0" y="0"/>
                  </a:lnTo>
                  <a:lnTo>
                    <a:pt x="120" y="0"/>
                  </a:lnTo>
                  <a:cubicBezTo>
                    <a:pt x="201" y="0"/>
                    <a:pt x="253" y="39"/>
                    <a:pt x="253" y="107"/>
                  </a:cubicBezTo>
                  <a:cubicBezTo>
                    <a:pt x="253" y="176"/>
                    <a:pt x="202" y="219"/>
                    <a:pt x="120" y="21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1" name="Freeform 31"/>
            <p:cNvSpPr>
              <a:spLocks/>
            </p:cNvSpPr>
            <p:nvPr userDrawn="1"/>
          </p:nvSpPr>
          <p:spPr bwMode="auto">
            <a:xfrm>
              <a:off x="12804775" y="7616825"/>
              <a:ext cx="146050" cy="255588"/>
            </a:xfrm>
            <a:custGeom>
              <a:avLst/>
              <a:gdLst>
                <a:gd name="T0" fmla="*/ 0 w 209"/>
                <a:gd name="T1" fmla="*/ 363 h 363"/>
                <a:gd name="T2" fmla="*/ 0 w 209"/>
                <a:gd name="T3" fmla="*/ 363 h 363"/>
                <a:gd name="T4" fmla="*/ 0 w 209"/>
                <a:gd name="T5" fmla="*/ 0 h 363"/>
                <a:gd name="T6" fmla="*/ 80 w 209"/>
                <a:gd name="T7" fmla="*/ 0 h 363"/>
                <a:gd name="T8" fmla="*/ 80 w 209"/>
                <a:gd name="T9" fmla="*/ 296 h 363"/>
                <a:gd name="T10" fmla="*/ 209 w 209"/>
                <a:gd name="T11" fmla="*/ 296 h 363"/>
                <a:gd name="T12" fmla="*/ 209 w 209"/>
                <a:gd name="T13" fmla="*/ 363 h 363"/>
                <a:gd name="T14" fmla="*/ 0 w 209"/>
                <a:gd name="T15" fmla="*/ 363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 h="363">
                  <a:moveTo>
                    <a:pt x="0" y="363"/>
                  </a:moveTo>
                  <a:lnTo>
                    <a:pt x="0" y="363"/>
                  </a:lnTo>
                  <a:lnTo>
                    <a:pt x="0" y="0"/>
                  </a:lnTo>
                  <a:lnTo>
                    <a:pt x="80" y="0"/>
                  </a:lnTo>
                  <a:lnTo>
                    <a:pt x="80" y="296"/>
                  </a:lnTo>
                  <a:lnTo>
                    <a:pt x="209" y="296"/>
                  </a:lnTo>
                  <a:lnTo>
                    <a:pt x="209" y="363"/>
                  </a:lnTo>
                  <a:lnTo>
                    <a:pt x="0" y="36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2" name="Freeform 32"/>
            <p:cNvSpPr>
              <a:spLocks/>
            </p:cNvSpPr>
            <p:nvPr userDrawn="1"/>
          </p:nvSpPr>
          <p:spPr bwMode="auto">
            <a:xfrm>
              <a:off x="12958763" y="7616825"/>
              <a:ext cx="219075" cy="260350"/>
            </a:xfrm>
            <a:custGeom>
              <a:avLst/>
              <a:gdLst>
                <a:gd name="T0" fmla="*/ 155 w 314"/>
                <a:gd name="T1" fmla="*/ 369 h 369"/>
                <a:gd name="T2" fmla="*/ 155 w 314"/>
                <a:gd name="T3" fmla="*/ 369 h 369"/>
                <a:gd name="T4" fmla="*/ 0 w 314"/>
                <a:gd name="T5" fmla="*/ 216 h 369"/>
                <a:gd name="T6" fmla="*/ 0 w 314"/>
                <a:gd name="T7" fmla="*/ 0 h 369"/>
                <a:gd name="T8" fmla="*/ 80 w 314"/>
                <a:gd name="T9" fmla="*/ 0 h 369"/>
                <a:gd name="T10" fmla="*/ 80 w 314"/>
                <a:gd name="T11" fmla="*/ 216 h 369"/>
                <a:gd name="T12" fmla="*/ 155 w 314"/>
                <a:gd name="T13" fmla="*/ 300 h 369"/>
                <a:gd name="T14" fmla="*/ 235 w 314"/>
                <a:gd name="T15" fmla="*/ 216 h 369"/>
                <a:gd name="T16" fmla="*/ 235 w 314"/>
                <a:gd name="T17" fmla="*/ 0 h 369"/>
                <a:gd name="T18" fmla="*/ 314 w 314"/>
                <a:gd name="T19" fmla="*/ 0 h 369"/>
                <a:gd name="T20" fmla="*/ 314 w 314"/>
                <a:gd name="T21" fmla="*/ 216 h 369"/>
                <a:gd name="T22" fmla="*/ 155 w 314"/>
                <a:gd name="T23"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369">
                  <a:moveTo>
                    <a:pt x="155" y="369"/>
                  </a:moveTo>
                  <a:lnTo>
                    <a:pt x="155" y="369"/>
                  </a:lnTo>
                  <a:cubicBezTo>
                    <a:pt x="71" y="369"/>
                    <a:pt x="0" y="315"/>
                    <a:pt x="0" y="216"/>
                  </a:cubicBezTo>
                  <a:lnTo>
                    <a:pt x="0" y="0"/>
                  </a:lnTo>
                  <a:lnTo>
                    <a:pt x="80" y="0"/>
                  </a:lnTo>
                  <a:lnTo>
                    <a:pt x="80" y="216"/>
                  </a:lnTo>
                  <a:cubicBezTo>
                    <a:pt x="80" y="265"/>
                    <a:pt x="111" y="300"/>
                    <a:pt x="155" y="300"/>
                  </a:cubicBezTo>
                  <a:cubicBezTo>
                    <a:pt x="199" y="300"/>
                    <a:pt x="235" y="265"/>
                    <a:pt x="235" y="216"/>
                  </a:cubicBezTo>
                  <a:lnTo>
                    <a:pt x="235" y="0"/>
                  </a:lnTo>
                  <a:lnTo>
                    <a:pt x="314" y="0"/>
                  </a:lnTo>
                  <a:lnTo>
                    <a:pt x="314" y="216"/>
                  </a:lnTo>
                  <a:cubicBezTo>
                    <a:pt x="314" y="315"/>
                    <a:pt x="239" y="369"/>
                    <a:pt x="155" y="36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3" name="Freeform 33"/>
            <p:cNvSpPr>
              <a:spLocks/>
            </p:cNvSpPr>
            <p:nvPr userDrawn="1"/>
          </p:nvSpPr>
          <p:spPr bwMode="auto">
            <a:xfrm>
              <a:off x="13188950" y="7612063"/>
              <a:ext cx="174625" cy="265113"/>
            </a:xfrm>
            <a:custGeom>
              <a:avLst/>
              <a:gdLst>
                <a:gd name="T0" fmla="*/ 122 w 249"/>
                <a:gd name="T1" fmla="*/ 375 h 375"/>
                <a:gd name="T2" fmla="*/ 122 w 249"/>
                <a:gd name="T3" fmla="*/ 375 h 375"/>
                <a:gd name="T4" fmla="*/ 0 w 249"/>
                <a:gd name="T5" fmla="*/ 330 h 375"/>
                <a:gd name="T6" fmla="*/ 42 w 249"/>
                <a:gd name="T7" fmla="*/ 274 h 375"/>
                <a:gd name="T8" fmla="*/ 124 w 249"/>
                <a:gd name="T9" fmla="*/ 305 h 375"/>
                <a:gd name="T10" fmla="*/ 170 w 249"/>
                <a:gd name="T11" fmla="*/ 271 h 375"/>
                <a:gd name="T12" fmla="*/ 73 w 249"/>
                <a:gd name="T13" fmla="*/ 206 h 375"/>
                <a:gd name="T14" fmla="*/ 8 w 249"/>
                <a:gd name="T15" fmla="*/ 105 h 375"/>
                <a:gd name="T16" fmla="*/ 138 w 249"/>
                <a:gd name="T17" fmla="*/ 0 h 375"/>
                <a:gd name="T18" fmla="*/ 242 w 249"/>
                <a:gd name="T19" fmla="*/ 32 h 375"/>
                <a:gd name="T20" fmla="*/ 207 w 249"/>
                <a:gd name="T21" fmla="*/ 91 h 375"/>
                <a:gd name="T22" fmla="*/ 138 w 249"/>
                <a:gd name="T23" fmla="*/ 70 h 375"/>
                <a:gd name="T24" fmla="*/ 88 w 249"/>
                <a:gd name="T25" fmla="*/ 105 h 375"/>
                <a:gd name="T26" fmla="*/ 176 w 249"/>
                <a:gd name="T27" fmla="*/ 166 h 375"/>
                <a:gd name="T28" fmla="*/ 249 w 249"/>
                <a:gd name="T29" fmla="*/ 266 h 375"/>
                <a:gd name="T30" fmla="*/ 122 w 249"/>
                <a:gd name="T3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 h="375">
                  <a:moveTo>
                    <a:pt x="122" y="375"/>
                  </a:moveTo>
                  <a:lnTo>
                    <a:pt x="122" y="375"/>
                  </a:lnTo>
                  <a:cubicBezTo>
                    <a:pt x="72" y="375"/>
                    <a:pt x="35" y="356"/>
                    <a:pt x="0" y="330"/>
                  </a:cubicBezTo>
                  <a:lnTo>
                    <a:pt x="42" y="274"/>
                  </a:lnTo>
                  <a:cubicBezTo>
                    <a:pt x="63" y="291"/>
                    <a:pt x="94" y="305"/>
                    <a:pt x="124" y="305"/>
                  </a:cubicBezTo>
                  <a:cubicBezTo>
                    <a:pt x="160" y="305"/>
                    <a:pt x="170" y="293"/>
                    <a:pt x="170" y="271"/>
                  </a:cubicBezTo>
                  <a:cubicBezTo>
                    <a:pt x="170" y="235"/>
                    <a:pt x="104" y="222"/>
                    <a:pt x="73" y="206"/>
                  </a:cubicBezTo>
                  <a:cubicBezTo>
                    <a:pt x="37" y="186"/>
                    <a:pt x="8" y="163"/>
                    <a:pt x="8" y="105"/>
                  </a:cubicBezTo>
                  <a:cubicBezTo>
                    <a:pt x="8" y="31"/>
                    <a:pt x="73" y="0"/>
                    <a:pt x="138" y="0"/>
                  </a:cubicBezTo>
                  <a:cubicBezTo>
                    <a:pt x="172" y="0"/>
                    <a:pt x="213" y="10"/>
                    <a:pt x="242" y="32"/>
                  </a:cubicBezTo>
                  <a:lnTo>
                    <a:pt x="207" y="91"/>
                  </a:lnTo>
                  <a:cubicBezTo>
                    <a:pt x="191" y="79"/>
                    <a:pt x="164" y="70"/>
                    <a:pt x="138" y="70"/>
                  </a:cubicBezTo>
                  <a:cubicBezTo>
                    <a:pt x="101" y="70"/>
                    <a:pt x="88" y="91"/>
                    <a:pt x="88" y="105"/>
                  </a:cubicBezTo>
                  <a:cubicBezTo>
                    <a:pt x="88" y="138"/>
                    <a:pt x="134" y="148"/>
                    <a:pt x="176" y="166"/>
                  </a:cubicBezTo>
                  <a:cubicBezTo>
                    <a:pt x="212" y="182"/>
                    <a:pt x="249" y="207"/>
                    <a:pt x="249" y="266"/>
                  </a:cubicBezTo>
                  <a:cubicBezTo>
                    <a:pt x="249" y="335"/>
                    <a:pt x="201" y="375"/>
                    <a:pt x="122" y="37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4" name="Freeform 34"/>
            <p:cNvSpPr>
              <a:spLocks/>
            </p:cNvSpPr>
            <p:nvPr userDrawn="1"/>
          </p:nvSpPr>
          <p:spPr bwMode="auto">
            <a:xfrm>
              <a:off x="11355388" y="7175500"/>
              <a:ext cx="11112" cy="823913"/>
            </a:xfrm>
            <a:custGeom>
              <a:avLst/>
              <a:gdLst>
                <a:gd name="T0" fmla="*/ 0 w 14"/>
                <a:gd name="T1" fmla="*/ 0 h 1170"/>
                <a:gd name="T2" fmla="*/ 0 w 14"/>
                <a:gd name="T3" fmla="*/ 0 h 1170"/>
                <a:gd name="T4" fmla="*/ 14 w 14"/>
                <a:gd name="T5" fmla="*/ 0 h 1170"/>
                <a:gd name="T6" fmla="*/ 14 w 14"/>
                <a:gd name="T7" fmla="*/ 1170 h 1170"/>
                <a:gd name="T8" fmla="*/ 0 w 14"/>
                <a:gd name="T9" fmla="*/ 1170 h 1170"/>
                <a:gd name="T10" fmla="*/ 0 w 14"/>
                <a:gd name="T11" fmla="*/ 0 h 1170"/>
              </a:gdLst>
              <a:ahLst/>
              <a:cxnLst>
                <a:cxn ang="0">
                  <a:pos x="T0" y="T1"/>
                </a:cxn>
                <a:cxn ang="0">
                  <a:pos x="T2" y="T3"/>
                </a:cxn>
                <a:cxn ang="0">
                  <a:pos x="T4" y="T5"/>
                </a:cxn>
                <a:cxn ang="0">
                  <a:pos x="T6" y="T7"/>
                </a:cxn>
                <a:cxn ang="0">
                  <a:pos x="T8" y="T9"/>
                </a:cxn>
                <a:cxn ang="0">
                  <a:pos x="T10" y="T11"/>
                </a:cxn>
              </a:cxnLst>
              <a:rect l="0" t="0" r="r" b="b"/>
              <a:pathLst>
                <a:path w="14" h="1170">
                  <a:moveTo>
                    <a:pt x="0" y="0"/>
                  </a:moveTo>
                  <a:lnTo>
                    <a:pt x="0" y="0"/>
                  </a:lnTo>
                  <a:lnTo>
                    <a:pt x="14" y="0"/>
                  </a:lnTo>
                  <a:lnTo>
                    <a:pt x="14" y="1170"/>
                  </a:lnTo>
                  <a:lnTo>
                    <a:pt x="0" y="117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grpSp>
    </p:spTree>
    <p:extLst>
      <p:ext uri="{BB962C8B-B14F-4D97-AF65-F5344CB8AC3E}">
        <p14:creationId xmlns:p14="http://schemas.microsoft.com/office/powerpoint/2010/main" val="35321160"/>
      </p:ext>
    </p:extLst>
  </p:cSld>
  <p:clrMapOvr>
    <a:masterClrMapping/>
  </p:clrMapOvr>
  <p:transition>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no image">
    <p:bg>
      <p:bgPr>
        <a:solidFill>
          <a:schemeClr val="tx1"/>
        </a:solidFill>
        <a:effectLst/>
      </p:bgPr>
    </p:bg>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2"/>
                </a:solidFill>
              </a:defRPr>
            </a:lvl1pPr>
          </a:lstStyle>
          <a:p>
            <a:pPr lvl="0"/>
            <a:r>
              <a:rPr lang="en-US" smtClean="0"/>
              <a:t>Click to edit Master title style</a:t>
            </a:r>
            <a:endParaRPr lang="en-US" dirty="0" smtClean="0"/>
          </a:p>
        </p:txBody>
      </p:sp>
      <p:sp>
        <p:nvSpPr>
          <p:cNvPr id="13" name="Text Placeholder 2"/>
          <p:cNvSpPr>
            <a:spLocks noGrp="1"/>
          </p:cNvSpPr>
          <p:nvPr>
            <p:ph type="body" idx="13"/>
          </p:nvPr>
        </p:nvSpPr>
        <p:spPr>
          <a:xfrm>
            <a:off x="404679" y="4039811"/>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pic>
        <p:nvPicPr>
          <p:cNvPr id="6" name="Picture 5" descr="LBP_Primarylogo_whiteout_rgb.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9"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0"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1282703481"/>
      </p:ext>
    </p:extLst>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70"/>
            <a:ext cx="10012963" cy="4523249"/>
          </a:xfrm>
        </p:spPr>
        <p:txBody>
          <a:bodyPr/>
          <a:lstStyle>
            <a:lvl1pPr>
              <a:spcBef>
                <a:spcPts val="1000"/>
              </a:spcBef>
              <a:defRPr/>
            </a:lvl1pPr>
            <a:lvl2pPr marL="861071" indent="-321013">
              <a:spcBef>
                <a:spcPts val="0"/>
              </a:spcBef>
              <a:spcAft>
                <a:spcPts val="500"/>
              </a:spcAft>
              <a:buFont typeface="Toyota Text" pitchFamily="34" charset="0"/>
              <a:buChar char="—"/>
              <a:defRPr/>
            </a:lvl2pPr>
            <a:lvl3pPr marL="1183983" indent="-321013">
              <a:spcBef>
                <a:spcPts val="0"/>
              </a:spcBef>
              <a:spcAft>
                <a:spcPts val="500"/>
              </a:spcAft>
              <a:buFont typeface="Toyota Text" pitchFamily="34" charset="0"/>
              <a:buChar char="—"/>
              <a:defRPr/>
            </a:lvl3pPr>
            <a:lvl4pPr marL="1495556" indent="-309684">
              <a:spcBef>
                <a:spcPts val="0"/>
              </a:spcBef>
              <a:spcAft>
                <a:spcPts val="500"/>
              </a:spcAft>
              <a:buFont typeface="Toyota Text" pitchFamily="34" charset="0"/>
              <a:buChar char="—"/>
              <a:defRPr/>
            </a:lvl4pPr>
            <a:lvl5pPr marL="1818468" indent="-321013">
              <a:spcBef>
                <a:spcPts val="0"/>
              </a:spcBef>
              <a:spcAft>
                <a:spcPts val="500"/>
              </a:spcAft>
              <a:buFont typeface="Toyota Text"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7"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3965308841"/>
      </p:ext>
    </p:extLst>
  </p:cSld>
  <p:clrMapOvr>
    <a:masterClrMapping/>
  </p:clrMapOvr>
  <p:transition>
    <p:fade/>
  </p:transition>
  <p:timing>
    <p:tnLst>
      <p:par>
        <p:cTn id="1" dur="indefinite" restart="never" nodeType="tmRoot"/>
      </p:par>
    </p:tnLst>
  </p:timing>
  <p:hf hdr="0" ftr="0"/>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Brand">
    <p:bg>
      <p:bgPr>
        <a:solidFill>
          <a:schemeClr val="tx1"/>
        </a:solidFill>
        <a:effectLst/>
      </p:bgPr>
    </p:bg>
    <p:spTree>
      <p:nvGrpSpPr>
        <p:cNvPr id="1" name=""/>
        <p:cNvGrpSpPr/>
        <p:nvPr/>
      </p:nvGrpSpPr>
      <p:grpSpPr>
        <a:xfrm>
          <a:off x="0" y="0"/>
          <a:ext cx="0" cy="0"/>
          <a:chOff x="0" y="0"/>
          <a:chExt cx="0" cy="0"/>
        </a:xfrm>
      </p:grpSpPr>
      <p:pic>
        <p:nvPicPr>
          <p:cNvPr id="6" name="Picture 2" descr="Screen shot 2012-06-12 at 15.42.2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9"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pic>
        <p:nvPicPr>
          <p:cNvPr id="13" name="Picture 12"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15"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6"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143651834"/>
      </p:ext>
    </p:extLst>
  </p:cSld>
  <p:clrMapOvr>
    <a:masterClrMapping/>
  </p:clrMapOvr>
  <p:transition>
    <p:wipe dir="r"/>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GS">
    <p:bg>
      <p:bgPr>
        <a:solidFill>
          <a:schemeClr val="tx1"/>
        </a:solidFill>
        <a:effectLst/>
      </p:bgPr>
    </p:bg>
    <p:spTree>
      <p:nvGrpSpPr>
        <p:cNvPr id="1" name=""/>
        <p:cNvGrpSpPr/>
        <p:nvPr/>
      </p:nvGrpSpPr>
      <p:grpSpPr>
        <a:xfrm>
          <a:off x="0" y="0"/>
          <a:ext cx="0" cy="0"/>
          <a:chOff x="0" y="0"/>
          <a:chExt cx="0" cy="0"/>
        </a:xfrm>
      </p:grpSpPr>
      <p:pic>
        <p:nvPicPr>
          <p:cNvPr id="8" name="Picture 2" descr="ae9dbed0-d384-4f1a-9d4c-95f10b6a8c11@chiandpartner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724632921"/>
      </p:ext>
    </p:extLst>
  </p:cSld>
  <p:clrMapOvr>
    <a:masterClrMapping/>
  </p:clrMapOvr>
  <p:transition>
    <p:wipe dir="r"/>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Range">
    <p:bg>
      <p:bgPr>
        <a:solidFill>
          <a:schemeClr val="tx1"/>
        </a:solidFill>
        <a:effectLst/>
      </p:bgPr>
    </p:bg>
    <p:spTree>
      <p:nvGrpSpPr>
        <p:cNvPr id="1" name=""/>
        <p:cNvGrpSpPr/>
        <p:nvPr/>
      </p:nvGrpSpPr>
      <p:grpSpPr>
        <a:xfrm>
          <a:off x="0" y="0"/>
          <a:ext cx="0" cy="0"/>
          <a:chOff x="0" y="0"/>
          <a:chExt cx="0" cy="0"/>
        </a:xfrm>
      </p:grpSpPr>
      <p:pic>
        <p:nvPicPr>
          <p:cNvPr id="9"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tx1"/>
                </a:solidFill>
              </a:defRPr>
            </a:lvl1pPr>
          </a:lstStyle>
          <a:p>
            <a:pPr lvl="0"/>
            <a:r>
              <a:rPr lang="en-US" smtClean="0"/>
              <a:t>Click to edit Master text styles</a:t>
            </a:r>
          </a:p>
        </p:txBody>
      </p:sp>
      <p:sp>
        <p:nvSpPr>
          <p:cNvPr id="12"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1416638551"/>
      </p:ext>
    </p:extLst>
  </p:cSld>
  <p:clrMapOvr>
    <a:masterClrMapping/>
  </p:clrMapOvr>
  <p:transition>
    <p:wipe dir="r"/>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LS">
    <p:bg>
      <p:bgPr>
        <a:solidFill>
          <a:schemeClr val="tx1"/>
        </a:solidFill>
        <a:effectLst/>
      </p:bgPr>
    </p:bg>
    <p:spTree>
      <p:nvGrpSpPr>
        <p:cNvPr id="1" name=""/>
        <p:cNvGrpSpPr/>
        <p:nvPr/>
      </p:nvGrpSpPr>
      <p:grpSpPr>
        <a:xfrm>
          <a:off x="0" y="0"/>
          <a:ext cx="0" cy="0"/>
          <a:chOff x="0" y="0"/>
          <a:chExt cx="0" cy="0"/>
        </a:xfrm>
      </p:grpSpPr>
      <p:pic>
        <p:nvPicPr>
          <p:cNvPr id="8" name="Picture 3" descr="C:\Users\ABU8431\AppData\Local\Microsoft\Windows\Temporary Internet Files\Content.IE5\VI2MGU8R\61124_1_101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pic>
        <p:nvPicPr>
          <p:cNvPr id="9" name="Picture 8"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13"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4"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3191248395"/>
      </p:ext>
    </p:extLst>
  </p:cSld>
  <p:clrMapOvr>
    <a:masterClrMapping/>
  </p:clrMapOvr>
  <p:transition>
    <p:wipe dir="r"/>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11330782" cy="3579622"/>
          </a:xfrm>
        </p:spPr>
        <p:txBody>
          <a:bodyPr lIns="0" tIns="29995" rIns="0" bIns="29995"/>
          <a:lstStyle>
            <a:lvl1pPr marL="302909" indent="-302909">
              <a:lnSpc>
                <a:spcPct val="100000"/>
              </a:lnSpc>
              <a:spcBef>
                <a:spcPts val="500"/>
              </a:spcBef>
              <a:buSzPct val="100000"/>
              <a:buFont typeface="Wingdings" panose="05000000000000000000" pitchFamily="2" charset="2"/>
              <a:buChar char=""/>
              <a:defRPr sz="2500"/>
            </a:lvl1pPr>
            <a:lvl2pPr marL="592590" indent="-289682">
              <a:lnSpc>
                <a:spcPct val="100000"/>
              </a:lnSpc>
              <a:spcBef>
                <a:spcPts val="500"/>
              </a:spcBef>
              <a:buSzPct val="100000"/>
              <a:buFont typeface="Wingdings" panose="05000000000000000000" pitchFamily="2" charset="2"/>
              <a:buChar char=""/>
              <a:defRPr sz="1700"/>
            </a:lvl2pPr>
            <a:lvl3pPr marL="895499" indent="-302909">
              <a:lnSpc>
                <a:spcPct val="100000"/>
              </a:lnSpc>
              <a:spcBef>
                <a:spcPts val="500"/>
              </a:spcBef>
              <a:buSzPct val="100000"/>
              <a:buFont typeface="Wingdings" panose="05000000000000000000" pitchFamily="2" charset="2"/>
              <a:buChar char=""/>
              <a:defRPr sz="1700"/>
            </a:lvl3pPr>
            <a:lvl4pPr marL="1197085" indent="-301586">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Tree>
    <p:extLst>
      <p:ext uri="{BB962C8B-B14F-4D97-AF65-F5344CB8AC3E}">
        <p14:creationId xmlns:p14="http://schemas.microsoft.com/office/powerpoint/2010/main" val="4164309948"/>
      </p:ext>
    </p:extLst>
  </p:cSld>
  <p:clrMapOvr>
    <a:masterClrMapping/>
  </p:clrMapOvr>
  <p:transition>
    <p:wipe dir="r"/>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slide - 2 column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5564188" cy="3579622"/>
          </a:xfrm>
        </p:spPr>
        <p:txBody>
          <a:bodyPr lIns="0" tIns="29995" rIns="0" bIns="29995"/>
          <a:lstStyle>
            <a:lvl1pPr marL="302909" indent="-302909">
              <a:lnSpc>
                <a:spcPct val="100000"/>
              </a:lnSpc>
              <a:spcBef>
                <a:spcPts val="500"/>
              </a:spcBef>
              <a:buSzPct val="100000"/>
              <a:buFont typeface="Wingdings" panose="05000000000000000000" pitchFamily="2" charset="2"/>
              <a:buChar char=""/>
              <a:defRPr sz="2500"/>
            </a:lvl1pPr>
            <a:lvl2pPr marL="592590" indent="-289682">
              <a:lnSpc>
                <a:spcPct val="100000"/>
              </a:lnSpc>
              <a:spcBef>
                <a:spcPts val="500"/>
              </a:spcBef>
              <a:buSzPct val="100000"/>
              <a:buFont typeface="Wingdings" panose="05000000000000000000" pitchFamily="2" charset="2"/>
              <a:buChar char=""/>
              <a:defRPr sz="1700"/>
            </a:lvl2pPr>
            <a:lvl3pPr marL="895499" indent="-302909">
              <a:lnSpc>
                <a:spcPct val="100000"/>
              </a:lnSpc>
              <a:spcBef>
                <a:spcPts val="500"/>
              </a:spcBef>
              <a:buSzPct val="100000"/>
              <a:buFont typeface="Wingdings" panose="05000000000000000000" pitchFamily="2" charset="2"/>
              <a:buChar char=""/>
              <a:defRPr sz="1700"/>
            </a:lvl3pPr>
            <a:lvl4pPr marL="1197085" indent="-301586">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10" name="Text Placeholder 7"/>
          <p:cNvSpPr>
            <a:spLocks noGrp="1"/>
          </p:cNvSpPr>
          <p:nvPr>
            <p:ph type="body" sz="quarter" idx="12"/>
          </p:nvPr>
        </p:nvSpPr>
        <p:spPr>
          <a:xfrm>
            <a:off x="6210736" y="2100983"/>
            <a:ext cx="5557932" cy="3579622"/>
          </a:xfrm>
        </p:spPr>
        <p:txBody>
          <a:bodyPr lIns="0" tIns="29995" rIns="0" bIns="29995"/>
          <a:lstStyle>
            <a:lvl1pPr marL="302909" indent="-302909">
              <a:lnSpc>
                <a:spcPct val="100000"/>
              </a:lnSpc>
              <a:spcBef>
                <a:spcPts val="500"/>
              </a:spcBef>
              <a:buSzPct val="100000"/>
              <a:buFont typeface="Wingdings" panose="05000000000000000000" pitchFamily="2" charset="2"/>
              <a:buChar char=""/>
              <a:defRPr sz="2500"/>
            </a:lvl1pPr>
            <a:lvl2pPr marL="592590" indent="-289682">
              <a:lnSpc>
                <a:spcPct val="100000"/>
              </a:lnSpc>
              <a:spcBef>
                <a:spcPts val="500"/>
              </a:spcBef>
              <a:buSzPct val="100000"/>
              <a:buFont typeface="Wingdings" panose="05000000000000000000" pitchFamily="2" charset="2"/>
              <a:buChar char=""/>
              <a:defRPr sz="1700"/>
            </a:lvl2pPr>
            <a:lvl3pPr marL="895499" indent="-302909">
              <a:lnSpc>
                <a:spcPct val="100000"/>
              </a:lnSpc>
              <a:spcBef>
                <a:spcPts val="500"/>
              </a:spcBef>
              <a:buSzPct val="100000"/>
              <a:buFont typeface="Wingdings" panose="05000000000000000000" pitchFamily="2" charset="2"/>
              <a:buChar char=""/>
              <a:defRPr sz="1700"/>
            </a:lvl3pPr>
            <a:lvl4pPr marL="1197085" indent="-301586">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630745330"/>
      </p:ext>
    </p:extLst>
  </p:cSld>
  <p:clrMapOvr>
    <a:masterClrMapping/>
  </p:clrMapOvr>
  <p:transition>
    <p:wipe dir="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6420" y="4269719"/>
            <a:ext cx="8987008" cy="1121896"/>
          </a:xfrm>
        </p:spPr>
        <p:txBody>
          <a:bodyPr/>
          <a:lstStyle>
            <a:lvl1pPr marL="0" indent="0">
              <a:buNone/>
              <a:defRPr sz="2200" cap="all" baseline="0">
                <a:solidFill>
                  <a:schemeClr val="tx1"/>
                </a:solidFill>
                <a:latin typeface="+mn-lt"/>
                <a:cs typeface="Nobel-Bold" panose="02000503050000020004" pitchFamily="2" charset="0"/>
              </a:defRPr>
            </a:lvl1pPr>
          </a:lstStyle>
          <a:p>
            <a:pPr lvl="0"/>
            <a:r>
              <a:rPr lang="en-GB" smtClean="0"/>
              <a:t>Click to edit Master text styles</a:t>
            </a:r>
          </a:p>
        </p:txBody>
      </p:sp>
      <p:sp>
        <p:nvSpPr>
          <p:cNvPr id="6" name="Text Placeholder 15"/>
          <p:cNvSpPr>
            <a:spLocks noGrp="1"/>
          </p:cNvSpPr>
          <p:nvPr>
            <p:ph type="body" sz="quarter" idx="15"/>
          </p:nvPr>
        </p:nvSpPr>
        <p:spPr>
          <a:xfrm>
            <a:off x="384904" y="1282101"/>
            <a:ext cx="9480498" cy="2769906"/>
          </a:xfrm>
        </p:spPr>
        <p:txBody>
          <a:bodyPr/>
          <a:lstStyle>
            <a:lvl1pPr marL="482507" indent="-482507">
              <a:lnSpc>
                <a:spcPct val="85000"/>
              </a:lnSpc>
              <a:buNone/>
              <a:defRPr sz="6600" b="0">
                <a:solidFill>
                  <a:schemeClr val="tx1"/>
                </a:solidFill>
                <a:latin typeface="Nobel-Bold" panose="02000503050000020004" pitchFamily="2" charset="0"/>
                <a:cs typeface="Nobel-Bold" panose="02000503050000020004" pitchFamily="2" charset="0"/>
              </a:defRPr>
            </a:lvl1pPr>
            <a:lvl2pPr marL="268763" indent="0">
              <a:buNone/>
              <a:defRPr/>
            </a:lvl2pPr>
            <a:lvl3pPr marL="495204" indent="0">
              <a:buNone/>
              <a:defRPr/>
            </a:lvl3pPr>
            <a:lvl4pPr marL="723760" indent="0">
              <a:buNone/>
              <a:defRPr/>
            </a:lvl4pPr>
            <a:lvl5pPr marL="962898" indent="0">
              <a:buNone/>
              <a:defRPr/>
            </a:lvl5pPr>
          </a:lstStyle>
          <a:p>
            <a:pPr lvl="0"/>
            <a:r>
              <a:rPr lang="en-US" smtClean="0"/>
              <a:t>Click to edit Master text styles</a:t>
            </a:r>
            <a:endParaRPr lang="en-GB"/>
          </a:p>
        </p:txBody>
      </p:sp>
    </p:spTree>
    <p:extLst>
      <p:ext uri="{BB962C8B-B14F-4D97-AF65-F5344CB8AC3E}">
        <p14:creationId xmlns:p14="http://schemas.microsoft.com/office/powerpoint/2010/main" val="1435298959"/>
      </p:ext>
    </p:extLst>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hart slide - 1 chart">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7" y="2209274"/>
            <a:ext cx="11330783"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3394847257"/>
      </p:ext>
    </p:extLst>
  </p:cSld>
  <p:clrMapOvr>
    <a:masterClrMapping/>
  </p:clrMapOvr>
  <p:transition>
    <p:wipe dir="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hart slide - 2 chart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6" y="2209274"/>
            <a:ext cx="5564188" cy="3471333"/>
          </a:xfrm>
        </p:spPr>
        <p:txBody>
          <a:bodyPr anchor="ctr" anchorCtr="0"/>
          <a:lstStyle>
            <a:lvl1pPr marL="0" indent="0" algn="ctr">
              <a:buNone/>
              <a:defRPr sz="1700"/>
            </a:lvl1pPr>
          </a:lstStyle>
          <a:p>
            <a:r>
              <a:rPr lang="en-GB" smtClean="0"/>
              <a:t>Click icon to add chart</a:t>
            </a:r>
            <a:endParaRPr lang="en-GB"/>
          </a:p>
        </p:txBody>
      </p:sp>
      <p:sp>
        <p:nvSpPr>
          <p:cNvPr id="6" name="Chart Placeholder 3"/>
          <p:cNvSpPr>
            <a:spLocks noGrp="1"/>
          </p:cNvSpPr>
          <p:nvPr>
            <p:ph type="chart" sz="quarter" idx="14"/>
          </p:nvPr>
        </p:nvSpPr>
        <p:spPr>
          <a:xfrm>
            <a:off x="6207126" y="2209274"/>
            <a:ext cx="5564188"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600888716"/>
      </p:ext>
    </p:extLst>
  </p:cSld>
  <p:clrMapOvr>
    <a:masterClrMapping/>
  </p:clrMapOvr>
  <p:transition>
    <p:wipe dir="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6" name="Table Placeholder 4"/>
          <p:cNvSpPr>
            <a:spLocks noGrp="1"/>
          </p:cNvSpPr>
          <p:nvPr>
            <p:ph type="tbl" sz="quarter" idx="10"/>
          </p:nvPr>
        </p:nvSpPr>
        <p:spPr>
          <a:xfrm>
            <a:off x="410179" y="2209274"/>
            <a:ext cx="11358491" cy="3471333"/>
          </a:xfrm>
        </p:spPr>
        <p:txBody>
          <a:bodyPr anchor="ctr" anchorCtr="0"/>
          <a:lstStyle>
            <a:lvl1pPr marL="0" indent="0" algn="ctr">
              <a:buNone/>
              <a:defRPr sz="1700"/>
            </a:lvl1pPr>
          </a:lstStyle>
          <a:p>
            <a:r>
              <a:rPr lang="en-GB" smtClean="0"/>
              <a:t>Click icon to add table</a:t>
            </a:r>
            <a:endParaRPr lang="en-GB"/>
          </a:p>
        </p:txBody>
      </p:sp>
    </p:spTree>
    <p:extLst>
      <p:ext uri="{BB962C8B-B14F-4D97-AF65-F5344CB8AC3E}">
        <p14:creationId xmlns:p14="http://schemas.microsoft.com/office/powerpoint/2010/main" val="2800932932"/>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071" indent="-321013">
              <a:buFont typeface="Toyota Text" pitchFamily="34" charset="0"/>
              <a:buChar char="—"/>
              <a:defRPr/>
            </a:lvl2pPr>
            <a:lvl3pPr marL="1183983" indent="-321013">
              <a:buFont typeface="Toyota Text" pitchFamily="34" charset="0"/>
              <a:buChar char="—"/>
              <a:defRPr/>
            </a:lvl3pPr>
            <a:lvl4pPr marL="1495556" indent="-309684">
              <a:buFont typeface="Toyota Text" pitchFamily="34" charset="0"/>
              <a:buChar char="—"/>
              <a:defRPr/>
            </a:lvl4pPr>
            <a:lvl5pPr marL="1818468" indent="-321013">
              <a:buFont typeface="Toyota Text"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smtClean="0"/>
              <a:t>Click to edit Master title style</a:t>
            </a:r>
            <a:endParaRPr lang="en-US" dirty="0"/>
          </a:p>
        </p:txBody>
      </p:sp>
      <p:sp>
        <p:nvSpPr>
          <p:cNvPr id="7"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4145006938"/>
      </p:ext>
    </p:extLst>
  </p:cSld>
  <p:clrMapOvr>
    <a:masterClrMapping/>
  </p:clrMapOvr>
  <p:transition>
    <p:fade/>
  </p:transition>
  <p:timing>
    <p:tnLst>
      <p:par>
        <p:cTn id="1" dur="indefinite" restart="never" nodeType="tmRoot"/>
      </p:par>
    </p:tnLst>
  </p:timing>
  <p:hf hdr="0" ftr="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_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11330782" cy="3471333"/>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2143944815"/>
      </p:ext>
    </p:extLst>
  </p:cSld>
  <p:clrMapOvr>
    <a:masterClrMapping/>
  </p:clrMapOvr>
  <p:transition>
    <p:wipe dir="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icture slide - 2 pictures with caption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6" name="Picture Placeholder 4"/>
          <p:cNvSpPr>
            <a:spLocks noGrp="1"/>
          </p:cNvSpPr>
          <p:nvPr>
            <p:ph type="pic" sz="quarter" idx="12"/>
          </p:nvPr>
        </p:nvSpPr>
        <p:spPr>
          <a:xfrm>
            <a:off x="620712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9" name="Text Placeholder 7"/>
          <p:cNvSpPr>
            <a:spLocks noGrp="1"/>
          </p:cNvSpPr>
          <p:nvPr>
            <p:ph type="body" sz="quarter" idx="13"/>
          </p:nvPr>
        </p:nvSpPr>
        <p:spPr>
          <a:xfrm>
            <a:off x="410177" y="5250232"/>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
        <p:nvSpPr>
          <p:cNvPr id="11" name="Text Placeholder 7"/>
          <p:cNvSpPr>
            <a:spLocks noGrp="1"/>
          </p:cNvSpPr>
          <p:nvPr>
            <p:ph type="body" sz="quarter" idx="14"/>
          </p:nvPr>
        </p:nvSpPr>
        <p:spPr>
          <a:xfrm>
            <a:off x="6179417" y="5250232"/>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446738030"/>
      </p:ext>
    </p:extLst>
  </p:cSld>
  <p:clrMapOvr>
    <a:masterClrMapping/>
  </p:clrMapOvr>
  <p:transition>
    <p:wipe dir="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icture and content ">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8379544" cy="3471333"/>
          </a:xfrm>
          <a:noFill/>
        </p:spPr>
        <p:txBody>
          <a:bodyPr anchor="ctr" anchorCtr="0"/>
          <a:lstStyle>
            <a:lvl1pPr marL="0" indent="0" algn="ctr">
              <a:buNone/>
              <a:defRPr sz="1700"/>
            </a:lvl1pPr>
          </a:lstStyle>
          <a:p>
            <a:r>
              <a:rPr lang="en-GB" smtClean="0"/>
              <a:t>Click icon to add picture</a:t>
            </a:r>
            <a:endParaRPr lang="en-GB"/>
          </a:p>
        </p:txBody>
      </p:sp>
      <p:sp>
        <p:nvSpPr>
          <p:cNvPr id="6" name="Text Placeholder 7"/>
          <p:cNvSpPr>
            <a:spLocks noGrp="1"/>
          </p:cNvSpPr>
          <p:nvPr>
            <p:ph type="body" sz="quarter" idx="12"/>
          </p:nvPr>
        </p:nvSpPr>
        <p:spPr>
          <a:xfrm>
            <a:off x="9035144" y="2100983"/>
            <a:ext cx="2709333" cy="3579622"/>
          </a:xfrm>
        </p:spPr>
        <p:txBody>
          <a:bodyPr lIns="0" tIns="29995" rIns="0" bIns="29995"/>
          <a:lstStyle>
            <a:lvl1pPr marL="0" indent="0">
              <a:lnSpc>
                <a:spcPct val="100000"/>
              </a:lnSpc>
              <a:spcBef>
                <a:spcPts val="500"/>
              </a:spcBef>
              <a:buSzPct val="100000"/>
              <a:buFont typeface="Wingdings" panose="05000000000000000000" pitchFamily="2" charset="2"/>
              <a:buNone/>
              <a:defRPr sz="2500"/>
            </a:lvl1pPr>
            <a:lvl2pPr marL="0" indent="0">
              <a:lnSpc>
                <a:spcPct val="100000"/>
              </a:lnSpc>
              <a:spcBef>
                <a:spcPts val="500"/>
              </a:spcBef>
              <a:buSzPct val="100000"/>
              <a:buFont typeface="Wingdings" panose="05000000000000000000" pitchFamily="2" charset="2"/>
              <a:buNone/>
              <a:defRPr sz="2500"/>
            </a:lvl2pPr>
            <a:lvl3pPr marL="0" indent="0">
              <a:lnSpc>
                <a:spcPct val="100000"/>
              </a:lnSpc>
              <a:spcBef>
                <a:spcPts val="500"/>
              </a:spcBef>
              <a:buSzPct val="100000"/>
              <a:buFont typeface="Wingdings" panose="05000000000000000000" pitchFamily="2" charset="2"/>
              <a:buNone/>
              <a:defRPr sz="2500"/>
            </a:lvl3pPr>
            <a:lvl4pPr marL="0" indent="0">
              <a:lnSpc>
                <a:spcPct val="100000"/>
              </a:lnSpc>
              <a:spcBef>
                <a:spcPts val="500"/>
              </a:spcBef>
              <a:buSzPct val="100000"/>
              <a:buFont typeface="Wingdings" panose="05000000000000000000" pitchFamily="2" charset="2"/>
              <a:buNone/>
              <a:defRPr sz="2500"/>
            </a:lvl4pPr>
          </a:lstStyle>
          <a:p>
            <a:pPr lvl="0"/>
            <a:r>
              <a:rPr lang="en-US" smtClean="0"/>
              <a:t>Click to edit Master text styles</a:t>
            </a:r>
          </a:p>
        </p:txBody>
      </p:sp>
    </p:spTree>
    <p:extLst>
      <p:ext uri="{BB962C8B-B14F-4D97-AF65-F5344CB8AC3E}">
        <p14:creationId xmlns:p14="http://schemas.microsoft.com/office/powerpoint/2010/main" val="865586316"/>
      </p:ext>
    </p:extLst>
  </p:cSld>
  <p:clrMapOvr>
    <a:masterClrMapping/>
  </p:clrMapOvr>
  <p:transition>
    <p:wipe dir="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Picture slide - full bleed">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0"/>
            <a:ext cx="12192000" cy="6858000"/>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2100484681"/>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Divider slide - black">
    <p:bg>
      <p:bgPr>
        <a:solidFill>
          <a:srgbClr val="FFFFF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323" y="-1323"/>
            <a:ext cx="12193324" cy="6868584"/>
            <a:chOff x="-1588" y="-1588"/>
            <a:chExt cx="14631988" cy="8242301"/>
          </a:xfrm>
        </p:grpSpPr>
        <p:pic>
          <p:nvPicPr>
            <p:cNvPr id="1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76924"/>
              <a:ext cx="26511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
        <p:nvSpPr>
          <p:cNvPr id="18"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400" eaLnBrk="1" fontAlgn="base" hangingPunct="1">
              <a:spcBef>
                <a:spcPct val="0"/>
              </a:spcBef>
              <a:spcAft>
                <a:spcPct val="0"/>
              </a:spcAft>
            </a:pPr>
            <a:fld id="{436E09AC-1CD4-41BD-9A53-16CB10D3723E}" type="datetime1">
              <a:rPr lang="en-US" altLang="en-US" sz="900">
                <a:solidFill>
                  <a:srgbClr val="0070C0"/>
                </a:solidFill>
                <a:cs typeface="Arial" pitchFamily="34" charset="0"/>
              </a:rPr>
              <a:pPr defTabSz="914400" eaLnBrk="1" fontAlgn="base" hangingPunct="1">
                <a:spcBef>
                  <a:spcPct val="0"/>
                </a:spcBef>
                <a:spcAft>
                  <a:spcPct val="0"/>
                </a:spcAft>
              </a:pPr>
              <a:t>12/8/2017</a:t>
            </a:fld>
            <a:endParaRPr lang="en-US" altLang="en-US" sz="900">
              <a:solidFill>
                <a:srgbClr val="0070C0"/>
              </a:solidFill>
              <a:cs typeface="Arial" pitchFamily="34" charset="0"/>
            </a:endParaRPr>
          </a:p>
        </p:txBody>
      </p:sp>
      <p:sp>
        <p:nvSpPr>
          <p:cNvPr id="19"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400" eaLnBrk="1" fontAlgn="base" hangingPunct="1">
              <a:spcBef>
                <a:spcPct val="0"/>
              </a:spcBef>
              <a:spcAft>
                <a:spcPct val="0"/>
              </a:spcAft>
            </a:pPr>
            <a:fld id="{51B3F292-3163-43B4-9206-9097D14341E5}" type="slidenum">
              <a:rPr lang="en-US" altLang="en-US" sz="900">
                <a:solidFill>
                  <a:srgbClr val="0070C0"/>
                </a:solidFill>
                <a:cs typeface="Arial" pitchFamily="34" charset="0"/>
              </a:rPr>
              <a:pPr defTabSz="914400" eaLnBrk="1" fontAlgn="base" hangingPunct="1">
                <a:spcBef>
                  <a:spcPct val="0"/>
                </a:spcBef>
                <a:spcAft>
                  <a:spcPct val="0"/>
                </a:spcAft>
              </a:pPr>
              <a:t>‹#›</a:t>
            </a:fld>
            <a:endParaRPr lang="en-US" altLang="en-US" sz="900">
              <a:solidFill>
                <a:srgbClr val="0070C0"/>
              </a:solidFill>
              <a:cs typeface="Arial" pitchFamily="34" charset="0"/>
            </a:endParaRPr>
          </a:p>
        </p:txBody>
      </p:sp>
    </p:spTree>
    <p:extLst>
      <p:ext uri="{BB962C8B-B14F-4D97-AF65-F5344CB8AC3E}">
        <p14:creationId xmlns:p14="http://schemas.microsoft.com/office/powerpoint/2010/main" val="3977300215"/>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p:bg>
      <p:bgPr>
        <a:solidFill>
          <a:srgbClr val="FFFFFF"/>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1323" y="-1323"/>
            <a:ext cx="12193324" cy="6868584"/>
            <a:chOff x="-1588" y="-1588"/>
            <a:chExt cx="14631988" cy="8242301"/>
          </a:xfrm>
        </p:grpSpPr>
        <p:pic>
          <p:nvPicPr>
            <p:cNvPr id="1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80325"/>
              <a:ext cx="26511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5"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400" eaLnBrk="1" fontAlgn="base" hangingPunct="1">
              <a:spcBef>
                <a:spcPct val="0"/>
              </a:spcBef>
              <a:spcAft>
                <a:spcPct val="0"/>
              </a:spcAft>
            </a:pPr>
            <a:fld id="{436E09AC-1CD4-41BD-9A53-16CB10D3723E}" type="datetime1">
              <a:rPr lang="en-US" altLang="en-US" sz="900">
                <a:solidFill>
                  <a:srgbClr val="4D4F53"/>
                </a:solidFill>
                <a:cs typeface="Arial" pitchFamily="34" charset="0"/>
              </a:rPr>
              <a:pPr defTabSz="914400" eaLnBrk="1" fontAlgn="base" hangingPunct="1">
                <a:spcBef>
                  <a:spcPct val="0"/>
                </a:spcBef>
                <a:spcAft>
                  <a:spcPct val="0"/>
                </a:spcAft>
              </a:pPr>
              <a:t>12/8/2017</a:t>
            </a:fld>
            <a:endParaRPr lang="en-US" altLang="en-US" sz="900">
              <a:solidFill>
                <a:srgbClr val="4D4F53"/>
              </a:solidFill>
              <a:cs typeface="Arial" pitchFamily="34" charset="0"/>
            </a:endParaRPr>
          </a:p>
        </p:txBody>
      </p:sp>
      <p:sp>
        <p:nvSpPr>
          <p:cNvPr id="16"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400"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400" eaLnBrk="1" fontAlgn="base" hangingPunct="1">
                <a:spcBef>
                  <a:spcPct val="0"/>
                </a:spcBef>
                <a:spcAft>
                  <a:spcPct val="0"/>
                </a:spcAft>
              </a:pPr>
              <a:t>‹#›</a:t>
            </a:fld>
            <a:endParaRPr lang="en-US" altLang="en-US" sz="900">
              <a:solidFill>
                <a:srgbClr val="4D4F53"/>
              </a:solidFill>
              <a:cs typeface="Arial" pitchFamily="34" charset="0"/>
            </a:endParaRPr>
          </a:p>
        </p:txBody>
      </p:sp>
    </p:spTree>
    <p:extLst>
      <p:ext uri="{BB962C8B-B14F-4D97-AF65-F5344CB8AC3E}">
        <p14:creationId xmlns:p14="http://schemas.microsoft.com/office/powerpoint/2010/main" val="1772060251"/>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Chart slide - 1 chart">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522819" y="1731435"/>
            <a:ext cx="11180232" cy="3962398"/>
          </a:xfrm>
        </p:spPr>
        <p:txBody>
          <a:bodyPr anchor="ctr" anchorCtr="0"/>
          <a:lstStyle>
            <a:lvl1pPr marL="0" indent="0" algn="ctr">
              <a:buNone/>
              <a:defRPr sz="1700"/>
            </a:lvl1pPr>
          </a:lstStyle>
          <a:p>
            <a:r>
              <a:rPr lang="en-GB" smtClean="0"/>
              <a:t>Click icon to add chart</a:t>
            </a:r>
            <a:endParaRPr lang="en-GB"/>
          </a:p>
        </p:txBody>
      </p:sp>
      <p:sp>
        <p:nvSpPr>
          <p:cNvPr id="2" name="Title 1"/>
          <p:cNvSpPr>
            <a:spLocks noGrp="1"/>
          </p:cNvSpPr>
          <p:nvPr>
            <p:ph type="title"/>
          </p:nvPr>
        </p:nvSpPr>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2759686963"/>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3328247099"/>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3568195278"/>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143874861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2"/>
          <p:cNvSpPr>
            <a:spLocks noGrp="1" noChangeArrowheads="1"/>
          </p:cNvSpPr>
          <p:nvPr>
            <p:ph type="title"/>
          </p:nvPr>
        </p:nvSpPr>
        <p:spPr bwMode="auto">
          <a:xfrm>
            <a:off x="460482"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fld id="{8F870DBF-5591-DE40-AD84-9D0EE73B1047}" type="datetime1">
              <a:rPr lang="en-US"/>
              <a:pPr/>
              <a:t>12/8/2017</a:t>
            </a:fld>
            <a:endParaRPr lang="en-US"/>
          </a:p>
        </p:txBody>
      </p:sp>
      <p:sp>
        <p:nvSpPr>
          <p:cNvPr id="11"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endParaRPr lang="en-US"/>
          </a:p>
        </p:txBody>
      </p:sp>
      <p:sp>
        <p:nvSpPr>
          <p:cNvPr id="12"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fld id="{5A2DC03D-83A8-3D4C-ABA0-4A6F6048A8E2}" type="slidenum">
              <a:rPr lang="en-US"/>
              <a:pPr/>
              <a:t>‹#›</a:t>
            </a:fld>
            <a:endParaRPr lang="en-US"/>
          </a:p>
        </p:txBody>
      </p:sp>
    </p:spTree>
    <p:extLst>
      <p:ext uri="{BB962C8B-B14F-4D97-AF65-F5344CB8AC3E}">
        <p14:creationId xmlns:p14="http://schemas.microsoft.com/office/powerpoint/2010/main" val="1072146555"/>
      </p:ext>
    </p:extLst>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2278547570"/>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1583618789"/>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280427012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2506818484"/>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11" name="Title 1"/>
          <p:cNvSpPr>
            <a:spLocks noGrp="1"/>
          </p:cNvSpPr>
          <p:nvPr>
            <p:ph type="title"/>
          </p:nvPr>
        </p:nvSpPr>
        <p:spPr>
          <a:xfrm>
            <a:off x="464669" y="501744"/>
            <a:ext cx="10011924" cy="1170783"/>
          </a:xfrm>
        </p:spPr>
        <p:txBody>
          <a:bodyPr/>
          <a:lstStyle/>
          <a:p>
            <a:r>
              <a:rPr lang="en-US" dirty="0"/>
              <a:t>Click to edit Master title</a:t>
            </a:r>
            <a:endParaRPr lang="en-GB" dirty="0"/>
          </a:p>
        </p:txBody>
      </p:sp>
      <p:sp>
        <p:nvSpPr>
          <p:cNvPr id="12" name="Content Placeholder 2"/>
          <p:cNvSpPr>
            <a:spLocks noGrp="1"/>
          </p:cNvSpPr>
          <p:nvPr>
            <p:ph idx="1"/>
          </p:nvPr>
        </p:nvSpPr>
        <p:spPr>
          <a:xfrm>
            <a:off x="464669" y="1869128"/>
            <a:ext cx="10011924" cy="410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2931436"/>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6"/>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title</a:t>
            </a:r>
          </a:p>
        </p:txBody>
      </p:sp>
    </p:spTree>
    <p:extLst>
      <p:ext uri="{BB962C8B-B14F-4D97-AF65-F5344CB8AC3E}">
        <p14:creationId xmlns:p14="http://schemas.microsoft.com/office/powerpoint/2010/main" val="3418009359"/>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89418"/>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6"/>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n-US" dirty="0"/>
              <a:t>Click to edit Master title</a:t>
            </a:r>
          </a:p>
        </p:txBody>
      </p:sp>
    </p:spTree>
    <p:extLst>
      <p:ext uri="{BB962C8B-B14F-4D97-AF65-F5344CB8AC3E}">
        <p14:creationId xmlns:p14="http://schemas.microsoft.com/office/powerpoint/2010/main" val="2573012344"/>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bwMode="auto">
          <a:xfrm>
            <a:off x="320157" y="370375"/>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noProof="0"/>
              <a:t>Click to edit Master title style</a:t>
            </a:r>
            <a:endParaRPr lang="en-GB" noProof="0"/>
          </a:p>
        </p:txBody>
      </p:sp>
      <p:sp>
        <p:nvSpPr>
          <p:cNvPr id="16" name="Rectangle 3"/>
          <p:cNvSpPr>
            <a:spLocks noGrp="1" noChangeArrowheads="1"/>
          </p:cNvSpPr>
          <p:nvPr>
            <p:ph idx="1"/>
          </p:nvPr>
        </p:nvSpPr>
        <p:spPr bwMode="auto">
          <a:xfrm>
            <a:off x="322530" y="2420944"/>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buFont typeface="Toyota Text" pitchFamily="34" charset="0"/>
              <a:buChar char="—"/>
            </a:pPr>
            <a:r>
              <a:rPr lang="en-US" noProof="0"/>
              <a:t>Click to edit Master text styles</a:t>
            </a:r>
          </a:p>
          <a:p>
            <a:pPr lvl="1">
              <a:buFont typeface="Toyota Text" pitchFamily="34" charset="0"/>
              <a:buChar char="—"/>
            </a:pPr>
            <a:r>
              <a:rPr lang="en-US" noProof="0"/>
              <a:t>Second level</a:t>
            </a:r>
          </a:p>
          <a:p>
            <a:pPr lvl="2">
              <a:buFont typeface="Toyota Text" pitchFamily="34" charset="0"/>
              <a:buChar char="—"/>
            </a:pPr>
            <a:r>
              <a:rPr lang="en-US" noProof="0"/>
              <a:t>Third level</a:t>
            </a:r>
          </a:p>
          <a:p>
            <a:pPr lvl="3">
              <a:buFont typeface="Toyota Text" pitchFamily="34" charset="0"/>
              <a:buChar char="—"/>
            </a:pPr>
            <a:r>
              <a:rPr lang="en-US" noProof="0"/>
              <a:t>Fourth level</a:t>
            </a:r>
          </a:p>
          <a:p>
            <a:pPr lvl="4">
              <a:buFont typeface="Toyota Text" pitchFamily="34" charset="0"/>
              <a:buChar char="—"/>
            </a:pPr>
            <a:r>
              <a:rPr lang="en-US" noProof="0"/>
              <a:t>Fifth level</a:t>
            </a:r>
            <a:endParaRPr lang="en-GB" noProof="0"/>
          </a:p>
        </p:txBody>
      </p:sp>
      <p:sp>
        <p:nvSpPr>
          <p:cNvPr id="17" name="Rectangle 4"/>
          <p:cNvSpPr>
            <a:spLocks noGrp="1" noChangeArrowheads="1"/>
          </p:cNvSpPr>
          <p:nvPr>
            <p:ph type="dt" sz="half" idx="2"/>
          </p:nvPr>
        </p:nvSpPr>
        <p:spPr bwMode="auto">
          <a:xfrm>
            <a:off x="702115" y="6559022"/>
            <a:ext cx="1263649" cy="298978"/>
          </a:xfrm>
          <a:prstGeom prst="rect">
            <a:avLst/>
          </a:prstGeom>
          <a:noFill/>
          <a:ln>
            <a:noFill/>
          </a:ln>
          <a:effectLst/>
          <a:extLst/>
        </p:spPr>
        <p:txBody>
          <a:bodyPr vert="horz" wrap="square" lIns="0" tIns="0" rIns="0" bIns="0" numCol="1" anchor="t" anchorCtr="0" compatLnSpc="1">
            <a:prstTxWarp prst="textNoShape">
              <a:avLst/>
            </a:prstTxWarp>
          </a:bodyPr>
          <a:lstStyle>
            <a:lvl1pPr>
              <a:defRPr sz="1167" smtClean="0">
                <a:solidFill>
                  <a:srgbClr val="4D4F53"/>
                </a:solidFill>
              </a:defRPr>
            </a:lvl1pPr>
          </a:lstStyle>
          <a:p>
            <a:pPr defTabSz="914400">
              <a:defRPr/>
            </a:pPr>
            <a:fld id="{C4DEDB50-8A3B-7B42-A9BB-CCEBEB2E3F09}" type="datetime1">
              <a:rPr lang="en-GB"/>
              <a:pPr defTabSz="914400">
                <a:defRPr/>
              </a:pPr>
              <a:t>08/12/2017</a:t>
            </a:fld>
            <a:endParaRPr lang="en-GB"/>
          </a:p>
        </p:txBody>
      </p:sp>
      <p:sp>
        <p:nvSpPr>
          <p:cNvPr id="18" name="Rectangle 6"/>
          <p:cNvSpPr>
            <a:spLocks noGrp="1" noChangeArrowheads="1"/>
          </p:cNvSpPr>
          <p:nvPr>
            <p:ph type="sldNum" sz="quarter" idx="4"/>
          </p:nvPr>
        </p:nvSpPr>
        <p:spPr bwMode="auto">
          <a:xfrm>
            <a:off x="320179" y="6559022"/>
            <a:ext cx="370418" cy="298978"/>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167" smtClean="0">
                <a:solidFill>
                  <a:srgbClr val="4D4F53"/>
                </a:solidFill>
              </a:defRPr>
            </a:lvl1pPr>
          </a:lstStyle>
          <a:p>
            <a:pPr defTabSz="914400">
              <a:defRPr/>
            </a:pPr>
            <a:fld id="{CAE640C3-0938-3D4A-95DA-CD7D51D9AE22}" type="slidenum">
              <a:rPr lang="en-GB"/>
              <a:pPr defTabSz="914400">
                <a:defRPr/>
              </a:pPr>
              <a:t>‹#›</a:t>
            </a:fld>
            <a:endParaRPr lang="en-GB"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91812" y="1"/>
            <a:ext cx="1232959" cy="2139157"/>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22692887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914400"/>
            <a:fld id="{DE9BFEF3-EA9D-4128-967C-C310163AE5E9}" type="datetimeFigureOut">
              <a:rPr lang="en-GB">
                <a:solidFill>
                  <a:srgbClr val="433C44"/>
                </a:solidFill>
              </a:rPr>
              <a:pPr defTabSz="914400"/>
              <a:t>08/12/2017</a:t>
            </a:fld>
            <a:endParaRPr lang="en-GB">
              <a:solidFill>
                <a:srgbClr val="433C44"/>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GB">
              <a:solidFill>
                <a:srgbClr val="433C44"/>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914400"/>
            <a:fld id="{72177B14-4017-4C48-AA7D-C1C107F8D8AB}" type="slidenum">
              <a:rPr lang="en-GB">
                <a:solidFill>
                  <a:srgbClr val="433C44"/>
                </a:solidFill>
              </a:rPr>
              <a:pPr defTabSz="914400"/>
              <a:t>‹#›</a:t>
            </a:fld>
            <a:endParaRPr lang="en-GB">
              <a:solidFill>
                <a:srgbClr val="433C44"/>
              </a:solidFill>
            </a:endParaRPr>
          </a:p>
        </p:txBody>
      </p:sp>
    </p:spTree>
    <p:extLst>
      <p:ext uri="{BB962C8B-B14F-4D97-AF65-F5344CB8AC3E}">
        <p14:creationId xmlns:p14="http://schemas.microsoft.com/office/powerpoint/2010/main" val="144886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7"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608399626"/>
      </p:ext>
    </p:extLst>
  </p:cSld>
  <p:clrMapOvr>
    <a:masterClrMapping/>
  </p:clrMapOvr>
  <p:transition>
    <p:fade/>
  </p:transition>
  <p:timing>
    <p:tnLst>
      <p:par>
        <p:cTn id="1" dur="indefinite" restart="never" nodeType="tmRoot"/>
      </p:par>
    </p:tnLst>
  </p:timing>
  <p:hf hdr="0" ftr="0"/>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343459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755386" y="6545792"/>
            <a:ext cx="1263385" cy="298979"/>
          </a:xfrm>
          <a:prstGeom prst="rect">
            <a:avLst/>
          </a:prstGeom>
          <a:ln/>
        </p:spPr>
        <p:txBody>
          <a:bodyPr/>
          <a:lstStyle>
            <a:lvl1pPr>
              <a:defRPr/>
            </a:lvl1pPr>
          </a:lstStyle>
          <a:p>
            <a:pPr defTabSz="914400"/>
            <a:fld id="{09912CC4-123F-4A52-99D8-AEBC79AD1F2C}" type="datetime1">
              <a:rPr lang="en-US" altLang="en-US">
                <a:solidFill>
                  <a:srgbClr val="000000"/>
                </a:solidFill>
              </a:rPr>
              <a:pPr defTabSz="914400"/>
              <a:t>12/8/2017</a:t>
            </a:fld>
            <a:endParaRPr lang="en-US" altLang="en-US">
              <a:solidFill>
                <a:srgbClr val="000000"/>
              </a:solidFill>
            </a:endParaRPr>
          </a:p>
        </p:txBody>
      </p:sp>
      <p:sp>
        <p:nvSpPr>
          <p:cNvPr id="4" name="Rectangle 5"/>
          <p:cNvSpPr>
            <a:spLocks noGrp="1" noChangeArrowheads="1"/>
          </p:cNvSpPr>
          <p:nvPr>
            <p:ph type="ftr" sz="quarter" idx="11"/>
          </p:nvPr>
        </p:nvSpPr>
        <p:spPr>
          <a:xfrm>
            <a:off x="2018771" y="6545792"/>
            <a:ext cx="7876646" cy="298979"/>
          </a:xfrm>
          <a:prstGeom prst="rect">
            <a:avLst/>
          </a:prstGeom>
          <a:ln/>
        </p:spPr>
        <p:txBody>
          <a:bodyPr/>
          <a:lstStyle>
            <a:lvl1pPr>
              <a:defRPr/>
            </a:lvl1pPr>
          </a:lstStyle>
          <a:p>
            <a:pPr defTabSz="914400"/>
            <a:endParaRPr lang="en-US" altLang="en-US">
              <a:solidFill>
                <a:srgbClr val="000000"/>
              </a:solidFill>
            </a:endParaRPr>
          </a:p>
        </p:txBody>
      </p:sp>
      <p:sp>
        <p:nvSpPr>
          <p:cNvPr id="5" name="Rectangle 6"/>
          <p:cNvSpPr>
            <a:spLocks noGrp="1" noChangeArrowheads="1"/>
          </p:cNvSpPr>
          <p:nvPr>
            <p:ph type="sldNum" sz="quarter" idx="12"/>
          </p:nvPr>
        </p:nvSpPr>
        <p:spPr>
          <a:xfrm>
            <a:off x="384969" y="6545792"/>
            <a:ext cx="370417" cy="298979"/>
          </a:xfrm>
          <a:prstGeom prst="rect">
            <a:avLst/>
          </a:prstGeom>
          <a:ln/>
        </p:spPr>
        <p:txBody>
          <a:bodyPr/>
          <a:lstStyle>
            <a:lvl1pPr>
              <a:defRPr/>
            </a:lvl1pPr>
          </a:lstStyle>
          <a:p>
            <a:pPr defTabSz="914400"/>
            <a:fld id="{6AC8FFB3-7606-4F64-B740-47B5AE43B93C}"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1418152689"/>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1054913485"/>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510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176" indent="-321052">
              <a:buFont typeface="Toyota Text" pitchFamily="34" charset="0"/>
              <a:buChar char="—"/>
              <a:defRPr/>
            </a:lvl2pPr>
            <a:lvl3pPr marL="1184126" indent="-321052">
              <a:buFont typeface="Toyota Text" pitchFamily="34" charset="0"/>
              <a:buChar char="—"/>
              <a:defRPr/>
            </a:lvl3pPr>
            <a:lvl4pPr marL="1495736" indent="-309722">
              <a:buFont typeface="Toyota Text" pitchFamily="34" charset="0"/>
              <a:buChar char="—"/>
              <a:defRPr/>
            </a:lvl4pPr>
            <a:lvl5pPr marL="1818686" indent="-321052">
              <a:buFont typeface="Toyota Text" pitchFamily="34" charset="0"/>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Rectangle 2"/>
          <p:cNvSpPr>
            <a:spLocks noGrp="1" noChangeArrowheads="1"/>
          </p:cNvSpPr>
          <p:nvPr>
            <p:ph type="title"/>
          </p:nvPr>
        </p:nvSpPr>
        <p:spPr bwMode="auto">
          <a:xfrm>
            <a:off x="463627" y="49925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lvl1pPr>
          </a:lstStyle>
          <a:p>
            <a:pPr lvl="0"/>
            <a:r>
              <a:rPr lang="en-US" dirty="0"/>
              <a:t>Click to edit Master title</a:t>
            </a:r>
          </a:p>
        </p:txBody>
      </p:sp>
    </p:spTree>
    <p:extLst>
      <p:ext uri="{BB962C8B-B14F-4D97-AF65-F5344CB8AC3E}">
        <p14:creationId xmlns:p14="http://schemas.microsoft.com/office/powerpoint/2010/main" val="298604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465000" y="498015"/>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title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18237534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12" name="Content Placeholder 11"/>
          <p:cNvSpPr>
            <a:spLocks noGrp="1"/>
          </p:cNvSpPr>
          <p:nvPr>
            <p:ph sz="quarter" idx="12"/>
          </p:nvPr>
        </p:nvSpPr>
        <p:spPr>
          <a:xfrm>
            <a:off x="522818" y="1703079"/>
            <a:ext cx="11180233" cy="3990756"/>
          </a:xfrm>
        </p:spPr>
        <p:txBody>
          <a:bodyPr/>
          <a:lstStyle>
            <a:lvl1pPr>
              <a:lnSpc>
                <a:spcPct val="95000"/>
              </a:lnSpc>
              <a:defRPr sz="2417"/>
            </a:lvl1pPr>
            <a:lvl2pPr marL="482551" indent="-213762">
              <a:lnSpc>
                <a:spcPct val="95000"/>
              </a:lnSpc>
              <a:buFont typeface="Arial"/>
              <a:buChar char="•"/>
              <a:defRPr sz="1583"/>
            </a:lvl2pPr>
            <a:lvl3pPr marL="723825" indent="-228576">
              <a:lnSpc>
                <a:spcPct val="95000"/>
              </a:lnSpc>
              <a:buFont typeface="Arial"/>
              <a:buChar char="•"/>
              <a:defRPr sz="1583"/>
            </a:lvl3pPr>
            <a:lvl4pPr marL="950286" indent="-226461">
              <a:lnSpc>
                <a:spcPct val="95000"/>
              </a:lnSpc>
              <a:buFont typeface="Arial"/>
              <a:buChar char="•"/>
              <a:defRPr sz="1583"/>
            </a:lvl4pPr>
            <a:lvl5pPr marL="1191562" indent="-228576">
              <a:lnSpc>
                <a:spcPct val="95000"/>
              </a:lnSpc>
              <a:buFont typeface="Arial"/>
              <a:buChar char="•"/>
              <a:defRPr sz="1583"/>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3636941"/>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1671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33"/>
        <p:cNvGrpSpPr/>
        <p:nvPr/>
      </p:nvGrpSpPr>
      <p:grpSpPr>
        <a:xfrm>
          <a:off x="0" y="0"/>
          <a:ext cx="0" cy="0"/>
          <a:chOff x="0" y="0"/>
          <a:chExt cx="0" cy="0"/>
        </a:xfrm>
      </p:grpSpPr>
      <p:sp>
        <p:nvSpPr>
          <p:cNvPr id="234" name="Shape 234"/>
          <p:cNvSpPr txBox="1">
            <a:spLocks noGrp="1"/>
          </p:cNvSpPr>
          <p:nvPr>
            <p:ph type="ctrTitle"/>
          </p:nvPr>
        </p:nvSpPr>
        <p:spPr>
          <a:xfrm>
            <a:off x="1524000" y="1122363"/>
            <a:ext cx="9144000" cy="23877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35" name="Shape 235"/>
          <p:cNvSpPr txBox="1">
            <a:spLocks noGrp="1"/>
          </p:cNvSpPr>
          <p:nvPr>
            <p:ph type="subTitle" idx="1"/>
          </p:nvPr>
        </p:nvSpPr>
        <p:spPr>
          <a:xfrm>
            <a:off x="1524000" y="3602038"/>
            <a:ext cx="9144000" cy="1655700"/>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SzPct val="116666"/>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SzPct val="12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11111"/>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36613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41" name="Shape 241"/>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Shape 242"/>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1988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771530700"/>
      </p:ext>
    </p:extLst>
  </p:cSld>
  <p:clrMapOvr>
    <a:masterClrMapping/>
  </p:clrMapOvr>
  <p:transition>
    <p:fade/>
  </p:transition>
  <p:timing>
    <p:tnLst>
      <p:par>
        <p:cTn id="1" dur="indefinite" restart="never" nodeType="tmRoot"/>
      </p:par>
    </p:tnLst>
  </p:timing>
  <p:hf hdr="0" ftr="0"/>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831850" y="1709738"/>
            <a:ext cx="10515600" cy="28527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47" name="Shape 247"/>
          <p:cNvSpPr txBox="1">
            <a:spLocks noGrp="1"/>
          </p:cNvSpPr>
          <p:nvPr>
            <p:ph type="body" idx="1"/>
          </p:nvPr>
        </p:nvSpPr>
        <p:spPr>
          <a:xfrm>
            <a:off x="831850" y="4589463"/>
            <a:ext cx="10515600" cy="15003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888888"/>
              </a:buClr>
              <a:buSzPct val="116666"/>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SzPct val="120000"/>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SzPct val="111111"/>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48" name="Shape 248"/>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698305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53" name="Shape 253"/>
          <p:cNvSpPr txBox="1">
            <a:spLocks noGrp="1"/>
          </p:cNvSpPr>
          <p:nvPr>
            <p:ph type="body" idx="1"/>
          </p:nvPr>
        </p:nvSpPr>
        <p:spPr>
          <a:xfrm>
            <a:off x="838200" y="1825625"/>
            <a:ext cx="5181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body" idx="2"/>
          </p:nvPr>
        </p:nvSpPr>
        <p:spPr>
          <a:xfrm>
            <a:off x="6172200" y="1825625"/>
            <a:ext cx="5181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56" name="Shape 256"/>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656430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839788"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60" name="Shape 260"/>
          <p:cNvSpPr txBox="1">
            <a:spLocks noGrp="1"/>
          </p:cNvSpPr>
          <p:nvPr>
            <p:ph type="body" idx="1"/>
          </p:nvPr>
        </p:nvSpPr>
        <p:spPr>
          <a:xfrm>
            <a:off x="839788" y="1681163"/>
            <a:ext cx="51579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2"/>
          </p:nvPr>
        </p:nvSpPr>
        <p:spPr>
          <a:xfrm>
            <a:off x="839788" y="2505075"/>
            <a:ext cx="51579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3"/>
          </p:nvPr>
        </p:nvSpPr>
        <p:spPr>
          <a:xfrm>
            <a:off x="6172200" y="1681163"/>
            <a:ext cx="51831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3" name="Shape 263"/>
          <p:cNvSpPr txBox="1">
            <a:spLocks noGrp="1"/>
          </p:cNvSpPr>
          <p:nvPr>
            <p:ph type="body" idx="4"/>
          </p:nvPr>
        </p:nvSpPr>
        <p:spPr>
          <a:xfrm>
            <a:off x="6172200" y="2505075"/>
            <a:ext cx="51831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4" name="Shape 264"/>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65" name="Shape 265"/>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693640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69" name="Shape 269"/>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522790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2"/>
        <p:cNvGrpSpPr/>
        <p:nvPr/>
      </p:nvGrpSpPr>
      <p:grpSpPr>
        <a:xfrm>
          <a:off x="0" y="0"/>
          <a:ext cx="0" cy="0"/>
          <a:chOff x="0" y="0"/>
          <a:chExt cx="0" cy="0"/>
        </a:xfrm>
      </p:grpSpPr>
      <p:sp>
        <p:nvSpPr>
          <p:cNvPr id="273" name="Shape 273"/>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75" name="Shape 275"/>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149279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839788" y="457200"/>
            <a:ext cx="39321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78" name="Shape 278"/>
          <p:cNvSpPr txBox="1">
            <a:spLocks noGrp="1"/>
          </p:cNvSpPr>
          <p:nvPr>
            <p:ph type="body" idx="1"/>
          </p:nvPr>
        </p:nvSpPr>
        <p:spPr>
          <a:xfrm>
            <a:off x="5183188" y="987425"/>
            <a:ext cx="6172200" cy="4873500"/>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body" idx="2"/>
          </p:nvPr>
        </p:nvSpPr>
        <p:spPr>
          <a:xfrm>
            <a:off x="839788" y="2057400"/>
            <a:ext cx="39321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81" name="Shape 281"/>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82" name="Shape 282"/>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74251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839788" y="457200"/>
            <a:ext cx="39321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85" name="Shape 285"/>
          <p:cNvSpPr>
            <a:spLocks noGrp="1"/>
          </p:cNvSpPr>
          <p:nvPr>
            <p:ph type="pic" idx="2"/>
          </p:nvPr>
        </p:nvSpPr>
        <p:spPr>
          <a:xfrm>
            <a:off x="5183188" y="987425"/>
            <a:ext cx="6172200" cy="4873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4375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500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58333"/>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body" idx="1"/>
          </p:nvPr>
        </p:nvSpPr>
        <p:spPr>
          <a:xfrm>
            <a:off x="839788" y="2057400"/>
            <a:ext cx="39321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88" name="Shape 288"/>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89" name="Shape 289"/>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341478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92" name="Shape 292"/>
          <p:cNvSpPr txBox="1">
            <a:spLocks noGrp="1"/>
          </p:cNvSpPr>
          <p:nvPr>
            <p:ph type="body" idx="1"/>
          </p:nvPr>
        </p:nvSpPr>
        <p:spPr>
          <a:xfrm rot="5400000">
            <a:off x="3920400" y="-1256575"/>
            <a:ext cx="4351200" cy="10515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3" name="Shape 293"/>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94" name="Shape 294"/>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034987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rot="5400000">
            <a:off x="7133400" y="1956625"/>
            <a:ext cx="5811900" cy="2628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98" name="Shape 298"/>
          <p:cNvSpPr txBox="1">
            <a:spLocks noGrp="1"/>
          </p:cNvSpPr>
          <p:nvPr>
            <p:ph type="body" idx="1"/>
          </p:nvPr>
        </p:nvSpPr>
        <p:spPr>
          <a:xfrm rot="5400000">
            <a:off x="1799400" y="-596075"/>
            <a:ext cx="5811900" cy="77343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01" name="Shape 301"/>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242426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651518"/>
      </p:ext>
    </p:extLst>
  </p:cSld>
  <p:clrMapOvr>
    <a:overrideClrMapping bg1="dk2" tx1="lt1" bg2="dk1" tx2="lt2" accent1="accent1" accent2="accent2" accent3="accent3" accent4="accent4" accent5="accent5" accent6="accent6" hlink="hlink" folHlink="folHlink"/>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36" y="1856932"/>
            <a:ext cx="9956798" cy="4523249"/>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768370" y="6648458"/>
            <a:ext cx="1263649" cy="231775"/>
          </a:xfrm>
          <a:prstGeom prst="rect">
            <a:avLst/>
          </a:prstGeom>
        </p:spPr>
        <p:txBody>
          <a:bodyPr/>
          <a:lstStyle>
            <a:lvl1pPr>
              <a:defRPr/>
            </a:lvl1pPr>
          </a:lstStyle>
          <a:p>
            <a:fld id="{CE0279DF-C5AB-2144-A857-3CDD32D88C1C}" type="datetime1">
              <a:rPr lang="en-US"/>
              <a:pPr/>
              <a:t>12/8/2017</a:t>
            </a:fld>
            <a:endParaRPr lang="en-US"/>
          </a:p>
        </p:txBody>
      </p:sp>
      <p:sp>
        <p:nvSpPr>
          <p:cNvPr id="5" name="Footer Placeholder 4"/>
          <p:cNvSpPr>
            <a:spLocks noGrp="1"/>
          </p:cNvSpPr>
          <p:nvPr>
            <p:ph type="ftr" sz="quarter" idx="11"/>
          </p:nvPr>
        </p:nvSpPr>
        <p:spPr>
          <a:xfrm>
            <a:off x="2032002" y="6648458"/>
            <a:ext cx="7875412" cy="2317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397935" y="6648458"/>
            <a:ext cx="370418" cy="231775"/>
          </a:xfrm>
          <a:prstGeom prst="rect">
            <a:avLst/>
          </a:prstGeom>
        </p:spPr>
        <p:txBody>
          <a:bodyPr/>
          <a:lstStyle>
            <a:lvl1pPr>
              <a:defRPr/>
            </a:lvl1pPr>
          </a:lstStyle>
          <a:p>
            <a:fld id="{61E02DF7-CDE2-0344-AD07-E8FE12868413}" type="slidenum">
              <a:rPr lang="en-US"/>
              <a:pPr/>
              <a:t>‹#›</a:t>
            </a:fld>
            <a:endParaRPr lang="en-US"/>
          </a:p>
        </p:txBody>
      </p:sp>
      <p:sp>
        <p:nvSpPr>
          <p:cNvPr id="9" name="Rectangle 2"/>
          <p:cNvSpPr>
            <a:spLocks noGrp="1" noChangeArrowheads="1"/>
          </p:cNvSpPr>
          <p:nvPr>
            <p:ph type="title"/>
          </p:nvPr>
        </p:nvSpPr>
        <p:spPr bwMode="auto">
          <a:xfrm>
            <a:off x="397936" y="228393"/>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5667495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p>
            <a:r>
              <a:rPr lang="en-US" smtClean="0"/>
              <a:t>Click to edit Master title style</a:t>
            </a:r>
            <a:endParaRPr lang="en-GB"/>
          </a:p>
        </p:txBody>
      </p:sp>
      <p:sp>
        <p:nvSpPr>
          <p:cNvPr id="3" name="Content Placeholder 2"/>
          <p:cNvSpPr>
            <a:spLocks noGrp="1"/>
          </p:cNvSpPr>
          <p:nvPr>
            <p:ph idx="1"/>
          </p:nvPr>
        </p:nvSpPr>
        <p:spPr>
          <a:xfrm>
            <a:off x="609600" y="1600204"/>
            <a:ext cx="10972800" cy="4525963"/>
          </a:xfrm>
          <a:prstGeom prst="rect">
            <a:avLst/>
          </a:prstGeom>
        </p:spPr>
        <p:txBody>
          <a:bodyPr lIns="91417" tIns="45710" rIns="91417"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69758579"/>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4" y="4406903"/>
            <a:ext cx="10363200" cy="1362075"/>
          </a:xfrm>
          <a:prstGeom prst="rect">
            <a:avLst/>
          </a:prstGeom>
        </p:spPr>
        <p:txBody>
          <a:bodyPr lIns="91417" tIns="45710" rIns="91417" bIns="45710"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614" y="2906713"/>
            <a:ext cx="10363200" cy="1500187"/>
          </a:xfrm>
          <a:prstGeom prst="rect">
            <a:avLst/>
          </a:prstGeom>
        </p:spPr>
        <p:txBody>
          <a:bodyPr lIns="91417" tIns="45710" rIns="91417" bIns="45710" anchor="b"/>
          <a:lstStyle>
            <a:lvl1pPr marL="0" indent="0">
              <a:buNone/>
              <a:defRPr sz="2000"/>
            </a:lvl1pPr>
            <a:lvl2pPr marL="457090" indent="0">
              <a:buNone/>
              <a:defRPr sz="1800"/>
            </a:lvl2pPr>
            <a:lvl3pPr marL="914180" indent="0">
              <a:buNone/>
              <a:defRPr sz="1600"/>
            </a:lvl3pPr>
            <a:lvl4pPr marL="1371270" indent="0">
              <a:buNone/>
              <a:defRPr sz="1400"/>
            </a:lvl4pPr>
            <a:lvl5pPr marL="1828362" indent="0">
              <a:buNone/>
              <a:defRPr sz="1400"/>
            </a:lvl5pPr>
            <a:lvl6pPr marL="2285453" indent="0">
              <a:buNone/>
              <a:defRPr sz="1400"/>
            </a:lvl6pPr>
            <a:lvl7pPr marL="2742540" indent="0">
              <a:buNone/>
              <a:defRPr sz="1400"/>
            </a:lvl7pPr>
            <a:lvl8pPr marL="3199632" indent="0">
              <a:buNone/>
              <a:defRPr sz="1400"/>
            </a:lvl8pPr>
            <a:lvl9pPr marL="3656723" indent="0">
              <a:buNone/>
              <a:defRPr sz="1400"/>
            </a:lvl9pPr>
          </a:lstStyle>
          <a:p>
            <a:pPr lvl="0"/>
            <a:r>
              <a:rPr lang="en-US" smtClean="0"/>
              <a:t>Click to edit Master text styles</a:t>
            </a:r>
          </a:p>
        </p:txBody>
      </p:sp>
    </p:spTree>
    <p:extLst>
      <p:ext uri="{BB962C8B-B14F-4D97-AF65-F5344CB8AC3E}">
        <p14:creationId xmlns:p14="http://schemas.microsoft.com/office/powerpoint/2010/main" val="1147335357"/>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p>
            <a:r>
              <a:rPr lang="en-US" smtClean="0"/>
              <a:t>Click to edit Master title style</a:t>
            </a:r>
            <a:endParaRPr lang="en-GB"/>
          </a:p>
        </p:txBody>
      </p:sp>
      <p:sp>
        <p:nvSpPr>
          <p:cNvPr id="3" name="Content Placeholder 2"/>
          <p:cNvSpPr>
            <a:spLocks noGrp="1"/>
          </p:cNvSpPr>
          <p:nvPr>
            <p:ph sz="half" idx="1"/>
          </p:nvPr>
        </p:nvSpPr>
        <p:spPr>
          <a:xfrm>
            <a:off x="609606" y="1600204"/>
            <a:ext cx="5410201" cy="4525963"/>
          </a:xfrm>
          <a:prstGeom prst="rect">
            <a:avLst/>
          </a:prstGeom>
        </p:spPr>
        <p:txBody>
          <a:bodyPr lIns="91417" tIns="45710" rIns="91417" bIns="4571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5" y="1600204"/>
            <a:ext cx="5410201" cy="4525963"/>
          </a:xfrm>
          <a:prstGeom prst="rect">
            <a:avLst/>
          </a:prstGeom>
        </p:spPr>
        <p:txBody>
          <a:bodyPr lIns="91417" tIns="45710" rIns="91417" bIns="4571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47803059"/>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388" cy="639762"/>
          </a:xfrm>
          <a:prstGeom prst="rect">
            <a:avLst/>
          </a:prstGeom>
        </p:spPr>
        <p:txBody>
          <a:bodyPr lIns="91417" tIns="45710" rIns="91417" bIns="45710"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2" indent="0">
              <a:buNone/>
              <a:defRPr sz="1600" b="1"/>
            </a:lvl5pPr>
            <a:lvl6pPr marL="2285453" indent="0">
              <a:buNone/>
              <a:defRPr sz="1600" b="1"/>
            </a:lvl6pPr>
            <a:lvl7pPr marL="2742540" indent="0">
              <a:buNone/>
              <a:defRPr sz="1600" b="1"/>
            </a:lvl7pPr>
            <a:lvl8pPr marL="3199632" indent="0">
              <a:buNone/>
              <a:defRPr sz="1600" b="1"/>
            </a:lvl8pPr>
            <a:lvl9pPr marL="36567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lIns="91417" tIns="45710" rIns="91417" bIns="4571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2839" y="1535113"/>
            <a:ext cx="5389562" cy="639762"/>
          </a:xfrm>
          <a:prstGeom prst="rect">
            <a:avLst/>
          </a:prstGeom>
        </p:spPr>
        <p:txBody>
          <a:bodyPr lIns="91417" tIns="45710" rIns="91417" bIns="45710"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2" indent="0">
              <a:buNone/>
              <a:defRPr sz="1600" b="1"/>
            </a:lvl5pPr>
            <a:lvl6pPr marL="2285453" indent="0">
              <a:buNone/>
              <a:defRPr sz="1600" b="1"/>
            </a:lvl6pPr>
            <a:lvl7pPr marL="2742540" indent="0">
              <a:buNone/>
              <a:defRPr sz="1600" b="1"/>
            </a:lvl7pPr>
            <a:lvl8pPr marL="3199632" indent="0">
              <a:buNone/>
              <a:defRPr sz="1600" b="1"/>
            </a:lvl8pPr>
            <a:lvl9pPr marL="36567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9" y="2174875"/>
            <a:ext cx="5389562" cy="3951288"/>
          </a:xfrm>
          <a:prstGeom prst="rect">
            <a:avLst/>
          </a:prstGeom>
        </p:spPr>
        <p:txBody>
          <a:bodyPr lIns="91417" tIns="45710" rIns="91417" bIns="4571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648732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p>
            <a:r>
              <a:rPr lang="en-US" smtClean="0"/>
              <a:t>Click to edit Master title style</a:t>
            </a:r>
            <a:endParaRPr lang="en-GB"/>
          </a:p>
        </p:txBody>
      </p:sp>
    </p:spTree>
    <p:extLst>
      <p:ext uri="{BB962C8B-B14F-4D97-AF65-F5344CB8AC3E}">
        <p14:creationId xmlns:p14="http://schemas.microsoft.com/office/powerpoint/2010/main" val="3823217781"/>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23504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614" cy="1162050"/>
          </a:xfrm>
          <a:prstGeom prst="rect">
            <a:avLst/>
          </a:prstGeom>
        </p:spPr>
        <p:txBody>
          <a:bodyPr lIns="91417" tIns="45710" rIns="91417" bIns="45710"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7267" y="273054"/>
            <a:ext cx="6815137" cy="5853113"/>
          </a:xfrm>
          <a:prstGeom prst="rect">
            <a:avLst/>
          </a:prstGeom>
        </p:spPr>
        <p:txBody>
          <a:bodyPr lIns="91417" tIns="45710" rIns="91417" bIns="4571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3"/>
            <a:ext cx="4011614" cy="4691063"/>
          </a:xfrm>
          <a:prstGeom prst="rect">
            <a:avLst/>
          </a:prstGeom>
        </p:spPr>
        <p:txBody>
          <a:bodyPr lIns="91417" tIns="45710" rIns="91417" bIns="45710"/>
          <a:lstStyle>
            <a:lvl1pPr marL="0" indent="0">
              <a:buNone/>
              <a:defRPr sz="1400"/>
            </a:lvl1pPr>
            <a:lvl2pPr marL="457090" indent="0">
              <a:buNone/>
              <a:defRPr sz="1200"/>
            </a:lvl2pPr>
            <a:lvl3pPr marL="914180" indent="0">
              <a:buNone/>
              <a:defRPr sz="1000"/>
            </a:lvl3pPr>
            <a:lvl4pPr marL="1371270" indent="0">
              <a:buNone/>
              <a:defRPr sz="900"/>
            </a:lvl4pPr>
            <a:lvl5pPr marL="1828362" indent="0">
              <a:buNone/>
              <a:defRPr sz="900"/>
            </a:lvl5pPr>
            <a:lvl6pPr marL="2285453" indent="0">
              <a:buNone/>
              <a:defRPr sz="900"/>
            </a:lvl6pPr>
            <a:lvl7pPr marL="2742540" indent="0">
              <a:buNone/>
              <a:defRPr sz="900"/>
            </a:lvl7pPr>
            <a:lvl8pPr marL="3199632" indent="0">
              <a:buNone/>
              <a:defRPr sz="900"/>
            </a:lvl8pPr>
            <a:lvl9pPr marL="365672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68057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lIns="91417" tIns="45710" rIns="91417" bIns="45710"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188" y="612775"/>
            <a:ext cx="7315200" cy="4114800"/>
          </a:xfrm>
          <a:prstGeom prst="rect">
            <a:avLst/>
          </a:prstGeom>
        </p:spPr>
        <p:txBody>
          <a:bodyPr lIns="91417" tIns="45710" rIns="91417" bIns="45710"/>
          <a:lstStyle>
            <a:lvl1pPr marL="0" indent="0">
              <a:buNone/>
              <a:defRPr sz="3200"/>
            </a:lvl1pPr>
            <a:lvl2pPr marL="457090" indent="0">
              <a:buNone/>
              <a:defRPr sz="2800"/>
            </a:lvl2pPr>
            <a:lvl3pPr marL="914180" indent="0">
              <a:buNone/>
              <a:defRPr sz="2400"/>
            </a:lvl3pPr>
            <a:lvl4pPr marL="1371270" indent="0">
              <a:buNone/>
              <a:defRPr sz="2000"/>
            </a:lvl4pPr>
            <a:lvl5pPr marL="1828362" indent="0">
              <a:buNone/>
              <a:defRPr sz="2000"/>
            </a:lvl5pPr>
            <a:lvl6pPr marL="2285453" indent="0">
              <a:buNone/>
              <a:defRPr sz="2000"/>
            </a:lvl6pPr>
            <a:lvl7pPr marL="2742540" indent="0">
              <a:buNone/>
              <a:defRPr sz="2000"/>
            </a:lvl7pPr>
            <a:lvl8pPr marL="3199632" indent="0">
              <a:buNone/>
              <a:defRPr sz="2000"/>
            </a:lvl8pPr>
            <a:lvl9pPr marL="3656723" indent="0">
              <a:buNone/>
              <a:defRPr sz="2000"/>
            </a:lvl9pPr>
          </a:lstStyle>
          <a:p>
            <a:pPr lvl="0"/>
            <a:endParaRPr lang="en-GB" noProof="0" smtClean="0"/>
          </a:p>
        </p:txBody>
      </p:sp>
      <p:sp>
        <p:nvSpPr>
          <p:cNvPr id="4" name="Text Placeholder 3"/>
          <p:cNvSpPr>
            <a:spLocks noGrp="1"/>
          </p:cNvSpPr>
          <p:nvPr>
            <p:ph type="body" sz="half" idx="2"/>
          </p:nvPr>
        </p:nvSpPr>
        <p:spPr>
          <a:xfrm>
            <a:off x="2389188" y="5367338"/>
            <a:ext cx="7315200" cy="804862"/>
          </a:xfrm>
          <a:prstGeom prst="rect">
            <a:avLst/>
          </a:prstGeom>
        </p:spPr>
        <p:txBody>
          <a:bodyPr lIns="91417" tIns="45710" rIns="91417" bIns="45710"/>
          <a:lstStyle>
            <a:lvl1pPr marL="0" indent="0">
              <a:buNone/>
              <a:defRPr sz="1400"/>
            </a:lvl1pPr>
            <a:lvl2pPr marL="457090" indent="0">
              <a:buNone/>
              <a:defRPr sz="1200"/>
            </a:lvl2pPr>
            <a:lvl3pPr marL="914180" indent="0">
              <a:buNone/>
              <a:defRPr sz="1000"/>
            </a:lvl3pPr>
            <a:lvl4pPr marL="1371270" indent="0">
              <a:buNone/>
              <a:defRPr sz="900"/>
            </a:lvl4pPr>
            <a:lvl5pPr marL="1828362" indent="0">
              <a:buNone/>
              <a:defRPr sz="900"/>
            </a:lvl5pPr>
            <a:lvl6pPr marL="2285453" indent="0">
              <a:buNone/>
              <a:defRPr sz="900"/>
            </a:lvl6pPr>
            <a:lvl7pPr marL="2742540" indent="0">
              <a:buNone/>
              <a:defRPr sz="900"/>
            </a:lvl7pPr>
            <a:lvl8pPr marL="3199632" indent="0">
              <a:buNone/>
              <a:defRPr sz="900"/>
            </a:lvl8pPr>
            <a:lvl9pPr marL="3656723" indent="0">
              <a:buNone/>
              <a:defRPr sz="900"/>
            </a:lvl9pPr>
          </a:lstStyle>
          <a:p>
            <a:pPr lvl="0"/>
            <a:r>
              <a:rPr lang="en-US" smtClean="0"/>
              <a:t>Click to edit Master text styles</a:t>
            </a:r>
          </a:p>
        </p:txBody>
      </p:sp>
    </p:spTree>
    <p:extLst>
      <p:ext uri="{BB962C8B-B14F-4D97-AF65-F5344CB8AC3E}">
        <p14:creationId xmlns:p14="http://schemas.microsoft.com/office/powerpoint/2010/main" val="249218709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1600204"/>
            <a:ext cx="10972800" cy="4525963"/>
          </a:xfrm>
          <a:prstGeom prst="rect">
            <a:avLst/>
          </a:prstGeom>
        </p:spPr>
        <p:txBody>
          <a:bodyPr vert="eaVert" lIns="91417" tIns="45710" rIns="91417"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08409915"/>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lIns="91417" tIns="45710" rIns="91417" bIns="45710"/>
          <a:lstStyle/>
          <a:p>
            <a:r>
              <a:rPr lang="en-US" smtClean="0"/>
              <a:t>Click to edit Master title style</a:t>
            </a:r>
            <a:endParaRPr lang="en-GB"/>
          </a:p>
        </p:txBody>
      </p:sp>
      <p:sp>
        <p:nvSpPr>
          <p:cNvPr id="3" name="Vertical Text Placeholder 2"/>
          <p:cNvSpPr>
            <a:spLocks noGrp="1"/>
          </p:cNvSpPr>
          <p:nvPr>
            <p:ph type="body" orient="vert" idx="1"/>
          </p:nvPr>
        </p:nvSpPr>
        <p:spPr>
          <a:xfrm>
            <a:off x="609601" y="274639"/>
            <a:ext cx="8077200" cy="5851525"/>
          </a:xfrm>
          <a:prstGeom prst="rect">
            <a:avLst/>
          </a:prstGeom>
        </p:spPr>
        <p:txBody>
          <a:bodyPr vert="eaVert" lIns="91417" tIns="45710" rIns="91417"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7899515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465000" y="498018"/>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853739508"/>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lIns="91417" tIns="45710" rIns="91417"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6198627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cSld name="Presentation Title Slide">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a:alphaModFix/>
          </a:blip>
          <a:srcRect/>
          <a:stretch/>
        </p:blipFill>
        <p:spPr>
          <a:xfrm>
            <a:off x="0" y="0"/>
            <a:ext cx="12094464" cy="6830568"/>
          </a:xfrm>
          <a:prstGeom prst="rect">
            <a:avLst/>
          </a:prstGeom>
          <a:noFill/>
          <a:ln>
            <a:noFill/>
          </a:ln>
        </p:spPr>
      </p:pic>
      <p:sp>
        <p:nvSpPr>
          <p:cNvPr id="62" name="Shape 62"/>
          <p:cNvSpPr txBox="1">
            <a:spLocks noGrp="1"/>
          </p:cNvSpPr>
          <p:nvPr>
            <p:ph type="subTitle" idx="1"/>
          </p:nvPr>
        </p:nvSpPr>
        <p:spPr>
          <a:xfrm>
            <a:off x="446150" y="4729657"/>
            <a:ext cx="10340099" cy="1550277"/>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FFFFFF"/>
              </a:buClr>
              <a:buSzPct val="100000"/>
              <a:buFont typeface="Play"/>
              <a:buNone/>
              <a:defRPr sz="2300" b="0" i="0" u="none" strike="noStrike" cap="none">
                <a:solidFill>
                  <a:srgbClr val="FFFFFF"/>
                </a:solidFill>
                <a:latin typeface="Play"/>
                <a:ea typeface="Play"/>
                <a:cs typeface="Play"/>
                <a:sym typeface="Play"/>
              </a:defRPr>
            </a:lvl1pPr>
            <a:lvl2pPr marL="861526" marR="0" lvl="1" indent="-220176" algn="l" rtl="0">
              <a:lnSpc>
                <a:spcPct val="100000"/>
              </a:lnSpc>
              <a:spcBef>
                <a:spcPts val="0"/>
              </a:spcBef>
              <a:spcAft>
                <a:spcPts val="500"/>
              </a:spcAft>
              <a:buClr>
                <a:schemeClr val="dk2"/>
              </a:buClr>
              <a:buSzPct val="100000"/>
              <a:buFont typeface="Arial"/>
              <a:buChar char="—"/>
              <a:defRPr sz="1700" b="0" i="0" u="none" strike="noStrike" cap="none">
                <a:solidFill>
                  <a:schemeClr val="dk2"/>
                </a:solidFill>
                <a:latin typeface="Arial"/>
                <a:ea typeface="Arial"/>
                <a:cs typeface="Arial"/>
                <a:sym typeface="Arial"/>
              </a:defRPr>
            </a:lvl2pPr>
            <a:lvl3pPr marL="1184601" marR="0" lvl="2" indent="-225751" algn="l" rtl="0">
              <a:lnSpc>
                <a:spcPct val="100000"/>
              </a:lnSpc>
              <a:spcBef>
                <a:spcPts val="0"/>
              </a:spcBef>
              <a:spcAft>
                <a:spcPts val="500"/>
              </a:spcAft>
              <a:buClr>
                <a:schemeClr val="dk2"/>
              </a:buClr>
              <a:buSzPct val="100000"/>
              <a:buFont typeface="Arial"/>
              <a:buChar char="—"/>
              <a:defRPr sz="1700" b="0" i="0" u="none" strike="noStrike" cap="none">
                <a:solidFill>
                  <a:schemeClr val="dk2"/>
                </a:solidFill>
                <a:latin typeface="Arial"/>
                <a:ea typeface="Arial"/>
                <a:cs typeface="Arial"/>
                <a:sym typeface="Arial"/>
              </a:defRPr>
            </a:lvl3pPr>
            <a:lvl4pPr marL="1496336" marR="0" lvl="3" indent="-207285" algn="l" rtl="0">
              <a:lnSpc>
                <a:spcPct val="100000"/>
              </a:lnSpc>
              <a:spcBef>
                <a:spcPts val="0"/>
              </a:spcBef>
              <a:spcAft>
                <a:spcPts val="500"/>
              </a:spcAft>
              <a:buClr>
                <a:schemeClr val="dk2"/>
              </a:buClr>
              <a:buSzPct val="100000"/>
              <a:buFont typeface="Arial"/>
              <a:buChar char="—"/>
              <a:defRPr sz="1700" b="0" i="0" u="none" strike="noStrike" cap="none">
                <a:solidFill>
                  <a:schemeClr val="dk2"/>
                </a:solidFill>
                <a:latin typeface="Arial"/>
                <a:ea typeface="Arial"/>
                <a:cs typeface="Arial"/>
                <a:sym typeface="Arial"/>
              </a:defRPr>
            </a:lvl4pPr>
            <a:lvl5pPr marL="1819411" marR="0" lvl="4" indent="-225561" algn="l" rtl="0">
              <a:lnSpc>
                <a:spcPct val="100000"/>
              </a:lnSpc>
              <a:spcBef>
                <a:spcPts val="0"/>
              </a:spcBef>
              <a:spcAft>
                <a:spcPts val="500"/>
              </a:spcAft>
              <a:buClr>
                <a:schemeClr val="dk2"/>
              </a:buClr>
              <a:buSzPct val="100000"/>
              <a:buFont typeface="Arial"/>
              <a:buChar char="—"/>
              <a:defRPr sz="1700" b="0" i="0" u="none" strike="noStrike" cap="none">
                <a:solidFill>
                  <a:schemeClr val="dk2"/>
                </a:solidFill>
                <a:latin typeface="Arial"/>
                <a:ea typeface="Arial"/>
                <a:cs typeface="Arial"/>
                <a:sym typeface="Arial"/>
              </a:defRPr>
            </a:lvl5pPr>
            <a:lvl6pPr marL="2363531" marR="0" lvl="5" indent="-217230" algn="l" rtl="0">
              <a:lnSpc>
                <a:spcPct val="109000"/>
              </a:lnSpc>
              <a:spcBef>
                <a:spcPts val="0"/>
              </a:spcBef>
              <a:spcAft>
                <a:spcPts val="0"/>
              </a:spcAft>
              <a:buClr>
                <a:srgbClr val="000000"/>
              </a:buClr>
              <a:buSzPct val="100000"/>
              <a:buFont typeface="Play"/>
              <a:buChar char="—"/>
              <a:defRPr sz="1800" b="0" i="0" u="none" strike="noStrike" cap="none">
                <a:solidFill>
                  <a:srgbClr val="000000"/>
                </a:solidFill>
                <a:latin typeface="Arial"/>
                <a:ea typeface="Arial"/>
                <a:cs typeface="Arial"/>
                <a:sym typeface="Arial"/>
              </a:defRPr>
            </a:lvl6pPr>
            <a:lvl7pPr marL="2907655" marR="0" lvl="6" indent="-215255" algn="l" rtl="0">
              <a:lnSpc>
                <a:spcPct val="109000"/>
              </a:lnSpc>
              <a:spcBef>
                <a:spcPts val="0"/>
              </a:spcBef>
              <a:spcAft>
                <a:spcPts val="0"/>
              </a:spcAft>
              <a:buClr>
                <a:srgbClr val="000000"/>
              </a:buClr>
              <a:buSzPct val="100000"/>
              <a:buFont typeface="Play"/>
              <a:buChar char="—"/>
              <a:defRPr sz="1800" b="0" i="0" u="none" strike="noStrike" cap="none">
                <a:solidFill>
                  <a:srgbClr val="000000"/>
                </a:solidFill>
                <a:latin typeface="Arial"/>
                <a:ea typeface="Arial"/>
                <a:cs typeface="Arial"/>
                <a:sym typeface="Arial"/>
              </a:defRPr>
            </a:lvl7pPr>
            <a:lvl8pPr marL="3451777" marR="0" lvl="7" indent="-213276" algn="l" rtl="0">
              <a:lnSpc>
                <a:spcPct val="109000"/>
              </a:lnSpc>
              <a:spcBef>
                <a:spcPts val="0"/>
              </a:spcBef>
              <a:spcAft>
                <a:spcPts val="0"/>
              </a:spcAft>
              <a:buClr>
                <a:srgbClr val="000000"/>
              </a:buClr>
              <a:buSzPct val="100000"/>
              <a:buFont typeface="Play"/>
              <a:buChar char="—"/>
              <a:defRPr sz="1800" b="0" i="0" u="none" strike="noStrike" cap="none">
                <a:solidFill>
                  <a:srgbClr val="000000"/>
                </a:solidFill>
                <a:latin typeface="Arial"/>
                <a:ea typeface="Arial"/>
                <a:cs typeface="Arial"/>
                <a:sym typeface="Arial"/>
              </a:defRPr>
            </a:lvl8pPr>
            <a:lvl9pPr marL="3995899" marR="0" lvl="8" indent="-211299" algn="l" rtl="0">
              <a:lnSpc>
                <a:spcPct val="109000"/>
              </a:lnSpc>
              <a:spcBef>
                <a:spcPts val="0"/>
              </a:spcBef>
              <a:spcAft>
                <a:spcPts val="0"/>
              </a:spcAft>
              <a:buClr>
                <a:srgbClr val="000000"/>
              </a:buClr>
              <a:buSzPct val="100000"/>
              <a:buFont typeface="Play"/>
              <a:buChar char="—"/>
              <a:defRPr sz="1800" b="0" i="0" u="none" strike="noStrike" cap="none">
                <a:solidFill>
                  <a:srgbClr val="000000"/>
                </a:solidFill>
                <a:latin typeface="Arial"/>
                <a:ea typeface="Arial"/>
                <a:cs typeface="Arial"/>
                <a:sym typeface="Arial"/>
              </a:defRPr>
            </a:lvl9pPr>
          </a:lstStyle>
          <a:p>
            <a:endParaRPr/>
          </a:p>
        </p:txBody>
      </p:sp>
      <p:sp>
        <p:nvSpPr>
          <p:cNvPr id="63" name="Shape 63"/>
          <p:cNvSpPr txBox="1">
            <a:spLocks noGrp="1"/>
          </p:cNvSpPr>
          <p:nvPr>
            <p:ph type="title"/>
          </p:nvPr>
        </p:nvSpPr>
        <p:spPr>
          <a:xfrm>
            <a:off x="446150" y="2351694"/>
            <a:ext cx="10340099" cy="1865583"/>
          </a:xfrm>
          <a:prstGeom prst="rect">
            <a:avLst/>
          </a:prstGeom>
          <a:noFill/>
          <a:ln>
            <a:noFill/>
          </a:ln>
        </p:spPr>
        <p:txBody>
          <a:bodyPr wrap="square" lIns="91425" tIns="91425" rIns="91425" bIns="91425" anchor="t" anchorCtr="0"/>
          <a:lstStyle>
            <a:lvl1pPr marL="0" marR="0" lvl="0" indent="0" algn="l" rtl="0">
              <a:lnSpc>
                <a:spcPct val="90000"/>
              </a:lnSpc>
              <a:spcBef>
                <a:spcPts val="0"/>
              </a:spcBef>
              <a:spcAft>
                <a:spcPts val="0"/>
              </a:spcAft>
              <a:buSzPct val="25454"/>
              <a:buNone/>
              <a:defRPr sz="5500" b="1" i="0" u="none" strike="noStrike" cap="none">
                <a:solidFill>
                  <a:srgbClr val="FFFFFF"/>
                </a:solidFill>
                <a:latin typeface="Play"/>
                <a:ea typeface="Play"/>
                <a:cs typeface="Play"/>
                <a:sym typeface="Play"/>
              </a:defRPr>
            </a:lvl1pPr>
            <a:lvl2pPr marL="0" marR="0" lvl="1" indent="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2pPr>
            <a:lvl3pPr marL="0" marR="0" lvl="2" indent="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3pPr>
            <a:lvl4pPr marL="0" marR="0" lvl="3" indent="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4pPr>
            <a:lvl5pPr marL="0" marR="0" lvl="4" indent="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5pPr>
            <a:lvl6pPr marL="544122" marR="0" lvl="5" indent="-10722"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6pPr>
            <a:lvl7pPr marL="1088245" marR="0" lvl="6" indent="-8745"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7pPr>
            <a:lvl8pPr marL="1632369" marR="0" lvl="7" indent="-6768"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8pPr>
            <a:lvl9pPr marL="2176491" marR="0" lvl="8" indent="-479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9pPr>
          </a:lstStyle>
          <a:p>
            <a:endParaRPr/>
          </a:p>
        </p:txBody>
      </p:sp>
    </p:spTree>
    <p:extLst>
      <p:ext uri="{BB962C8B-B14F-4D97-AF65-F5344CB8AC3E}">
        <p14:creationId xmlns:p14="http://schemas.microsoft.com/office/powerpoint/2010/main" val="4068078327"/>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4125283112"/>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314966152"/>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829020658"/>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53870150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201065326"/>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31426697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714833043"/>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790981238"/>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70"/>
            <a:ext cx="10012963" cy="4523249"/>
          </a:xfrm>
        </p:spPr>
        <p:txBody>
          <a:bodyPr/>
          <a:lstStyle>
            <a:lvl1pPr>
              <a:spcBef>
                <a:spcPts val="1000"/>
              </a:spcBef>
              <a:defRPr/>
            </a:lvl1pPr>
            <a:lvl2pPr marL="861036" indent="-321000">
              <a:spcBef>
                <a:spcPts val="0"/>
              </a:spcBef>
              <a:spcAft>
                <a:spcPts val="500"/>
              </a:spcAft>
              <a:buFont typeface="Toyota Text" pitchFamily="34" charset="0"/>
              <a:buChar char="—"/>
              <a:defRPr/>
            </a:lvl2pPr>
            <a:lvl3pPr marL="1183936" indent="-321000">
              <a:spcBef>
                <a:spcPts val="0"/>
              </a:spcBef>
              <a:spcAft>
                <a:spcPts val="500"/>
              </a:spcAft>
              <a:buFont typeface="Toyota Text" pitchFamily="34" charset="0"/>
              <a:buChar char="—"/>
              <a:defRPr/>
            </a:lvl3pPr>
            <a:lvl4pPr marL="1495496" indent="-309672">
              <a:spcBef>
                <a:spcPts val="0"/>
              </a:spcBef>
              <a:spcAft>
                <a:spcPts val="500"/>
              </a:spcAft>
              <a:buFont typeface="Toyota Text" pitchFamily="34" charset="0"/>
              <a:buChar char="—"/>
              <a:defRPr/>
            </a:lvl4pPr>
            <a:lvl5pPr marL="1818396" indent="-321000">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63"/>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235488883"/>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036" indent="-321000">
              <a:buFont typeface="Toyota Text" pitchFamily="34" charset="0"/>
              <a:buChar char="—"/>
              <a:defRPr/>
            </a:lvl2pPr>
            <a:lvl3pPr marL="1183936" indent="-321000">
              <a:buFont typeface="Toyota Text" pitchFamily="34" charset="0"/>
              <a:buChar char="—"/>
              <a:defRPr/>
            </a:lvl3pPr>
            <a:lvl4pPr marL="1495496" indent="-309672">
              <a:buFont typeface="Toyota Text" pitchFamily="34" charset="0"/>
              <a:buChar char="—"/>
              <a:defRPr/>
            </a:lvl4pPr>
            <a:lvl5pPr marL="1818396" indent="-321000">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63"/>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118978860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2"/>
          <p:cNvSpPr>
            <a:spLocks noGrp="1" noChangeArrowheads="1"/>
          </p:cNvSpPr>
          <p:nvPr>
            <p:ph type="title"/>
          </p:nvPr>
        </p:nvSpPr>
        <p:spPr bwMode="auto">
          <a:xfrm>
            <a:off x="460483"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202041242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75262650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63"/>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8"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637792192"/>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4023182136"/>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00" b="1"/>
            </a:lvl1pPr>
          </a:lstStyle>
          <a:p>
            <a:r>
              <a:rPr lang="en-GB"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00"/>
            </a:lvl1pPr>
            <a:lvl2pPr marL="543818" indent="0">
              <a:buNone/>
              <a:defRPr sz="3300"/>
            </a:lvl2pPr>
            <a:lvl3pPr marL="1087632" indent="0">
              <a:buNone/>
              <a:defRPr sz="2800"/>
            </a:lvl3pPr>
            <a:lvl4pPr marL="1631459" indent="0">
              <a:buNone/>
              <a:defRPr sz="2400"/>
            </a:lvl4pPr>
            <a:lvl5pPr marL="2175273" indent="0">
              <a:buNone/>
              <a:defRPr sz="2400"/>
            </a:lvl5pPr>
            <a:lvl6pPr marL="2719090" indent="0">
              <a:buNone/>
              <a:defRPr sz="2400"/>
            </a:lvl6pPr>
            <a:lvl7pPr marL="3262914" indent="0">
              <a:buNone/>
              <a:defRPr sz="2400"/>
            </a:lvl7pPr>
            <a:lvl8pPr marL="3806722" indent="0">
              <a:buNone/>
              <a:defRPr sz="2400"/>
            </a:lvl8pPr>
            <a:lvl9pPr marL="4350544" indent="0">
              <a:buNone/>
              <a:defRPr sz="24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00"/>
            </a:lvl1pPr>
            <a:lvl2pPr marL="543818" indent="0">
              <a:buNone/>
              <a:defRPr sz="1400"/>
            </a:lvl2pPr>
            <a:lvl3pPr marL="1087632" indent="0">
              <a:buNone/>
              <a:defRPr sz="1200"/>
            </a:lvl3pPr>
            <a:lvl4pPr marL="1631459" indent="0">
              <a:buNone/>
              <a:defRPr sz="1100"/>
            </a:lvl4pPr>
            <a:lvl5pPr marL="2175273" indent="0">
              <a:buNone/>
              <a:defRPr sz="1100"/>
            </a:lvl5pPr>
            <a:lvl6pPr marL="2719090" indent="0">
              <a:buNone/>
              <a:defRPr sz="1100"/>
            </a:lvl6pPr>
            <a:lvl7pPr marL="3262914" indent="0">
              <a:buNone/>
              <a:defRPr sz="1100"/>
            </a:lvl7pPr>
            <a:lvl8pPr marL="3806722" indent="0">
              <a:buNone/>
              <a:defRPr sz="1100"/>
            </a:lvl8pPr>
            <a:lvl9pPr marL="4350544" indent="0">
              <a:buNone/>
              <a:defRPr sz="1100"/>
            </a:lvl9pPr>
          </a:lstStyle>
          <a:p>
            <a:pPr lvl="0"/>
            <a:r>
              <a:rPr lang="en-GB" smtClean="0"/>
              <a:t>Click to edit Master text styles</a:t>
            </a:r>
          </a:p>
        </p:txBody>
      </p:sp>
      <p:sp>
        <p:nvSpPr>
          <p:cNvPr id="9"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394640750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3628"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2"/>
          <p:cNvSpPr>
            <a:spLocks noGrp="1" noChangeArrowheads="1"/>
          </p:cNvSpPr>
          <p:nvPr>
            <p:ph type="title"/>
          </p:nvPr>
        </p:nvSpPr>
        <p:spPr bwMode="auto">
          <a:xfrm>
            <a:off x="463628" y="499263"/>
            <a:ext cx="995679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Content Placeholder 2"/>
          <p:cNvSpPr>
            <a:spLocks noGrp="1"/>
          </p:cNvSpPr>
          <p:nvPr>
            <p:ph sz="quarter" idx="13"/>
          </p:nvPr>
        </p:nvSpPr>
        <p:spPr>
          <a:xfrm>
            <a:off x="463628"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Content Placeholder 2"/>
          <p:cNvSpPr>
            <a:spLocks noGrp="1"/>
          </p:cNvSpPr>
          <p:nvPr>
            <p:ph sz="quarter" idx="14"/>
          </p:nvPr>
        </p:nvSpPr>
        <p:spPr>
          <a:xfrm>
            <a:off x="5659843"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Content Placeholder 2"/>
          <p:cNvSpPr>
            <a:spLocks noGrp="1"/>
          </p:cNvSpPr>
          <p:nvPr>
            <p:ph sz="quarter" idx="15"/>
          </p:nvPr>
        </p:nvSpPr>
        <p:spPr>
          <a:xfrm>
            <a:off x="5659843"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6"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92829075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3625" y="1859402"/>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2"/>
          <p:cNvSpPr>
            <a:spLocks noGrp="1" noChangeArrowheads="1"/>
          </p:cNvSpPr>
          <p:nvPr>
            <p:ph type="title"/>
          </p:nvPr>
        </p:nvSpPr>
        <p:spPr bwMode="auto">
          <a:xfrm>
            <a:off x="463628" y="499242"/>
            <a:ext cx="9956798" cy="12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Text Placeholder 2"/>
          <p:cNvSpPr>
            <a:spLocks noGrp="1"/>
          </p:cNvSpPr>
          <p:nvPr>
            <p:ph type="body" sz="half" idx="13"/>
          </p:nvPr>
        </p:nvSpPr>
        <p:spPr>
          <a:xfrm>
            <a:off x="463625" y="4234393"/>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31699548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3042" y="1859402"/>
            <a:ext cx="9967382" cy="4330700"/>
          </a:xfrm>
        </p:spPr>
        <p:txBody>
          <a:bodyPr/>
          <a:lstStyle/>
          <a:p>
            <a:endParaRPr lang="en-US"/>
          </a:p>
        </p:txBody>
      </p:sp>
      <p:sp>
        <p:nvSpPr>
          <p:cNvPr id="7" name="Rectangle 2"/>
          <p:cNvSpPr>
            <a:spLocks noGrp="1" noChangeArrowheads="1"/>
          </p:cNvSpPr>
          <p:nvPr>
            <p:ph type="title"/>
          </p:nvPr>
        </p:nvSpPr>
        <p:spPr bwMode="auto">
          <a:xfrm>
            <a:off x="463628" y="499243"/>
            <a:ext cx="9956798"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2"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24900047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60466" y="1846263"/>
            <a:ext cx="9881130" cy="4533900"/>
          </a:xfrm>
        </p:spPr>
        <p:txBody>
          <a:bodyPr/>
          <a:lstStyle/>
          <a:p>
            <a:endParaRPr lang="en-US"/>
          </a:p>
        </p:txBody>
      </p:sp>
      <p:sp>
        <p:nvSpPr>
          <p:cNvPr id="7" name="Rectangle 2"/>
          <p:cNvSpPr>
            <a:spLocks noGrp="1" noChangeArrowheads="1"/>
          </p:cNvSpPr>
          <p:nvPr>
            <p:ph type="title"/>
          </p:nvPr>
        </p:nvSpPr>
        <p:spPr bwMode="auto">
          <a:xfrm>
            <a:off x="457819" y="499263"/>
            <a:ext cx="987063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2"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255923446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4" y="223841"/>
            <a:ext cx="9872133" cy="573604"/>
          </a:xfrm>
        </p:spPr>
        <p:txBody>
          <a:bodyPr/>
          <a:lstStyle/>
          <a:p>
            <a:r>
              <a:rPr lang="en-US" dirty="0" smtClean="0"/>
              <a:t>Click to edit Master title style</a:t>
            </a:r>
            <a:endParaRPr lang="en-IE" dirty="0"/>
          </a:p>
        </p:txBody>
      </p:sp>
      <p:sp>
        <p:nvSpPr>
          <p:cNvPr id="3" name="Content Placeholder 2"/>
          <p:cNvSpPr>
            <a:spLocks noGrp="1"/>
          </p:cNvSpPr>
          <p:nvPr>
            <p:ph idx="1"/>
          </p:nvPr>
        </p:nvSpPr>
        <p:spPr>
          <a:xfrm>
            <a:off x="397934" y="1020727"/>
            <a:ext cx="9867900" cy="5156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xfrm>
            <a:off x="768370" y="6521453"/>
            <a:ext cx="1263649" cy="231775"/>
          </a:xfrm>
          <a:prstGeom prst="rect">
            <a:avLst/>
          </a:prstGeom>
          <a:ln/>
        </p:spPr>
        <p:txBody>
          <a:bodyPr lIns="130531" tIns="65267" rIns="130531" bIns="65267"/>
          <a:lstStyle>
            <a:lvl1pPr>
              <a:defRPr/>
            </a:lvl1pPr>
          </a:lstStyle>
          <a:p>
            <a:pPr algn="ctr" defTabSz="913777" fontAlgn="base">
              <a:spcBef>
                <a:spcPct val="0"/>
              </a:spcBef>
              <a:spcAft>
                <a:spcPct val="0"/>
              </a:spcAft>
              <a:defRPr/>
            </a:pPr>
            <a:fld id="{0E3B41FE-5333-489E-ADDB-0BE6123D0EA7}" type="datetime1">
              <a:rPr lang="en-US" sz="1700" smtClean="0">
                <a:solidFill>
                  <a:srgbClr val="000000"/>
                </a:solidFill>
              </a:rPr>
              <a:pPr algn="ctr" defTabSz="913777" fontAlgn="base">
                <a:spcBef>
                  <a:spcPct val="0"/>
                </a:spcBef>
                <a:spcAft>
                  <a:spcPct val="0"/>
                </a:spcAft>
                <a:defRPr/>
              </a:pPr>
              <a:t>12/8/2017</a:t>
            </a:fld>
            <a:endParaRPr lang="en-IE" sz="1700">
              <a:solidFill>
                <a:srgbClr val="000000"/>
              </a:solidFill>
            </a:endParaRPr>
          </a:p>
        </p:txBody>
      </p:sp>
      <p:sp>
        <p:nvSpPr>
          <p:cNvPr id="5" name="Rectangle 5"/>
          <p:cNvSpPr>
            <a:spLocks noGrp="1" noChangeArrowheads="1"/>
          </p:cNvSpPr>
          <p:nvPr>
            <p:ph type="ftr" sz="quarter" idx="11"/>
          </p:nvPr>
        </p:nvSpPr>
        <p:spPr>
          <a:xfrm>
            <a:off x="2032004" y="6521453"/>
            <a:ext cx="8233833" cy="231775"/>
          </a:xfrm>
          <a:prstGeom prst="rect">
            <a:avLst/>
          </a:prstGeom>
          <a:ln/>
        </p:spPr>
        <p:txBody>
          <a:bodyPr lIns="130531" tIns="65267" rIns="130531" bIns="65267"/>
          <a:lstStyle>
            <a:lvl1pPr>
              <a:defRPr/>
            </a:lvl1pPr>
          </a:lstStyle>
          <a:p>
            <a:pPr algn="ctr" defTabSz="913777" fontAlgn="base">
              <a:spcBef>
                <a:spcPct val="0"/>
              </a:spcBef>
              <a:spcAft>
                <a:spcPct val="0"/>
              </a:spcAft>
              <a:defRPr/>
            </a:pPr>
            <a:endParaRPr lang="en-IE" sz="1700">
              <a:solidFill>
                <a:srgbClr val="000000"/>
              </a:solidFill>
            </a:endParaRPr>
          </a:p>
        </p:txBody>
      </p:sp>
      <p:sp>
        <p:nvSpPr>
          <p:cNvPr id="6" name="Rectangle 6"/>
          <p:cNvSpPr>
            <a:spLocks noGrp="1" noChangeArrowheads="1"/>
          </p:cNvSpPr>
          <p:nvPr>
            <p:ph type="sldNum" sz="quarter" idx="12"/>
          </p:nvPr>
        </p:nvSpPr>
        <p:spPr>
          <a:xfrm>
            <a:off x="397934" y="6521453"/>
            <a:ext cx="370418" cy="231775"/>
          </a:xfrm>
          <a:prstGeom prst="rect">
            <a:avLst/>
          </a:prstGeom>
          <a:ln/>
        </p:spPr>
        <p:txBody>
          <a:bodyPr lIns="130531" tIns="65267" rIns="130531" bIns="65267"/>
          <a:lstStyle>
            <a:lvl1pPr>
              <a:defRPr/>
            </a:lvl1pPr>
          </a:lstStyle>
          <a:p>
            <a:pPr algn="ctr" defTabSz="913777" fontAlgn="base">
              <a:spcBef>
                <a:spcPct val="0"/>
              </a:spcBef>
              <a:spcAft>
                <a:spcPct val="0"/>
              </a:spcAft>
              <a:defRPr/>
            </a:pPr>
            <a:fld id="{71731281-3704-41E4-8BFF-D9F8B3AB43E4}" type="slidenum">
              <a:rPr lang="en-IE" sz="1700" smtClean="0">
                <a:solidFill>
                  <a:srgbClr val="000000"/>
                </a:solidFill>
              </a:rPr>
              <a:pPr algn="ctr" defTabSz="913777" fontAlgn="base">
                <a:spcBef>
                  <a:spcPct val="0"/>
                </a:spcBef>
                <a:spcAft>
                  <a:spcPct val="0"/>
                </a:spcAft>
                <a:defRPr/>
              </a:pPr>
              <a:t>‹#›</a:t>
            </a:fld>
            <a:endParaRPr lang="en-IE" sz="1700">
              <a:solidFill>
                <a:srgbClr val="000000"/>
              </a:solidFill>
            </a:endParaRPr>
          </a:p>
        </p:txBody>
      </p:sp>
    </p:spTree>
    <p:extLst>
      <p:ext uri="{BB962C8B-B14F-4D97-AF65-F5344CB8AC3E}">
        <p14:creationId xmlns:p14="http://schemas.microsoft.com/office/powerpoint/2010/main" val="134446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288F55B1-505F-4642-AEF8-00D4EB8D1E9F}"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18315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C221AADC-58E6-4D40-9744-72E1E1F99B59}"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58848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168768268"/>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8D66B5B1-4FBD-46CB-9403-2D098FBDF68C}"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49880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B5D3F964-FF2F-46EC-9978-494076DFCD90}"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13438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04452D58-74A2-4843-81F9-79D3AA860B1C}"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53236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DD2210E6-A681-46DA-B724-38C9D1DF9A94}"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544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8F8A5CC5-B438-4195-8C98-7CC4427D49E3}"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15507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9B9A3193-C7A6-4D8C-8D28-17A6C254780E}"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34315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70"/>
            <a:ext cx="10012963" cy="4523249"/>
          </a:xfrm>
        </p:spPr>
        <p:txBody>
          <a:bodyPr/>
          <a:lstStyle>
            <a:lvl1pPr>
              <a:spcBef>
                <a:spcPts val="1000"/>
              </a:spcBef>
              <a:defRPr/>
            </a:lvl1pPr>
            <a:lvl2pPr marL="861071" indent="-321013">
              <a:spcBef>
                <a:spcPts val="0"/>
              </a:spcBef>
              <a:spcAft>
                <a:spcPts val="500"/>
              </a:spcAft>
              <a:buFont typeface="Toyota Text" pitchFamily="34" charset="0"/>
              <a:buChar char="—"/>
              <a:defRPr/>
            </a:lvl2pPr>
            <a:lvl3pPr marL="1183983" indent="-321013">
              <a:spcBef>
                <a:spcPts val="0"/>
              </a:spcBef>
              <a:spcAft>
                <a:spcPts val="500"/>
              </a:spcAft>
              <a:buFont typeface="Toyota Text" pitchFamily="34" charset="0"/>
              <a:buChar char="—"/>
              <a:defRPr/>
            </a:lvl3pPr>
            <a:lvl4pPr marL="1495556" indent="-309684">
              <a:spcBef>
                <a:spcPts val="0"/>
              </a:spcBef>
              <a:spcAft>
                <a:spcPts val="500"/>
              </a:spcAft>
              <a:buFont typeface="Toyota Text" pitchFamily="34" charset="0"/>
              <a:buChar char="—"/>
              <a:defRPr/>
            </a:lvl4pPr>
            <a:lvl5pPr marL="1818468" indent="-321013">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73427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071" indent="-321013">
              <a:buFont typeface="Toyota Text" pitchFamily="34" charset="0"/>
              <a:buChar char="—"/>
              <a:defRPr/>
            </a:lvl2pPr>
            <a:lvl3pPr marL="1183983" indent="-321013">
              <a:buFont typeface="Toyota Text" pitchFamily="34" charset="0"/>
              <a:buChar char="—"/>
              <a:defRPr/>
            </a:lvl3pPr>
            <a:lvl4pPr marL="1495556" indent="-309684">
              <a:buFont typeface="Toyota Text" pitchFamily="34" charset="0"/>
              <a:buChar char="—"/>
              <a:defRPr/>
            </a:lvl4pPr>
            <a:lvl5pPr marL="1818468" indent="-321013">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230236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2"/>
          <p:cNvSpPr>
            <a:spLocks noGrp="1" noChangeArrowheads="1"/>
          </p:cNvSpPr>
          <p:nvPr>
            <p:ph type="title"/>
          </p:nvPr>
        </p:nvSpPr>
        <p:spPr bwMode="auto">
          <a:xfrm>
            <a:off x="460482"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71460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38971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592248702"/>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01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00" b="1"/>
            </a:lvl1pPr>
          </a:lstStyle>
          <a:p>
            <a:r>
              <a:rPr lang="en-GB"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00"/>
            </a:lvl1pPr>
            <a:lvl2pPr marL="543840" indent="0">
              <a:buNone/>
              <a:defRPr sz="3300"/>
            </a:lvl2pPr>
            <a:lvl3pPr marL="1087676" indent="0">
              <a:buNone/>
              <a:defRPr sz="2800"/>
            </a:lvl3pPr>
            <a:lvl4pPr marL="1631524" indent="0">
              <a:buNone/>
              <a:defRPr sz="2400"/>
            </a:lvl4pPr>
            <a:lvl5pPr marL="2175360" indent="0">
              <a:buNone/>
              <a:defRPr sz="2400"/>
            </a:lvl5pPr>
            <a:lvl6pPr marL="2719198" indent="0">
              <a:buNone/>
              <a:defRPr sz="2400"/>
            </a:lvl6pPr>
            <a:lvl7pPr marL="3263044" indent="0">
              <a:buNone/>
              <a:defRPr sz="2400"/>
            </a:lvl7pPr>
            <a:lvl8pPr marL="3806874" indent="0">
              <a:buNone/>
              <a:defRPr sz="2400"/>
            </a:lvl8pPr>
            <a:lvl9pPr marL="4350718" indent="0">
              <a:buNone/>
              <a:defRPr sz="24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00"/>
            </a:lvl1pPr>
            <a:lvl2pPr marL="543840" indent="0">
              <a:buNone/>
              <a:defRPr sz="1400"/>
            </a:lvl2pPr>
            <a:lvl3pPr marL="1087676" indent="0">
              <a:buNone/>
              <a:defRPr sz="1200"/>
            </a:lvl3pPr>
            <a:lvl4pPr marL="1631524" indent="0">
              <a:buNone/>
              <a:defRPr sz="1100"/>
            </a:lvl4pPr>
            <a:lvl5pPr marL="2175360" indent="0">
              <a:buNone/>
              <a:defRPr sz="1100"/>
            </a:lvl5pPr>
            <a:lvl6pPr marL="2719198" indent="0">
              <a:buNone/>
              <a:defRPr sz="1100"/>
            </a:lvl6pPr>
            <a:lvl7pPr marL="3263044" indent="0">
              <a:buNone/>
              <a:defRPr sz="1100"/>
            </a:lvl7pPr>
            <a:lvl8pPr marL="3806874" indent="0">
              <a:buNone/>
              <a:defRPr sz="1100"/>
            </a:lvl8pPr>
            <a:lvl9pPr marL="4350718" indent="0">
              <a:buNone/>
              <a:defRPr sz="1100"/>
            </a:lvl9pPr>
          </a:lstStyle>
          <a:p>
            <a:pPr lvl="0"/>
            <a:r>
              <a:rPr lang="en-GB" smtClean="0"/>
              <a:t>Click to edit Master text styles</a:t>
            </a:r>
          </a:p>
        </p:txBody>
      </p:sp>
    </p:spTree>
    <p:extLst>
      <p:ext uri="{BB962C8B-B14F-4D97-AF65-F5344CB8AC3E}">
        <p14:creationId xmlns:p14="http://schemas.microsoft.com/office/powerpoint/2010/main" val="43610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3628"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2"/>
          <p:cNvSpPr>
            <a:spLocks noGrp="1" noChangeArrowheads="1"/>
          </p:cNvSpPr>
          <p:nvPr>
            <p:ph type="title"/>
          </p:nvPr>
        </p:nvSpPr>
        <p:spPr bwMode="auto">
          <a:xfrm>
            <a:off x="463628" y="499262"/>
            <a:ext cx="995679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Content Placeholder 2"/>
          <p:cNvSpPr>
            <a:spLocks noGrp="1"/>
          </p:cNvSpPr>
          <p:nvPr>
            <p:ph sz="quarter" idx="13"/>
          </p:nvPr>
        </p:nvSpPr>
        <p:spPr>
          <a:xfrm>
            <a:off x="463628"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Content Placeholder 2"/>
          <p:cNvSpPr>
            <a:spLocks noGrp="1"/>
          </p:cNvSpPr>
          <p:nvPr>
            <p:ph sz="quarter" idx="14"/>
          </p:nvPr>
        </p:nvSpPr>
        <p:spPr>
          <a:xfrm>
            <a:off x="5659843"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Content Placeholder 2"/>
          <p:cNvSpPr>
            <a:spLocks noGrp="1"/>
          </p:cNvSpPr>
          <p:nvPr>
            <p:ph sz="quarter" idx="15"/>
          </p:nvPr>
        </p:nvSpPr>
        <p:spPr>
          <a:xfrm>
            <a:off x="5659843"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99879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3625" y="1859402"/>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2"/>
          <p:cNvSpPr>
            <a:spLocks noGrp="1" noChangeArrowheads="1"/>
          </p:cNvSpPr>
          <p:nvPr>
            <p:ph type="title"/>
          </p:nvPr>
        </p:nvSpPr>
        <p:spPr bwMode="auto">
          <a:xfrm>
            <a:off x="463628" y="499242"/>
            <a:ext cx="9956798" cy="12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Text Placeholder 2"/>
          <p:cNvSpPr>
            <a:spLocks noGrp="1"/>
          </p:cNvSpPr>
          <p:nvPr>
            <p:ph type="body" sz="half" idx="13"/>
          </p:nvPr>
        </p:nvSpPr>
        <p:spPr>
          <a:xfrm>
            <a:off x="463625" y="4234393"/>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3116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3042" y="1859402"/>
            <a:ext cx="9967382" cy="4330700"/>
          </a:xfrm>
        </p:spPr>
        <p:txBody>
          <a:bodyPr/>
          <a:lstStyle/>
          <a:p>
            <a:endParaRPr lang="en-US"/>
          </a:p>
        </p:txBody>
      </p:sp>
      <p:sp>
        <p:nvSpPr>
          <p:cNvPr id="7" name="Rectangle 2"/>
          <p:cNvSpPr>
            <a:spLocks noGrp="1" noChangeArrowheads="1"/>
          </p:cNvSpPr>
          <p:nvPr>
            <p:ph type="title"/>
          </p:nvPr>
        </p:nvSpPr>
        <p:spPr bwMode="auto">
          <a:xfrm>
            <a:off x="463628" y="499243"/>
            <a:ext cx="9956798"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6619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60466" y="1846263"/>
            <a:ext cx="9881130" cy="4533900"/>
          </a:xfrm>
        </p:spPr>
        <p:txBody>
          <a:bodyPr/>
          <a:lstStyle/>
          <a:p>
            <a:endParaRPr lang="en-US"/>
          </a:p>
        </p:txBody>
      </p:sp>
      <p:sp>
        <p:nvSpPr>
          <p:cNvPr id="7" name="Rectangle 2"/>
          <p:cNvSpPr>
            <a:spLocks noGrp="1" noChangeArrowheads="1"/>
          </p:cNvSpPr>
          <p:nvPr>
            <p:ph type="title"/>
          </p:nvPr>
        </p:nvSpPr>
        <p:spPr bwMode="auto">
          <a:xfrm>
            <a:off x="457819" y="499262"/>
            <a:ext cx="987063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97332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301625" y="2406387"/>
            <a:ext cx="10043583" cy="2142067"/>
          </a:xfrm>
        </p:spPr>
        <p:txBody>
          <a:bodyPr/>
          <a:lstStyle>
            <a:lvl1pPr marL="0" indent="0">
              <a:buFont typeface="Toyota Display" charset="0"/>
              <a:buNone/>
              <a:defRPr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301625" y="359834"/>
            <a:ext cx="10043583" cy="1374458"/>
          </a:xfrm>
          <a:prstGeom prst="rect">
            <a:avLst/>
          </a:prstGeom>
          <a:noFill/>
          <a:ln>
            <a:noFill/>
          </a:ln>
          <a:effectLst/>
          <a:extLst>
            <a:ext uri="{FAA26D3D-D897-4be2-8F04-BA451C77F1D7}"/>
          </a:extLst>
        </p:spPr>
        <p:txBody>
          <a:bodyPr/>
          <a:lstStyle>
            <a:lvl1pPr>
              <a:defRPr>
                <a:solidFill>
                  <a:srgbClr val="FFFFFF"/>
                </a:solidFill>
              </a:defRPr>
            </a:lvl1pPr>
          </a:lstStyle>
          <a:p>
            <a:pPr lvl="0"/>
            <a:r>
              <a:rPr lang="en-US" dirty="0"/>
              <a:t>Click to edit Master </a:t>
            </a:r>
            <a:r>
              <a:rPr lang="en-US" dirty="0" smtClean="0"/>
              <a:t>title</a:t>
            </a:r>
            <a:endParaRPr lang="en-US" dirty="0"/>
          </a:p>
        </p:txBody>
      </p:sp>
      <p:sp>
        <p:nvSpPr>
          <p:cNvPr id="5" name="Rectangle 4"/>
          <p:cNvSpPr>
            <a:spLocks noGrp="1" noChangeArrowheads="1"/>
          </p:cNvSpPr>
          <p:nvPr>
            <p:ph type="dt" sz="half" idx="10"/>
          </p:nvPr>
        </p:nvSpPr>
        <p:spPr>
          <a:xfrm>
            <a:off x="609879" y="7018073"/>
            <a:ext cx="2844271" cy="476250"/>
          </a:xfrm>
        </p:spPr>
        <p:txBody>
          <a:bodyPr/>
          <a:lstStyle>
            <a:lvl1pPr>
              <a:defRPr/>
            </a:lvl1pPr>
          </a:lstStyle>
          <a:p>
            <a:fld id="{FA16AA45-40E1-48DD-AE44-618CDFD56377}" type="datetime1">
              <a:rPr lang="en-US" smtClean="0"/>
              <a:pPr/>
              <a:t>12/8/2017</a:t>
            </a:fld>
            <a:endParaRPr lang="en-US"/>
          </a:p>
        </p:txBody>
      </p:sp>
      <p:sp>
        <p:nvSpPr>
          <p:cNvPr id="6" name="Rectangle 5"/>
          <p:cNvSpPr>
            <a:spLocks noGrp="1" noChangeArrowheads="1"/>
          </p:cNvSpPr>
          <p:nvPr>
            <p:ph type="ftr" sz="quarter" idx="11"/>
          </p:nvPr>
        </p:nvSpPr>
        <p:spPr>
          <a:xfrm>
            <a:off x="4165879" y="7018073"/>
            <a:ext cx="3860271" cy="476250"/>
          </a:xfrm>
        </p:spPr>
        <p:txBody>
          <a:bodyPr/>
          <a:lstStyle>
            <a:lvl1pPr>
              <a:defRPr/>
            </a:lvl1pPr>
          </a:lstStyle>
          <a:p>
            <a:endParaRPr lang="en-US"/>
          </a:p>
        </p:txBody>
      </p:sp>
      <p:sp>
        <p:nvSpPr>
          <p:cNvPr id="7" name="Rectangle 6"/>
          <p:cNvSpPr>
            <a:spLocks noGrp="1" noChangeArrowheads="1"/>
          </p:cNvSpPr>
          <p:nvPr>
            <p:ph type="sldNum" sz="quarter" idx="12"/>
          </p:nvPr>
        </p:nvSpPr>
        <p:spPr>
          <a:xfrm>
            <a:off x="8737882" y="7018073"/>
            <a:ext cx="2844271" cy="476250"/>
          </a:xfrm>
        </p:spPr>
        <p:txBody>
          <a:bodyPr/>
          <a:lstStyle>
            <a:lvl1pPr>
              <a:defRPr/>
            </a:lvl1pPr>
          </a:lstStyle>
          <a:p>
            <a:fld id="{63D7EA25-5A86-421F-ADC7-1ECF7D302AAF}" type="slidenum">
              <a:rPr lang="en-US"/>
              <a:pPr/>
              <a:t>‹#›</a:t>
            </a:fld>
            <a:endParaRPr lang="en-US"/>
          </a:p>
        </p:txBody>
      </p:sp>
    </p:spTree>
    <p:extLst>
      <p:ext uri="{BB962C8B-B14F-4D97-AF65-F5344CB8AC3E}">
        <p14:creationId xmlns:p14="http://schemas.microsoft.com/office/powerpoint/2010/main" val="23226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rgbClr val="FFFFFF"/>
        </a:solidFill>
        <a:effectLst/>
      </p:bgPr>
    </p:bg>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301625" y="2406387"/>
            <a:ext cx="10043583" cy="2142067"/>
          </a:xfrm>
        </p:spPr>
        <p:txBody>
          <a:bodyPr/>
          <a:lstStyle>
            <a:lvl1pPr marL="0" indent="0">
              <a:buFont typeface="Toyota Display" charset="0"/>
              <a:buNone/>
              <a:defRPr b="0" i="0">
                <a:solidFill>
                  <a:srgbClr val="FFFFFF"/>
                </a:solidFill>
                <a:latin typeface="+mj-lt"/>
              </a:defRPr>
            </a:lvl1pPr>
          </a:lstStyle>
          <a:p>
            <a:pPr lvl="0"/>
            <a:r>
              <a:rPr lang="en-US" noProof="0" dirty="0" smtClean="0"/>
              <a:t>Click to edit Master subtitle style</a:t>
            </a:r>
          </a:p>
        </p:txBody>
      </p:sp>
      <p:sp>
        <p:nvSpPr>
          <p:cNvPr id="11" name="Rectangle 2"/>
          <p:cNvSpPr>
            <a:spLocks noGrp="1" noChangeArrowheads="1"/>
          </p:cNvSpPr>
          <p:nvPr>
            <p:ph type="title"/>
          </p:nvPr>
        </p:nvSpPr>
        <p:spPr bwMode="auto">
          <a:xfrm>
            <a:off x="301625" y="359834"/>
            <a:ext cx="10043583" cy="137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a:solidFill>
                  <a:srgbClr val="FFFFFF"/>
                </a:solidFill>
              </a:defRPr>
            </a:lvl1pPr>
          </a:lstStyle>
          <a:p>
            <a:pPr lvl="0"/>
            <a:r>
              <a:rPr lang="en-US" dirty="0"/>
              <a:t>Click to edit Master </a:t>
            </a:r>
            <a:r>
              <a:rPr lang="en-US" dirty="0" smtClean="0"/>
              <a:t>title</a:t>
            </a:r>
            <a:endParaRPr lang="en-US" dirty="0"/>
          </a:p>
        </p:txBody>
      </p:sp>
      <p:sp>
        <p:nvSpPr>
          <p:cNvPr id="5" name="Rectangle 4"/>
          <p:cNvSpPr>
            <a:spLocks noGrp="1" noChangeArrowheads="1"/>
          </p:cNvSpPr>
          <p:nvPr>
            <p:ph type="dt" sz="half" idx="10"/>
          </p:nvPr>
        </p:nvSpPr>
        <p:spPr>
          <a:xfrm>
            <a:off x="609879" y="7018073"/>
            <a:ext cx="2844271" cy="476250"/>
          </a:xfrm>
        </p:spPr>
        <p:txBody>
          <a:bodyPr/>
          <a:lstStyle>
            <a:lvl1pPr>
              <a:defRPr/>
            </a:lvl1pPr>
          </a:lstStyle>
          <a:p>
            <a:fld id="{C0570547-CCEF-44CA-90CB-C992256BD675}" type="datetime1">
              <a:rPr lang="en-US" altLang="en-US"/>
              <a:pPr/>
              <a:t>12/8/2017</a:t>
            </a:fld>
            <a:endParaRPr lang="en-US" altLang="en-US"/>
          </a:p>
        </p:txBody>
      </p:sp>
      <p:sp>
        <p:nvSpPr>
          <p:cNvPr id="6" name="Rectangle 5"/>
          <p:cNvSpPr>
            <a:spLocks noGrp="1" noChangeArrowheads="1"/>
          </p:cNvSpPr>
          <p:nvPr>
            <p:ph type="ftr" sz="quarter" idx="11"/>
          </p:nvPr>
        </p:nvSpPr>
        <p:spPr>
          <a:xfrm>
            <a:off x="4165879" y="7018073"/>
            <a:ext cx="3860271" cy="476250"/>
          </a:xfrm>
        </p:spPr>
        <p:txBody>
          <a:bodyPr/>
          <a:lstStyle>
            <a:lvl1pPr>
              <a:defRPr/>
            </a:lvl1pPr>
          </a:lstStyle>
          <a:p>
            <a:endParaRPr lang="en-US" altLang="en-US"/>
          </a:p>
        </p:txBody>
      </p:sp>
      <p:sp>
        <p:nvSpPr>
          <p:cNvPr id="7" name="Rectangle 6"/>
          <p:cNvSpPr>
            <a:spLocks noGrp="1" noChangeArrowheads="1"/>
          </p:cNvSpPr>
          <p:nvPr>
            <p:ph type="sldNum" sz="quarter" idx="12"/>
          </p:nvPr>
        </p:nvSpPr>
        <p:spPr>
          <a:xfrm>
            <a:off x="8737882" y="7018073"/>
            <a:ext cx="2844271" cy="476250"/>
          </a:xfrm>
        </p:spPr>
        <p:txBody>
          <a:bodyPr/>
          <a:lstStyle>
            <a:lvl1pPr>
              <a:defRPr/>
            </a:lvl1pPr>
          </a:lstStyle>
          <a:p>
            <a:fld id="{39093043-B4F2-4348-98B5-621C95B65AC5}" type="slidenum">
              <a:rPr lang="en-US" altLang="en-US"/>
              <a:pPr/>
              <a:t>‹#›</a:t>
            </a:fld>
            <a:endParaRPr lang="en-US" altLang="en-US"/>
          </a:p>
        </p:txBody>
      </p:sp>
    </p:spTree>
    <p:extLst>
      <p:ext uri="{BB962C8B-B14F-4D97-AF65-F5344CB8AC3E}">
        <p14:creationId xmlns:p14="http://schemas.microsoft.com/office/powerpoint/2010/main" val="339034781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39" y="1856934"/>
            <a:ext cx="9956798" cy="4523249"/>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397939" y="228396"/>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18420817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 Content slide a">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39" y="1856934"/>
            <a:ext cx="9956798" cy="4523249"/>
          </a:xfrm>
        </p:spPr>
        <p:txBody>
          <a:bodyPr/>
          <a:lstStyle>
            <a:lvl1pPr>
              <a:buFont typeface="Toyota Text" pitchFamily="34" charset="0"/>
              <a:buChar char="—"/>
              <a:defRPr/>
            </a:lvl1pPr>
            <a:lvl4pPr>
              <a:buFont typeface="Toyota Text" pitchFamily="34" charset="0"/>
              <a:buChar char="—"/>
              <a:defRPr/>
            </a:lvl4pPr>
            <a:lvl5pPr>
              <a:buFont typeface="Toyota Text" pitchFamily="34" charset="0"/>
              <a:buChar char="—"/>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Rectangle 2"/>
          <p:cNvSpPr>
            <a:spLocks noGrp="1" noChangeArrowheads="1"/>
          </p:cNvSpPr>
          <p:nvPr>
            <p:ph type="title"/>
          </p:nvPr>
        </p:nvSpPr>
        <p:spPr bwMode="auto">
          <a:xfrm>
            <a:off x="397939" y="228396"/>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sz="3400"/>
            </a:lvl1pPr>
          </a:lstStyle>
          <a:p>
            <a:pPr lvl="0"/>
            <a:r>
              <a:rPr lang="en-GB" noProof="0" smtClean="0"/>
              <a:t>Click to edit Master title</a:t>
            </a:r>
            <a:endParaRPr lang="en-GB" noProof="0"/>
          </a:p>
        </p:txBody>
      </p:sp>
    </p:spTree>
    <p:extLst>
      <p:ext uri="{BB962C8B-B14F-4D97-AF65-F5344CB8AC3E}">
        <p14:creationId xmlns:p14="http://schemas.microsoft.com/office/powerpoint/2010/main" val="8904952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421662210"/>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p:txBody>
          <a:bodyPr/>
          <a:lstStyle>
            <a:lvl1pPr>
              <a:defRPr/>
            </a:lvl1pPr>
          </a:lstStyle>
          <a:p>
            <a:pPr>
              <a:defRPr/>
            </a:pPr>
            <a:endParaRPr lang="en-GB"/>
          </a:p>
        </p:txBody>
      </p:sp>
      <p:sp>
        <p:nvSpPr>
          <p:cNvPr id="5" name="Rectangle 6"/>
          <p:cNvSpPr>
            <a:spLocks noGrp="1" noChangeArrowheads="1"/>
          </p:cNvSpPr>
          <p:nvPr>
            <p:ph type="sldNum" sz="quarter" idx="11"/>
          </p:nvPr>
        </p:nvSpPr>
        <p:spPr/>
        <p:txBody>
          <a:bodyPr/>
          <a:lstStyle>
            <a:lvl1pPr>
              <a:defRPr/>
            </a:lvl1pPr>
          </a:lstStyle>
          <a:p>
            <a:pPr>
              <a:defRPr/>
            </a:pPr>
            <a:fld id="{F74B67D0-5F84-4A84-B538-BBA4030A7530}" type="slidenum">
              <a:rPr lang="en-GB"/>
              <a:pPr>
                <a:defRPr/>
              </a:pPr>
              <a:t>‹#›</a:t>
            </a:fld>
            <a:endParaRPr lang="en-GB"/>
          </a:p>
        </p:txBody>
      </p:sp>
    </p:spTree>
    <p:extLst>
      <p:ext uri="{BB962C8B-B14F-4D97-AF65-F5344CB8AC3E}">
        <p14:creationId xmlns:p14="http://schemas.microsoft.com/office/powerpoint/2010/main" val="805416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646628168"/>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12" name="Content Placeholder 11"/>
          <p:cNvSpPr>
            <a:spLocks noGrp="1"/>
          </p:cNvSpPr>
          <p:nvPr>
            <p:ph sz="quarter" idx="12"/>
          </p:nvPr>
        </p:nvSpPr>
        <p:spPr>
          <a:xfrm>
            <a:off x="522819" y="1703079"/>
            <a:ext cx="11180233" cy="3990756"/>
          </a:xfrm>
        </p:spPr>
        <p:txBody>
          <a:bodyPr/>
          <a:lstStyle>
            <a:lvl1pPr>
              <a:lnSpc>
                <a:spcPct val="95000"/>
              </a:lnSpc>
              <a:defRPr sz="2400"/>
            </a:lvl1pPr>
            <a:lvl2pPr marL="482212" indent="-213613">
              <a:lnSpc>
                <a:spcPct val="95000"/>
              </a:lnSpc>
              <a:buFont typeface="Arial"/>
              <a:buChar char="•"/>
              <a:defRPr sz="1600"/>
            </a:lvl2pPr>
            <a:lvl3pPr marL="723333" indent="-228423">
              <a:lnSpc>
                <a:spcPct val="95000"/>
              </a:lnSpc>
              <a:buFont typeface="Arial"/>
              <a:buChar char="•"/>
              <a:defRPr sz="1600"/>
            </a:lvl3pPr>
            <a:lvl4pPr marL="949640" indent="-226309">
              <a:lnSpc>
                <a:spcPct val="95000"/>
              </a:lnSpc>
              <a:buFont typeface="Arial"/>
              <a:buChar char="•"/>
              <a:defRPr sz="1600"/>
            </a:lvl4pPr>
            <a:lvl5pPr marL="1190754" indent="-228423">
              <a:lnSpc>
                <a:spcPct val="95000"/>
              </a:lnSpc>
              <a:buFont typeface="Arial"/>
              <a:buChar char="•"/>
              <a:defRPr sz="16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37237824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333988699"/>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410044705"/>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1690459"/>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782177775"/>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010490621"/>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325633840"/>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79819820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11" name="Title 1"/>
          <p:cNvSpPr>
            <a:spLocks noGrp="1"/>
          </p:cNvSpPr>
          <p:nvPr>
            <p:ph type="title"/>
          </p:nvPr>
        </p:nvSpPr>
        <p:spPr>
          <a:xfrm>
            <a:off x="464670" y="501744"/>
            <a:ext cx="10011924" cy="1170783"/>
          </a:xfrm>
        </p:spPr>
        <p:txBody>
          <a:bodyPr/>
          <a:lstStyle/>
          <a:p>
            <a:r>
              <a:rPr lang="en-US" dirty="0" smtClean="0"/>
              <a:t>Click to edit Master title</a:t>
            </a:r>
            <a:endParaRPr lang="en-GB" dirty="0"/>
          </a:p>
        </p:txBody>
      </p:sp>
      <p:sp>
        <p:nvSpPr>
          <p:cNvPr id="12" name="Content Placeholder 2"/>
          <p:cNvSpPr>
            <a:spLocks noGrp="1"/>
          </p:cNvSpPr>
          <p:nvPr>
            <p:ph idx="1"/>
          </p:nvPr>
        </p:nvSpPr>
        <p:spPr>
          <a:xfrm>
            <a:off x="464670" y="1869128"/>
            <a:ext cx="10011924" cy="41031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11334350"/>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600133878"/>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56"/>
            <a:ext cx="10012963" cy="4523249"/>
          </a:xfrm>
        </p:spPr>
        <p:txBody>
          <a:bodyPr/>
          <a:lstStyle>
            <a:lvl1pPr>
              <a:spcBef>
                <a:spcPts val="1000"/>
              </a:spcBef>
              <a:defRPr/>
            </a:lvl1pPr>
            <a:lvl2pPr marL="861561" indent="-321195">
              <a:spcBef>
                <a:spcPts val="0"/>
              </a:spcBef>
              <a:spcAft>
                <a:spcPts val="500"/>
              </a:spcAft>
              <a:buFont typeface="Toyota Text" pitchFamily="34" charset="0"/>
              <a:buChar char="—"/>
              <a:defRPr/>
            </a:lvl2pPr>
            <a:lvl3pPr marL="1184648" indent="-321195">
              <a:spcBef>
                <a:spcPts val="0"/>
              </a:spcBef>
              <a:spcAft>
                <a:spcPts val="500"/>
              </a:spcAft>
              <a:buFont typeface="Toyota Text" pitchFamily="34" charset="0"/>
              <a:buChar char="—"/>
              <a:defRPr/>
            </a:lvl3pPr>
            <a:lvl4pPr marL="1496396" indent="-309859">
              <a:spcBef>
                <a:spcPts val="0"/>
              </a:spcBef>
              <a:spcAft>
                <a:spcPts val="500"/>
              </a:spcAft>
              <a:buFont typeface="Toyota Text" pitchFamily="34" charset="0"/>
              <a:buChar char="—"/>
              <a:defRPr/>
            </a:lvl4pPr>
            <a:lvl5pPr marL="1819483" indent="-321195">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016813418"/>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561" indent="-321195">
              <a:buFont typeface="Toyota Text" pitchFamily="34" charset="0"/>
              <a:buChar char="—"/>
              <a:defRPr/>
            </a:lvl2pPr>
            <a:lvl3pPr marL="1184648" indent="-321195">
              <a:buFont typeface="Toyota Text" pitchFamily="34" charset="0"/>
              <a:buChar char="—"/>
              <a:defRPr/>
            </a:lvl3pPr>
            <a:lvl4pPr marL="1496396" indent="-309859">
              <a:buFont typeface="Toyota Text" pitchFamily="34" charset="0"/>
              <a:buChar char="—"/>
              <a:defRPr/>
            </a:lvl4pPr>
            <a:lvl5pPr marL="1819483" indent="-321195">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58958699"/>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2"/>
          <p:cNvSpPr>
            <a:spLocks noGrp="1" noChangeArrowheads="1"/>
          </p:cNvSpPr>
          <p:nvPr>
            <p:ph type="title"/>
          </p:nvPr>
        </p:nvSpPr>
        <p:spPr bwMode="auto">
          <a:xfrm>
            <a:off x="460468"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1320620869"/>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8"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2866658858"/>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514990587"/>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00" b="1"/>
            </a:lvl1pPr>
          </a:lstStyle>
          <a:p>
            <a:r>
              <a:rPr lang="en-GB"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00"/>
            </a:lvl1pPr>
            <a:lvl2pPr marL="544143" indent="0">
              <a:buNone/>
              <a:defRPr sz="3300"/>
            </a:lvl2pPr>
            <a:lvl3pPr marL="1088288" indent="0">
              <a:buNone/>
              <a:defRPr sz="2800"/>
            </a:lvl3pPr>
            <a:lvl4pPr marL="1632434" indent="0">
              <a:buNone/>
              <a:defRPr sz="2400"/>
            </a:lvl4pPr>
            <a:lvl5pPr marL="2176578" indent="0">
              <a:buNone/>
              <a:defRPr sz="2400"/>
            </a:lvl5pPr>
            <a:lvl6pPr marL="2720721" indent="0">
              <a:buNone/>
              <a:defRPr sz="2400"/>
            </a:lvl6pPr>
            <a:lvl7pPr marL="3264864" indent="0">
              <a:buNone/>
              <a:defRPr sz="2400"/>
            </a:lvl7pPr>
            <a:lvl8pPr marL="3809009" indent="0">
              <a:buNone/>
              <a:defRPr sz="2400"/>
            </a:lvl8pPr>
            <a:lvl9pPr marL="4353154" indent="0">
              <a:buNone/>
              <a:defRPr sz="24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00"/>
            </a:lvl1pPr>
            <a:lvl2pPr marL="544143" indent="0">
              <a:buNone/>
              <a:defRPr sz="1400"/>
            </a:lvl2pPr>
            <a:lvl3pPr marL="1088288" indent="0">
              <a:buNone/>
              <a:defRPr sz="1200"/>
            </a:lvl3pPr>
            <a:lvl4pPr marL="1632434" indent="0">
              <a:buNone/>
              <a:defRPr sz="1100"/>
            </a:lvl4pPr>
            <a:lvl5pPr marL="2176578" indent="0">
              <a:buNone/>
              <a:defRPr sz="1100"/>
            </a:lvl5pPr>
            <a:lvl6pPr marL="2720721" indent="0">
              <a:buNone/>
              <a:defRPr sz="1100"/>
            </a:lvl6pPr>
            <a:lvl7pPr marL="3264864" indent="0">
              <a:buNone/>
              <a:defRPr sz="1100"/>
            </a:lvl7pPr>
            <a:lvl8pPr marL="3809009" indent="0">
              <a:buNone/>
              <a:defRPr sz="1100"/>
            </a:lvl8pPr>
            <a:lvl9pPr marL="4353154" indent="0">
              <a:buNone/>
              <a:defRPr sz="1100"/>
            </a:lvl9pPr>
          </a:lstStyle>
          <a:p>
            <a:pPr lvl="0"/>
            <a:r>
              <a:rPr lang="en-GB" smtClean="0"/>
              <a:t>Click to edit Master text styles</a:t>
            </a:r>
          </a:p>
        </p:txBody>
      </p:sp>
      <p:sp>
        <p:nvSpPr>
          <p:cNvPr id="9"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1305104447"/>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3628"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2"/>
          <p:cNvSpPr>
            <a:spLocks noGrp="1" noChangeArrowheads="1"/>
          </p:cNvSpPr>
          <p:nvPr>
            <p:ph type="title"/>
          </p:nvPr>
        </p:nvSpPr>
        <p:spPr bwMode="auto">
          <a:xfrm>
            <a:off x="463628" y="499248"/>
            <a:ext cx="995679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Content Placeholder 2"/>
          <p:cNvSpPr>
            <a:spLocks noGrp="1"/>
          </p:cNvSpPr>
          <p:nvPr>
            <p:ph sz="quarter" idx="13"/>
          </p:nvPr>
        </p:nvSpPr>
        <p:spPr>
          <a:xfrm>
            <a:off x="463628"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Content Placeholder 2"/>
          <p:cNvSpPr>
            <a:spLocks noGrp="1"/>
          </p:cNvSpPr>
          <p:nvPr>
            <p:ph sz="quarter" idx="14"/>
          </p:nvPr>
        </p:nvSpPr>
        <p:spPr>
          <a:xfrm>
            <a:off x="5659843"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Content Placeholder 2"/>
          <p:cNvSpPr>
            <a:spLocks noGrp="1"/>
          </p:cNvSpPr>
          <p:nvPr>
            <p:ph sz="quarter" idx="15"/>
          </p:nvPr>
        </p:nvSpPr>
        <p:spPr>
          <a:xfrm>
            <a:off x="5659843"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6"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3357046358"/>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3625" y="1859402"/>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2"/>
          <p:cNvSpPr>
            <a:spLocks noGrp="1" noChangeArrowheads="1"/>
          </p:cNvSpPr>
          <p:nvPr>
            <p:ph type="title"/>
          </p:nvPr>
        </p:nvSpPr>
        <p:spPr bwMode="auto">
          <a:xfrm>
            <a:off x="463628" y="499242"/>
            <a:ext cx="9956798" cy="12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Text Placeholder 2"/>
          <p:cNvSpPr>
            <a:spLocks noGrp="1"/>
          </p:cNvSpPr>
          <p:nvPr>
            <p:ph type="body" sz="half" idx="13"/>
          </p:nvPr>
        </p:nvSpPr>
        <p:spPr>
          <a:xfrm>
            <a:off x="463625" y="4234393"/>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4088572048"/>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3042" y="1859402"/>
            <a:ext cx="9967382" cy="4330700"/>
          </a:xfrm>
        </p:spPr>
        <p:txBody>
          <a:bodyPr/>
          <a:lstStyle/>
          <a:p>
            <a:endParaRPr lang="en-US"/>
          </a:p>
        </p:txBody>
      </p:sp>
      <p:sp>
        <p:nvSpPr>
          <p:cNvPr id="7" name="Rectangle 2"/>
          <p:cNvSpPr>
            <a:spLocks noGrp="1" noChangeArrowheads="1"/>
          </p:cNvSpPr>
          <p:nvPr>
            <p:ph type="title"/>
          </p:nvPr>
        </p:nvSpPr>
        <p:spPr bwMode="auto">
          <a:xfrm>
            <a:off x="463628" y="499243"/>
            <a:ext cx="9956798"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2"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1446596967"/>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3060378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60466" y="1846263"/>
            <a:ext cx="9881130" cy="4533900"/>
          </a:xfrm>
        </p:spPr>
        <p:txBody>
          <a:bodyPr/>
          <a:lstStyle/>
          <a:p>
            <a:endParaRPr lang="en-US"/>
          </a:p>
        </p:txBody>
      </p:sp>
      <p:sp>
        <p:nvSpPr>
          <p:cNvPr id="7" name="Rectangle 2"/>
          <p:cNvSpPr>
            <a:spLocks noGrp="1" noChangeArrowheads="1"/>
          </p:cNvSpPr>
          <p:nvPr>
            <p:ph type="title"/>
          </p:nvPr>
        </p:nvSpPr>
        <p:spPr bwMode="auto">
          <a:xfrm>
            <a:off x="457819" y="499248"/>
            <a:ext cx="987063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2"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387078066"/>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03561151"/>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705397550"/>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690579104"/>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852398499"/>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503015913"/>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375253635"/>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311206326"/>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57"/>
            <a:ext cx="10012963" cy="4523249"/>
          </a:xfrm>
        </p:spPr>
        <p:txBody>
          <a:bodyPr/>
          <a:lstStyle>
            <a:lvl1pPr>
              <a:spcBef>
                <a:spcPts val="1000"/>
              </a:spcBef>
              <a:defRPr/>
            </a:lvl1pPr>
            <a:lvl2pPr marL="861526" indent="-321182">
              <a:spcBef>
                <a:spcPts val="0"/>
              </a:spcBef>
              <a:spcAft>
                <a:spcPts val="500"/>
              </a:spcAft>
              <a:buFont typeface="Toyota Text" pitchFamily="34" charset="0"/>
              <a:buChar char="—"/>
              <a:defRPr/>
            </a:lvl2pPr>
            <a:lvl3pPr marL="1184601" indent="-321182">
              <a:spcBef>
                <a:spcPts val="0"/>
              </a:spcBef>
              <a:spcAft>
                <a:spcPts val="500"/>
              </a:spcAft>
              <a:buFont typeface="Toyota Text" pitchFamily="34" charset="0"/>
              <a:buChar char="—"/>
              <a:defRPr/>
            </a:lvl3pPr>
            <a:lvl4pPr marL="1496336" indent="-309847">
              <a:spcBef>
                <a:spcPts val="0"/>
              </a:spcBef>
              <a:spcAft>
                <a:spcPts val="500"/>
              </a:spcAft>
              <a:buFont typeface="Toyota Text" pitchFamily="34" charset="0"/>
              <a:buChar char="—"/>
              <a:defRPr/>
            </a:lvl4pPr>
            <a:lvl5pPr marL="1819411" indent="-321182">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7"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78663311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526" indent="-321182">
              <a:buFont typeface="Toyota Text" pitchFamily="34" charset="0"/>
              <a:buChar char="—"/>
              <a:defRPr/>
            </a:lvl2pPr>
            <a:lvl3pPr marL="1184601" indent="-321182">
              <a:buFont typeface="Toyota Text" pitchFamily="34" charset="0"/>
              <a:buChar char="—"/>
              <a:defRPr/>
            </a:lvl3pPr>
            <a:lvl4pPr marL="1496336" indent="-309847">
              <a:buFont typeface="Toyota Text" pitchFamily="34" charset="0"/>
              <a:buChar char="—"/>
              <a:defRPr/>
            </a:lvl4pPr>
            <a:lvl5pPr marL="1819411" indent="-321182">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
        <p:nvSpPr>
          <p:cNvPr id="7"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99048067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theme" Target="../theme/theme1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image" Target="../media/image1.jpeg"/><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1.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21" Type="http://schemas.openxmlformats.org/officeDocument/2006/relationships/image" Target="../media/image9.jpeg"/><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image" Target="../media/image26.emf"/><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theme" Target="../theme/theme1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3" Type="http://schemas.openxmlformats.org/officeDocument/2006/relationships/slideLayout" Target="../slideLayouts/slideLayout202.xml"/><Relationship Id="rId21" Type="http://schemas.openxmlformats.org/officeDocument/2006/relationships/image" Target="../media/image9.jpeg"/><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image" Target="../media/image26.emf"/><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19" Type="http://schemas.openxmlformats.org/officeDocument/2006/relationships/theme" Target="../theme/theme13.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33.jpe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4.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image" Target="../media/image17.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 Type="http://schemas.openxmlformats.org/officeDocument/2006/relationships/slideLayout" Target="../slideLayouts/slideLayout231.xml"/><Relationship Id="rId21" Type="http://schemas.openxmlformats.org/officeDocument/2006/relationships/image" Target="../media/image9.jpeg"/><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image" Target="../media/image26.emf"/><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19" Type="http://schemas.openxmlformats.org/officeDocument/2006/relationships/theme" Target="../theme/theme15.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image" Target="../media/image1.jpeg"/><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17.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image" Target="../media/image38.png"/><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0.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1.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image" Target="../media/image12.jpeg"/><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5.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11.jpe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image" Target="../media/image1.jpe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18.jpeg"/><Relationship Id="rId2" Type="http://schemas.openxmlformats.org/officeDocument/2006/relationships/slideLayout" Target="../slideLayouts/slideLayout113.xml"/><Relationship Id="rId16" Type="http://schemas.openxmlformats.org/officeDocument/2006/relationships/image" Target="../media/image17.emf"/><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6.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18.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7.emf"/><Relationship Id="rId2" Type="http://schemas.openxmlformats.org/officeDocument/2006/relationships/slideLayout" Target="../slideLayouts/slideLayout126.xml"/><Relationship Id="rId16" Type="http://schemas.openxmlformats.org/officeDocument/2006/relationships/image" Target="../media/image16.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8.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image" Target="../media/image18.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image" Target="../media/image17.emf"/><Relationship Id="rId2" Type="http://schemas.openxmlformats.org/officeDocument/2006/relationships/slideLayout" Target="../slideLayouts/slideLayout140.xml"/><Relationship Id="rId16" Type="http://schemas.openxmlformats.org/officeDocument/2006/relationships/image" Target="../media/image16.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9.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0"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0"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23" y="1143004"/>
            <a:ext cx="219871" cy="371515"/>
          </a:xfrm>
          <a:prstGeom prst="rect">
            <a:avLst/>
          </a:prstGeom>
          <a:noFill/>
        </p:spPr>
        <p:txBody>
          <a:bodyPr wrap="none" lIns="108831" tIns="54417" rIns="108831" bIns="54417" rtlCol="0">
            <a:spAutoFit/>
          </a:bodyPr>
          <a:lstStyle/>
          <a:p>
            <a:pPr algn="ctr" fontAlgn="base">
              <a:spcBef>
                <a:spcPct val="0"/>
              </a:spcBef>
              <a:spcAft>
                <a:spcPct val="0"/>
              </a:spcAft>
            </a:pPr>
            <a:endParaRPr lang="en-US" sz="1700" dirty="0">
              <a:solidFill>
                <a:srgbClr val="000000"/>
              </a:solidFill>
              <a:cs typeface="Arial" pitchFamily="34" charset="0"/>
            </a:endParaRPr>
          </a:p>
        </p:txBody>
      </p:sp>
      <p:pic>
        <p:nvPicPr>
          <p:cNvPr id="10" name="Picture 9"/>
          <p:cNvPicPr>
            <a:picLocks noChangeAspect="1"/>
          </p:cNvPicPr>
          <p:nvPr userDrawn="1"/>
        </p:nvPicPr>
        <p:blipFill rotWithShape="1">
          <a:blip r:embed="rId17"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339754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8" r:id="rId11"/>
    <p:sldLayoutId id="2147483869" r:id="rId12"/>
    <p:sldLayoutId id="2147483972" r:id="rId13"/>
    <p:sldLayoutId id="2147483973" r:id="rId14"/>
    <p:sldLayoutId id="2147483974" r:id="rId15"/>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2"/>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22"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45"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36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491"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22" rtl="0" eaLnBrk="1" latinLnBrk="0" hangingPunct="1">
        <a:defRPr sz="2200" kern="1200">
          <a:solidFill>
            <a:schemeClr val="tx1"/>
          </a:solidFill>
          <a:latin typeface="+mn-lt"/>
          <a:ea typeface="+mn-ea"/>
          <a:cs typeface="+mn-cs"/>
        </a:defRPr>
      </a:lvl1pPr>
      <a:lvl2pPr marL="544122" algn="l" defTabSz="544122" rtl="0" eaLnBrk="1" latinLnBrk="0" hangingPunct="1">
        <a:defRPr sz="2200" kern="1200">
          <a:solidFill>
            <a:schemeClr val="tx1"/>
          </a:solidFill>
          <a:latin typeface="+mn-lt"/>
          <a:ea typeface="+mn-ea"/>
          <a:cs typeface="+mn-cs"/>
        </a:defRPr>
      </a:lvl2pPr>
      <a:lvl3pPr marL="1088245" algn="l" defTabSz="544122" rtl="0" eaLnBrk="1" latinLnBrk="0" hangingPunct="1">
        <a:defRPr sz="2200" kern="1200">
          <a:solidFill>
            <a:schemeClr val="tx1"/>
          </a:solidFill>
          <a:latin typeface="+mn-lt"/>
          <a:ea typeface="+mn-ea"/>
          <a:cs typeface="+mn-cs"/>
        </a:defRPr>
      </a:lvl3pPr>
      <a:lvl4pPr marL="1632369" algn="l" defTabSz="544122" rtl="0" eaLnBrk="1" latinLnBrk="0" hangingPunct="1">
        <a:defRPr sz="2200" kern="1200">
          <a:solidFill>
            <a:schemeClr val="tx1"/>
          </a:solidFill>
          <a:latin typeface="+mn-lt"/>
          <a:ea typeface="+mn-ea"/>
          <a:cs typeface="+mn-cs"/>
        </a:defRPr>
      </a:lvl4pPr>
      <a:lvl5pPr marL="2176491" algn="l" defTabSz="544122" rtl="0" eaLnBrk="1" latinLnBrk="0" hangingPunct="1">
        <a:defRPr sz="2200" kern="1200">
          <a:solidFill>
            <a:schemeClr val="tx1"/>
          </a:solidFill>
          <a:latin typeface="+mn-lt"/>
          <a:ea typeface="+mn-ea"/>
          <a:cs typeface="+mn-cs"/>
        </a:defRPr>
      </a:lvl5pPr>
      <a:lvl6pPr marL="2720612" algn="l" defTabSz="544122" rtl="0" eaLnBrk="1" latinLnBrk="0" hangingPunct="1">
        <a:defRPr sz="2200" kern="1200">
          <a:solidFill>
            <a:schemeClr val="tx1"/>
          </a:solidFill>
          <a:latin typeface="+mn-lt"/>
          <a:ea typeface="+mn-ea"/>
          <a:cs typeface="+mn-cs"/>
        </a:defRPr>
      </a:lvl6pPr>
      <a:lvl7pPr marL="3264734" algn="l" defTabSz="544122" rtl="0" eaLnBrk="1" latinLnBrk="0" hangingPunct="1">
        <a:defRPr sz="2200" kern="1200">
          <a:solidFill>
            <a:schemeClr val="tx1"/>
          </a:solidFill>
          <a:latin typeface="+mn-lt"/>
          <a:ea typeface="+mn-ea"/>
          <a:cs typeface="+mn-cs"/>
        </a:defRPr>
      </a:lvl7pPr>
      <a:lvl8pPr marL="3808857" algn="l" defTabSz="544122" rtl="0" eaLnBrk="1" latinLnBrk="0" hangingPunct="1">
        <a:defRPr sz="2200" kern="1200">
          <a:solidFill>
            <a:schemeClr val="tx1"/>
          </a:solidFill>
          <a:latin typeface="+mn-lt"/>
          <a:ea typeface="+mn-ea"/>
          <a:cs typeface="+mn-cs"/>
        </a:defRPr>
      </a:lvl8pPr>
      <a:lvl9pPr marL="4352980" algn="l" defTabSz="544122" rtl="0" eaLnBrk="1" latinLnBrk="0" hangingPunct="1">
        <a:defRPr sz="2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0"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0"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23" y="1143004"/>
            <a:ext cx="219871" cy="371515"/>
          </a:xfrm>
          <a:prstGeom prst="rect">
            <a:avLst/>
          </a:prstGeom>
          <a:noFill/>
        </p:spPr>
        <p:txBody>
          <a:bodyPr wrap="none" lIns="108831" tIns="54417" rIns="108831" bIns="54417" rtlCol="0">
            <a:spAutoFit/>
          </a:bodyPr>
          <a:lstStyle/>
          <a:p>
            <a:pPr algn="ctr" fontAlgn="base">
              <a:spcBef>
                <a:spcPct val="0"/>
              </a:spcBef>
              <a:spcAft>
                <a:spcPct val="0"/>
              </a:spcAft>
            </a:pPr>
            <a:endParaRPr lang="en-US" sz="1700" dirty="0">
              <a:solidFill>
                <a:srgbClr val="000000"/>
              </a:solidFill>
              <a:cs typeface="Arial" pitchFamily="34" charset="0"/>
            </a:endParaRPr>
          </a:p>
        </p:txBody>
      </p:sp>
      <p:pic>
        <p:nvPicPr>
          <p:cNvPr id="10" name="Picture 9"/>
          <p:cNvPicPr>
            <a:picLocks noChangeAspect="1"/>
          </p:cNvPicPr>
          <p:nvPr userDrawn="1"/>
        </p:nvPicPr>
        <p:blipFill rotWithShape="1">
          <a:blip r:embed="rId19"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36465846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2"/>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22"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45"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36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491"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22" rtl="0" eaLnBrk="1" latinLnBrk="0" hangingPunct="1">
        <a:defRPr sz="2200" kern="1200">
          <a:solidFill>
            <a:schemeClr val="tx1"/>
          </a:solidFill>
          <a:latin typeface="+mn-lt"/>
          <a:ea typeface="+mn-ea"/>
          <a:cs typeface="+mn-cs"/>
        </a:defRPr>
      </a:lvl1pPr>
      <a:lvl2pPr marL="544122" algn="l" defTabSz="544122" rtl="0" eaLnBrk="1" latinLnBrk="0" hangingPunct="1">
        <a:defRPr sz="2200" kern="1200">
          <a:solidFill>
            <a:schemeClr val="tx1"/>
          </a:solidFill>
          <a:latin typeface="+mn-lt"/>
          <a:ea typeface="+mn-ea"/>
          <a:cs typeface="+mn-cs"/>
        </a:defRPr>
      </a:lvl2pPr>
      <a:lvl3pPr marL="1088245" algn="l" defTabSz="544122" rtl="0" eaLnBrk="1" latinLnBrk="0" hangingPunct="1">
        <a:defRPr sz="2200" kern="1200">
          <a:solidFill>
            <a:schemeClr val="tx1"/>
          </a:solidFill>
          <a:latin typeface="+mn-lt"/>
          <a:ea typeface="+mn-ea"/>
          <a:cs typeface="+mn-cs"/>
        </a:defRPr>
      </a:lvl3pPr>
      <a:lvl4pPr marL="1632369" algn="l" defTabSz="544122" rtl="0" eaLnBrk="1" latinLnBrk="0" hangingPunct="1">
        <a:defRPr sz="2200" kern="1200">
          <a:solidFill>
            <a:schemeClr val="tx1"/>
          </a:solidFill>
          <a:latin typeface="+mn-lt"/>
          <a:ea typeface="+mn-ea"/>
          <a:cs typeface="+mn-cs"/>
        </a:defRPr>
      </a:lvl4pPr>
      <a:lvl5pPr marL="2176491" algn="l" defTabSz="544122" rtl="0" eaLnBrk="1" latinLnBrk="0" hangingPunct="1">
        <a:defRPr sz="2200" kern="1200">
          <a:solidFill>
            <a:schemeClr val="tx1"/>
          </a:solidFill>
          <a:latin typeface="+mn-lt"/>
          <a:ea typeface="+mn-ea"/>
          <a:cs typeface="+mn-cs"/>
        </a:defRPr>
      </a:lvl5pPr>
      <a:lvl6pPr marL="2720612" algn="l" defTabSz="544122" rtl="0" eaLnBrk="1" latinLnBrk="0" hangingPunct="1">
        <a:defRPr sz="2200" kern="1200">
          <a:solidFill>
            <a:schemeClr val="tx1"/>
          </a:solidFill>
          <a:latin typeface="+mn-lt"/>
          <a:ea typeface="+mn-ea"/>
          <a:cs typeface="+mn-cs"/>
        </a:defRPr>
      </a:lvl6pPr>
      <a:lvl7pPr marL="3264734" algn="l" defTabSz="544122" rtl="0" eaLnBrk="1" latinLnBrk="0" hangingPunct="1">
        <a:defRPr sz="2200" kern="1200">
          <a:solidFill>
            <a:schemeClr val="tx1"/>
          </a:solidFill>
          <a:latin typeface="+mn-lt"/>
          <a:ea typeface="+mn-ea"/>
          <a:cs typeface="+mn-cs"/>
        </a:defRPr>
      </a:lvl7pPr>
      <a:lvl8pPr marL="3808857" algn="l" defTabSz="544122" rtl="0" eaLnBrk="1" latinLnBrk="0" hangingPunct="1">
        <a:defRPr sz="2200" kern="1200">
          <a:solidFill>
            <a:schemeClr val="tx1"/>
          </a:solidFill>
          <a:latin typeface="+mn-lt"/>
          <a:ea typeface="+mn-ea"/>
          <a:cs typeface="+mn-cs"/>
        </a:defRPr>
      </a:lvl8pPr>
      <a:lvl9pPr marL="4352980" algn="l" defTabSz="544122" rtl="0" eaLnBrk="1" latinLnBrk="0" hangingPunct="1">
        <a:defRPr sz="2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0"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0"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23" y="1143004"/>
            <a:ext cx="219871" cy="371515"/>
          </a:xfrm>
          <a:prstGeom prst="rect">
            <a:avLst/>
          </a:prstGeom>
          <a:noFill/>
        </p:spPr>
        <p:txBody>
          <a:bodyPr wrap="none" lIns="108831" tIns="54417" rIns="108831" bIns="54417" rtlCol="0">
            <a:spAutoFit/>
          </a:bodyPr>
          <a:lstStyle/>
          <a:p>
            <a:pPr algn="ctr" fontAlgn="base">
              <a:spcBef>
                <a:spcPct val="0"/>
              </a:spcBef>
              <a:spcAft>
                <a:spcPct val="0"/>
              </a:spcAft>
            </a:pPr>
            <a:endParaRPr lang="en-US" sz="1700" dirty="0">
              <a:solidFill>
                <a:srgbClr val="000000"/>
              </a:solidFill>
              <a:cs typeface="Arial" pitchFamily="34" charset="0"/>
            </a:endParaRPr>
          </a:p>
        </p:txBody>
      </p:sp>
      <p:pic>
        <p:nvPicPr>
          <p:cNvPr id="10" name="Picture 9"/>
          <p:cNvPicPr>
            <a:picLocks noChangeAspect="1"/>
          </p:cNvPicPr>
          <p:nvPr userDrawn="1"/>
        </p:nvPicPr>
        <p:blipFill rotWithShape="1">
          <a:blip r:embed="rId14"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292638455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6" r:id="rId11"/>
    <p:sldLayoutId id="2147483868" r:id="rId12"/>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2"/>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22"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45"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36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491"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22" rtl="0" eaLnBrk="1" latinLnBrk="0" hangingPunct="1">
        <a:defRPr sz="2200" kern="1200">
          <a:solidFill>
            <a:schemeClr val="tx1"/>
          </a:solidFill>
          <a:latin typeface="+mn-lt"/>
          <a:ea typeface="+mn-ea"/>
          <a:cs typeface="+mn-cs"/>
        </a:defRPr>
      </a:lvl1pPr>
      <a:lvl2pPr marL="544122" algn="l" defTabSz="544122" rtl="0" eaLnBrk="1" latinLnBrk="0" hangingPunct="1">
        <a:defRPr sz="2200" kern="1200">
          <a:solidFill>
            <a:schemeClr val="tx1"/>
          </a:solidFill>
          <a:latin typeface="+mn-lt"/>
          <a:ea typeface="+mn-ea"/>
          <a:cs typeface="+mn-cs"/>
        </a:defRPr>
      </a:lvl2pPr>
      <a:lvl3pPr marL="1088245" algn="l" defTabSz="544122" rtl="0" eaLnBrk="1" latinLnBrk="0" hangingPunct="1">
        <a:defRPr sz="2200" kern="1200">
          <a:solidFill>
            <a:schemeClr val="tx1"/>
          </a:solidFill>
          <a:latin typeface="+mn-lt"/>
          <a:ea typeface="+mn-ea"/>
          <a:cs typeface="+mn-cs"/>
        </a:defRPr>
      </a:lvl3pPr>
      <a:lvl4pPr marL="1632369" algn="l" defTabSz="544122" rtl="0" eaLnBrk="1" latinLnBrk="0" hangingPunct="1">
        <a:defRPr sz="2200" kern="1200">
          <a:solidFill>
            <a:schemeClr val="tx1"/>
          </a:solidFill>
          <a:latin typeface="+mn-lt"/>
          <a:ea typeface="+mn-ea"/>
          <a:cs typeface="+mn-cs"/>
        </a:defRPr>
      </a:lvl4pPr>
      <a:lvl5pPr marL="2176491" algn="l" defTabSz="544122" rtl="0" eaLnBrk="1" latinLnBrk="0" hangingPunct="1">
        <a:defRPr sz="2200" kern="1200">
          <a:solidFill>
            <a:schemeClr val="tx1"/>
          </a:solidFill>
          <a:latin typeface="+mn-lt"/>
          <a:ea typeface="+mn-ea"/>
          <a:cs typeface="+mn-cs"/>
        </a:defRPr>
      </a:lvl5pPr>
      <a:lvl6pPr marL="2720612" algn="l" defTabSz="544122" rtl="0" eaLnBrk="1" latinLnBrk="0" hangingPunct="1">
        <a:defRPr sz="2200" kern="1200">
          <a:solidFill>
            <a:schemeClr val="tx1"/>
          </a:solidFill>
          <a:latin typeface="+mn-lt"/>
          <a:ea typeface="+mn-ea"/>
          <a:cs typeface="+mn-cs"/>
        </a:defRPr>
      </a:lvl6pPr>
      <a:lvl7pPr marL="3264734" algn="l" defTabSz="544122" rtl="0" eaLnBrk="1" latinLnBrk="0" hangingPunct="1">
        <a:defRPr sz="2200" kern="1200">
          <a:solidFill>
            <a:schemeClr val="tx1"/>
          </a:solidFill>
          <a:latin typeface="+mn-lt"/>
          <a:ea typeface="+mn-ea"/>
          <a:cs typeface="+mn-cs"/>
        </a:defRPr>
      </a:lvl7pPr>
      <a:lvl8pPr marL="3808857" algn="l" defTabSz="544122" rtl="0" eaLnBrk="1" latinLnBrk="0" hangingPunct="1">
        <a:defRPr sz="2200" kern="1200">
          <a:solidFill>
            <a:schemeClr val="tx1"/>
          </a:solidFill>
          <a:latin typeface="+mn-lt"/>
          <a:ea typeface="+mn-ea"/>
          <a:cs typeface="+mn-cs"/>
        </a:defRPr>
      </a:lvl8pPr>
      <a:lvl9pPr marL="4352980" algn="l" defTabSz="544122" rtl="0" eaLnBrk="1" latinLnBrk="0" hangingPunct="1">
        <a:defRPr sz="2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37887" y="419365"/>
            <a:ext cx="11330782" cy="1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a:t>
            </a:r>
          </a:p>
        </p:txBody>
      </p:sp>
      <p:sp>
        <p:nvSpPr>
          <p:cNvPr id="1027" name="Rectangle 4"/>
          <p:cNvSpPr>
            <a:spLocks noGrp="1" noChangeArrowheads="1"/>
          </p:cNvSpPr>
          <p:nvPr>
            <p:ph type="body" idx="1"/>
          </p:nvPr>
        </p:nvSpPr>
        <p:spPr bwMode="auto">
          <a:xfrm>
            <a:off x="437885" y="2128765"/>
            <a:ext cx="11330782" cy="41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302885" lvl="0" indent="-302885" algn="l" rtl="0" eaLnBrk="0" fontAlgn="base" hangingPunct="0">
              <a:lnSpc>
                <a:spcPct val="100000"/>
              </a:lnSpc>
              <a:spcBef>
                <a:spcPts val="500"/>
              </a:spcBef>
              <a:spcAft>
                <a:spcPct val="0"/>
              </a:spcAft>
              <a:buClr>
                <a:srgbClr val="0070C0"/>
              </a:buClr>
              <a:buSzPct val="100000"/>
              <a:buFont typeface="Wingdings" panose="05000000000000000000" pitchFamily="2" charset="2"/>
              <a:buChar char=""/>
            </a:pPr>
            <a:r>
              <a:rPr lang="en-US" altLang="en-US" dirty="0" smtClean="0"/>
              <a:t>First level Nobel </a:t>
            </a:r>
            <a:r>
              <a:rPr lang="en-US" altLang="en-US" smtClean="0"/>
              <a:t>Book 30 </a:t>
            </a:r>
            <a:r>
              <a:rPr lang="en-US" altLang="en-US" dirty="0" err="1" smtClean="0"/>
              <a:t>pts</a:t>
            </a:r>
            <a:endParaRPr lang="en-US" altLang="en-US" dirty="0" smtClean="0"/>
          </a:p>
          <a:p>
            <a:pPr marL="592542" lvl="1" indent="-289658" algn="l" rtl="0" eaLnBrk="0" fontAlgn="base" hangingPunct="0">
              <a:lnSpc>
                <a:spcPct val="100000"/>
              </a:lnSpc>
              <a:spcBef>
                <a:spcPts val="500"/>
              </a:spcBef>
              <a:spcAft>
                <a:spcPct val="0"/>
              </a:spcAft>
              <a:buSzPct val="100000"/>
              <a:buFont typeface="Wingdings" panose="05000000000000000000" pitchFamily="2" charset="2"/>
              <a:buChar char=""/>
            </a:pPr>
            <a:r>
              <a:rPr lang="en-US" altLang="en-US" dirty="0" smtClean="0"/>
              <a:t>Second level Nobel </a:t>
            </a:r>
            <a:r>
              <a:rPr lang="en-US" altLang="en-US" smtClean="0"/>
              <a:t>Book 22 </a:t>
            </a:r>
            <a:r>
              <a:rPr lang="en-US" altLang="en-US" dirty="0" err="1" smtClean="0"/>
              <a:t>pts</a:t>
            </a:r>
            <a:endParaRPr lang="en-US" altLang="en-US" dirty="0" smtClean="0"/>
          </a:p>
          <a:p>
            <a:pPr lvl="2"/>
            <a:r>
              <a:rPr lang="en-US" altLang="en-US" dirty="0" smtClean="0"/>
              <a:t>Third level Nobel </a:t>
            </a:r>
            <a:r>
              <a:rPr lang="en-US" altLang="en-US" smtClean="0"/>
              <a:t>Book 22 </a:t>
            </a:r>
            <a:r>
              <a:rPr lang="en-US" altLang="en-US" dirty="0" err="1" smtClean="0"/>
              <a:t>pts</a:t>
            </a:r>
            <a:endParaRPr lang="en-US" altLang="en-US" dirty="0" smtClean="0"/>
          </a:p>
          <a:p>
            <a:pPr lvl="3"/>
            <a:r>
              <a:rPr lang="en-US" altLang="en-US" dirty="0" smtClean="0"/>
              <a:t>Fourth level Nobel </a:t>
            </a:r>
            <a:r>
              <a:rPr lang="en-US" altLang="en-US" smtClean="0"/>
              <a:t>Book 22 </a:t>
            </a:r>
            <a:r>
              <a:rPr lang="en-US" altLang="en-US" dirty="0" err="1" smtClean="0"/>
              <a:t>pts</a:t>
            </a:r>
            <a:endParaRPr lang="en-US" altLang="en-US" dirty="0" smtClean="0"/>
          </a:p>
        </p:txBody>
      </p:sp>
      <p:pic>
        <p:nvPicPr>
          <p:cNvPr id="8" name="Picture 10" descr="LBP_secondary_logo_rgb.eps"/>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14204" y="6434869"/>
            <a:ext cx="2387598" cy="19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283280" y="6358679"/>
            <a:ext cx="153855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4190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Lst>
  <p:transition>
    <p:fade/>
  </p:transition>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lang="en-US" altLang="en-US" sz="4200" cap="all" baseline="0" smtClean="0">
          <a:solidFill>
            <a:schemeClr val="tx1"/>
          </a:solidFill>
          <a:latin typeface="Nobel-Bold" pitchFamily="2" charset="0"/>
          <a:ea typeface="MS PGothic" pitchFamily="34" charset="-128"/>
          <a:cs typeface="Nobel-Bold" pitchFamily="2" charset="0"/>
        </a:defRPr>
      </a:lvl1pPr>
      <a:lvl2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2pPr>
      <a:lvl3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3pPr>
      <a:lvl4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4pPr>
      <a:lvl5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5pPr>
      <a:lvl6pPr marL="473598" algn="l" rtl="0" eaLnBrk="1" fontAlgn="base" hangingPunct="1">
        <a:lnSpc>
          <a:spcPct val="80000"/>
        </a:lnSpc>
        <a:spcBef>
          <a:spcPct val="0"/>
        </a:spcBef>
        <a:spcAft>
          <a:spcPct val="0"/>
        </a:spcAft>
        <a:defRPr sz="3700">
          <a:solidFill>
            <a:schemeClr val="tx1"/>
          </a:solidFill>
          <a:latin typeface="Nobel-Book" pitchFamily="-106" charset="0"/>
        </a:defRPr>
      </a:lvl6pPr>
      <a:lvl7pPr marL="947197" algn="l" rtl="0" eaLnBrk="1" fontAlgn="base" hangingPunct="1">
        <a:lnSpc>
          <a:spcPct val="80000"/>
        </a:lnSpc>
        <a:spcBef>
          <a:spcPct val="0"/>
        </a:spcBef>
        <a:spcAft>
          <a:spcPct val="0"/>
        </a:spcAft>
        <a:defRPr sz="3700">
          <a:solidFill>
            <a:schemeClr val="tx1"/>
          </a:solidFill>
          <a:latin typeface="Nobel-Book" pitchFamily="-106" charset="0"/>
        </a:defRPr>
      </a:lvl7pPr>
      <a:lvl8pPr marL="1420791" algn="l" rtl="0" eaLnBrk="1" fontAlgn="base" hangingPunct="1">
        <a:lnSpc>
          <a:spcPct val="80000"/>
        </a:lnSpc>
        <a:spcBef>
          <a:spcPct val="0"/>
        </a:spcBef>
        <a:spcAft>
          <a:spcPct val="0"/>
        </a:spcAft>
        <a:defRPr sz="3700">
          <a:solidFill>
            <a:schemeClr val="tx1"/>
          </a:solidFill>
          <a:latin typeface="Nobel-Book" pitchFamily="-106" charset="0"/>
        </a:defRPr>
      </a:lvl8pPr>
      <a:lvl9pPr marL="1894393" algn="l" rtl="0" eaLnBrk="1" fontAlgn="base" hangingPunct="1">
        <a:lnSpc>
          <a:spcPct val="80000"/>
        </a:lnSpc>
        <a:spcBef>
          <a:spcPct val="0"/>
        </a:spcBef>
        <a:spcAft>
          <a:spcPct val="0"/>
        </a:spcAft>
        <a:defRPr sz="3700">
          <a:solidFill>
            <a:schemeClr val="tx1"/>
          </a:solidFill>
          <a:latin typeface="Nobel-Book" pitchFamily="-106" charset="0"/>
        </a:defRPr>
      </a:lvl9pPr>
    </p:titleStyle>
    <p:bodyStyle>
      <a:lvl1pPr marL="384519" indent="-384519" algn="l" rtl="0" eaLnBrk="0" fontAlgn="base" hangingPunct="0">
        <a:spcBef>
          <a:spcPts val="500"/>
        </a:spcBef>
        <a:spcAft>
          <a:spcPct val="0"/>
        </a:spcAft>
        <a:buClr>
          <a:srgbClr val="0070C0"/>
        </a:buClr>
        <a:buSzPct val="100000"/>
        <a:buFont typeface="Wingdings" pitchFamily="2" charset="2"/>
        <a:buChar char="n"/>
        <a:defRPr lang="en-US" altLang="en-US" sz="2500" smtClean="0">
          <a:solidFill>
            <a:schemeClr val="tx1"/>
          </a:solidFill>
          <a:latin typeface="+mn-lt"/>
          <a:ea typeface="MS PGothic" pitchFamily="34" charset="-128"/>
          <a:cs typeface="ＭＳ Ｐゴシック" charset="-128"/>
        </a:defRPr>
      </a:lvl1pPr>
      <a:lvl2pPr marL="747208" indent="-362690" algn="l" rtl="0" eaLnBrk="0" fontAlgn="base" hangingPunct="0">
        <a:spcBef>
          <a:spcPts val="500"/>
        </a:spcBef>
        <a:spcAft>
          <a:spcPct val="0"/>
        </a:spcAft>
        <a:buSzPct val="80000"/>
        <a:buFont typeface="Wingdings" pitchFamily="2" charset="2"/>
        <a:buChar char="n"/>
        <a:defRPr lang="en-US" altLang="en-US" sz="1700" dirty="0" smtClean="0">
          <a:solidFill>
            <a:schemeClr val="tx1"/>
          </a:solidFill>
          <a:latin typeface="+mn-lt"/>
          <a:ea typeface="MS PGothic" pitchFamily="34" charset="-128"/>
          <a:cs typeface="ＭＳ Ｐゴシック" charset="-128"/>
        </a:defRPr>
      </a:lvl2pPr>
      <a:lvl3pPr marL="1037693" indent="-283772"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3pPr>
      <a:lvl4pPr marL="1323143" indent="-285450"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4pPr>
      <a:lvl5pPr marL="2417928" indent="-285450" algn="l" rtl="0" eaLnBrk="0" fontAlgn="base" hangingPunct="0">
        <a:lnSpc>
          <a:spcPct val="70000"/>
        </a:lnSpc>
        <a:spcBef>
          <a:spcPct val="20000"/>
        </a:spcBef>
        <a:spcAft>
          <a:spcPct val="0"/>
        </a:spcAft>
        <a:buChar char="»"/>
        <a:defRPr sz="2200">
          <a:solidFill>
            <a:schemeClr val="tx1"/>
          </a:solidFill>
          <a:latin typeface="+mn-lt"/>
          <a:ea typeface="MS PGothic" pitchFamily="34" charset="-128"/>
          <a:cs typeface="MS PGothic" pitchFamily="34" charset="-128"/>
        </a:defRPr>
      </a:lvl5pPr>
      <a:lvl6pPr marL="2892568" indent="-287777"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6pPr>
      <a:lvl7pPr marL="3366161" indent="-287777"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7pPr>
      <a:lvl8pPr marL="3839758" indent="-287777"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8pPr>
      <a:lvl9pPr marL="4313359" indent="-287777"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9pPr>
    </p:bodyStyle>
    <p:otherStyle>
      <a:defPPr>
        <a:defRPr lang="en-US"/>
      </a:defPPr>
      <a:lvl1pPr marL="0" algn="l" defTabSz="473598" rtl="0" eaLnBrk="1" latinLnBrk="0" hangingPunct="1">
        <a:defRPr sz="1700" kern="1200">
          <a:solidFill>
            <a:schemeClr val="tx1"/>
          </a:solidFill>
          <a:latin typeface="+mn-lt"/>
          <a:ea typeface="+mn-ea"/>
          <a:cs typeface="+mn-cs"/>
        </a:defRPr>
      </a:lvl1pPr>
      <a:lvl2pPr marL="473598" algn="l" defTabSz="473598" rtl="0" eaLnBrk="1" latinLnBrk="0" hangingPunct="1">
        <a:defRPr sz="1700" kern="1200">
          <a:solidFill>
            <a:schemeClr val="tx1"/>
          </a:solidFill>
          <a:latin typeface="+mn-lt"/>
          <a:ea typeface="+mn-ea"/>
          <a:cs typeface="+mn-cs"/>
        </a:defRPr>
      </a:lvl2pPr>
      <a:lvl3pPr marL="947197" algn="l" defTabSz="473598" rtl="0" eaLnBrk="1" latinLnBrk="0" hangingPunct="1">
        <a:defRPr sz="1700" kern="1200">
          <a:solidFill>
            <a:schemeClr val="tx1"/>
          </a:solidFill>
          <a:latin typeface="+mn-lt"/>
          <a:ea typeface="+mn-ea"/>
          <a:cs typeface="+mn-cs"/>
        </a:defRPr>
      </a:lvl3pPr>
      <a:lvl4pPr marL="1420791" algn="l" defTabSz="473598" rtl="0" eaLnBrk="1" latinLnBrk="0" hangingPunct="1">
        <a:defRPr sz="1700" kern="1200">
          <a:solidFill>
            <a:schemeClr val="tx1"/>
          </a:solidFill>
          <a:latin typeface="+mn-lt"/>
          <a:ea typeface="+mn-ea"/>
          <a:cs typeface="+mn-cs"/>
        </a:defRPr>
      </a:lvl4pPr>
      <a:lvl5pPr marL="1894393" algn="l" defTabSz="473598" rtl="0" eaLnBrk="1" latinLnBrk="0" hangingPunct="1">
        <a:defRPr sz="1700" kern="1200">
          <a:solidFill>
            <a:schemeClr val="tx1"/>
          </a:solidFill>
          <a:latin typeface="+mn-lt"/>
          <a:ea typeface="+mn-ea"/>
          <a:cs typeface="+mn-cs"/>
        </a:defRPr>
      </a:lvl5pPr>
      <a:lvl6pPr marL="2367989" algn="l" defTabSz="473598" rtl="0" eaLnBrk="1" latinLnBrk="0" hangingPunct="1">
        <a:defRPr sz="1700" kern="1200">
          <a:solidFill>
            <a:schemeClr val="tx1"/>
          </a:solidFill>
          <a:latin typeface="+mn-lt"/>
          <a:ea typeface="+mn-ea"/>
          <a:cs typeface="+mn-cs"/>
        </a:defRPr>
      </a:lvl6pPr>
      <a:lvl7pPr marL="2841586" algn="l" defTabSz="473598" rtl="0" eaLnBrk="1" latinLnBrk="0" hangingPunct="1">
        <a:defRPr sz="1700" kern="1200">
          <a:solidFill>
            <a:schemeClr val="tx1"/>
          </a:solidFill>
          <a:latin typeface="+mn-lt"/>
          <a:ea typeface="+mn-ea"/>
          <a:cs typeface="+mn-cs"/>
        </a:defRPr>
      </a:lvl7pPr>
      <a:lvl8pPr marL="3315187" algn="l" defTabSz="473598" rtl="0" eaLnBrk="1" latinLnBrk="0" hangingPunct="1">
        <a:defRPr sz="1700" kern="1200">
          <a:solidFill>
            <a:schemeClr val="tx1"/>
          </a:solidFill>
          <a:latin typeface="+mn-lt"/>
          <a:ea typeface="+mn-ea"/>
          <a:cs typeface="+mn-cs"/>
        </a:defRPr>
      </a:lvl8pPr>
      <a:lvl9pPr marL="3788783" algn="l" defTabSz="473598" rtl="0" eaLnBrk="1" latinLnBrk="0" hangingPunct="1">
        <a:defRPr sz="17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37886" y="419365"/>
            <a:ext cx="11330782" cy="1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a:t>
            </a:r>
          </a:p>
        </p:txBody>
      </p:sp>
      <p:sp>
        <p:nvSpPr>
          <p:cNvPr id="1027" name="Rectangle 4"/>
          <p:cNvSpPr>
            <a:spLocks noGrp="1" noChangeArrowheads="1"/>
          </p:cNvSpPr>
          <p:nvPr>
            <p:ph type="body" idx="1"/>
          </p:nvPr>
        </p:nvSpPr>
        <p:spPr bwMode="auto">
          <a:xfrm>
            <a:off x="437885" y="2128764"/>
            <a:ext cx="11330782" cy="41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302897" lvl="0" indent="-302897" algn="l" rtl="0" eaLnBrk="0" fontAlgn="base" hangingPunct="0">
              <a:lnSpc>
                <a:spcPct val="100000"/>
              </a:lnSpc>
              <a:spcBef>
                <a:spcPts val="500"/>
              </a:spcBef>
              <a:spcAft>
                <a:spcPct val="0"/>
              </a:spcAft>
              <a:buClr>
                <a:srgbClr val="0070C0"/>
              </a:buClr>
              <a:buSzPct val="100000"/>
              <a:buFont typeface="Wingdings" panose="05000000000000000000" pitchFamily="2" charset="2"/>
              <a:buChar char=""/>
            </a:pPr>
            <a:r>
              <a:rPr lang="en-US" altLang="en-US" dirty="0" smtClean="0"/>
              <a:t>First level Nobel </a:t>
            </a:r>
            <a:r>
              <a:rPr lang="en-US" altLang="en-US" smtClean="0"/>
              <a:t>Book 30 </a:t>
            </a:r>
            <a:r>
              <a:rPr lang="en-US" altLang="en-US" dirty="0" err="1" smtClean="0"/>
              <a:t>pts</a:t>
            </a:r>
            <a:endParaRPr lang="en-US" altLang="en-US" dirty="0" smtClean="0"/>
          </a:p>
          <a:p>
            <a:pPr marL="592566" lvl="1" indent="-289670" algn="l" rtl="0" eaLnBrk="0" fontAlgn="base" hangingPunct="0">
              <a:lnSpc>
                <a:spcPct val="100000"/>
              </a:lnSpc>
              <a:spcBef>
                <a:spcPts val="500"/>
              </a:spcBef>
              <a:spcAft>
                <a:spcPct val="0"/>
              </a:spcAft>
              <a:buSzPct val="100000"/>
              <a:buFont typeface="Wingdings" panose="05000000000000000000" pitchFamily="2" charset="2"/>
              <a:buChar char=""/>
            </a:pPr>
            <a:r>
              <a:rPr lang="en-US" altLang="en-US" dirty="0" smtClean="0"/>
              <a:t>Second level Nobel </a:t>
            </a:r>
            <a:r>
              <a:rPr lang="en-US" altLang="en-US" smtClean="0"/>
              <a:t>Book 22 </a:t>
            </a:r>
            <a:r>
              <a:rPr lang="en-US" altLang="en-US" dirty="0" err="1" smtClean="0"/>
              <a:t>pts</a:t>
            </a:r>
            <a:endParaRPr lang="en-US" altLang="en-US" dirty="0" smtClean="0"/>
          </a:p>
          <a:p>
            <a:pPr lvl="2"/>
            <a:r>
              <a:rPr lang="en-US" altLang="en-US" dirty="0" smtClean="0"/>
              <a:t>Third level Nobel </a:t>
            </a:r>
            <a:r>
              <a:rPr lang="en-US" altLang="en-US" smtClean="0"/>
              <a:t>Book 22 </a:t>
            </a:r>
            <a:r>
              <a:rPr lang="en-US" altLang="en-US" dirty="0" err="1" smtClean="0"/>
              <a:t>pts</a:t>
            </a:r>
            <a:endParaRPr lang="en-US" altLang="en-US" dirty="0" smtClean="0"/>
          </a:p>
          <a:p>
            <a:pPr lvl="3"/>
            <a:r>
              <a:rPr lang="en-US" altLang="en-US" dirty="0" smtClean="0"/>
              <a:t>Fourth level Nobel </a:t>
            </a:r>
            <a:r>
              <a:rPr lang="en-US" altLang="en-US" smtClean="0"/>
              <a:t>Book 22 </a:t>
            </a:r>
            <a:r>
              <a:rPr lang="en-US" altLang="en-US" dirty="0" err="1" smtClean="0"/>
              <a:t>pts</a:t>
            </a:r>
            <a:endParaRPr lang="en-US" altLang="en-US" dirty="0" smtClean="0"/>
          </a:p>
        </p:txBody>
      </p:sp>
      <p:pic>
        <p:nvPicPr>
          <p:cNvPr id="8" name="Picture 10" descr="LBP_secondary_logo_rgb.eps"/>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14204" y="6434869"/>
            <a:ext cx="2387598" cy="19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283280" y="6358679"/>
            <a:ext cx="153855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4048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Lst>
  <p:transition>
    <p:fade/>
  </p:transition>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lang="en-US" altLang="en-US" sz="4200" cap="all" baseline="0" smtClean="0">
          <a:solidFill>
            <a:schemeClr val="tx1"/>
          </a:solidFill>
          <a:latin typeface="Nobel-Bold" pitchFamily="2" charset="0"/>
          <a:ea typeface="MS PGothic" pitchFamily="34" charset="-128"/>
          <a:cs typeface="Nobel-Bold" pitchFamily="2" charset="0"/>
        </a:defRPr>
      </a:lvl1pPr>
      <a:lvl2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2pPr>
      <a:lvl3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3pPr>
      <a:lvl4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4pPr>
      <a:lvl5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5pPr>
      <a:lvl6pPr marL="473617" algn="l" rtl="0" eaLnBrk="1" fontAlgn="base" hangingPunct="1">
        <a:lnSpc>
          <a:spcPct val="80000"/>
        </a:lnSpc>
        <a:spcBef>
          <a:spcPct val="0"/>
        </a:spcBef>
        <a:spcAft>
          <a:spcPct val="0"/>
        </a:spcAft>
        <a:defRPr sz="3700">
          <a:solidFill>
            <a:schemeClr val="tx1"/>
          </a:solidFill>
          <a:latin typeface="Nobel-Book" pitchFamily="-106" charset="0"/>
        </a:defRPr>
      </a:lvl6pPr>
      <a:lvl7pPr marL="947235" algn="l" rtl="0" eaLnBrk="1" fontAlgn="base" hangingPunct="1">
        <a:lnSpc>
          <a:spcPct val="80000"/>
        </a:lnSpc>
        <a:spcBef>
          <a:spcPct val="0"/>
        </a:spcBef>
        <a:spcAft>
          <a:spcPct val="0"/>
        </a:spcAft>
        <a:defRPr sz="3700">
          <a:solidFill>
            <a:schemeClr val="tx1"/>
          </a:solidFill>
          <a:latin typeface="Nobel-Book" pitchFamily="-106" charset="0"/>
        </a:defRPr>
      </a:lvl7pPr>
      <a:lvl8pPr marL="1420848" algn="l" rtl="0" eaLnBrk="1" fontAlgn="base" hangingPunct="1">
        <a:lnSpc>
          <a:spcPct val="80000"/>
        </a:lnSpc>
        <a:spcBef>
          <a:spcPct val="0"/>
        </a:spcBef>
        <a:spcAft>
          <a:spcPct val="0"/>
        </a:spcAft>
        <a:defRPr sz="3700">
          <a:solidFill>
            <a:schemeClr val="tx1"/>
          </a:solidFill>
          <a:latin typeface="Nobel-Book" pitchFamily="-106" charset="0"/>
        </a:defRPr>
      </a:lvl8pPr>
      <a:lvl9pPr marL="1894468" algn="l" rtl="0" eaLnBrk="1" fontAlgn="base" hangingPunct="1">
        <a:lnSpc>
          <a:spcPct val="80000"/>
        </a:lnSpc>
        <a:spcBef>
          <a:spcPct val="0"/>
        </a:spcBef>
        <a:spcAft>
          <a:spcPct val="0"/>
        </a:spcAft>
        <a:defRPr sz="3700">
          <a:solidFill>
            <a:schemeClr val="tx1"/>
          </a:solidFill>
          <a:latin typeface="Nobel-Book" pitchFamily="-106" charset="0"/>
        </a:defRPr>
      </a:lvl9pPr>
    </p:titleStyle>
    <p:bodyStyle>
      <a:lvl1pPr marL="384534" indent="-384534" algn="l" rtl="0" eaLnBrk="0" fontAlgn="base" hangingPunct="0">
        <a:spcBef>
          <a:spcPts val="500"/>
        </a:spcBef>
        <a:spcAft>
          <a:spcPct val="0"/>
        </a:spcAft>
        <a:buClr>
          <a:srgbClr val="0070C0"/>
        </a:buClr>
        <a:buSzPct val="100000"/>
        <a:buFont typeface="Wingdings" pitchFamily="2" charset="2"/>
        <a:buChar char="n"/>
        <a:defRPr lang="en-US" altLang="en-US" sz="2500" smtClean="0">
          <a:solidFill>
            <a:schemeClr val="tx1"/>
          </a:solidFill>
          <a:latin typeface="+mn-lt"/>
          <a:ea typeface="MS PGothic" pitchFamily="34" charset="-128"/>
          <a:cs typeface="ＭＳ Ｐゴシック" charset="-128"/>
        </a:defRPr>
      </a:lvl1pPr>
      <a:lvl2pPr marL="747238" indent="-362705" algn="l" rtl="0" eaLnBrk="0" fontAlgn="base" hangingPunct="0">
        <a:spcBef>
          <a:spcPts val="500"/>
        </a:spcBef>
        <a:spcAft>
          <a:spcPct val="0"/>
        </a:spcAft>
        <a:buSzPct val="80000"/>
        <a:buFont typeface="Wingdings" pitchFamily="2" charset="2"/>
        <a:buChar char="n"/>
        <a:defRPr lang="en-US" altLang="en-US" sz="1700" dirty="0" smtClean="0">
          <a:solidFill>
            <a:schemeClr val="tx1"/>
          </a:solidFill>
          <a:latin typeface="+mn-lt"/>
          <a:ea typeface="MS PGothic" pitchFamily="34" charset="-128"/>
          <a:cs typeface="ＭＳ Ｐゴシック" charset="-128"/>
        </a:defRPr>
      </a:lvl2pPr>
      <a:lvl3pPr marL="1037735" indent="-283783"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3pPr>
      <a:lvl4pPr marL="1323196" indent="-285462"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4pPr>
      <a:lvl5pPr marL="2418025" indent="-285462" algn="l" rtl="0" eaLnBrk="0" fontAlgn="base" hangingPunct="0">
        <a:lnSpc>
          <a:spcPct val="70000"/>
        </a:lnSpc>
        <a:spcBef>
          <a:spcPct val="20000"/>
        </a:spcBef>
        <a:spcAft>
          <a:spcPct val="0"/>
        </a:spcAft>
        <a:buChar char="»"/>
        <a:defRPr sz="2200">
          <a:solidFill>
            <a:schemeClr val="tx1"/>
          </a:solidFill>
          <a:latin typeface="+mn-lt"/>
          <a:ea typeface="MS PGothic" pitchFamily="34" charset="-128"/>
          <a:cs typeface="MS PGothic" pitchFamily="34" charset="-128"/>
        </a:defRPr>
      </a:lvl5pPr>
      <a:lvl6pPr marL="2892683" indent="-287788"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6pPr>
      <a:lvl7pPr marL="3366296" indent="-287788"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7pPr>
      <a:lvl8pPr marL="3839912" indent="-287788"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8pPr>
      <a:lvl9pPr marL="4313532" indent="-287788"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9pPr>
    </p:bodyStyle>
    <p:otherStyle>
      <a:defPPr>
        <a:defRPr lang="en-US"/>
      </a:defPPr>
      <a:lvl1pPr marL="0" algn="l" defTabSz="473617" rtl="0" eaLnBrk="1" latinLnBrk="0" hangingPunct="1">
        <a:defRPr sz="1700" kern="1200">
          <a:solidFill>
            <a:schemeClr val="tx1"/>
          </a:solidFill>
          <a:latin typeface="+mn-lt"/>
          <a:ea typeface="+mn-ea"/>
          <a:cs typeface="+mn-cs"/>
        </a:defRPr>
      </a:lvl1pPr>
      <a:lvl2pPr marL="473617" algn="l" defTabSz="473617" rtl="0" eaLnBrk="1" latinLnBrk="0" hangingPunct="1">
        <a:defRPr sz="1700" kern="1200">
          <a:solidFill>
            <a:schemeClr val="tx1"/>
          </a:solidFill>
          <a:latin typeface="+mn-lt"/>
          <a:ea typeface="+mn-ea"/>
          <a:cs typeface="+mn-cs"/>
        </a:defRPr>
      </a:lvl2pPr>
      <a:lvl3pPr marL="947235" algn="l" defTabSz="473617" rtl="0" eaLnBrk="1" latinLnBrk="0" hangingPunct="1">
        <a:defRPr sz="1700" kern="1200">
          <a:solidFill>
            <a:schemeClr val="tx1"/>
          </a:solidFill>
          <a:latin typeface="+mn-lt"/>
          <a:ea typeface="+mn-ea"/>
          <a:cs typeface="+mn-cs"/>
        </a:defRPr>
      </a:lvl3pPr>
      <a:lvl4pPr marL="1420848" algn="l" defTabSz="473617" rtl="0" eaLnBrk="1" latinLnBrk="0" hangingPunct="1">
        <a:defRPr sz="1700" kern="1200">
          <a:solidFill>
            <a:schemeClr val="tx1"/>
          </a:solidFill>
          <a:latin typeface="+mn-lt"/>
          <a:ea typeface="+mn-ea"/>
          <a:cs typeface="+mn-cs"/>
        </a:defRPr>
      </a:lvl4pPr>
      <a:lvl5pPr marL="1894468" algn="l" defTabSz="473617" rtl="0" eaLnBrk="1" latinLnBrk="0" hangingPunct="1">
        <a:defRPr sz="1700" kern="1200">
          <a:solidFill>
            <a:schemeClr val="tx1"/>
          </a:solidFill>
          <a:latin typeface="+mn-lt"/>
          <a:ea typeface="+mn-ea"/>
          <a:cs typeface="+mn-cs"/>
        </a:defRPr>
      </a:lvl5pPr>
      <a:lvl6pPr marL="2368084" algn="l" defTabSz="473617" rtl="0" eaLnBrk="1" latinLnBrk="0" hangingPunct="1">
        <a:defRPr sz="1700" kern="1200">
          <a:solidFill>
            <a:schemeClr val="tx1"/>
          </a:solidFill>
          <a:latin typeface="+mn-lt"/>
          <a:ea typeface="+mn-ea"/>
          <a:cs typeface="+mn-cs"/>
        </a:defRPr>
      </a:lvl6pPr>
      <a:lvl7pPr marL="2841700" algn="l" defTabSz="473617" rtl="0" eaLnBrk="1" latinLnBrk="0" hangingPunct="1">
        <a:defRPr sz="1700" kern="1200">
          <a:solidFill>
            <a:schemeClr val="tx1"/>
          </a:solidFill>
          <a:latin typeface="+mn-lt"/>
          <a:ea typeface="+mn-ea"/>
          <a:cs typeface="+mn-cs"/>
        </a:defRPr>
      </a:lvl7pPr>
      <a:lvl8pPr marL="3315319" algn="l" defTabSz="473617" rtl="0" eaLnBrk="1" latinLnBrk="0" hangingPunct="1">
        <a:defRPr sz="1700" kern="1200">
          <a:solidFill>
            <a:schemeClr val="tx1"/>
          </a:solidFill>
          <a:latin typeface="+mn-lt"/>
          <a:ea typeface="+mn-ea"/>
          <a:cs typeface="+mn-cs"/>
        </a:defRPr>
      </a:lvl8pPr>
      <a:lvl9pPr marL="3788935" algn="l" defTabSz="473617" rtl="0" eaLnBrk="1" latinLnBrk="0" hangingPunct="1">
        <a:defRPr sz="17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592" userDrawn="1">
          <p15:clr>
            <a:srgbClr val="F26B43"/>
          </p15:clr>
        </p15:guide>
        <p15:guide id="2" pos="4608"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1026" name="Picture 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4" name="Rectangle 2"/>
          <p:cNvSpPr>
            <a:spLocks noGrp="1" noChangeArrowheads="1"/>
          </p:cNvSpPr>
          <p:nvPr>
            <p:ph type="title"/>
          </p:nvPr>
        </p:nvSpPr>
        <p:spPr bwMode="auto">
          <a:xfrm>
            <a:off x="414203" y="471714"/>
            <a:ext cx="9931007" cy="13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259075" name="Rectangle 3"/>
          <p:cNvSpPr>
            <a:spLocks noGrp="1" noChangeArrowheads="1"/>
          </p:cNvSpPr>
          <p:nvPr>
            <p:ph type="body" idx="1"/>
          </p:nvPr>
        </p:nvSpPr>
        <p:spPr bwMode="auto">
          <a:xfrm>
            <a:off x="425979" y="2100003"/>
            <a:ext cx="9919231" cy="407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
          <p:cNvSpPr txBox="1">
            <a:spLocks noChangeArrowheads="1"/>
          </p:cNvSpPr>
          <p:nvPr/>
        </p:nvSpPr>
        <p:spPr bwMode="auto">
          <a:xfrm>
            <a:off x="13176148" y="1143003"/>
            <a:ext cx="219811" cy="41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11" tIns="54406" rIns="108811" bIns="54406">
            <a:spAutoFit/>
          </a:bodyPr>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endParaRPr lang="en-US" altLang="en-US">
              <a:solidFill>
                <a:srgbClr val="00A0F0"/>
              </a:solidFill>
              <a:cs typeface="Arial" pitchFamily="34" charset="0"/>
            </a:endParaRPr>
          </a:p>
        </p:txBody>
      </p:sp>
      <p:pic>
        <p:nvPicPr>
          <p:cNvPr id="1031" name="Pictur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txBox="1">
            <a:spLocks/>
          </p:cNvSpPr>
          <p:nvPr/>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dirty="0">
              <a:solidFill>
                <a:srgbClr val="4D4F53"/>
              </a:solidFill>
              <a:cs typeface="Arial" pitchFamily="34" charset="0"/>
            </a:endParaRPr>
          </a:p>
        </p:txBody>
      </p:sp>
    </p:spTree>
    <p:extLst>
      <p:ext uri="{BB962C8B-B14F-4D97-AF65-F5344CB8AC3E}">
        <p14:creationId xmlns:p14="http://schemas.microsoft.com/office/powerpoint/2010/main" val="46087647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iming>
    <p:tnLst>
      <p:par>
        <p:cTn id="1" dur="indefinite" restart="never" nodeType="tmRoot"/>
      </p:par>
    </p:tnLst>
  </p:timing>
  <p:hf hdr="0" ftr="0"/>
  <p:txStyles>
    <p:titleStyle>
      <a:lvl1pPr algn="l" rtl="0" eaLnBrk="1" fontAlgn="base" hangingPunct="1">
        <a:lnSpc>
          <a:spcPct val="99000"/>
        </a:lnSpc>
        <a:spcBef>
          <a:spcPct val="0"/>
        </a:spcBef>
        <a:spcAft>
          <a:spcPct val="0"/>
        </a:spcAft>
        <a:defRPr sz="3800">
          <a:solidFill>
            <a:srgbClr val="00A0F0"/>
          </a:solidFill>
          <a:latin typeface="+mj-lt"/>
          <a:ea typeface="MS PGothic" pitchFamily="34" charset="-128"/>
          <a:cs typeface="+mj-cs"/>
        </a:defRPr>
      </a:lvl1pPr>
      <a:lvl2pPr algn="l" rtl="0" eaLnBrk="1" fontAlgn="base" hangingPunct="1">
        <a:lnSpc>
          <a:spcPct val="99000"/>
        </a:lnSpc>
        <a:spcBef>
          <a:spcPct val="0"/>
        </a:spcBef>
        <a:spcAft>
          <a:spcPct val="0"/>
        </a:spcAft>
        <a:defRPr sz="3800">
          <a:solidFill>
            <a:srgbClr val="00A0F0"/>
          </a:solidFill>
          <a:latin typeface="Toyota Display" charset="0"/>
          <a:ea typeface="MS PGothic" pitchFamily="34" charset="-128"/>
        </a:defRPr>
      </a:lvl2pPr>
      <a:lvl3pPr algn="l" rtl="0" eaLnBrk="1" fontAlgn="base" hangingPunct="1">
        <a:lnSpc>
          <a:spcPct val="99000"/>
        </a:lnSpc>
        <a:spcBef>
          <a:spcPct val="0"/>
        </a:spcBef>
        <a:spcAft>
          <a:spcPct val="0"/>
        </a:spcAft>
        <a:defRPr sz="3800">
          <a:solidFill>
            <a:srgbClr val="00A0F0"/>
          </a:solidFill>
          <a:latin typeface="Toyota Display" charset="0"/>
          <a:ea typeface="MS PGothic" pitchFamily="34" charset="-128"/>
        </a:defRPr>
      </a:lvl3pPr>
      <a:lvl4pPr algn="l" rtl="0" eaLnBrk="1" fontAlgn="base" hangingPunct="1">
        <a:lnSpc>
          <a:spcPct val="99000"/>
        </a:lnSpc>
        <a:spcBef>
          <a:spcPct val="0"/>
        </a:spcBef>
        <a:spcAft>
          <a:spcPct val="0"/>
        </a:spcAft>
        <a:defRPr sz="3800">
          <a:solidFill>
            <a:srgbClr val="00A0F0"/>
          </a:solidFill>
          <a:latin typeface="Toyota Display" charset="0"/>
          <a:ea typeface="MS PGothic" pitchFamily="34" charset="-128"/>
        </a:defRPr>
      </a:lvl4pPr>
      <a:lvl5pPr algn="l" rtl="0" eaLnBrk="1" fontAlgn="base" hangingPunct="1">
        <a:lnSpc>
          <a:spcPct val="99000"/>
        </a:lnSpc>
        <a:spcBef>
          <a:spcPct val="0"/>
        </a:spcBef>
        <a:spcAft>
          <a:spcPct val="0"/>
        </a:spcAft>
        <a:defRPr sz="3800">
          <a:solidFill>
            <a:srgbClr val="00A0F0"/>
          </a:solidFill>
          <a:latin typeface="Toyota Display" charset="0"/>
          <a:ea typeface="MS PGothic" pitchFamily="34" charset="-128"/>
        </a:defRPr>
      </a:lvl5pPr>
      <a:lvl6pPr marL="544065"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6pPr>
      <a:lvl7pPr marL="1088130"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7pPr>
      <a:lvl8pPr marL="1632196"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8pPr>
      <a:lvl9pPr marL="2176262"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303" indent="-538303" algn="l" rtl="0" eaLnBrk="1" fontAlgn="base" hangingPunct="1">
        <a:spcBef>
          <a:spcPct val="0"/>
        </a:spcBef>
        <a:spcAft>
          <a:spcPct val="0"/>
        </a:spcAft>
        <a:buFont typeface="Toyota Display" pitchFamily="2" charset="0"/>
        <a:buChar char="—"/>
        <a:defRPr sz="2600">
          <a:solidFill>
            <a:srgbClr val="4D4F53"/>
          </a:solidFill>
          <a:latin typeface="+mn-lt"/>
          <a:ea typeface="MS PGothic" pitchFamily="34" charset="-128"/>
          <a:cs typeface="+mn-cs"/>
        </a:defRPr>
      </a:lvl1pPr>
      <a:lvl2pPr marL="861016" indent="-320071" algn="l" rtl="0" eaLnBrk="1" fontAlgn="base" hangingPunct="1">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2pPr>
      <a:lvl3pPr marL="1183734" indent="-320071" algn="l" rtl="0" eaLnBrk="1" fontAlgn="base" hangingPunct="1">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3pPr>
      <a:lvl4pPr marL="1495870" indent="-309491" algn="l" rtl="0" eaLnBrk="1" fontAlgn="base" hangingPunct="1">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4pPr>
      <a:lvl5pPr marL="1818588" indent="-320071" algn="l" rtl="0" eaLnBrk="1" fontAlgn="base" hangingPunct="1">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5pPr>
      <a:lvl6pPr marL="2363285" indent="-321149"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6pPr>
      <a:lvl7pPr marL="2907349" indent="-321149"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7pPr>
      <a:lvl8pPr marL="3451414" indent="-321149"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8pPr>
      <a:lvl9pPr marL="3995480" indent="-321149"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065" rtl="0" eaLnBrk="1" latinLnBrk="0" hangingPunct="1">
        <a:defRPr sz="2200" kern="1200">
          <a:solidFill>
            <a:schemeClr val="tx1"/>
          </a:solidFill>
          <a:latin typeface="+mn-lt"/>
          <a:ea typeface="+mn-ea"/>
          <a:cs typeface="+mn-cs"/>
        </a:defRPr>
      </a:lvl1pPr>
      <a:lvl2pPr marL="544065" algn="l" defTabSz="544065" rtl="0" eaLnBrk="1" latinLnBrk="0" hangingPunct="1">
        <a:defRPr sz="2200" kern="1200">
          <a:solidFill>
            <a:schemeClr val="tx1"/>
          </a:solidFill>
          <a:latin typeface="+mn-lt"/>
          <a:ea typeface="+mn-ea"/>
          <a:cs typeface="+mn-cs"/>
        </a:defRPr>
      </a:lvl2pPr>
      <a:lvl3pPr marL="1088130" algn="l" defTabSz="544065" rtl="0" eaLnBrk="1" latinLnBrk="0" hangingPunct="1">
        <a:defRPr sz="2200" kern="1200">
          <a:solidFill>
            <a:schemeClr val="tx1"/>
          </a:solidFill>
          <a:latin typeface="+mn-lt"/>
          <a:ea typeface="+mn-ea"/>
          <a:cs typeface="+mn-cs"/>
        </a:defRPr>
      </a:lvl3pPr>
      <a:lvl4pPr marL="1632196" algn="l" defTabSz="544065" rtl="0" eaLnBrk="1" latinLnBrk="0" hangingPunct="1">
        <a:defRPr sz="2200" kern="1200">
          <a:solidFill>
            <a:schemeClr val="tx1"/>
          </a:solidFill>
          <a:latin typeface="+mn-lt"/>
          <a:ea typeface="+mn-ea"/>
          <a:cs typeface="+mn-cs"/>
        </a:defRPr>
      </a:lvl4pPr>
      <a:lvl5pPr marL="2176262" algn="l" defTabSz="544065" rtl="0" eaLnBrk="1" latinLnBrk="0" hangingPunct="1">
        <a:defRPr sz="2200" kern="1200">
          <a:solidFill>
            <a:schemeClr val="tx1"/>
          </a:solidFill>
          <a:latin typeface="+mn-lt"/>
          <a:ea typeface="+mn-ea"/>
          <a:cs typeface="+mn-cs"/>
        </a:defRPr>
      </a:lvl5pPr>
      <a:lvl6pPr marL="2720327" algn="l" defTabSz="544065" rtl="0" eaLnBrk="1" latinLnBrk="0" hangingPunct="1">
        <a:defRPr sz="2200" kern="1200">
          <a:solidFill>
            <a:schemeClr val="tx1"/>
          </a:solidFill>
          <a:latin typeface="+mn-lt"/>
          <a:ea typeface="+mn-ea"/>
          <a:cs typeface="+mn-cs"/>
        </a:defRPr>
      </a:lvl6pPr>
      <a:lvl7pPr marL="3264393" algn="l" defTabSz="544065" rtl="0" eaLnBrk="1" latinLnBrk="0" hangingPunct="1">
        <a:defRPr sz="2200" kern="1200">
          <a:solidFill>
            <a:schemeClr val="tx1"/>
          </a:solidFill>
          <a:latin typeface="+mn-lt"/>
          <a:ea typeface="+mn-ea"/>
          <a:cs typeface="+mn-cs"/>
        </a:defRPr>
      </a:lvl7pPr>
      <a:lvl8pPr marL="3808456" algn="l" defTabSz="544065" rtl="0" eaLnBrk="1" latinLnBrk="0" hangingPunct="1">
        <a:defRPr sz="2200" kern="1200">
          <a:solidFill>
            <a:schemeClr val="tx1"/>
          </a:solidFill>
          <a:latin typeface="+mn-lt"/>
          <a:ea typeface="+mn-ea"/>
          <a:cs typeface="+mn-cs"/>
        </a:defRPr>
      </a:lvl8pPr>
      <a:lvl9pPr marL="4352522" algn="l" defTabSz="544065"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37886" y="419365"/>
            <a:ext cx="11330782" cy="1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a:t>
            </a:r>
          </a:p>
        </p:txBody>
      </p:sp>
      <p:sp>
        <p:nvSpPr>
          <p:cNvPr id="1027" name="Rectangle 4"/>
          <p:cNvSpPr>
            <a:spLocks noGrp="1" noChangeArrowheads="1"/>
          </p:cNvSpPr>
          <p:nvPr>
            <p:ph type="body" idx="1"/>
          </p:nvPr>
        </p:nvSpPr>
        <p:spPr bwMode="auto">
          <a:xfrm>
            <a:off x="437885" y="2128763"/>
            <a:ext cx="11330782" cy="41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302909" lvl="0" indent="-302909" algn="l" rtl="0" eaLnBrk="0" fontAlgn="base" hangingPunct="0">
              <a:lnSpc>
                <a:spcPct val="100000"/>
              </a:lnSpc>
              <a:spcBef>
                <a:spcPts val="500"/>
              </a:spcBef>
              <a:spcAft>
                <a:spcPct val="0"/>
              </a:spcAft>
              <a:buClr>
                <a:srgbClr val="0070C0"/>
              </a:buClr>
              <a:buSzPct val="100000"/>
              <a:buFont typeface="Wingdings" panose="05000000000000000000" pitchFamily="2" charset="2"/>
              <a:buChar char=""/>
            </a:pPr>
            <a:r>
              <a:rPr lang="en-US" altLang="en-US" dirty="0" smtClean="0"/>
              <a:t>First level Nobel </a:t>
            </a:r>
            <a:r>
              <a:rPr lang="en-US" altLang="en-US" smtClean="0"/>
              <a:t>Book 30 </a:t>
            </a:r>
            <a:r>
              <a:rPr lang="en-US" altLang="en-US" dirty="0" err="1" smtClean="0"/>
              <a:t>pts</a:t>
            </a:r>
            <a:endParaRPr lang="en-US" altLang="en-US" dirty="0" smtClean="0"/>
          </a:p>
          <a:p>
            <a:pPr marL="592590" lvl="1" indent="-289682" algn="l" rtl="0" eaLnBrk="0" fontAlgn="base" hangingPunct="0">
              <a:lnSpc>
                <a:spcPct val="100000"/>
              </a:lnSpc>
              <a:spcBef>
                <a:spcPts val="500"/>
              </a:spcBef>
              <a:spcAft>
                <a:spcPct val="0"/>
              </a:spcAft>
              <a:buSzPct val="100000"/>
              <a:buFont typeface="Wingdings" panose="05000000000000000000" pitchFamily="2" charset="2"/>
              <a:buChar char=""/>
            </a:pPr>
            <a:r>
              <a:rPr lang="en-US" altLang="en-US" dirty="0" smtClean="0"/>
              <a:t>Second level Nobel </a:t>
            </a:r>
            <a:r>
              <a:rPr lang="en-US" altLang="en-US" smtClean="0"/>
              <a:t>Book 22 </a:t>
            </a:r>
            <a:r>
              <a:rPr lang="en-US" altLang="en-US" dirty="0" err="1" smtClean="0"/>
              <a:t>pts</a:t>
            </a:r>
            <a:endParaRPr lang="en-US" altLang="en-US" dirty="0" smtClean="0"/>
          </a:p>
          <a:p>
            <a:pPr lvl="2"/>
            <a:r>
              <a:rPr lang="en-US" altLang="en-US" dirty="0" smtClean="0"/>
              <a:t>Third level Nobel </a:t>
            </a:r>
            <a:r>
              <a:rPr lang="en-US" altLang="en-US" smtClean="0"/>
              <a:t>Book 22 </a:t>
            </a:r>
            <a:r>
              <a:rPr lang="en-US" altLang="en-US" dirty="0" err="1" smtClean="0"/>
              <a:t>pts</a:t>
            </a:r>
            <a:endParaRPr lang="en-US" altLang="en-US" dirty="0" smtClean="0"/>
          </a:p>
          <a:p>
            <a:pPr lvl="3"/>
            <a:r>
              <a:rPr lang="en-US" altLang="en-US" dirty="0" smtClean="0"/>
              <a:t>Fourth level Nobel </a:t>
            </a:r>
            <a:r>
              <a:rPr lang="en-US" altLang="en-US" smtClean="0"/>
              <a:t>Book 22 </a:t>
            </a:r>
            <a:r>
              <a:rPr lang="en-US" altLang="en-US" dirty="0" err="1" smtClean="0"/>
              <a:t>pts</a:t>
            </a:r>
            <a:endParaRPr lang="en-US" altLang="en-US" dirty="0" smtClean="0"/>
          </a:p>
        </p:txBody>
      </p:sp>
      <p:pic>
        <p:nvPicPr>
          <p:cNvPr id="8" name="Picture 10" descr="LBP_secondary_logo_rgb.eps"/>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14204" y="6434869"/>
            <a:ext cx="2387598" cy="19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283280" y="6358679"/>
            <a:ext cx="153855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0800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Lst>
  <p:transition>
    <p:fade/>
  </p:transition>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lang="en-US" altLang="en-US" sz="4200" cap="all" baseline="0" smtClean="0">
          <a:solidFill>
            <a:schemeClr val="tx1"/>
          </a:solidFill>
          <a:latin typeface="Nobel-Bold" pitchFamily="2" charset="0"/>
          <a:ea typeface="MS PGothic" pitchFamily="34" charset="-128"/>
          <a:cs typeface="Nobel-Bold" pitchFamily="2" charset="0"/>
        </a:defRPr>
      </a:lvl1pPr>
      <a:lvl2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2pPr>
      <a:lvl3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3pPr>
      <a:lvl4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4pPr>
      <a:lvl5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5pPr>
      <a:lvl6pPr marL="473636" algn="l" rtl="0" eaLnBrk="1" fontAlgn="base" hangingPunct="1">
        <a:lnSpc>
          <a:spcPct val="80000"/>
        </a:lnSpc>
        <a:spcBef>
          <a:spcPct val="0"/>
        </a:spcBef>
        <a:spcAft>
          <a:spcPct val="0"/>
        </a:spcAft>
        <a:defRPr sz="3700">
          <a:solidFill>
            <a:schemeClr val="tx1"/>
          </a:solidFill>
          <a:latin typeface="Nobel-Book" pitchFamily="-106" charset="0"/>
        </a:defRPr>
      </a:lvl6pPr>
      <a:lvl7pPr marL="947273" algn="l" rtl="0" eaLnBrk="1" fontAlgn="base" hangingPunct="1">
        <a:lnSpc>
          <a:spcPct val="80000"/>
        </a:lnSpc>
        <a:spcBef>
          <a:spcPct val="0"/>
        </a:spcBef>
        <a:spcAft>
          <a:spcPct val="0"/>
        </a:spcAft>
        <a:defRPr sz="3700">
          <a:solidFill>
            <a:schemeClr val="tx1"/>
          </a:solidFill>
          <a:latin typeface="Nobel-Book" pitchFamily="-106" charset="0"/>
        </a:defRPr>
      </a:lvl7pPr>
      <a:lvl8pPr marL="1420905" algn="l" rtl="0" eaLnBrk="1" fontAlgn="base" hangingPunct="1">
        <a:lnSpc>
          <a:spcPct val="80000"/>
        </a:lnSpc>
        <a:spcBef>
          <a:spcPct val="0"/>
        </a:spcBef>
        <a:spcAft>
          <a:spcPct val="0"/>
        </a:spcAft>
        <a:defRPr sz="3700">
          <a:solidFill>
            <a:schemeClr val="tx1"/>
          </a:solidFill>
          <a:latin typeface="Nobel-Book" pitchFamily="-106" charset="0"/>
        </a:defRPr>
      </a:lvl8pPr>
      <a:lvl9pPr marL="1894544" algn="l" rtl="0" eaLnBrk="1" fontAlgn="base" hangingPunct="1">
        <a:lnSpc>
          <a:spcPct val="80000"/>
        </a:lnSpc>
        <a:spcBef>
          <a:spcPct val="0"/>
        </a:spcBef>
        <a:spcAft>
          <a:spcPct val="0"/>
        </a:spcAft>
        <a:defRPr sz="3700">
          <a:solidFill>
            <a:schemeClr val="tx1"/>
          </a:solidFill>
          <a:latin typeface="Nobel-Book" pitchFamily="-106" charset="0"/>
        </a:defRPr>
      </a:lvl9pPr>
    </p:titleStyle>
    <p:bodyStyle>
      <a:lvl1pPr marL="384549" indent="-384549" algn="l" rtl="0" eaLnBrk="0" fontAlgn="base" hangingPunct="0">
        <a:spcBef>
          <a:spcPts val="500"/>
        </a:spcBef>
        <a:spcAft>
          <a:spcPct val="0"/>
        </a:spcAft>
        <a:buClr>
          <a:srgbClr val="0070C0"/>
        </a:buClr>
        <a:buSzPct val="100000"/>
        <a:buFont typeface="Wingdings" pitchFamily="2" charset="2"/>
        <a:buChar char="n"/>
        <a:defRPr lang="en-US" altLang="en-US" sz="2500" smtClean="0">
          <a:solidFill>
            <a:schemeClr val="tx1"/>
          </a:solidFill>
          <a:latin typeface="+mn-lt"/>
          <a:ea typeface="MS PGothic" pitchFamily="34" charset="-128"/>
          <a:cs typeface="ＭＳ Ｐゴシック" charset="-128"/>
        </a:defRPr>
      </a:lvl1pPr>
      <a:lvl2pPr marL="747268" indent="-362719" algn="l" rtl="0" eaLnBrk="0" fontAlgn="base" hangingPunct="0">
        <a:spcBef>
          <a:spcPts val="500"/>
        </a:spcBef>
        <a:spcAft>
          <a:spcPct val="0"/>
        </a:spcAft>
        <a:buSzPct val="80000"/>
        <a:buFont typeface="Wingdings" pitchFamily="2" charset="2"/>
        <a:buChar char="n"/>
        <a:defRPr lang="en-US" altLang="en-US" sz="1700" dirty="0" smtClean="0">
          <a:solidFill>
            <a:schemeClr val="tx1"/>
          </a:solidFill>
          <a:latin typeface="+mn-lt"/>
          <a:ea typeface="MS PGothic" pitchFamily="34" charset="-128"/>
          <a:cs typeface="ＭＳ Ｐゴシック" charset="-128"/>
        </a:defRPr>
      </a:lvl2pPr>
      <a:lvl3pPr marL="1037777" indent="-283794"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3pPr>
      <a:lvl4pPr marL="1323249" indent="-285473"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4pPr>
      <a:lvl5pPr marL="2418122" indent="-285473" algn="l" rtl="0" eaLnBrk="0" fontAlgn="base" hangingPunct="0">
        <a:lnSpc>
          <a:spcPct val="70000"/>
        </a:lnSpc>
        <a:spcBef>
          <a:spcPct val="20000"/>
        </a:spcBef>
        <a:spcAft>
          <a:spcPct val="0"/>
        </a:spcAft>
        <a:buChar char="»"/>
        <a:defRPr sz="2200">
          <a:solidFill>
            <a:schemeClr val="tx1"/>
          </a:solidFill>
          <a:latin typeface="+mn-lt"/>
          <a:ea typeface="MS PGothic" pitchFamily="34" charset="-128"/>
          <a:cs typeface="MS PGothic" pitchFamily="34" charset="-128"/>
        </a:defRPr>
      </a:lvl5pPr>
      <a:lvl6pPr marL="2892798" indent="-287800"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6pPr>
      <a:lvl7pPr marL="3366431" indent="-287800"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7pPr>
      <a:lvl8pPr marL="3840066" indent="-287800"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8pPr>
      <a:lvl9pPr marL="4313704" indent="-287800"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9pPr>
    </p:bodyStyle>
    <p:otherStyle>
      <a:defPPr>
        <a:defRPr lang="en-US"/>
      </a:defPPr>
      <a:lvl1pPr marL="0" algn="l" defTabSz="473636" rtl="0" eaLnBrk="1" latinLnBrk="0" hangingPunct="1">
        <a:defRPr sz="1700" kern="1200">
          <a:solidFill>
            <a:schemeClr val="tx1"/>
          </a:solidFill>
          <a:latin typeface="+mn-lt"/>
          <a:ea typeface="+mn-ea"/>
          <a:cs typeface="+mn-cs"/>
        </a:defRPr>
      </a:lvl1pPr>
      <a:lvl2pPr marL="473636" algn="l" defTabSz="473636" rtl="0" eaLnBrk="1" latinLnBrk="0" hangingPunct="1">
        <a:defRPr sz="1700" kern="1200">
          <a:solidFill>
            <a:schemeClr val="tx1"/>
          </a:solidFill>
          <a:latin typeface="+mn-lt"/>
          <a:ea typeface="+mn-ea"/>
          <a:cs typeface="+mn-cs"/>
        </a:defRPr>
      </a:lvl2pPr>
      <a:lvl3pPr marL="947273" algn="l" defTabSz="473636" rtl="0" eaLnBrk="1" latinLnBrk="0" hangingPunct="1">
        <a:defRPr sz="1700" kern="1200">
          <a:solidFill>
            <a:schemeClr val="tx1"/>
          </a:solidFill>
          <a:latin typeface="+mn-lt"/>
          <a:ea typeface="+mn-ea"/>
          <a:cs typeface="+mn-cs"/>
        </a:defRPr>
      </a:lvl3pPr>
      <a:lvl4pPr marL="1420905" algn="l" defTabSz="473636" rtl="0" eaLnBrk="1" latinLnBrk="0" hangingPunct="1">
        <a:defRPr sz="1700" kern="1200">
          <a:solidFill>
            <a:schemeClr val="tx1"/>
          </a:solidFill>
          <a:latin typeface="+mn-lt"/>
          <a:ea typeface="+mn-ea"/>
          <a:cs typeface="+mn-cs"/>
        </a:defRPr>
      </a:lvl4pPr>
      <a:lvl5pPr marL="1894544" algn="l" defTabSz="473636" rtl="0" eaLnBrk="1" latinLnBrk="0" hangingPunct="1">
        <a:defRPr sz="1700" kern="1200">
          <a:solidFill>
            <a:schemeClr val="tx1"/>
          </a:solidFill>
          <a:latin typeface="+mn-lt"/>
          <a:ea typeface="+mn-ea"/>
          <a:cs typeface="+mn-cs"/>
        </a:defRPr>
      </a:lvl5pPr>
      <a:lvl6pPr marL="2368179" algn="l" defTabSz="473636" rtl="0" eaLnBrk="1" latinLnBrk="0" hangingPunct="1">
        <a:defRPr sz="1700" kern="1200">
          <a:solidFill>
            <a:schemeClr val="tx1"/>
          </a:solidFill>
          <a:latin typeface="+mn-lt"/>
          <a:ea typeface="+mn-ea"/>
          <a:cs typeface="+mn-cs"/>
        </a:defRPr>
      </a:lvl6pPr>
      <a:lvl7pPr marL="2841813" algn="l" defTabSz="473636" rtl="0" eaLnBrk="1" latinLnBrk="0" hangingPunct="1">
        <a:defRPr sz="1700" kern="1200">
          <a:solidFill>
            <a:schemeClr val="tx1"/>
          </a:solidFill>
          <a:latin typeface="+mn-lt"/>
          <a:ea typeface="+mn-ea"/>
          <a:cs typeface="+mn-cs"/>
        </a:defRPr>
      </a:lvl7pPr>
      <a:lvl8pPr marL="3315452" algn="l" defTabSz="473636" rtl="0" eaLnBrk="1" latinLnBrk="0" hangingPunct="1">
        <a:defRPr sz="1700" kern="1200">
          <a:solidFill>
            <a:schemeClr val="tx1"/>
          </a:solidFill>
          <a:latin typeface="+mn-lt"/>
          <a:ea typeface="+mn-ea"/>
          <a:cs typeface="+mn-cs"/>
        </a:defRPr>
      </a:lvl8pPr>
      <a:lvl9pPr marL="3789087" algn="l" defTabSz="473636" rtl="0" eaLnBrk="1" latinLnBrk="0" hangingPunct="1">
        <a:defRPr sz="17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592" userDrawn="1">
          <p15:clr>
            <a:srgbClr val="F26B43"/>
          </p15:clr>
        </p15:guide>
        <p15:guide id="2" pos="4608"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69"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title</a:t>
            </a:r>
          </a:p>
        </p:txBody>
      </p:sp>
      <p:sp>
        <p:nvSpPr>
          <p:cNvPr id="259075" name="Rectangle 3"/>
          <p:cNvSpPr>
            <a:spLocks noGrp="1" noChangeArrowheads="1"/>
          </p:cNvSpPr>
          <p:nvPr>
            <p:ph type="body" idx="1"/>
          </p:nvPr>
        </p:nvSpPr>
        <p:spPr bwMode="auto">
          <a:xfrm>
            <a:off x="464669"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15" y="1143003"/>
            <a:ext cx="219883" cy="366454"/>
          </a:xfrm>
          <a:prstGeom prst="rect">
            <a:avLst/>
          </a:prstGeom>
          <a:noFill/>
        </p:spPr>
        <p:txBody>
          <a:bodyPr wrap="none" lIns="108846" tIns="54423" rIns="108846" bIns="54423" rtlCol="0">
            <a:spAutoFit/>
          </a:bodyPr>
          <a:lstStyle/>
          <a:p>
            <a:pPr algn="ctr" defTabSz="914400" fontAlgn="base">
              <a:spcBef>
                <a:spcPct val="0"/>
              </a:spcBef>
              <a:spcAft>
                <a:spcPct val="0"/>
              </a:spcAft>
            </a:pPr>
            <a:endParaRPr lang="en-US" sz="1667" dirty="0">
              <a:solidFill>
                <a:srgbClr val="000000"/>
              </a:solidFill>
              <a:cs typeface="Arial" pitchFamily="34" charset="0"/>
            </a:endParaRPr>
          </a:p>
        </p:txBody>
      </p:sp>
      <p:pic>
        <p:nvPicPr>
          <p:cNvPr id="10" name="Picture 9"/>
          <p:cNvPicPr>
            <a:picLocks noChangeAspect="1"/>
          </p:cNvPicPr>
          <p:nvPr userDrawn="1"/>
        </p:nvPicPr>
        <p:blipFill rotWithShape="1">
          <a:blip r:embed="rId23" cstate="print">
            <a:extLst>
              <a:ext uri="{28A0092B-C50C-407E-A947-70E740481C1C}">
                <a14:useLocalDpi xmlns:a14="http://schemas.microsoft.com/office/drawing/2010/main" val="0"/>
              </a:ext>
            </a:extLst>
          </a:blip>
          <a:srcRect t="-3"/>
          <a:stretch/>
        </p:blipFill>
        <p:spPr>
          <a:xfrm>
            <a:off x="10669832"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112390951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Lst>
  <p:transition>
    <p:fade/>
  </p:transition>
  <p:hf hdr="0" ftr="0"/>
  <p:txStyles>
    <p:titleStyle>
      <a:lvl1pPr algn="l" rtl="0" fontAlgn="base">
        <a:lnSpc>
          <a:spcPct val="90000"/>
        </a:lnSpc>
        <a:spcBef>
          <a:spcPct val="0"/>
        </a:spcBef>
        <a:spcAft>
          <a:spcPct val="0"/>
        </a:spcAft>
        <a:defRPr sz="4000" b="1">
          <a:solidFill>
            <a:schemeClr val="accent2"/>
          </a:solidFill>
          <a:latin typeface="+mj-lt"/>
          <a:ea typeface="+mj-ea"/>
          <a:cs typeface="+mj-cs"/>
        </a:defRPr>
      </a:lvl1pPr>
      <a:lvl2pPr algn="l" rtl="0" fontAlgn="base">
        <a:lnSpc>
          <a:spcPct val="99000"/>
        </a:lnSpc>
        <a:spcBef>
          <a:spcPct val="0"/>
        </a:spcBef>
        <a:spcAft>
          <a:spcPct val="0"/>
        </a:spcAft>
        <a:defRPr sz="3833" b="1">
          <a:solidFill>
            <a:srgbClr val="CF142B"/>
          </a:solidFill>
          <a:latin typeface="Toyota Display" charset="0"/>
          <a:ea typeface="ＭＳ Ｐゴシック" charset="0"/>
        </a:defRPr>
      </a:lvl2pPr>
      <a:lvl3pPr algn="l" rtl="0" fontAlgn="base">
        <a:lnSpc>
          <a:spcPct val="99000"/>
        </a:lnSpc>
        <a:spcBef>
          <a:spcPct val="0"/>
        </a:spcBef>
        <a:spcAft>
          <a:spcPct val="0"/>
        </a:spcAft>
        <a:defRPr sz="3833" b="1">
          <a:solidFill>
            <a:srgbClr val="CF142B"/>
          </a:solidFill>
          <a:latin typeface="Toyota Display" charset="0"/>
          <a:ea typeface="ＭＳ Ｐゴシック" charset="0"/>
        </a:defRPr>
      </a:lvl3pPr>
      <a:lvl4pPr algn="l" rtl="0" fontAlgn="base">
        <a:lnSpc>
          <a:spcPct val="99000"/>
        </a:lnSpc>
        <a:spcBef>
          <a:spcPct val="0"/>
        </a:spcBef>
        <a:spcAft>
          <a:spcPct val="0"/>
        </a:spcAft>
        <a:defRPr sz="3833" b="1">
          <a:solidFill>
            <a:srgbClr val="CF142B"/>
          </a:solidFill>
          <a:latin typeface="Toyota Display" charset="0"/>
          <a:ea typeface="ＭＳ Ｐゴシック" charset="0"/>
        </a:defRPr>
      </a:lvl4pPr>
      <a:lvl5pPr algn="l" rtl="0" fontAlgn="base">
        <a:lnSpc>
          <a:spcPct val="99000"/>
        </a:lnSpc>
        <a:spcBef>
          <a:spcPct val="0"/>
        </a:spcBef>
        <a:spcAft>
          <a:spcPct val="0"/>
        </a:spcAft>
        <a:defRPr sz="3833" b="1">
          <a:solidFill>
            <a:srgbClr val="CF142B"/>
          </a:solidFill>
          <a:latin typeface="Toyota Display" charset="0"/>
          <a:ea typeface="ＭＳ Ｐゴシック" charset="0"/>
        </a:defRPr>
      </a:lvl5pPr>
      <a:lvl6pPr marL="544187" algn="l" rtl="0" fontAlgn="base">
        <a:lnSpc>
          <a:spcPct val="99000"/>
        </a:lnSpc>
        <a:spcBef>
          <a:spcPct val="0"/>
        </a:spcBef>
        <a:spcAft>
          <a:spcPct val="0"/>
        </a:spcAft>
        <a:defRPr sz="3833" b="1">
          <a:solidFill>
            <a:srgbClr val="CF142B"/>
          </a:solidFill>
          <a:latin typeface="Toyota Display" charset="0"/>
          <a:ea typeface="ＭＳ Ｐゴシック" charset="0"/>
        </a:defRPr>
      </a:lvl6pPr>
      <a:lvl7pPr marL="1088376" algn="l" rtl="0" fontAlgn="base">
        <a:lnSpc>
          <a:spcPct val="99000"/>
        </a:lnSpc>
        <a:spcBef>
          <a:spcPct val="0"/>
        </a:spcBef>
        <a:spcAft>
          <a:spcPct val="0"/>
        </a:spcAft>
        <a:defRPr sz="3833" b="1">
          <a:solidFill>
            <a:srgbClr val="CF142B"/>
          </a:solidFill>
          <a:latin typeface="Toyota Display" charset="0"/>
          <a:ea typeface="ＭＳ Ｐゴシック" charset="0"/>
        </a:defRPr>
      </a:lvl7pPr>
      <a:lvl8pPr marL="1632564" algn="l" rtl="0" fontAlgn="base">
        <a:lnSpc>
          <a:spcPct val="99000"/>
        </a:lnSpc>
        <a:spcBef>
          <a:spcPct val="0"/>
        </a:spcBef>
        <a:spcAft>
          <a:spcPct val="0"/>
        </a:spcAft>
        <a:defRPr sz="3833" b="1">
          <a:solidFill>
            <a:srgbClr val="CF142B"/>
          </a:solidFill>
          <a:latin typeface="Toyota Display" charset="0"/>
          <a:ea typeface="ＭＳ Ｐゴシック" charset="0"/>
        </a:defRPr>
      </a:lvl8pPr>
      <a:lvl9pPr marL="2176752" algn="l" rtl="0" fontAlgn="base">
        <a:lnSpc>
          <a:spcPct val="99000"/>
        </a:lnSpc>
        <a:spcBef>
          <a:spcPct val="0"/>
        </a:spcBef>
        <a:spcAft>
          <a:spcPct val="0"/>
        </a:spcAft>
        <a:defRPr sz="3833" b="1">
          <a:solidFill>
            <a:srgbClr val="CF142B"/>
          </a:solidFill>
          <a:latin typeface="Toyota Display" charset="0"/>
          <a:ea typeface="ＭＳ Ｐゴシック" charset="0"/>
        </a:defRPr>
      </a:lvl9pPr>
    </p:titleStyle>
    <p:bodyStyle>
      <a:lvl1pPr marL="538520" indent="-538520" algn="l" rtl="0" fontAlgn="base">
        <a:lnSpc>
          <a:spcPct val="100000"/>
        </a:lnSpc>
        <a:spcBef>
          <a:spcPts val="1000"/>
        </a:spcBef>
        <a:spcAft>
          <a:spcPts val="500"/>
        </a:spcAft>
        <a:buFont typeface="Toyota Display" charset="0"/>
        <a:buChar char="—"/>
        <a:defRPr sz="2333" b="1">
          <a:solidFill>
            <a:schemeClr val="tx2"/>
          </a:solidFill>
          <a:latin typeface="+mn-lt"/>
          <a:ea typeface="+mn-ea"/>
          <a:cs typeface="+mn-cs"/>
        </a:defRPr>
      </a:lvl1pPr>
      <a:lvl2pPr marL="861631" indent="-321221" algn="l" rtl="0" fontAlgn="base">
        <a:lnSpc>
          <a:spcPct val="100000"/>
        </a:lnSpc>
        <a:spcBef>
          <a:spcPts val="0"/>
        </a:spcBef>
        <a:spcAft>
          <a:spcPts val="500"/>
        </a:spcAft>
        <a:buFont typeface="Toyota Text" charset="0"/>
        <a:buChar char="—"/>
        <a:defRPr sz="1667">
          <a:solidFill>
            <a:schemeClr val="tx2"/>
          </a:solidFill>
          <a:latin typeface="+mn-lt"/>
          <a:ea typeface="+mn-ea"/>
        </a:defRPr>
      </a:lvl2pPr>
      <a:lvl3pPr marL="1184743" indent="-321221" algn="l" rtl="0" fontAlgn="base">
        <a:lnSpc>
          <a:spcPct val="100000"/>
        </a:lnSpc>
        <a:spcBef>
          <a:spcPts val="0"/>
        </a:spcBef>
        <a:spcAft>
          <a:spcPts val="500"/>
        </a:spcAft>
        <a:buFont typeface="Toyota Text" pitchFamily="34" charset="0"/>
        <a:buChar char="—"/>
        <a:defRPr sz="1667">
          <a:solidFill>
            <a:schemeClr val="tx2"/>
          </a:solidFill>
          <a:latin typeface="+mn-lt"/>
          <a:ea typeface="+mn-ea"/>
        </a:defRPr>
      </a:lvl3pPr>
      <a:lvl4pPr marL="1496516" indent="-309884" algn="l" rtl="0" fontAlgn="base">
        <a:lnSpc>
          <a:spcPct val="100000"/>
        </a:lnSpc>
        <a:spcBef>
          <a:spcPts val="0"/>
        </a:spcBef>
        <a:spcAft>
          <a:spcPts val="500"/>
        </a:spcAft>
        <a:buFont typeface="Toyota Text" pitchFamily="34" charset="0"/>
        <a:buChar char="—"/>
        <a:defRPr sz="1667">
          <a:solidFill>
            <a:schemeClr val="tx2"/>
          </a:solidFill>
          <a:latin typeface="+mn-lt"/>
          <a:ea typeface="+mn-ea"/>
        </a:defRPr>
      </a:lvl4pPr>
      <a:lvl5pPr marL="1819628" indent="-321221" algn="l" rtl="0" fontAlgn="base">
        <a:lnSpc>
          <a:spcPct val="100000"/>
        </a:lnSpc>
        <a:spcBef>
          <a:spcPts val="0"/>
        </a:spcBef>
        <a:spcAft>
          <a:spcPts val="500"/>
        </a:spcAft>
        <a:buFont typeface="Toyota Text" pitchFamily="34" charset="0"/>
        <a:buChar char="—"/>
        <a:defRPr sz="1667">
          <a:solidFill>
            <a:schemeClr val="tx2"/>
          </a:solidFill>
          <a:latin typeface="+mn-lt"/>
          <a:ea typeface="+mn-ea"/>
        </a:defRPr>
      </a:lvl5pPr>
      <a:lvl6pPr marL="2363816" indent="-32122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8004" indent="-32122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2191" indent="-32122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6379" indent="-321221"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87" rtl="0" eaLnBrk="1" latinLnBrk="0" hangingPunct="1">
        <a:defRPr sz="2167" kern="1200">
          <a:solidFill>
            <a:schemeClr val="tx1"/>
          </a:solidFill>
          <a:latin typeface="+mn-lt"/>
          <a:ea typeface="+mn-ea"/>
          <a:cs typeface="+mn-cs"/>
        </a:defRPr>
      </a:lvl1pPr>
      <a:lvl2pPr marL="544187" algn="l" defTabSz="544187" rtl="0" eaLnBrk="1" latinLnBrk="0" hangingPunct="1">
        <a:defRPr sz="2167" kern="1200">
          <a:solidFill>
            <a:schemeClr val="tx1"/>
          </a:solidFill>
          <a:latin typeface="+mn-lt"/>
          <a:ea typeface="+mn-ea"/>
          <a:cs typeface="+mn-cs"/>
        </a:defRPr>
      </a:lvl2pPr>
      <a:lvl3pPr marL="1088376" algn="l" defTabSz="544187" rtl="0" eaLnBrk="1" latinLnBrk="0" hangingPunct="1">
        <a:defRPr sz="2167" kern="1200">
          <a:solidFill>
            <a:schemeClr val="tx1"/>
          </a:solidFill>
          <a:latin typeface="+mn-lt"/>
          <a:ea typeface="+mn-ea"/>
          <a:cs typeface="+mn-cs"/>
        </a:defRPr>
      </a:lvl3pPr>
      <a:lvl4pPr marL="1632564" algn="l" defTabSz="544187" rtl="0" eaLnBrk="1" latinLnBrk="0" hangingPunct="1">
        <a:defRPr sz="2167" kern="1200">
          <a:solidFill>
            <a:schemeClr val="tx1"/>
          </a:solidFill>
          <a:latin typeface="+mn-lt"/>
          <a:ea typeface="+mn-ea"/>
          <a:cs typeface="+mn-cs"/>
        </a:defRPr>
      </a:lvl4pPr>
      <a:lvl5pPr marL="2176752" algn="l" defTabSz="544187" rtl="0" eaLnBrk="1" latinLnBrk="0" hangingPunct="1">
        <a:defRPr sz="2167" kern="1200">
          <a:solidFill>
            <a:schemeClr val="tx1"/>
          </a:solidFill>
          <a:latin typeface="+mn-lt"/>
          <a:ea typeface="+mn-ea"/>
          <a:cs typeface="+mn-cs"/>
        </a:defRPr>
      </a:lvl5pPr>
      <a:lvl6pPr marL="2720939" algn="l" defTabSz="544187" rtl="0" eaLnBrk="1" latinLnBrk="0" hangingPunct="1">
        <a:defRPr sz="2167" kern="1200">
          <a:solidFill>
            <a:schemeClr val="tx1"/>
          </a:solidFill>
          <a:latin typeface="+mn-lt"/>
          <a:ea typeface="+mn-ea"/>
          <a:cs typeface="+mn-cs"/>
        </a:defRPr>
      </a:lvl6pPr>
      <a:lvl7pPr marL="3265126" algn="l" defTabSz="544187" rtl="0" eaLnBrk="1" latinLnBrk="0" hangingPunct="1">
        <a:defRPr sz="2167" kern="1200">
          <a:solidFill>
            <a:schemeClr val="tx1"/>
          </a:solidFill>
          <a:latin typeface="+mn-lt"/>
          <a:ea typeface="+mn-ea"/>
          <a:cs typeface="+mn-cs"/>
        </a:defRPr>
      </a:lvl7pPr>
      <a:lvl8pPr marL="3809314" algn="l" defTabSz="544187" rtl="0" eaLnBrk="1" latinLnBrk="0" hangingPunct="1">
        <a:defRPr sz="2167" kern="1200">
          <a:solidFill>
            <a:schemeClr val="tx1"/>
          </a:solidFill>
          <a:latin typeface="+mn-lt"/>
          <a:ea typeface="+mn-ea"/>
          <a:cs typeface="+mn-cs"/>
        </a:defRPr>
      </a:lvl8pPr>
      <a:lvl9pPr marL="4353502" algn="l" defTabSz="544187" rtl="0" eaLnBrk="1" latinLnBrk="0" hangingPunct="1">
        <a:defRPr sz="2167"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29" name="Shape 229"/>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pPr defTabSz="914400"/>
            <a:endParaRPr kern="0"/>
          </a:p>
        </p:txBody>
      </p:sp>
      <p:sp>
        <p:nvSpPr>
          <p:cNvPr id="231" name="Shape 231"/>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pPr defTabSz="914400"/>
            <a:endParaRPr kern="0"/>
          </a:p>
        </p:txBody>
      </p:sp>
      <p:sp>
        <p:nvSpPr>
          <p:cNvPr id="232" name="Shape 232"/>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defTabSz="914400">
              <a:buSzPct val="25000"/>
            </a:pPr>
            <a:fld id="{00000000-1234-1234-1234-123412341234}" type="slidenum">
              <a:rPr lang="en-GB" sz="1200" kern="0">
                <a:solidFill>
                  <a:srgbClr val="888888"/>
                </a:solidFill>
                <a:latin typeface="Calibri"/>
                <a:ea typeface="Calibri"/>
                <a:cs typeface="Calibri"/>
                <a:sym typeface="Calibri"/>
              </a:rPr>
              <a:pPr algn="r" defTabSz="914400">
                <a:buSzPct val="25000"/>
              </a:pPr>
              <a:t>‹#›</a:t>
            </a:fld>
            <a:endParaRPr lang="en-GB"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26139837"/>
      </p:ext>
    </p:extLst>
  </p:cSld>
  <p:clrMap bg1="lt1" tx1="dk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38" descr="logo 200dpi"/>
          <p:cNvPicPr>
            <a:picLocks noChangeAspect="1" noChangeArrowheads="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r="-40"/>
          <a:stretch>
            <a:fillRect/>
          </a:stretch>
        </p:blipFill>
        <p:spPr bwMode="auto">
          <a:xfrm>
            <a:off x="10015538" y="6142038"/>
            <a:ext cx="1668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239"/>
          <p:cNvSpPr>
            <a:spLocks noChangeShapeType="1"/>
          </p:cNvSpPr>
          <p:nvPr userDrawn="1"/>
        </p:nvSpPr>
        <p:spPr bwMode="auto">
          <a:xfrm>
            <a:off x="508000" y="6096000"/>
            <a:ext cx="11176000" cy="0"/>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defTabSz="914180" eaLnBrk="0" fontAlgn="base" hangingPunct="0">
              <a:spcBef>
                <a:spcPct val="0"/>
              </a:spcBef>
              <a:spcAft>
                <a:spcPct val="0"/>
              </a:spcAft>
            </a:pPr>
            <a:endParaRPr lang="en-GB" sz="1100" smtClean="0">
              <a:solidFill>
                <a:srgbClr val="000000"/>
              </a:solidFill>
              <a:cs typeface="Arial" panose="020B0604020202020204" pitchFamily="34" charset="0"/>
              <a:sym typeface="Arial"/>
            </a:endParaRPr>
          </a:p>
        </p:txBody>
      </p:sp>
    </p:spTree>
    <p:extLst>
      <p:ext uri="{BB962C8B-B14F-4D97-AF65-F5344CB8AC3E}">
        <p14:creationId xmlns:p14="http://schemas.microsoft.com/office/powerpoint/2010/main" val="1341805328"/>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Lst>
  <p:transition/>
  <p:txStyles>
    <p:titleStyle>
      <a:lvl1pPr algn="l" rtl="0" eaLnBrk="0" fontAlgn="base" hangingPunct="0">
        <a:lnSpc>
          <a:spcPct val="90000"/>
        </a:lnSpc>
        <a:spcBef>
          <a:spcPct val="0"/>
        </a:spcBef>
        <a:spcAft>
          <a:spcPct val="0"/>
        </a:spcAft>
        <a:defRPr sz="3200" b="1">
          <a:solidFill>
            <a:schemeClr val="tx1"/>
          </a:solidFill>
          <a:latin typeface="+mj-lt"/>
          <a:ea typeface="+mj-ea"/>
          <a:cs typeface="+mj-cs"/>
        </a:defRPr>
      </a:lvl1pPr>
      <a:lvl2pPr algn="l" rtl="0" eaLnBrk="0" fontAlgn="base" hangingPunct="0">
        <a:lnSpc>
          <a:spcPct val="90000"/>
        </a:lnSpc>
        <a:spcBef>
          <a:spcPct val="0"/>
        </a:spcBef>
        <a:spcAft>
          <a:spcPct val="0"/>
        </a:spcAft>
        <a:defRPr sz="3200" b="1">
          <a:solidFill>
            <a:schemeClr val="tx1"/>
          </a:solidFill>
          <a:latin typeface="Arial" charset="0"/>
        </a:defRPr>
      </a:lvl2pPr>
      <a:lvl3pPr algn="l" rtl="0" eaLnBrk="0" fontAlgn="base" hangingPunct="0">
        <a:lnSpc>
          <a:spcPct val="90000"/>
        </a:lnSpc>
        <a:spcBef>
          <a:spcPct val="0"/>
        </a:spcBef>
        <a:spcAft>
          <a:spcPct val="0"/>
        </a:spcAft>
        <a:defRPr sz="3200" b="1">
          <a:solidFill>
            <a:schemeClr val="tx1"/>
          </a:solidFill>
          <a:latin typeface="Arial" charset="0"/>
        </a:defRPr>
      </a:lvl3pPr>
      <a:lvl4pPr algn="l" rtl="0" eaLnBrk="0" fontAlgn="base" hangingPunct="0">
        <a:lnSpc>
          <a:spcPct val="90000"/>
        </a:lnSpc>
        <a:spcBef>
          <a:spcPct val="0"/>
        </a:spcBef>
        <a:spcAft>
          <a:spcPct val="0"/>
        </a:spcAft>
        <a:defRPr sz="3200" b="1">
          <a:solidFill>
            <a:schemeClr val="tx1"/>
          </a:solidFill>
          <a:latin typeface="Arial" charset="0"/>
        </a:defRPr>
      </a:lvl4pPr>
      <a:lvl5pPr algn="l" rtl="0" eaLnBrk="0" fontAlgn="base" hangingPunct="0">
        <a:lnSpc>
          <a:spcPct val="90000"/>
        </a:lnSpc>
        <a:spcBef>
          <a:spcPct val="0"/>
        </a:spcBef>
        <a:spcAft>
          <a:spcPct val="0"/>
        </a:spcAft>
        <a:defRPr sz="3200" b="1">
          <a:solidFill>
            <a:schemeClr val="tx1"/>
          </a:solidFill>
          <a:latin typeface="Arial" charset="0"/>
        </a:defRPr>
      </a:lvl5pPr>
      <a:lvl6pPr marL="457090" algn="l" rtl="0" fontAlgn="base">
        <a:lnSpc>
          <a:spcPct val="90000"/>
        </a:lnSpc>
        <a:spcBef>
          <a:spcPct val="0"/>
        </a:spcBef>
        <a:spcAft>
          <a:spcPct val="0"/>
        </a:spcAft>
        <a:defRPr sz="3200" b="1">
          <a:solidFill>
            <a:schemeClr val="tx1"/>
          </a:solidFill>
          <a:latin typeface="Arial" charset="0"/>
        </a:defRPr>
      </a:lvl6pPr>
      <a:lvl7pPr marL="914180" algn="l" rtl="0" fontAlgn="base">
        <a:lnSpc>
          <a:spcPct val="90000"/>
        </a:lnSpc>
        <a:spcBef>
          <a:spcPct val="0"/>
        </a:spcBef>
        <a:spcAft>
          <a:spcPct val="0"/>
        </a:spcAft>
        <a:defRPr sz="3200" b="1">
          <a:solidFill>
            <a:schemeClr val="tx1"/>
          </a:solidFill>
          <a:latin typeface="Arial" charset="0"/>
        </a:defRPr>
      </a:lvl7pPr>
      <a:lvl8pPr marL="1371270" algn="l" rtl="0" fontAlgn="base">
        <a:lnSpc>
          <a:spcPct val="90000"/>
        </a:lnSpc>
        <a:spcBef>
          <a:spcPct val="0"/>
        </a:spcBef>
        <a:spcAft>
          <a:spcPct val="0"/>
        </a:spcAft>
        <a:defRPr sz="3200" b="1">
          <a:solidFill>
            <a:schemeClr val="tx1"/>
          </a:solidFill>
          <a:latin typeface="Arial" charset="0"/>
        </a:defRPr>
      </a:lvl8pPr>
      <a:lvl9pPr marL="1828362" algn="l" rtl="0" fontAlgn="base">
        <a:lnSpc>
          <a:spcPct val="90000"/>
        </a:lnSpc>
        <a:spcBef>
          <a:spcPct val="0"/>
        </a:spcBef>
        <a:spcAft>
          <a:spcPct val="0"/>
        </a:spcAft>
        <a:defRPr sz="3200" b="1">
          <a:solidFill>
            <a:schemeClr val="tx1"/>
          </a:solidFill>
          <a:latin typeface="Arial" charset="0"/>
        </a:defRPr>
      </a:lvl9pPr>
    </p:titleStyle>
    <p:bodyStyle>
      <a:lvl1pPr marL="185693" indent="-185693" algn="l" rtl="0" eaLnBrk="0" fontAlgn="base" hangingPunct="0">
        <a:lnSpc>
          <a:spcPct val="125000"/>
        </a:lnSpc>
        <a:spcBef>
          <a:spcPct val="0"/>
        </a:spcBef>
        <a:spcAft>
          <a:spcPct val="50000"/>
        </a:spcAft>
        <a:buClr>
          <a:srgbClr val="000000"/>
        </a:buClr>
        <a:buChar char="•"/>
        <a:defRPr sz="1900">
          <a:solidFill>
            <a:srgbClr val="000000"/>
          </a:solidFill>
          <a:latin typeface="+mn-lt"/>
          <a:ea typeface="+mn-ea"/>
          <a:cs typeface="+mn-cs"/>
        </a:defRPr>
      </a:lvl1pPr>
      <a:lvl2pPr marL="661830" indent="-285683" algn="l" rtl="0" eaLnBrk="0" fontAlgn="base" hangingPunct="0">
        <a:lnSpc>
          <a:spcPct val="125000"/>
        </a:lnSpc>
        <a:spcBef>
          <a:spcPct val="0"/>
        </a:spcBef>
        <a:spcAft>
          <a:spcPct val="50000"/>
        </a:spcAft>
        <a:buClr>
          <a:srgbClr val="000000"/>
        </a:buClr>
        <a:buChar char="–"/>
        <a:defRPr>
          <a:solidFill>
            <a:srgbClr val="000000"/>
          </a:solidFill>
          <a:latin typeface="+mn-lt"/>
        </a:defRPr>
      </a:lvl2pPr>
      <a:lvl3pPr marL="1185578" indent="-228546" algn="l" rtl="0" eaLnBrk="0" fontAlgn="base" hangingPunct="0">
        <a:lnSpc>
          <a:spcPct val="125000"/>
        </a:lnSpc>
        <a:spcBef>
          <a:spcPct val="0"/>
        </a:spcBef>
        <a:spcAft>
          <a:spcPct val="50000"/>
        </a:spcAft>
        <a:buClr>
          <a:srgbClr val="000000"/>
        </a:buClr>
        <a:buChar char="›"/>
        <a:defRPr sz="1700">
          <a:solidFill>
            <a:srgbClr val="000000"/>
          </a:solidFill>
          <a:latin typeface="+mn-lt"/>
        </a:defRPr>
      </a:lvl3pPr>
      <a:lvl4pPr marL="1604577" indent="-228546" algn="l" rtl="0" eaLnBrk="0" fontAlgn="base" hangingPunct="0">
        <a:lnSpc>
          <a:spcPct val="125000"/>
        </a:lnSpc>
        <a:spcBef>
          <a:spcPct val="0"/>
        </a:spcBef>
        <a:spcAft>
          <a:spcPct val="50000"/>
        </a:spcAft>
        <a:buClr>
          <a:srgbClr val="000000"/>
        </a:buClr>
        <a:buFont typeface="Times" panose="02020603050405020304" pitchFamily="18" charset="0"/>
        <a:buChar char="•"/>
        <a:defRPr sz="1600">
          <a:solidFill>
            <a:srgbClr val="000000"/>
          </a:solidFill>
          <a:latin typeface="+mn-lt"/>
        </a:defRPr>
      </a:lvl4pPr>
      <a:lvl5pPr marL="2056907" indent="-228546" algn="l" rtl="0" eaLnBrk="0" fontAlgn="base" hangingPunct="0">
        <a:lnSpc>
          <a:spcPct val="125000"/>
        </a:lnSpc>
        <a:spcBef>
          <a:spcPct val="0"/>
        </a:spcBef>
        <a:spcAft>
          <a:spcPct val="50000"/>
        </a:spcAft>
        <a:buClr>
          <a:srgbClr val="000000"/>
        </a:buClr>
        <a:buChar char="-"/>
        <a:defRPr sz="1500">
          <a:solidFill>
            <a:srgbClr val="000000"/>
          </a:solidFill>
          <a:latin typeface="+mn-lt"/>
        </a:defRPr>
      </a:lvl5pPr>
      <a:lvl6pPr marL="2513999" indent="-228546" algn="l" rtl="0" fontAlgn="base">
        <a:lnSpc>
          <a:spcPct val="125000"/>
        </a:lnSpc>
        <a:spcBef>
          <a:spcPct val="0"/>
        </a:spcBef>
        <a:spcAft>
          <a:spcPct val="50000"/>
        </a:spcAft>
        <a:buClr>
          <a:srgbClr val="000000"/>
        </a:buClr>
        <a:buChar char="-"/>
        <a:defRPr sz="1500">
          <a:solidFill>
            <a:srgbClr val="000000"/>
          </a:solidFill>
          <a:latin typeface="+mn-lt"/>
        </a:defRPr>
      </a:lvl6pPr>
      <a:lvl7pPr marL="2971086" indent="-228546" algn="l" rtl="0" fontAlgn="base">
        <a:lnSpc>
          <a:spcPct val="125000"/>
        </a:lnSpc>
        <a:spcBef>
          <a:spcPct val="0"/>
        </a:spcBef>
        <a:spcAft>
          <a:spcPct val="50000"/>
        </a:spcAft>
        <a:buClr>
          <a:srgbClr val="000000"/>
        </a:buClr>
        <a:buChar char="-"/>
        <a:defRPr sz="1500">
          <a:solidFill>
            <a:srgbClr val="000000"/>
          </a:solidFill>
          <a:latin typeface="+mn-lt"/>
        </a:defRPr>
      </a:lvl7pPr>
      <a:lvl8pPr marL="3428178" indent="-228546" algn="l" rtl="0" fontAlgn="base">
        <a:lnSpc>
          <a:spcPct val="125000"/>
        </a:lnSpc>
        <a:spcBef>
          <a:spcPct val="0"/>
        </a:spcBef>
        <a:spcAft>
          <a:spcPct val="50000"/>
        </a:spcAft>
        <a:buClr>
          <a:srgbClr val="000000"/>
        </a:buClr>
        <a:buChar char="-"/>
        <a:defRPr sz="1500">
          <a:solidFill>
            <a:srgbClr val="000000"/>
          </a:solidFill>
          <a:latin typeface="+mn-lt"/>
        </a:defRPr>
      </a:lvl8pPr>
      <a:lvl9pPr marL="3885270" indent="-228546" algn="l" rtl="0" fontAlgn="base">
        <a:lnSpc>
          <a:spcPct val="125000"/>
        </a:lnSpc>
        <a:spcBef>
          <a:spcPct val="0"/>
        </a:spcBef>
        <a:spcAft>
          <a:spcPct val="50000"/>
        </a:spcAft>
        <a:buClr>
          <a:srgbClr val="000000"/>
        </a:buClr>
        <a:buChar char="-"/>
        <a:defRPr sz="1500">
          <a:solidFill>
            <a:srgbClr val="000000"/>
          </a:solidFill>
          <a:latin typeface="+mn-lt"/>
        </a:defRPr>
      </a:lvl9pPr>
    </p:bodyStyle>
    <p:other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2" algn="l" defTabSz="914180" rtl="0" eaLnBrk="1" latinLnBrk="0" hangingPunct="1">
        <a:defRPr sz="1800" kern="1200">
          <a:solidFill>
            <a:schemeClr val="tx1"/>
          </a:solidFill>
          <a:latin typeface="+mn-lt"/>
          <a:ea typeface="+mn-ea"/>
          <a:cs typeface="+mn-cs"/>
        </a:defRPr>
      </a:lvl5pPr>
      <a:lvl6pPr marL="2285453" algn="l" defTabSz="914180" rtl="0" eaLnBrk="1" latinLnBrk="0" hangingPunct="1">
        <a:defRPr sz="1800" kern="1200">
          <a:solidFill>
            <a:schemeClr val="tx1"/>
          </a:solidFill>
          <a:latin typeface="+mn-lt"/>
          <a:ea typeface="+mn-ea"/>
          <a:cs typeface="+mn-cs"/>
        </a:defRPr>
      </a:lvl6pPr>
      <a:lvl7pPr marL="2742540"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3" algn="l" defTabSz="9141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1"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1"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913777" fontAlgn="base">
              <a:spcBef>
                <a:spcPct val="0"/>
              </a:spcBef>
              <a:spcAft>
                <a:spcPct val="0"/>
              </a:spcAft>
              <a:defRPr/>
            </a:pPr>
            <a:fld id="{C4DEDB50-8A3B-7B42-A9BB-CCEBEB2E3F09}" type="datetime1">
              <a:rPr lang="en-US" smtClean="0"/>
              <a:pPr algn="ctr" defTabSz="913777" fontAlgn="base">
                <a:spcBef>
                  <a:spcPct val="0"/>
                </a:spcBef>
                <a:spcAft>
                  <a:spcPct val="0"/>
                </a:spcAft>
                <a:defRPr/>
              </a:pPr>
              <a:t>12/8/2017</a:t>
            </a:fld>
            <a:endParaRPr lang="en-US" dirty="0"/>
          </a:p>
        </p:txBody>
      </p:sp>
      <p:sp>
        <p:nvSpPr>
          <p:cNvPr id="12"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
        <p:nvSpPr>
          <p:cNvPr id="13"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913777" fontAlgn="base">
              <a:spcBef>
                <a:spcPct val="0"/>
              </a:spcBef>
              <a:spcAft>
                <a:spcPct val="0"/>
              </a:spcAft>
              <a:defRPr/>
            </a:pPr>
            <a:fld id="{CAE640C3-0938-3D4A-95DA-CD7D51D9AE22}" type="slidenum">
              <a:rPr lang="en-US" smtClean="0"/>
              <a:pPr algn="ctr" defTabSz="913777" fontAlgn="base">
                <a:spcBef>
                  <a:spcPct val="0"/>
                </a:spcBef>
                <a:spcAft>
                  <a:spcPct val="0"/>
                </a:spcAft>
                <a:defRPr/>
              </a:pPr>
              <a:t>‹#›</a:t>
            </a:fld>
            <a:endParaRPr lang="en-US"/>
          </a:p>
        </p:txBody>
      </p:sp>
      <p:sp>
        <p:nvSpPr>
          <p:cNvPr id="2" name="TextBox 1"/>
          <p:cNvSpPr txBox="1"/>
          <p:nvPr/>
        </p:nvSpPr>
        <p:spPr>
          <a:xfrm>
            <a:off x="13176034" y="1143003"/>
            <a:ext cx="219871" cy="371515"/>
          </a:xfrm>
          <a:prstGeom prst="rect">
            <a:avLst/>
          </a:prstGeom>
          <a:noFill/>
        </p:spPr>
        <p:txBody>
          <a:bodyPr wrap="none" lIns="108761" tIns="54382" rIns="108761" bIns="54382" rtlCol="0">
            <a:spAutoFit/>
          </a:bodyPr>
          <a:lstStyle/>
          <a:p>
            <a:pPr algn="ctr" defTabSz="913777" fontAlgn="base">
              <a:spcBef>
                <a:spcPct val="0"/>
              </a:spcBef>
              <a:spcAft>
                <a:spcPct val="0"/>
              </a:spcAft>
            </a:pPr>
            <a:endParaRPr lang="en-US" sz="1700" dirty="0">
              <a:solidFill>
                <a:srgbClr val="000000"/>
              </a:solidFill>
            </a:endParaRPr>
          </a:p>
        </p:txBody>
      </p:sp>
      <p:pic>
        <p:nvPicPr>
          <p:cNvPr id="9" name="Picture 8"/>
          <p:cNvPicPr>
            <a:picLocks noChangeAspect="1"/>
          </p:cNvPicPr>
          <p:nvPr/>
        </p:nvPicPr>
        <p:blipFill rotWithShape="1">
          <a:blip r:embed="rId16"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
        <p:nvSpPr>
          <p:cNvPr id="10" name="TextBox 9"/>
          <p:cNvSpPr txBox="1"/>
          <p:nvPr userDrawn="1"/>
        </p:nvSpPr>
        <p:spPr>
          <a:xfrm>
            <a:off x="13176034" y="1143003"/>
            <a:ext cx="219871" cy="371515"/>
          </a:xfrm>
          <a:prstGeom prst="rect">
            <a:avLst/>
          </a:prstGeom>
          <a:noFill/>
        </p:spPr>
        <p:txBody>
          <a:bodyPr wrap="none" lIns="108761" tIns="54382" rIns="108761" bIns="54382" rtlCol="0">
            <a:spAutoFit/>
          </a:bodyPr>
          <a:lstStyle/>
          <a:p>
            <a:pPr algn="ctr" defTabSz="913777" fontAlgn="base">
              <a:spcBef>
                <a:spcPct val="0"/>
              </a:spcBef>
              <a:spcAft>
                <a:spcPct val="0"/>
              </a:spcAft>
            </a:pPr>
            <a:endParaRPr lang="en-US" sz="1700" dirty="0">
              <a:solidFill>
                <a:srgbClr val="000000"/>
              </a:solidFill>
            </a:endParaRPr>
          </a:p>
        </p:txBody>
      </p:sp>
    </p:spTree>
    <p:extLst>
      <p:ext uri="{BB962C8B-B14F-4D97-AF65-F5344CB8AC3E}">
        <p14:creationId xmlns:p14="http://schemas.microsoft.com/office/powerpoint/2010/main" val="2972224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ransition>
    <p:fade/>
  </p:transition>
  <p:timing>
    <p:tnLst>
      <p:par>
        <p:cTn id="1" dur="indefinite" restart="never" nodeType="tmRoot"/>
      </p:par>
    </p:tnLst>
  </p:timing>
  <p:hf hdr="0" ftr="0"/>
  <p:txStyles>
    <p:titleStyle>
      <a:lvl1pPr algn="l" rtl="0" eaLnBrk="1" fontAlgn="base" hangingPunct="1">
        <a:lnSpc>
          <a:spcPct val="90000"/>
        </a:lnSpc>
        <a:spcBef>
          <a:spcPct val="0"/>
        </a:spcBef>
        <a:spcAft>
          <a:spcPct val="0"/>
        </a:spcAft>
        <a:defRPr sz="4000" b="1">
          <a:solidFill>
            <a:schemeClr val="accent1"/>
          </a:solidFill>
          <a:latin typeface="+mj-lt"/>
          <a:ea typeface="+mj-ea"/>
          <a:cs typeface="+mj-cs"/>
        </a:defRPr>
      </a:lvl1pPr>
      <a:lvl2pPr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2pPr>
      <a:lvl3pPr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3pPr>
      <a:lvl4pPr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4pPr>
      <a:lvl5pPr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5pPr>
      <a:lvl6pPr marL="543840"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6pPr>
      <a:lvl7pPr marL="1087676"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7pPr>
      <a:lvl8pPr marL="1631524"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8pPr>
      <a:lvl9pPr marL="2175360"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173" indent="-538173" algn="l" rtl="0" eaLnBrk="1" fontAlgn="base" hangingPunct="1">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071" indent="-321013" algn="l" rtl="0" eaLnBrk="1" fontAlgn="base" hangingPunct="1">
        <a:lnSpc>
          <a:spcPct val="100000"/>
        </a:lnSpc>
        <a:spcBef>
          <a:spcPts val="0"/>
        </a:spcBef>
        <a:spcAft>
          <a:spcPts val="500"/>
        </a:spcAft>
        <a:buFont typeface="Toyota Text" charset="0"/>
        <a:buChar char="—"/>
        <a:defRPr sz="1700">
          <a:solidFill>
            <a:schemeClr val="tx2"/>
          </a:solidFill>
          <a:latin typeface="+mn-lt"/>
          <a:ea typeface="+mn-ea"/>
        </a:defRPr>
      </a:lvl2pPr>
      <a:lvl3pPr marL="1183983" indent="-321013" algn="l" rtl="0" eaLnBrk="1" fontAlgn="base" hangingPunct="1">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5556" indent="-309684" algn="l" rtl="0" eaLnBrk="1" fontAlgn="base" hangingPunct="1">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8468" indent="-321013" algn="l" rtl="0" eaLnBrk="1" fontAlgn="base" hangingPunct="1">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2296" indent="-321013"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6pPr>
      <a:lvl7pPr marL="2906144" indent="-321013"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7pPr>
      <a:lvl8pPr marL="3449983" indent="-321013"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8pPr>
      <a:lvl9pPr marL="3993819" indent="-321013"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3840" rtl="0" eaLnBrk="1" latinLnBrk="0" hangingPunct="1">
        <a:defRPr sz="2200" kern="1200">
          <a:solidFill>
            <a:schemeClr val="tx1"/>
          </a:solidFill>
          <a:latin typeface="+mn-lt"/>
          <a:ea typeface="+mn-ea"/>
          <a:cs typeface="+mn-cs"/>
        </a:defRPr>
      </a:lvl1pPr>
      <a:lvl2pPr marL="543840" algn="l" defTabSz="543840" rtl="0" eaLnBrk="1" latinLnBrk="0" hangingPunct="1">
        <a:defRPr sz="2200" kern="1200">
          <a:solidFill>
            <a:schemeClr val="tx1"/>
          </a:solidFill>
          <a:latin typeface="+mn-lt"/>
          <a:ea typeface="+mn-ea"/>
          <a:cs typeface="+mn-cs"/>
        </a:defRPr>
      </a:lvl2pPr>
      <a:lvl3pPr marL="1087676" algn="l" defTabSz="543840" rtl="0" eaLnBrk="1" latinLnBrk="0" hangingPunct="1">
        <a:defRPr sz="2200" kern="1200">
          <a:solidFill>
            <a:schemeClr val="tx1"/>
          </a:solidFill>
          <a:latin typeface="+mn-lt"/>
          <a:ea typeface="+mn-ea"/>
          <a:cs typeface="+mn-cs"/>
        </a:defRPr>
      </a:lvl3pPr>
      <a:lvl4pPr marL="1631524" algn="l" defTabSz="543840" rtl="0" eaLnBrk="1" latinLnBrk="0" hangingPunct="1">
        <a:defRPr sz="2200" kern="1200">
          <a:solidFill>
            <a:schemeClr val="tx1"/>
          </a:solidFill>
          <a:latin typeface="+mn-lt"/>
          <a:ea typeface="+mn-ea"/>
          <a:cs typeface="+mn-cs"/>
        </a:defRPr>
      </a:lvl4pPr>
      <a:lvl5pPr marL="2175360" algn="l" defTabSz="543840" rtl="0" eaLnBrk="1" latinLnBrk="0" hangingPunct="1">
        <a:defRPr sz="2200" kern="1200">
          <a:solidFill>
            <a:schemeClr val="tx1"/>
          </a:solidFill>
          <a:latin typeface="+mn-lt"/>
          <a:ea typeface="+mn-ea"/>
          <a:cs typeface="+mn-cs"/>
        </a:defRPr>
      </a:lvl5pPr>
      <a:lvl6pPr marL="2719198" algn="l" defTabSz="543840" rtl="0" eaLnBrk="1" latinLnBrk="0" hangingPunct="1">
        <a:defRPr sz="2200" kern="1200">
          <a:solidFill>
            <a:schemeClr val="tx1"/>
          </a:solidFill>
          <a:latin typeface="+mn-lt"/>
          <a:ea typeface="+mn-ea"/>
          <a:cs typeface="+mn-cs"/>
        </a:defRPr>
      </a:lvl6pPr>
      <a:lvl7pPr marL="3263044" algn="l" defTabSz="543840" rtl="0" eaLnBrk="1" latinLnBrk="0" hangingPunct="1">
        <a:defRPr sz="2200" kern="1200">
          <a:solidFill>
            <a:schemeClr val="tx1"/>
          </a:solidFill>
          <a:latin typeface="+mn-lt"/>
          <a:ea typeface="+mn-ea"/>
          <a:cs typeface="+mn-cs"/>
        </a:defRPr>
      </a:lvl7pPr>
      <a:lvl8pPr marL="3806874" algn="l" defTabSz="543840" rtl="0" eaLnBrk="1" latinLnBrk="0" hangingPunct="1">
        <a:defRPr sz="2200" kern="1200">
          <a:solidFill>
            <a:schemeClr val="tx1"/>
          </a:solidFill>
          <a:latin typeface="+mn-lt"/>
          <a:ea typeface="+mn-ea"/>
          <a:cs typeface="+mn-cs"/>
        </a:defRPr>
      </a:lvl8pPr>
      <a:lvl9pPr marL="4350718" algn="l" defTabSz="543840"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1"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1"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39" y="1143019"/>
            <a:ext cx="219861" cy="371511"/>
          </a:xfrm>
          <a:prstGeom prst="rect">
            <a:avLst/>
          </a:prstGeom>
          <a:noFill/>
        </p:spPr>
        <p:txBody>
          <a:bodyPr wrap="none" lIns="108756" tIns="54379" rIns="108756" bIns="54379" rtlCol="0">
            <a:spAutoFit/>
          </a:bodyPr>
          <a:lstStyle/>
          <a:p>
            <a:pPr algn="ctr" defTabSz="913777" fontAlgn="base">
              <a:spcBef>
                <a:spcPct val="0"/>
              </a:spcBef>
              <a:spcAft>
                <a:spcPct val="0"/>
              </a:spcAft>
            </a:pPr>
            <a:endParaRPr lang="en-US" sz="1700" dirty="0">
              <a:solidFill>
                <a:srgbClr val="000000"/>
              </a:solidFill>
            </a:endParaRPr>
          </a:p>
        </p:txBody>
      </p:sp>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27641318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1"/>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3818"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7632"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145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5273"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152" indent="-538152"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036" indent="-321000"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3936" indent="-321000"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5496" indent="-30967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8396" indent="-321000"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2201" indent="-321000"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6028" indent="-321000"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49845" indent="-321000"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3659" indent="-321000"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3818" rtl="0" eaLnBrk="1" latinLnBrk="0" hangingPunct="1">
        <a:defRPr sz="2200" kern="1200">
          <a:solidFill>
            <a:schemeClr val="tx1"/>
          </a:solidFill>
          <a:latin typeface="+mn-lt"/>
          <a:ea typeface="+mn-ea"/>
          <a:cs typeface="+mn-cs"/>
        </a:defRPr>
      </a:lvl1pPr>
      <a:lvl2pPr marL="543818" algn="l" defTabSz="543818" rtl="0" eaLnBrk="1" latinLnBrk="0" hangingPunct="1">
        <a:defRPr sz="2200" kern="1200">
          <a:solidFill>
            <a:schemeClr val="tx1"/>
          </a:solidFill>
          <a:latin typeface="+mn-lt"/>
          <a:ea typeface="+mn-ea"/>
          <a:cs typeface="+mn-cs"/>
        </a:defRPr>
      </a:lvl2pPr>
      <a:lvl3pPr marL="1087632" algn="l" defTabSz="543818" rtl="0" eaLnBrk="1" latinLnBrk="0" hangingPunct="1">
        <a:defRPr sz="2200" kern="1200">
          <a:solidFill>
            <a:schemeClr val="tx1"/>
          </a:solidFill>
          <a:latin typeface="+mn-lt"/>
          <a:ea typeface="+mn-ea"/>
          <a:cs typeface="+mn-cs"/>
        </a:defRPr>
      </a:lvl3pPr>
      <a:lvl4pPr marL="1631459" algn="l" defTabSz="543818" rtl="0" eaLnBrk="1" latinLnBrk="0" hangingPunct="1">
        <a:defRPr sz="2200" kern="1200">
          <a:solidFill>
            <a:schemeClr val="tx1"/>
          </a:solidFill>
          <a:latin typeface="+mn-lt"/>
          <a:ea typeface="+mn-ea"/>
          <a:cs typeface="+mn-cs"/>
        </a:defRPr>
      </a:lvl4pPr>
      <a:lvl5pPr marL="2175273" algn="l" defTabSz="543818" rtl="0" eaLnBrk="1" latinLnBrk="0" hangingPunct="1">
        <a:defRPr sz="2200" kern="1200">
          <a:solidFill>
            <a:schemeClr val="tx1"/>
          </a:solidFill>
          <a:latin typeface="+mn-lt"/>
          <a:ea typeface="+mn-ea"/>
          <a:cs typeface="+mn-cs"/>
        </a:defRPr>
      </a:lvl5pPr>
      <a:lvl6pPr marL="2719090" algn="l" defTabSz="543818" rtl="0" eaLnBrk="1" latinLnBrk="0" hangingPunct="1">
        <a:defRPr sz="2200" kern="1200">
          <a:solidFill>
            <a:schemeClr val="tx1"/>
          </a:solidFill>
          <a:latin typeface="+mn-lt"/>
          <a:ea typeface="+mn-ea"/>
          <a:cs typeface="+mn-cs"/>
        </a:defRPr>
      </a:lvl6pPr>
      <a:lvl7pPr marL="3262914" algn="l" defTabSz="543818" rtl="0" eaLnBrk="1" latinLnBrk="0" hangingPunct="1">
        <a:defRPr sz="2200" kern="1200">
          <a:solidFill>
            <a:schemeClr val="tx1"/>
          </a:solidFill>
          <a:latin typeface="+mn-lt"/>
          <a:ea typeface="+mn-ea"/>
          <a:cs typeface="+mn-cs"/>
        </a:defRPr>
      </a:lvl7pPr>
      <a:lvl8pPr marL="3806722" algn="l" defTabSz="543818" rtl="0" eaLnBrk="1" latinLnBrk="0" hangingPunct="1">
        <a:defRPr sz="2200" kern="1200">
          <a:solidFill>
            <a:schemeClr val="tx1"/>
          </a:solidFill>
          <a:latin typeface="+mn-lt"/>
          <a:ea typeface="+mn-ea"/>
          <a:cs typeface="+mn-cs"/>
        </a:defRPr>
      </a:lvl8pPr>
      <a:lvl9pPr marL="4350544" algn="l" defTabSz="543818"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1"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1"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913777" fontAlgn="base">
              <a:spcBef>
                <a:spcPct val="0"/>
              </a:spcBef>
              <a:spcAft>
                <a:spcPct val="0"/>
              </a:spcAft>
              <a:defRPr/>
            </a:pPr>
            <a:fld id="{75D24E2E-220D-454F-BF7C-534A461532B3}" type="datetime1">
              <a:rPr lang="en-US" smtClean="0"/>
              <a:pPr algn="ctr" defTabSz="913777" fontAlgn="base">
                <a:spcBef>
                  <a:spcPct val="0"/>
                </a:spcBef>
                <a:spcAft>
                  <a:spcPct val="0"/>
                </a:spcAft>
                <a:defRPr/>
              </a:pPr>
              <a:t>12/8/2017</a:t>
            </a:fld>
            <a:endParaRPr lang="en-US" dirty="0"/>
          </a:p>
        </p:txBody>
      </p:sp>
      <p:sp>
        <p:nvSpPr>
          <p:cNvPr id="12"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
        <p:nvSpPr>
          <p:cNvPr id="13"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913777" fontAlgn="base">
              <a:spcBef>
                <a:spcPct val="0"/>
              </a:spcBef>
              <a:spcAft>
                <a:spcPct val="0"/>
              </a:spcAft>
              <a:defRPr/>
            </a:pPr>
            <a:fld id="{CAE640C3-0938-3D4A-95DA-CD7D51D9AE22}" type="slidenum">
              <a:rPr lang="en-US" smtClean="0"/>
              <a:pPr algn="ctr" defTabSz="913777" fontAlgn="base">
                <a:spcBef>
                  <a:spcPct val="0"/>
                </a:spcBef>
                <a:spcAft>
                  <a:spcPct val="0"/>
                </a:spcAft>
                <a:defRPr/>
              </a:pPr>
              <a:t>‹#›</a:t>
            </a:fld>
            <a:endParaRPr lang="en-US"/>
          </a:p>
        </p:txBody>
      </p:sp>
      <p:sp>
        <p:nvSpPr>
          <p:cNvPr id="2" name="TextBox 1"/>
          <p:cNvSpPr txBox="1"/>
          <p:nvPr userDrawn="1"/>
        </p:nvSpPr>
        <p:spPr>
          <a:xfrm>
            <a:off x="13176034" y="1143003"/>
            <a:ext cx="219871" cy="371515"/>
          </a:xfrm>
          <a:prstGeom prst="rect">
            <a:avLst/>
          </a:prstGeom>
          <a:noFill/>
        </p:spPr>
        <p:txBody>
          <a:bodyPr wrap="none" lIns="108761" tIns="54382" rIns="108761" bIns="54382" rtlCol="0">
            <a:spAutoFit/>
          </a:bodyPr>
          <a:lstStyle/>
          <a:p>
            <a:pPr algn="ctr" defTabSz="913777" fontAlgn="base">
              <a:spcBef>
                <a:spcPct val="0"/>
              </a:spcBef>
              <a:spcAft>
                <a:spcPct val="0"/>
              </a:spcAft>
            </a:pPr>
            <a:endParaRPr lang="en-US" sz="1700" dirty="0">
              <a:solidFill>
                <a:srgbClr val="000000"/>
              </a:solidFill>
            </a:endParaRPr>
          </a:p>
        </p:txBody>
      </p:sp>
      <p:pic>
        <p:nvPicPr>
          <p:cNvPr id="9" name="Picture 8"/>
          <p:cNvPicPr>
            <a:picLocks noChangeAspect="1"/>
          </p:cNvPicPr>
          <p:nvPr userDrawn="1"/>
        </p:nvPicPr>
        <p:blipFill rotWithShape="1">
          <a:blip r:embed="rId28"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11414881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rtl="0" fontAlgn="base">
        <a:lnSpc>
          <a:spcPct val="90000"/>
        </a:lnSpc>
        <a:spcBef>
          <a:spcPct val="0"/>
        </a:spcBef>
        <a:spcAft>
          <a:spcPct val="0"/>
        </a:spcAft>
        <a:defRPr sz="4000" b="1">
          <a:solidFill>
            <a:srgbClr val="CF142B"/>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3840"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7676"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152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5360"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173" indent="-538173" algn="l" rtl="0" fontAlgn="base">
        <a:lnSpc>
          <a:spcPct val="100000"/>
        </a:lnSpc>
        <a:spcBef>
          <a:spcPts val="1000"/>
        </a:spcBef>
        <a:spcAft>
          <a:spcPts val="500"/>
        </a:spcAft>
        <a:buFont typeface="Toyota Display" charset="0"/>
        <a:buChar char="—"/>
        <a:defRPr sz="2300" b="1">
          <a:solidFill>
            <a:srgbClr val="4D4F53"/>
          </a:solidFill>
          <a:latin typeface="+mn-lt"/>
          <a:ea typeface="+mn-ea"/>
          <a:cs typeface="+mn-cs"/>
        </a:defRPr>
      </a:lvl1pPr>
      <a:lvl2pPr marL="861071" indent="-321013" algn="l" rtl="0" fontAlgn="base">
        <a:lnSpc>
          <a:spcPct val="100000"/>
        </a:lnSpc>
        <a:spcBef>
          <a:spcPts val="0"/>
        </a:spcBef>
        <a:spcAft>
          <a:spcPts val="500"/>
        </a:spcAft>
        <a:buFont typeface="Toyota Text" charset="0"/>
        <a:buChar char="—"/>
        <a:defRPr sz="1700">
          <a:solidFill>
            <a:srgbClr val="000000"/>
          </a:solidFill>
          <a:latin typeface="+mn-lt"/>
          <a:ea typeface="+mn-ea"/>
        </a:defRPr>
      </a:lvl2pPr>
      <a:lvl3pPr marL="1183983" indent="-321013" algn="l" rtl="0" fontAlgn="base">
        <a:lnSpc>
          <a:spcPct val="100000"/>
        </a:lnSpc>
        <a:spcBef>
          <a:spcPts val="0"/>
        </a:spcBef>
        <a:spcAft>
          <a:spcPts val="500"/>
        </a:spcAft>
        <a:buFont typeface="Toyota Text" pitchFamily="34" charset="0"/>
        <a:buChar char="—"/>
        <a:defRPr sz="1700">
          <a:solidFill>
            <a:srgbClr val="000000"/>
          </a:solidFill>
          <a:latin typeface="+mn-lt"/>
          <a:ea typeface="+mn-ea"/>
        </a:defRPr>
      </a:lvl3pPr>
      <a:lvl4pPr marL="1495556" indent="-309684" algn="l" rtl="0" fontAlgn="base">
        <a:lnSpc>
          <a:spcPct val="100000"/>
        </a:lnSpc>
        <a:spcBef>
          <a:spcPts val="0"/>
        </a:spcBef>
        <a:spcAft>
          <a:spcPts val="500"/>
        </a:spcAft>
        <a:buFont typeface="Toyota Text" pitchFamily="34" charset="0"/>
        <a:buChar char="—"/>
        <a:defRPr sz="1700">
          <a:solidFill>
            <a:srgbClr val="000000"/>
          </a:solidFill>
          <a:latin typeface="+mn-lt"/>
          <a:ea typeface="+mn-ea"/>
        </a:defRPr>
      </a:lvl4pPr>
      <a:lvl5pPr marL="1818468" indent="-321013" algn="l" rtl="0" fontAlgn="base">
        <a:lnSpc>
          <a:spcPct val="100000"/>
        </a:lnSpc>
        <a:spcBef>
          <a:spcPts val="0"/>
        </a:spcBef>
        <a:spcAft>
          <a:spcPts val="500"/>
        </a:spcAft>
        <a:buFont typeface="Toyota Text" pitchFamily="34" charset="0"/>
        <a:buChar char="—"/>
        <a:defRPr sz="1700">
          <a:solidFill>
            <a:srgbClr val="000000"/>
          </a:solidFill>
          <a:latin typeface="+mn-lt"/>
          <a:ea typeface="+mn-ea"/>
        </a:defRPr>
      </a:lvl5pPr>
      <a:lvl6pPr marL="2362296" indent="-321013"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6144" indent="-321013"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49983" indent="-321013"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3819" indent="-321013"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3840" rtl="0" eaLnBrk="1" latinLnBrk="0" hangingPunct="1">
        <a:defRPr sz="2200" kern="1200">
          <a:solidFill>
            <a:schemeClr val="tx1"/>
          </a:solidFill>
          <a:latin typeface="+mn-lt"/>
          <a:ea typeface="+mn-ea"/>
          <a:cs typeface="+mn-cs"/>
        </a:defRPr>
      </a:lvl1pPr>
      <a:lvl2pPr marL="543840" algn="l" defTabSz="543840" rtl="0" eaLnBrk="1" latinLnBrk="0" hangingPunct="1">
        <a:defRPr sz="2200" kern="1200">
          <a:solidFill>
            <a:schemeClr val="tx1"/>
          </a:solidFill>
          <a:latin typeface="+mn-lt"/>
          <a:ea typeface="+mn-ea"/>
          <a:cs typeface="+mn-cs"/>
        </a:defRPr>
      </a:lvl2pPr>
      <a:lvl3pPr marL="1087676" algn="l" defTabSz="543840" rtl="0" eaLnBrk="1" latinLnBrk="0" hangingPunct="1">
        <a:defRPr sz="2200" kern="1200">
          <a:solidFill>
            <a:schemeClr val="tx1"/>
          </a:solidFill>
          <a:latin typeface="+mn-lt"/>
          <a:ea typeface="+mn-ea"/>
          <a:cs typeface="+mn-cs"/>
        </a:defRPr>
      </a:lvl3pPr>
      <a:lvl4pPr marL="1631524" algn="l" defTabSz="543840" rtl="0" eaLnBrk="1" latinLnBrk="0" hangingPunct="1">
        <a:defRPr sz="2200" kern="1200">
          <a:solidFill>
            <a:schemeClr val="tx1"/>
          </a:solidFill>
          <a:latin typeface="+mn-lt"/>
          <a:ea typeface="+mn-ea"/>
          <a:cs typeface="+mn-cs"/>
        </a:defRPr>
      </a:lvl4pPr>
      <a:lvl5pPr marL="2175360" algn="l" defTabSz="543840" rtl="0" eaLnBrk="1" latinLnBrk="0" hangingPunct="1">
        <a:defRPr sz="2200" kern="1200">
          <a:solidFill>
            <a:schemeClr val="tx1"/>
          </a:solidFill>
          <a:latin typeface="+mn-lt"/>
          <a:ea typeface="+mn-ea"/>
          <a:cs typeface="+mn-cs"/>
        </a:defRPr>
      </a:lvl5pPr>
      <a:lvl6pPr marL="2719198" algn="l" defTabSz="543840" rtl="0" eaLnBrk="1" latinLnBrk="0" hangingPunct="1">
        <a:defRPr sz="2200" kern="1200">
          <a:solidFill>
            <a:schemeClr val="tx1"/>
          </a:solidFill>
          <a:latin typeface="+mn-lt"/>
          <a:ea typeface="+mn-ea"/>
          <a:cs typeface="+mn-cs"/>
        </a:defRPr>
      </a:lvl6pPr>
      <a:lvl7pPr marL="3263044" algn="l" defTabSz="543840" rtl="0" eaLnBrk="1" latinLnBrk="0" hangingPunct="1">
        <a:defRPr sz="2200" kern="1200">
          <a:solidFill>
            <a:schemeClr val="tx1"/>
          </a:solidFill>
          <a:latin typeface="+mn-lt"/>
          <a:ea typeface="+mn-ea"/>
          <a:cs typeface="+mn-cs"/>
        </a:defRPr>
      </a:lvl7pPr>
      <a:lvl8pPr marL="3806874" algn="l" defTabSz="543840" rtl="0" eaLnBrk="1" latinLnBrk="0" hangingPunct="1">
        <a:defRPr sz="2200" kern="1200">
          <a:solidFill>
            <a:schemeClr val="tx1"/>
          </a:solidFill>
          <a:latin typeface="+mn-lt"/>
          <a:ea typeface="+mn-ea"/>
          <a:cs typeface="+mn-cs"/>
        </a:defRPr>
      </a:lvl8pPr>
      <a:lvl9pPr marL="4350718" algn="l" defTabSz="543840"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68"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68"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23" y="1143003"/>
            <a:ext cx="219871" cy="371515"/>
          </a:xfrm>
          <a:prstGeom prst="rect">
            <a:avLst/>
          </a:prstGeom>
          <a:noFill/>
        </p:spPr>
        <p:txBody>
          <a:bodyPr wrap="none" lIns="108826" tIns="54414" rIns="108826" bIns="54414" rtlCol="0">
            <a:spAutoFit/>
          </a:bodyPr>
          <a:lstStyle/>
          <a:p>
            <a:pPr algn="ctr" fontAlgn="base">
              <a:spcBef>
                <a:spcPct val="0"/>
              </a:spcBef>
              <a:spcAft>
                <a:spcPct val="0"/>
              </a:spcAft>
            </a:pPr>
            <a:endParaRPr lang="en-US" sz="1700" dirty="0">
              <a:solidFill>
                <a:srgbClr val="000000"/>
              </a:solidFill>
            </a:endParaRPr>
          </a:p>
        </p:txBody>
      </p:sp>
      <p:pic>
        <p:nvPicPr>
          <p:cNvPr id="7" name="Picture 6"/>
          <p:cNvPicPr>
            <a:picLocks noChangeAspect="1"/>
          </p:cNvPicPr>
          <p:nvPr userDrawn="1"/>
        </p:nvPicPr>
        <p:blipFill rotWithShape="1">
          <a:blip r:embed="rId19"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40374108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1"/>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43"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88"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43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578"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77" indent="-538477"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61" indent="-321195"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48" indent="-321195"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96" indent="-309859"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83" indent="-321195"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626" indent="-321195"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772" indent="-321195"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915" indent="-321195"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6059" indent="-321195"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43" rtl="0" eaLnBrk="1" latinLnBrk="0" hangingPunct="1">
        <a:defRPr sz="2200" kern="1200">
          <a:solidFill>
            <a:schemeClr val="tx1"/>
          </a:solidFill>
          <a:latin typeface="+mn-lt"/>
          <a:ea typeface="+mn-ea"/>
          <a:cs typeface="+mn-cs"/>
        </a:defRPr>
      </a:lvl1pPr>
      <a:lvl2pPr marL="544143" algn="l" defTabSz="544143" rtl="0" eaLnBrk="1" latinLnBrk="0" hangingPunct="1">
        <a:defRPr sz="2200" kern="1200">
          <a:solidFill>
            <a:schemeClr val="tx1"/>
          </a:solidFill>
          <a:latin typeface="+mn-lt"/>
          <a:ea typeface="+mn-ea"/>
          <a:cs typeface="+mn-cs"/>
        </a:defRPr>
      </a:lvl2pPr>
      <a:lvl3pPr marL="1088288" algn="l" defTabSz="544143" rtl="0" eaLnBrk="1" latinLnBrk="0" hangingPunct="1">
        <a:defRPr sz="2200" kern="1200">
          <a:solidFill>
            <a:schemeClr val="tx1"/>
          </a:solidFill>
          <a:latin typeface="+mn-lt"/>
          <a:ea typeface="+mn-ea"/>
          <a:cs typeface="+mn-cs"/>
        </a:defRPr>
      </a:lvl3pPr>
      <a:lvl4pPr marL="1632434" algn="l" defTabSz="544143" rtl="0" eaLnBrk="1" latinLnBrk="0" hangingPunct="1">
        <a:defRPr sz="2200" kern="1200">
          <a:solidFill>
            <a:schemeClr val="tx1"/>
          </a:solidFill>
          <a:latin typeface="+mn-lt"/>
          <a:ea typeface="+mn-ea"/>
          <a:cs typeface="+mn-cs"/>
        </a:defRPr>
      </a:lvl4pPr>
      <a:lvl5pPr marL="2176578" algn="l" defTabSz="544143" rtl="0" eaLnBrk="1" latinLnBrk="0" hangingPunct="1">
        <a:defRPr sz="2200" kern="1200">
          <a:solidFill>
            <a:schemeClr val="tx1"/>
          </a:solidFill>
          <a:latin typeface="+mn-lt"/>
          <a:ea typeface="+mn-ea"/>
          <a:cs typeface="+mn-cs"/>
        </a:defRPr>
      </a:lvl5pPr>
      <a:lvl6pPr marL="2720721" algn="l" defTabSz="544143" rtl="0" eaLnBrk="1" latinLnBrk="0" hangingPunct="1">
        <a:defRPr sz="2200" kern="1200">
          <a:solidFill>
            <a:schemeClr val="tx1"/>
          </a:solidFill>
          <a:latin typeface="+mn-lt"/>
          <a:ea typeface="+mn-ea"/>
          <a:cs typeface="+mn-cs"/>
        </a:defRPr>
      </a:lvl6pPr>
      <a:lvl7pPr marL="3264864" algn="l" defTabSz="544143" rtl="0" eaLnBrk="1" latinLnBrk="0" hangingPunct="1">
        <a:defRPr sz="2200" kern="1200">
          <a:solidFill>
            <a:schemeClr val="tx1"/>
          </a:solidFill>
          <a:latin typeface="+mn-lt"/>
          <a:ea typeface="+mn-ea"/>
          <a:cs typeface="+mn-cs"/>
        </a:defRPr>
      </a:lvl7pPr>
      <a:lvl8pPr marL="3809009" algn="l" defTabSz="544143" rtl="0" eaLnBrk="1" latinLnBrk="0" hangingPunct="1">
        <a:defRPr sz="2200" kern="1200">
          <a:solidFill>
            <a:schemeClr val="tx1"/>
          </a:solidFill>
          <a:latin typeface="+mn-lt"/>
          <a:ea typeface="+mn-ea"/>
          <a:cs typeface="+mn-cs"/>
        </a:defRPr>
      </a:lvl8pPr>
      <a:lvl9pPr marL="4353154" algn="l" defTabSz="544143" rtl="0" eaLnBrk="1" latinLnBrk="0" hangingPunct="1">
        <a:defRPr sz="2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0"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0"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761880" fontAlgn="base">
              <a:spcBef>
                <a:spcPct val="0"/>
              </a:spcBef>
              <a:spcAft>
                <a:spcPct val="0"/>
              </a:spcAft>
              <a:defRPr/>
            </a:pPr>
            <a:fld id="{C4DEDB50-8A3B-7B42-A9BB-CCEBEB2E3F09}" type="datetime1">
              <a:rPr lang="en-US" smtClean="0">
                <a:cs typeface="Arial" pitchFamily="34" charset="0"/>
              </a:rPr>
              <a:pPr algn="ctr" defTabSz="761880" fontAlgn="base">
                <a:spcBef>
                  <a:spcPct val="0"/>
                </a:spcBef>
                <a:spcAft>
                  <a:spcPct val="0"/>
                </a:spcAft>
                <a:defRPr/>
              </a:pPr>
              <a:t>12/8/2017</a:t>
            </a:fld>
            <a:endParaRPr lang="en-US" dirty="0">
              <a:cs typeface="Arial" pitchFamily="34" charset="0"/>
            </a:endParaRPr>
          </a:p>
        </p:txBody>
      </p:sp>
      <p:sp>
        <p:nvSpPr>
          <p:cNvPr id="12"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761880" fontAlgn="base">
              <a:spcBef>
                <a:spcPct val="0"/>
              </a:spcBef>
              <a:spcAft>
                <a:spcPct val="0"/>
              </a:spcAft>
              <a:defRPr/>
            </a:pPr>
            <a:endParaRPr lang="en-US" dirty="0"/>
          </a:p>
        </p:txBody>
      </p:sp>
      <p:sp>
        <p:nvSpPr>
          <p:cNvPr id="13"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761880" fontAlgn="base">
              <a:spcBef>
                <a:spcPct val="0"/>
              </a:spcBef>
              <a:spcAft>
                <a:spcPct val="0"/>
              </a:spcAft>
              <a:defRPr/>
            </a:pPr>
            <a:fld id="{CAE640C3-0938-3D4A-95DA-CD7D51D9AE22}" type="slidenum">
              <a:rPr lang="en-US" smtClean="0">
                <a:cs typeface="Arial" pitchFamily="34" charset="0"/>
              </a:rPr>
              <a:pPr algn="ctr" defTabSz="761880" fontAlgn="base">
                <a:spcBef>
                  <a:spcPct val="0"/>
                </a:spcBef>
                <a:spcAft>
                  <a:spcPct val="0"/>
                </a:spcAft>
                <a:defRPr/>
              </a:pPr>
              <a:t>‹#›</a:t>
            </a:fld>
            <a:endParaRPr lang="en-US">
              <a:cs typeface="Arial" pitchFamily="34" charset="0"/>
            </a:endParaRPr>
          </a:p>
        </p:txBody>
      </p:sp>
      <p:sp>
        <p:nvSpPr>
          <p:cNvPr id="2" name="TextBox 1"/>
          <p:cNvSpPr txBox="1"/>
          <p:nvPr/>
        </p:nvSpPr>
        <p:spPr>
          <a:xfrm>
            <a:off x="13176023" y="1143004"/>
            <a:ext cx="219871" cy="371515"/>
          </a:xfrm>
          <a:prstGeom prst="rect">
            <a:avLst/>
          </a:prstGeom>
          <a:noFill/>
        </p:spPr>
        <p:txBody>
          <a:bodyPr wrap="none" lIns="108831" tIns="54417" rIns="108831" bIns="54417" rtlCol="0">
            <a:spAutoFit/>
          </a:bodyPr>
          <a:lstStyle/>
          <a:p>
            <a:pPr algn="ctr" defTabSz="761880" fontAlgn="base">
              <a:spcBef>
                <a:spcPct val="0"/>
              </a:spcBef>
              <a:spcAft>
                <a:spcPct val="0"/>
              </a:spcAft>
            </a:pPr>
            <a:endParaRPr lang="en-US" sz="1700" dirty="0">
              <a:solidFill>
                <a:srgbClr val="000000"/>
              </a:solidFill>
              <a:cs typeface="Arial" pitchFamily="34" charset="0"/>
            </a:endParaRPr>
          </a:p>
        </p:txBody>
      </p:sp>
      <p:pic>
        <p:nvPicPr>
          <p:cNvPr id="10" name="Picture 9"/>
          <p:cNvPicPr>
            <a:picLocks noChangeAspect="1"/>
          </p:cNvPicPr>
          <p:nvPr userDrawn="1"/>
        </p:nvPicPr>
        <p:blipFill rotWithShape="1">
          <a:blip r:embed="rId23"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14084759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1"/>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22"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45"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36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491"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22" rtl="0" eaLnBrk="1" latinLnBrk="0" hangingPunct="1">
        <a:defRPr sz="2200" kern="1200">
          <a:solidFill>
            <a:schemeClr val="tx1"/>
          </a:solidFill>
          <a:latin typeface="+mn-lt"/>
          <a:ea typeface="+mn-ea"/>
          <a:cs typeface="+mn-cs"/>
        </a:defRPr>
      </a:lvl1pPr>
      <a:lvl2pPr marL="544122" algn="l" defTabSz="544122" rtl="0" eaLnBrk="1" latinLnBrk="0" hangingPunct="1">
        <a:defRPr sz="2200" kern="1200">
          <a:solidFill>
            <a:schemeClr val="tx1"/>
          </a:solidFill>
          <a:latin typeface="+mn-lt"/>
          <a:ea typeface="+mn-ea"/>
          <a:cs typeface="+mn-cs"/>
        </a:defRPr>
      </a:lvl2pPr>
      <a:lvl3pPr marL="1088245" algn="l" defTabSz="544122" rtl="0" eaLnBrk="1" latinLnBrk="0" hangingPunct="1">
        <a:defRPr sz="2200" kern="1200">
          <a:solidFill>
            <a:schemeClr val="tx1"/>
          </a:solidFill>
          <a:latin typeface="+mn-lt"/>
          <a:ea typeface="+mn-ea"/>
          <a:cs typeface="+mn-cs"/>
        </a:defRPr>
      </a:lvl3pPr>
      <a:lvl4pPr marL="1632369" algn="l" defTabSz="544122" rtl="0" eaLnBrk="1" latinLnBrk="0" hangingPunct="1">
        <a:defRPr sz="2200" kern="1200">
          <a:solidFill>
            <a:schemeClr val="tx1"/>
          </a:solidFill>
          <a:latin typeface="+mn-lt"/>
          <a:ea typeface="+mn-ea"/>
          <a:cs typeface="+mn-cs"/>
        </a:defRPr>
      </a:lvl4pPr>
      <a:lvl5pPr marL="2176491" algn="l" defTabSz="544122" rtl="0" eaLnBrk="1" latinLnBrk="0" hangingPunct="1">
        <a:defRPr sz="2200" kern="1200">
          <a:solidFill>
            <a:schemeClr val="tx1"/>
          </a:solidFill>
          <a:latin typeface="+mn-lt"/>
          <a:ea typeface="+mn-ea"/>
          <a:cs typeface="+mn-cs"/>
        </a:defRPr>
      </a:lvl5pPr>
      <a:lvl6pPr marL="2720612" algn="l" defTabSz="544122" rtl="0" eaLnBrk="1" latinLnBrk="0" hangingPunct="1">
        <a:defRPr sz="2200" kern="1200">
          <a:solidFill>
            <a:schemeClr val="tx1"/>
          </a:solidFill>
          <a:latin typeface="+mn-lt"/>
          <a:ea typeface="+mn-ea"/>
          <a:cs typeface="+mn-cs"/>
        </a:defRPr>
      </a:lvl6pPr>
      <a:lvl7pPr marL="3264734" algn="l" defTabSz="544122" rtl="0" eaLnBrk="1" latinLnBrk="0" hangingPunct="1">
        <a:defRPr sz="2200" kern="1200">
          <a:solidFill>
            <a:schemeClr val="tx1"/>
          </a:solidFill>
          <a:latin typeface="+mn-lt"/>
          <a:ea typeface="+mn-ea"/>
          <a:cs typeface="+mn-cs"/>
        </a:defRPr>
      </a:lvl7pPr>
      <a:lvl8pPr marL="3808857" algn="l" defTabSz="544122" rtl="0" eaLnBrk="1" latinLnBrk="0" hangingPunct="1">
        <a:defRPr sz="2200" kern="1200">
          <a:solidFill>
            <a:schemeClr val="tx1"/>
          </a:solidFill>
          <a:latin typeface="+mn-lt"/>
          <a:ea typeface="+mn-ea"/>
          <a:cs typeface="+mn-cs"/>
        </a:defRPr>
      </a:lvl8pPr>
      <a:lvl9pPr marL="4352980" algn="l" defTabSz="544122"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sp>
        <p:nvSpPr>
          <p:cNvPr id="259074" name="Rectangle 2"/>
          <p:cNvSpPr>
            <a:spLocks noGrp="1" noChangeArrowheads="1"/>
          </p:cNvSpPr>
          <p:nvPr>
            <p:ph type="title"/>
          </p:nvPr>
        </p:nvSpPr>
        <p:spPr bwMode="auto">
          <a:xfrm>
            <a:off x="414202" y="471714"/>
            <a:ext cx="9931007" cy="13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259075" name="Rectangle 3"/>
          <p:cNvSpPr>
            <a:spLocks noGrp="1" noChangeArrowheads="1"/>
          </p:cNvSpPr>
          <p:nvPr>
            <p:ph type="body" idx="1"/>
          </p:nvPr>
        </p:nvSpPr>
        <p:spPr bwMode="auto">
          <a:xfrm>
            <a:off x="425979" y="2100003"/>
            <a:ext cx="9919230" cy="407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a:t>Third </a:t>
            </a:r>
            <a:r>
              <a:rPr lang="en-US" smtClean="0"/>
              <a:t>level</a:t>
            </a:r>
            <a:endParaRPr lang="en-US" dirty="0"/>
          </a:p>
          <a:p>
            <a:pPr lvl="3"/>
            <a:r>
              <a:rPr lang="en-US" dirty="0"/>
              <a:t>Fourth level</a:t>
            </a:r>
          </a:p>
          <a:p>
            <a:pPr lvl="4"/>
            <a:r>
              <a:rPr lang="en-US" dirty="0"/>
              <a:t>Fifth level</a:t>
            </a:r>
          </a:p>
        </p:txBody>
      </p:sp>
      <p:sp>
        <p:nvSpPr>
          <p:cNvPr id="1030" name="TextBox 1"/>
          <p:cNvSpPr txBox="1">
            <a:spLocks noChangeArrowheads="1"/>
          </p:cNvSpPr>
          <p:nvPr/>
        </p:nvSpPr>
        <p:spPr bwMode="auto">
          <a:xfrm>
            <a:off x="13176136" y="1143003"/>
            <a:ext cx="219841" cy="3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16" tIns="54409" rIns="108816" bIns="54409">
            <a:spAutoFit/>
          </a:bodyPr>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endParaRPr lang="en-US" altLang="en-US" sz="1700" dirty="0">
              <a:solidFill>
                <a:srgbClr val="00A0F0"/>
              </a:solidFill>
              <a:cs typeface="Arial" pitchFamily="34" charset="0"/>
            </a:endParaRPr>
          </a:p>
        </p:txBody>
      </p:sp>
      <p:pic>
        <p:nvPicPr>
          <p:cNvPr id="1031" name="Picture 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76686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6" r:id="rId8"/>
    <p:sldLayoutId id="2147483798" r:id="rId9"/>
    <p:sldLayoutId id="2147483799" r:id="rId10"/>
    <p:sldLayoutId id="2147483800" r:id="rId11"/>
    <p:sldLayoutId id="2147483801" r:id="rId12"/>
    <p:sldLayoutId id="2147483802" r:id="rId13"/>
  </p:sldLayoutIdLst>
  <p:timing>
    <p:tnLst>
      <p:par>
        <p:cTn id="1" dur="indefinite" restart="never" nodeType="tmRoot"/>
      </p:par>
    </p:tnLst>
  </p:timing>
  <p:hf hdr="0" ftr="0"/>
  <p:txStyles>
    <p:titleStyle>
      <a:lvl1pPr algn="l" rtl="0" eaLnBrk="0" fontAlgn="base" hangingPunct="0">
        <a:lnSpc>
          <a:spcPct val="99000"/>
        </a:lnSpc>
        <a:spcBef>
          <a:spcPct val="0"/>
        </a:spcBef>
        <a:spcAft>
          <a:spcPct val="0"/>
        </a:spcAft>
        <a:defRPr sz="3800">
          <a:solidFill>
            <a:srgbClr val="00A0F0"/>
          </a:solidFill>
          <a:latin typeface="+mj-lt"/>
          <a:ea typeface="MS PGothic" pitchFamily="34" charset="-128"/>
          <a:cs typeface="+mj-cs"/>
        </a:defRPr>
      </a:lvl1pPr>
      <a:lvl2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2pPr>
      <a:lvl3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3pPr>
      <a:lvl4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4pPr>
      <a:lvl5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5pPr>
      <a:lvl6pPr marL="544070"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140"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21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284"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308" indent="-538308" algn="l" rtl="0" eaLnBrk="0" fontAlgn="base" hangingPunct="0">
        <a:spcBef>
          <a:spcPct val="0"/>
        </a:spcBef>
        <a:spcAft>
          <a:spcPct val="0"/>
        </a:spcAft>
        <a:buFont typeface="Toyota Display" pitchFamily="2" charset="0"/>
        <a:buChar char="—"/>
        <a:defRPr sz="2700">
          <a:solidFill>
            <a:srgbClr val="4D4F53"/>
          </a:solidFill>
          <a:latin typeface="+mn-lt"/>
          <a:ea typeface="MS PGothic" pitchFamily="34" charset="-128"/>
          <a:cs typeface="+mn-cs"/>
        </a:defRPr>
      </a:lvl1pPr>
      <a:lvl2pPr marL="86102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2pPr>
      <a:lvl3pPr marL="118374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3pPr>
      <a:lvl4pPr marL="1495885" indent="-30949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4pPr>
      <a:lvl5pPr marL="181860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5pPr>
      <a:lvl6pPr marL="2363310" indent="-3211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378" indent="-3211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44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51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070" rtl="0" eaLnBrk="1" latinLnBrk="0" hangingPunct="1">
        <a:defRPr sz="2100" kern="1200">
          <a:solidFill>
            <a:schemeClr val="tx1"/>
          </a:solidFill>
          <a:latin typeface="+mn-lt"/>
          <a:ea typeface="+mn-ea"/>
          <a:cs typeface="+mn-cs"/>
        </a:defRPr>
      </a:lvl1pPr>
      <a:lvl2pPr marL="544070" algn="l" defTabSz="544070" rtl="0" eaLnBrk="1" latinLnBrk="0" hangingPunct="1">
        <a:defRPr sz="2100" kern="1200">
          <a:solidFill>
            <a:schemeClr val="tx1"/>
          </a:solidFill>
          <a:latin typeface="+mn-lt"/>
          <a:ea typeface="+mn-ea"/>
          <a:cs typeface="+mn-cs"/>
        </a:defRPr>
      </a:lvl2pPr>
      <a:lvl3pPr marL="1088140" algn="l" defTabSz="544070" rtl="0" eaLnBrk="1" latinLnBrk="0" hangingPunct="1">
        <a:defRPr sz="2100" kern="1200">
          <a:solidFill>
            <a:schemeClr val="tx1"/>
          </a:solidFill>
          <a:latin typeface="+mn-lt"/>
          <a:ea typeface="+mn-ea"/>
          <a:cs typeface="+mn-cs"/>
        </a:defRPr>
      </a:lvl3pPr>
      <a:lvl4pPr marL="1632214" algn="l" defTabSz="544070" rtl="0" eaLnBrk="1" latinLnBrk="0" hangingPunct="1">
        <a:defRPr sz="2100" kern="1200">
          <a:solidFill>
            <a:schemeClr val="tx1"/>
          </a:solidFill>
          <a:latin typeface="+mn-lt"/>
          <a:ea typeface="+mn-ea"/>
          <a:cs typeface="+mn-cs"/>
        </a:defRPr>
      </a:lvl4pPr>
      <a:lvl5pPr marL="2176284" algn="l" defTabSz="544070" rtl="0" eaLnBrk="1" latinLnBrk="0" hangingPunct="1">
        <a:defRPr sz="2100" kern="1200">
          <a:solidFill>
            <a:schemeClr val="tx1"/>
          </a:solidFill>
          <a:latin typeface="+mn-lt"/>
          <a:ea typeface="+mn-ea"/>
          <a:cs typeface="+mn-cs"/>
        </a:defRPr>
      </a:lvl5pPr>
      <a:lvl6pPr marL="2720353" algn="l" defTabSz="544070" rtl="0" eaLnBrk="1" latinLnBrk="0" hangingPunct="1">
        <a:defRPr sz="2100" kern="1200">
          <a:solidFill>
            <a:schemeClr val="tx1"/>
          </a:solidFill>
          <a:latin typeface="+mn-lt"/>
          <a:ea typeface="+mn-ea"/>
          <a:cs typeface="+mn-cs"/>
        </a:defRPr>
      </a:lvl6pPr>
      <a:lvl7pPr marL="3264424" algn="l" defTabSz="544070" rtl="0" eaLnBrk="1" latinLnBrk="0" hangingPunct="1">
        <a:defRPr sz="2100" kern="1200">
          <a:solidFill>
            <a:schemeClr val="tx1"/>
          </a:solidFill>
          <a:latin typeface="+mn-lt"/>
          <a:ea typeface="+mn-ea"/>
          <a:cs typeface="+mn-cs"/>
        </a:defRPr>
      </a:lvl7pPr>
      <a:lvl8pPr marL="3808493" algn="l" defTabSz="544070" rtl="0" eaLnBrk="1" latinLnBrk="0" hangingPunct="1">
        <a:defRPr sz="2100" kern="1200">
          <a:solidFill>
            <a:schemeClr val="tx1"/>
          </a:solidFill>
          <a:latin typeface="+mn-lt"/>
          <a:ea typeface="+mn-ea"/>
          <a:cs typeface="+mn-cs"/>
        </a:defRPr>
      </a:lvl8pPr>
      <a:lvl9pPr marL="4352566" algn="l" defTabSz="544070"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sp>
        <p:nvSpPr>
          <p:cNvPr id="259074" name="Rectangle 2"/>
          <p:cNvSpPr>
            <a:spLocks noGrp="1" noChangeArrowheads="1"/>
          </p:cNvSpPr>
          <p:nvPr>
            <p:ph type="title"/>
          </p:nvPr>
        </p:nvSpPr>
        <p:spPr bwMode="auto">
          <a:xfrm>
            <a:off x="414202" y="471714"/>
            <a:ext cx="9931007" cy="13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259075" name="Rectangle 3"/>
          <p:cNvSpPr>
            <a:spLocks noGrp="1" noChangeArrowheads="1"/>
          </p:cNvSpPr>
          <p:nvPr>
            <p:ph type="body" idx="1"/>
          </p:nvPr>
        </p:nvSpPr>
        <p:spPr bwMode="auto">
          <a:xfrm>
            <a:off x="425979" y="2100003"/>
            <a:ext cx="9919230" cy="407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a:t>Third </a:t>
            </a:r>
            <a:r>
              <a:rPr lang="en-US" smtClean="0"/>
              <a:t>level</a:t>
            </a:r>
            <a:endParaRPr lang="en-US" dirty="0"/>
          </a:p>
          <a:p>
            <a:pPr lvl="3"/>
            <a:r>
              <a:rPr lang="en-US" dirty="0"/>
              <a:t>Fourth level</a:t>
            </a:r>
          </a:p>
          <a:p>
            <a:pPr lvl="4"/>
            <a:r>
              <a:rPr lang="en-US" dirty="0"/>
              <a:t>Fifth level</a:t>
            </a:r>
          </a:p>
        </p:txBody>
      </p:sp>
      <p:sp>
        <p:nvSpPr>
          <p:cNvPr id="1030" name="TextBox 1"/>
          <p:cNvSpPr txBox="1">
            <a:spLocks noChangeArrowheads="1"/>
          </p:cNvSpPr>
          <p:nvPr/>
        </p:nvSpPr>
        <p:spPr bwMode="auto">
          <a:xfrm>
            <a:off x="13176136" y="1143003"/>
            <a:ext cx="219841" cy="3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16" tIns="54409" rIns="108816" bIns="54409">
            <a:spAutoFit/>
          </a:bodyPr>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endParaRPr lang="en-US" altLang="en-US" sz="1700" dirty="0">
              <a:solidFill>
                <a:srgbClr val="00A0F0"/>
              </a:solidFill>
              <a:cs typeface="Arial" pitchFamily="34" charset="0"/>
            </a:endParaRPr>
          </a:p>
        </p:txBody>
      </p:sp>
      <p:pic>
        <p:nvPicPr>
          <p:cNvPr id="1031" name="Picture 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695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5" r:id="rId10"/>
    <p:sldLayoutId id="2147483816" r:id="rId11"/>
    <p:sldLayoutId id="2147483817" r:id="rId12"/>
    <p:sldLayoutId id="2147483818" r:id="rId13"/>
    <p:sldLayoutId id="2147483819" r:id="rId14"/>
  </p:sldLayoutIdLst>
  <p:timing>
    <p:tnLst>
      <p:par>
        <p:cTn id="1" dur="indefinite" restart="never" nodeType="tmRoot"/>
      </p:par>
    </p:tnLst>
  </p:timing>
  <p:hf hdr="0" ftr="0"/>
  <p:txStyles>
    <p:titleStyle>
      <a:lvl1pPr algn="l" rtl="0" eaLnBrk="0" fontAlgn="base" hangingPunct="0">
        <a:lnSpc>
          <a:spcPct val="99000"/>
        </a:lnSpc>
        <a:spcBef>
          <a:spcPct val="0"/>
        </a:spcBef>
        <a:spcAft>
          <a:spcPct val="0"/>
        </a:spcAft>
        <a:defRPr sz="3800">
          <a:solidFill>
            <a:srgbClr val="00A0F0"/>
          </a:solidFill>
          <a:latin typeface="+mj-lt"/>
          <a:ea typeface="MS PGothic" pitchFamily="34" charset="-128"/>
          <a:cs typeface="+mj-cs"/>
        </a:defRPr>
      </a:lvl1pPr>
      <a:lvl2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2pPr>
      <a:lvl3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3pPr>
      <a:lvl4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4pPr>
      <a:lvl5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5pPr>
      <a:lvl6pPr marL="544070"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140"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21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284"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308" indent="-538308" algn="l" rtl="0" eaLnBrk="0" fontAlgn="base" hangingPunct="0">
        <a:spcBef>
          <a:spcPct val="0"/>
        </a:spcBef>
        <a:spcAft>
          <a:spcPct val="0"/>
        </a:spcAft>
        <a:buFont typeface="Toyota Display" pitchFamily="2" charset="0"/>
        <a:buChar char="—"/>
        <a:defRPr sz="2700">
          <a:solidFill>
            <a:srgbClr val="4D4F53"/>
          </a:solidFill>
          <a:latin typeface="+mn-lt"/>
          <a:ea typeface="MS PGothic" pitchFamily="34" charset="-128"/>
          <a:cs typeface="+mn-cs"/>
        </a:defRPr>
      </a:lvl1pPr>
      <a:lvl2pPr marL="86102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2pPr>
      <a:lvl3pPr marL="118374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3pPr>
      <a:lvl4pPr marL="1495885" indent="-30949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4pPr>
      <a:lvl5pPr marL="181860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5pPr>
      <a:lvl6pPr marL="2363310" indent="-3211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378" indent="-3211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44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51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070" rtl="0" eaLnBrk="1" latinLnBrk="0" hangingPunct="1">
        <a:defRPr sz="2100" kern="1200">
          <a:solidFill>
            <a:schemeClr val="tx1"/>
          </a:solidFill>
          <a:latin typeface="+mn-lt"/>
          <a:ea typeface="+mn-ea"/>
          <a:cs typeface="+mn-cs"/>
        </a:defRPr>
      </a:lvl1pPr>
      <a:lvl2pPr marL="544070" algn="l" defTabSz="544070" rtl="0" eaLnBrk="1" latinLnBrk="0" hangingPunct="1">
        <a:defRPr sz="2100" kern="1200">
          <a:solidFill>
            <a:schemeClr val="tx1"/>
          </a:solidFill>
          <a:latin typeface="+mn-lt"/>
          <a:ea typeface="+mn-ea"/>
          <a:cs typeface="+mn-cs"/>
        </a:defRPr>
      </a:lvl2pPr>
      <a:lvl3pPr marL="1088140" algn="l" defTabSz="544070" rtl="0" eaLnBrk="1" latinLnBrk="0" hangingPunct="1">
        <a:defRPr sz="2100" kern="1200">
          <a:solidFill>
            <a:schemeClr val="tx1"/>
          </a:solidFill>
          <a:latin typeface="+mn-lt"/>
          <a:ea typeface="+mn-ea"/>
          <a:cs typeface="+mn-cs"/>
        </a:defRPr>
      </a:lvl3pPr>
      <a:lvl4pPr marL="1632214" algn="l" defTabSz="544070" rtl="0" eaLnBrk="1" latinLnBrk="0" hangingPunct="1">
        <a:defRPr sz="2100" kern="1200">
          <a:solidFill>
            <a:schemeClr val="tx1"/>
          </a:solidFill>
          <a:latin typeface="+mn-lt"/>
          <a:ea typeface="+mn-ea"/>
          <a:cs typeface="+mn-cs"/>
        </a:defRPr>
      </a:lvl4pPr>
      <a:lvl5pPr marL="2176284" algn="l" defTabSz="544070" rtl="0" eaLnBrk="1" latinLnBrk="0" hangingPunct="1">
        <a:defRPr sz="2100" kern="1200">
          <a:solidFill>
            <a:schemeClr val="tx1"/>
          </a:solidFill>
          <a:latin typeface="+mn-lt"/>
          <a:ea typeface="+mn-ea"/>
          <a:cs typeface="+mn-cs"/>
        </a:defRPr>
      </a:lvl5pPr>
      <a:lvl6pPr marL="2720353" algn="l" defTabSz="544070" rtl="0" eaLnBrk="1" latinLnBrk="0" hangingPunct="1">
        <a:defRPr sz="2100" kern="1200">
          <a:solidFill>
            <a:schemeClr val="tx1"/>
          </a:solidFill>
          <a:latin typeface="+mn-lt"/>
          <a:ea typeface="+mn-ea"/>
          <a:cs typeface="+mn-cs"/>
        </a:defRPr>
      </a:lvl6pPr>
      <a:lvl7pPr marL="3264424" algn="l" defTabSz="544070" rtl="0" eaLnBrk="1" latinLnBrk="0" hangingPunct="1">
        <a:defRPr sz="2100" kern="1200">
          <a:solidFill>
            <a:schemeClr val="tx1"/>
          </a:solidFill>
          <a:latin typeface="+mn-lt"/>
          <a:ea typeface="+mn-ea"/>
          <a:cs typeface="+mn-cs"/>
        </a:defRPr>
      </a:lvl7pPr>
      <a:lvl8pPr marL="3808493" algn="l" defTabSz="544070" rtl="0" eaLnBrk="1" latinLnBrk="0" hangingPunct="1">
        <a:defRPr sz="2100" kern="1200">
          <a:solidFill>
            <a:schemeClr val="tx1"/>
          </a:solidFill>
          <a:latin typeface="+mn-lt"/>
          <a:ea typeface="+mn-ea"/>
          <a:cs typeface="+mn-cs"/>
        </a:defRPr>
      </a:lvl8pPr>
      <a:lvl9pPr marL="4352566" algn="l" defTabSz="544070"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sp>
        <p:nvSpPr>
          <p:cNvPr id="259074" name="Rectangle 2"/>
          <p:cNvSpPr>
            <a:spLocks noGrp="1" noChangeArrowheads="1"/>
          </p:cNvSpPr>
          <p:nvPr>
            <p:ph type="title"/>
          </p:nvPr>
        </p:nvSpPr>
        <p:spPr bwMode="auto">
          <a:xfrm>
            <a:off x="414202" y="471714"/>
            <a:ext cx="9931007" cy="13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259075" name="Rectangle 3"/>
          <p:cNvSpPr>
            <a:spLocks noGrp="1" noChangeArrowheads="1"/>
          </p:cNvSpPr>
          <p:nvPr>
            <p:ph type="body" idx="1"/>
          </p:nvPr>
        </p:nvSpPr>
        <p:spPr bwMode="auto">
          <a:xfrm>
            <a:off x="425979" y="2100003"/>
            <a:ext cx="9919230" cy="407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a:t>Third </a:t>
            </a:r>
            <a:r>
              <a:rPr lang="en-US" smtClean="0"/>
              <a:t>level</a:t>
            </a:r>
            <a:endParaRPr lang="en-US" dirty="0"/>
          </a:p>
          <a:p>
            <a:pPr lvl="3"/>
            <a:r>
              <a:rPr lang="en-US" dirty="0"/>
              <a:t>Fourth level</a:t>
            </a:r>
          </a:p>
          <a:p>
            <a:pPr lvl="4"/>
            <a:r>
              <a:rPr lang="en-US" dirty="0"/>
              <a:t>Fifth level</a:t>
            </a:r>
          </a:p>
        </p:txBody>
      </p:sp>
      <p:sp>
        <p:nvSpPr>
          <p:cNvPr id="1030" name="TextBox 1"/>
          <p:cNvSpPr txBox="1">
            <a:spLocks noChangeArrowheads="1"/>
          </p:cNvSpPr>
          <p:nvPr/>
        </p:nvSpPr>
        <p:spPr bwMode="auto">
          <a:xfrm>
            <a:off x="13176136" y="1143003"/>
            <a:ext cx="219841" cy="3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16" tIns="54409" rIns="108816" bIns="54409">
            <a:spAutoFit/>
          </a:bodyPr>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endParaRPr lang="en-US" altLang="en-US" sz="1700" dirty="0">
              <a:solidFill>
                <a:srgbClr val="00A0F0"/>
              </a:solidFill>
              <a:cs typeface="Arial" pitchFamily="34" charset="0"/>
            </a:endParaRPr>
          </a:p>
        </p:txBody>
      </p:sp>
      <p:pic>
        <p:nvPicPr>
          <p:cNvPr id="1031" name="Picture 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14057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1" r:id="rId10"/>
    <p:sldLayoutId id="2147483832" r:id="rId11"/>
    <p:sldLayoutId id="2147483833" r:id="rId12"/>
    <p:sldLayoutId id="2147483834" r:id="rId13"/>
    <p:sldLayoutId id="2147483835" r:id="rId14"/>
  </p:sldLayoutIdLst>
  <p:timing>
    <p:tnLst>
      <p:par>
        <p:cTn id="1" dur="indefinite" restart="never" nodeType="tmRoot"/>
      </p:par>
    </p:tnLst>
  </p:timing>
  <p:hf hdr="0" ftr="0"/>
  <p:txStyles>
    <p:titleStyle>
      <a:lvl1pPr algn="l" rtl="0" eaLnBrk="0" fontAlgn="base" hangingPunct="0">
        <a:lnSpc>
          <a:spcPct val="99000"/>
        </a:lnSpc>
        <a:spcBef>
          <a:spcPct val="0"/>
        </a:spcBef>
        <a:spcAft>
          <a:spcPct val="0"/>
        </a:spcAft>
        <a:defRPr sz="3800">
          <a:solidFill>
            <a:srgbClr val="00A0F0"/>
          </a:solidFill>
          <a:latin typeface="+mj-lt"/>
          <a:ea typeface="MS PGothic" pitchFamily="34" charset="-128"/>
          <a:cs typeface="+mj-cs"/>
        </a:defRPr>
      </a:lvl1pPr>
      <a:lvl2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2pPr>
      <a:lvl3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3pPr>
      <a:lvl4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4pPr>
      <a:lvl5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5pPr>
      <a:lvl6pPr marL="544070"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140"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21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284"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308" indent="-538308" algn="l" rtl="0" eaLnBrk="0" fontAlgn="base" hangingPunct="0">
        <a:spcBef>
          <a:spcPct val="0"/>
        </a:spcBef>
        <a:spcAft>
          <a:spcPct val="0"/>
        </a:spcAft>
        <a:buFont typeface="Toyota Display" pitchFamily="2" charset="0"/>
        <a:buChar char="—"/>
        <a:defRPr sz="2700">
          <a:solidFill>
            <a:srgbClr val="4D4F53"/>
          </a:solidFill>
          <a:latin typeface="+mn-lt"/>
          <a:ea typeface="MS PGothic" pitchFamily="34" charset="-128"/>
          <a:cs typeface="+mn-cs"/>
        </a:defRPr>
      </a:lvl1pPr>
      <a:lvl2pPr marL="86102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2pPr>
      <a:lvl3pPr marL="118374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3pPr>
      <a:lvl4pPr marL="1495885" indent="-30949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4pPr>
      <a:lvl5pPr marL="181860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5pPr>
      <a:lvl6pPr marL="2363310" indent="-3211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378" indent="-3211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44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51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070" rtl="0" eaLnBrk="1" latinLnBrk="0" hangingPunct="1">
        <a:defRPr sz="2100" kern="1200">
          <a:solidFill>
            <a:schemeClr val="tx1"/>
          </a:solidFill>
          <a:latin typeface="+mn-lt"/>
          <a:ea typeface="+mn-ea"/>
          <a:cs typeface="+mn-cs"/>
        </a:defRPr>
      </a:lvl1pPr>
      <a:lvl2pPr marL="544070" algn="l" defTabSz="544070" rtl="0" eaLnBrk="1" latinLnBrk="0" hangingPunct="1">
        <a:defRPr sz="2100" kern="1200">
          <a:solidFill>
            <a:schemeClr val="tx1"/>
          </a:solidFill>
          <a:latin typeface="+mn-lt"/>
          <a:ea typeface="+mn-ea"/>
          <a:cs typeface="+mn-cs"/>
        </a:defRPr>
      </a:lvl2pPr>
      <a:lvl3pPr marL="1088140" algn="l" defTabSz="544070" rtl="0" eaLnBrk="1" latinLnBrk="0" hangingPunct="1">
        <a:defRPr sz="2100" kern="1200">
          <a:solidFill>
            <a:schemeClr val="tx1"/>
          </a:solidFill>
          <a:latin typeface="+mn-lt"/>
          <a:ea typeface="+mn-ea"/>
          <a:cs typeface="+mn-cs"/>
        </a:defRPr>
      </a:lvl3pPr>
      <a:lvl4pPr marL="1632214" algn="l" defTabSz="544070" rtl="0" eaLnBrk="1" latinLnBrk="0" hangingPunct="1">
        <a:defRPr sz="2100" kern="1200">
          <a:solidFill>
            <a:schemeClr val="tx1"/>
          </a:solidFill>
          <a:latin typeface="+mn-lt"/>
          <a:ea typeface="+mn-ea"/>
          <a:cs typeface="+mn-cs"/>
        </a:defRPr>
      </a:lvl4pPr>
      <a:lvl5pPr marL="2176284" algn="l" defTabSz="544070" rtl="0" eaLnBrk="1" latinLnBrk="0" hangingPunct="1">
        <a:defRPr sz="2100" kern="1200">
          <a:solidFill>
            <a:schemeClr val="tx1"/>
          </a:solidFill>
          <a:latin typeface="+mn-lt"/>
          <a:ea typeface="+mn-ea"/>
          <a:cs typeface="+mn-cs"/>
        </a:defRPr>
      </a:lvl5pPr>
      <a:lvl6pPr marL="2720353" algn="l" defTabSz="544070" rtl="0" eaLnBrk="1" latinLnBrk="0" hangingPunct="1">
        <a:defRPr sz="2100" kern="1200">
          <a:solidFill>
            <a:schemeClr val="tx1"/>
          </a:solidFill>
          <a:latin typeface="+mn-lt"/>
          <a:ea typeface="+mn-ea"/>
          <a:cs typeface="+mn-cs"/>
        </a:defRPr>
      </a:lvl6pPr>
      <a:lvl7pPr marL="3264424" algn="l" defTabSz="544070" rtl="0" eaLnBrk="1" latinLnBrk="0" hangingPunct="1">
        <a:defRPr sz="2100" kern="1200">
          <a:solidFill>
            <a:schemeClr val="tx1"/>
          </a:solidFill>
          <a:latin typeface="+mn-lt"/>
          <a:ea typeface="+mn-ea"/>
          <a:cs typeface="+mn-cs"/>
        </a:defRPr>
      </a:lvl7pPr>
      <a:lvl8pPr marL="3808493" algn="l" defTabSz="544070" rtl="0" eaLnBrk="1" latinLnBrk="0" hangingPunct="1">
        <a:defRPr sz="2100" kern="1200">
          <a:solidFill>
            <a:schemeClr val="tx1"/>
          </a:solidFill>
          <a:latin typeface="+mn-lt"/>
          <a:ea typeface="+mn-ea"/>
          <a:cs typeface="+mn-cs"/>
        </a:defRPr>
      </a:lvl8pPr>
      <a:lvl9pPr marL="4352566" algn="l" defTabSz="54407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6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google.be/url?sa=i&amp;rct=j&amp;q=&amp;esrc=s&amp;source=images&amp;cd=&amp;cad=rja&amp;uact=8&amp;ved=0ahUKEwjf35TtndPQAhUDfhoKHWhlBfIQjRwIBw&amp;url=http://autovisie.nl/2016/06/nieuws/toyota-prius-plug-opladen-zonne-energie/&amp;psig=AFQjCNHD4-iPBoW329g2GX1S6ADhrcuEQg&amp;ust=1480689875676097"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ahUKEwjctpPpttPQAhVCSRoKHax9AbsQjRwIBw&amp;url=http://www.autofans.be/nieuws/officieel/35157-officieel-toyota-prius-plug-hybrid-krijgt-stekkergat-2016&amp;psig=AFQjCNGoYXHmyl4YEhro9qklRen1iGHw3Q&amp;ust=1480696598854191"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8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1.xml"/></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dirty="0" smtClean="0"/>
              <a:t>Toyota en Lexus in </a:t>
            </a:r>
            <a:r>
              <a:rPr lang="en-US" sz="4800" dirty="0" err="1" smtClean="0"/>
              <a:t>België</a:t>
            </a:r>
            <a:r>
              <a:rPr lang="en-US" sz="4800" dirty="0" smtClean="0"/>
              <a:t>: </a:t>
            </a:r>
            <a:br>
              <a:rPr lang="en-US" sz="4800" dirty="0" smtClean="0"/>
            </a:br>
            <a:r>
              <a:rPr lang="en-US" sz="4800" dirty="0" smtClean="0"/>
              <a:t>2017 in revue en </a:t>
            </a:r>
            <a:r>
              <a:rPr lang="en-US" sz="4800" dirty="0" err="1" smtClean="0"/>
              <a:t>autosalon</a:t>
            </a:r>
            <a:r>
              <a:rPr lang="en-US" sz="4800" dirty="0" smtClean="0"/>
              <a:t> 2018 </a:t>
            </a:r>
            <a:endParaRPr lang="en-GB" sz="4800" dirty="0"/>
          </a:p>
        </p:txBody>
      </p:sp>
      <p:sp>
        <p:nvSpPr>
          <p:cNvPr id="2" name="Subtitle 1"/>
          <p:cNvSpPr>
            <a:spLocks noGrp="1"/>
          </p:cNvSpPr>
          <p:nvPr>
            <p:ph type="subTitle" idx="1"/>
          </p:nvPr>
        </p:nvSpPr>
        <p:spPr/>
        <p:txBody>
          <a:bodyPr/>
          <a:lstStyle/>
          <a:p>
            <a:endParaRPr lang="fr-BE"/>
          </a:p>
        </p:txBody>
      </p:sp>
    </p:spTree>
    <p:extLst>
      <p:ext uri="{BB962C8B-B14F-4D97-AF65-F5344CB8AC3E}">
        <p14:creationId xmlns:p14="http://schemas.microsoft.com/office/powerpoint/2010/main" val="232709513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3960"/>
            <a:ext cx="12192000" cy="687196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3960"/>
            <a:ext cx="12192000" cy="6871960"/>
          </a:xfrm>
          <a:prstGeom prst="rect">
            <a:avLst/>
          </a:prstGeom>
        </p:spPr>
      </p:pic>
      <p:sp>
        <p:nvSpPr>
          <p:cNvPr id="6" name="TextBox 5"/>
          <p:cNvSpPr txBox="1"/>
          <p:nvPr/>
        </p:nvSpPr>
        <p:spPr>
          <a:xfrm>
            <a:off x="4803675" y="3290862"/>
            <a:ext cx="2615610" cy="830997"/>
          </a:xfrm>
          <a:prstGeom prst="rect">
            <a:avLst/>
          </a:prstGeom>
          <a:noFill/>
        </p:spPr>
        <p:txBody>
          <a:bodyPr wrap="square" lIns="91428" tIns="45715" rIns="91428" bIns="45715" rtlCol="0">
            <a:spAutoFit/>
          </a:bodyPr>
          <a:lstStyle/>
          <a:p>
            <a:pPr algn="ctr"/>
            <a:r>
              <a:rPr lang="en-US" sz="4800" spc="-300" dirty="0">
                <a:solidFill>
                  <a:schemeClr val="bg1"/>
                </a:solidFill>
              </a:rPr>
              <a:t>HYBRID</a:t>
            </a:r>
          </a:p>
        </p:txBody>
      </p:sp>
      <p:sp>
        <p:nvSpPr>
          <p:cNvPr id="7" name="TextBox 6"/>
          <p:cNvSpPr txBox="1"/>
          <p:nvPr/>
        </p:nvSpPr>
        <p:spPr>
          <a:xfrm>
            <a:off x="4975425" y="3926490"/>
            <a:ext cx="2256636" cy="646331"/>
          </a:xfrm>
          <a:prstGeom prst="rect">
            <a:avLst/>
          </a:prstGeom>
          <a:noFill/>
        </p:spPr>
        <p:txBody>
          <a:bodyPr wrap="square" lIns="91428" tIns="45715" rIns="91428" bIns="45715" rtlCol="0">
            <a:spAutoFit/>
          </a:bodyPr>
          <a:lstStyle/>
          <a:p>
            <a:pPr algn="ctr"/>
            <a:r>
              <a:rPr lang="en-US" sz="3600" b="1" dirty="0">
                <a:solidFill>
                  <a:schemeClr val="bg1"/>
                </a:solidFill>
                <a:ea typeface="Apple Chancery" charset="0"/>
                <a:cs typeface="Apple Chancery" charset="0"/>
              </a:rPr>
              <a:t>IS</a:t>
            </a:r>
          </a:p>
        </p:txBody>
      </p:sp>
      <p:sp>
        <p:nvSpPr>
          <p:cNvPr id="8" name="Rectangle 7"/>
          <p:cNvSpPr/>
          <p:nvPr/>
        </p:nvSpPr>
        <p:spPr>
          <a:xfrm>
            <a:off x="2250716" y="2505720"/>
            <a:ext cx="1288312" cy="206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eaLnBrk="0" fontAlgn="base" hangingPunct="0">
              <a:spcBef>
                <a:spcPct val="0"/>
              </a:spcBef>
              <a:spcAft>
                <a:spcPct val="0"/>
              </a:spcAft>
            </a:pPr>
            <a:r>
              <a:rPr lang="en-US" sz="23900" b="1" dirty="0">
                <a:solidFill>
                  <a:schemeClr val="bg1"/>
                </a:solidFill>
              </a:rPr>
              <a:t>N</a:t>
            </a:r>
          </a:p>
        </p:txBody>
      </p:sp>
      <p:sp>
        <p:nvSpPr>
          <p:cNvPr id="9" name="Rectangle 8"/>
          <p:cNvSpPr/>
          <p:nvPr/>
        </p:nvSpPr>
        <p:spPr>
          <a:xfrm>
            <a:off x="9000782" y="2584291"/>
            <a:ext cx="1110668" cy="206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eaLnBrk="0" fontAlgn="base" hangingPunct="0">
              <a:spcBef>
                <a:spcPct val="0"/>
              </a:spcBef>
              <a:spcAft>
                <a:spcPct val="0"/>
              </a:spcAft>
            </a:pPr>
            <a:r>
              <a:rPr lang="en-US" sz="23900" b="1" dirty="0">
                <a:solidFill>
                  <a:schemeClr val="bg1"/>
                </a:solidFill>
              </a:rPr>
              <a:t>W</a:t>
            </a:r>
          </a:p>
        </p:txBody>
      </p:sp>
      <p:sp>
        <p:nvSpPr>
          <p:cNvPr id="10" name="Donut 9"/>
          <p:cNvSpPr/>
          <p:nvPr/>
        </p:nvSpPr>
        <p:spPr>
          <a:xfrm>
            <a:off x="4466326" y="1644918"/>
            <a:ext cx="3274828" cy="3274828"/>
          </a:xfrm>
          <a:prstGeom prst="donut">
            <a:avLst>
              <a:gd name="adj" fmla="val 10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eaLnBrk="0" fontAlgn="base" hangingPunct="0">
              <a:spcBef>
                <a:spcPct val="0"/>
              </a:spcBef>
              <a:spcAft>
                <a:spcPct val="0"/>
              </a:spcAft>
            </a:pPr>
            <a:endParaRPr lang="en-US" sz="2000" b="1" dirty="0">
              <a:solidFill>
                <a:schemeClr val="accent4"/>
              </a:solidFill>
            </a:endParaRPr>
          </a:p>
        </p:txBody>
      </p:sp>
      <p:pic>
        <p:nvPicPr>
          <p:cNvPr id="11" name="Picture 10"/>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50846" y="1629438"/>
            <a:ext cx="3290308" cy="3290308"/>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3"/>
          <a:stretch/>
        </p:blipFill>
        <p:spPr>
          <a:xfrm>
            <a:off x="10669588" y="0"/>
            <a:ext cx="1212850" cy="2106613"/>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1042204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Shape 887"/>
          <p:cNvSpPr txBox="1"/>
          <p:nvPr/>
        </p:nvSpPr>
        <p:spPr>
          <a:xfrm>
            <a:off x="4213592" y="163379"/>
            <a:ext cx="3818700" cy="451500"/>
          </a:xfrm>
          <a:prstGeom prst="rect">
            <a:avLst/>
          </a:prstGeom>
          <a:noFill/>
          <a:ln>
            <a:noFill/>
          </a:ln>
        </p:spPr>
        <p:txBody>
          <a:bodyPr wrap="square" lIns="91425" tIns="45700" rIns="91425" bIns="45700" anchor="t" anchorCtr="0">
            <a:noAutofit/>
          </a:bodyPr>
          <a:lstStyle/>
          <a:p>
            <a:pPr algn="ctr" defTabSz="914400">
              <a:lnSpc>
                <a:spcPct val="46666"/>
              </a:lnSpc>
              <a:buSzPct val="25000"/>
            </a:pPr>
            <a:r>
              <a:rPr lang="en-GB" sz="6000" b="1" kern="0">
                <a:solidFill>
                  <a:srgbClr val="E7E6E6"/>
                </a:solidFill>
                <a:latin typeface="Play"/>
                <a:ea typeface="Play"/>
                <a:cs typeface="Play"/>
                <a:sym typeface="Play"/>
              </a:rPr>
              <a:t>#HYBRID </a:t>
            </a:r>
          </a:p>
        </p:txBody>
      </p:sp>
      <p:sp>
        <p:nvSpPr>
          <p:cNvPr id="888" name="Shape 888"/>
          <p:cNvSpPr/>
          <p:nvPr/>
        </p:nvSpPr>
        <p:spPr>
          <a:xfrm>
            <a:off x="0" y="0"/>
            <a:ext cx="12192000" cy="6858000"/>
          </a:xfrm>
          <a:prstGeom prst="rect">
            <a:avLst/>
          </a:prstGeom>
          <a:solidFill>
            <a:schemeClr val="lt1"/>
          </a:solidFill>
          <a:ln>
            <a:noFill/>
          </a:ln>
        </p:spPr>
        <p:txBody>
          <a:bodyPr wrap="square" lIns="91425" tIns="45700" rIns="91425" bIns="45700" anchor="ctr" anchorCtr="0">
            <a:noAutofit/>
          </a:bodyPr>
          <a:lstStyle/>
          <a:p>
            <a:pPr algn="ctr" defTabSz="914400">
              <a:buSzPct val="25000"/>
            </a:pPr>
            <a:endParaRPr kern="0">
              <a:solidFill>
                <a:srgbClr val="FFFFFF"/>
              </a:solidFill>
              <a:latin typeface="Calibri"/>
              <a:ea typeface="Calibri"/>
              <a:cs typeface="Calibri"/>
              <a:sym typeface="Calibri"/>
            </a:endParaRPr>
          </a:p>
        </p:txBody>
      </p:sp>
      <p:sp>
        <p:nvSpPr>
          <p:cNvPr id="889" name="Shape 889"/>
          <p:cNvSpPr txBox="1"/>
          <p:nvPr/>
        </p:nvSpPr>
        <p:spPr>
          <a:xfrm>
            <a:off x="10073354" y="2808863"/>
            <a:ext cx="13227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E7E6E6"/>
                </a:solidFill>
                <a:latin typeface="Play"/>
                <a:ea typeface="Play"/>
                <a:cs typeface="Play"/>
                <a:sym typeface="Play"/>
              </a:rPr>
              <a:t>90</a:t>
            </a:r>
          </a:p>
        </p:txBody>
      </p:sp>
      <p:sp>
        <p:nvSpPr>
          <p:cNvPr id="890" name="Shape 890"/>
          <p:cNvSpPr txBox="1"/>
          <p:nvPr/>
        </p:nvSpPr>
        <p:spPr>
          <a:xfrm>
            <a:off x="5052870" y="2864270"/>
            <a:ext cx="11754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E7E6E6"/>
                </a:solidFill>
                <a:latin typeface="Play"/>
                <a:ea typeface="Play"/>
                <a:cs typeface="Play"/>
                <a:sym typeface="Play"/>
              </a:rPr>
              <a:t>33</a:t>
            </a:r>
          </a:p>
        </p:txBody>
      </p:sp>
      <p:sp>
        <p:nvSpPr>
          <p:cNvPr id="891" name="Shape 891"/>
          <p:cNvSpPr/>
          <p:nvPr/>
        </p:nvSpPr>
        <p:spPr>
          <a:xfrm>
            <a:off x="0" y="1515978"/>
            <a:ext cx="12192000" cy="1143000"/>
          </a:xfrm>
          <a:prstGeom prst="rect">
            <a:avLst/>
          </a:prstGeom>
          <a:gradFill>
            <a:gsLst>
              <a:gs pos="0">
                <a:srgbClr val="00B0F0"/>
              </a:gs>
              <a:gs pos="4000">
                <a:srgbClr val="00B0F0"/>
              </a:gs>
              <a:gs pos="38000">
                <a:srgbClr val="00B0F0"/>
              </a:gs>
              <a:gs pos="74000">
                <a:srgbClr val="00B0F0"/>
              </a:gs>
              <a:gs pos="97000">
                <a:srgbClr val="0070C0"/>
              </a:gs>
              <a:gs pos="100000">
                <a:srgbClr val="0070C0"/>
              </a:gs>
            </a:gsLst>
            <a:path path="circle">
              <a:fillToRect l="50000" t="50000" r="50000" b="50000"/>
            </a:path>
            <a:tileRect/>
          </a:gradFill>
          <a:ln>
            <a:noFill/>
          </a:ln>
          <a:effectLst>
            <a:outerShdw blurRad="50800" dist="38100" dir="2700000" algn="tl" rotWithShape="0">
              <a:srgbClr val="000000">
                <a:alpha val="40000"/>
              </a:srgbClr>
            </a:outerShdw>
          </a:effectLst>
        </p:spPr>
        <p:txBody>
          <a:bodyPr wrap="square" lIns="91425" tIns="45700" rIns="91425" bIns="45700" anchor="ctr" anchorCtr="0">
            <a:noAutofit/>
          </a:bodyPr>
          <a:lstStyle/>
          <a:p>
            <a:pPr algn="ctr" defTabSz="914400">
              <a:buSzPct val="25000"/>
            </a:pPr>
            <a:endParaRPr kern="0">
              <a:solidFill>
                <a:srgbClr val="FFFFFF"/>
              </a:solidFill>
              <a:latin typeface="Calibri"/>
              <a:ea typeface="Calibri"/>
              <a:cs typeface="Calibri"/>
              <a:sym typeface="Calibri"/>
            </a:endParaRPr>
          </a:p>
        </p:txBody>
      </p:sp>
      <p:sp>
        <p:nvSpPr>
          <p:cNvPr id="892" name="Shape 892"/>
          <p:cNvSpPr txBox="1"/>
          <p:nvPr/>
        </p:nvSpPr>
        <p:spPr>
          <a:xfrm>
            <a:off x="4152539" y="2263620"/>
            <a:ext cx="3788400" cy="708000"/>
          </a:xfrm>
          <a:prstGeom prst="rect">
            <a:avLst/>
          </a:prstGeom>
          <a:noFill/>
          <a:ln>
            <a:noFill/>
          </a:ln>
        </p:spPr>
        <p:txBody>
          <a:bodyPr wrap="square" lIns="91425" tIns="45700" rIns="91425" bIns="45700" anchor="t" anchorCtr="0">
            <a:noAutofit/>
          </a:bodyPr>
          <a:lstStyle/>
          <a:p>
            <a:pPr algn="ctr" defTabSz="914400">
              <a:buSzPct val="25000"/>
            </a:pPr>
            <a:r>
              <a:rPr lang="en-GB" sz="2000" b="1" kern="0">
                <a:solidFill>
                  <a:srgbClr val="FFFFFF"/>
                </a:solidFill>
                <a:latin typeface="Play"/>
                <a:ea typeface="Play"/>
                <a:cs typeface="Play"/>
                <a:sym typeface="Play"/>
              </a:rPr>
              <a:t>HYBRIDS SOLD WORLDWIDE</a:t>
            </a:r>
          </a:p>
          <a:p>
            <a:pPr algn="ctr" defTabSz="914400">
              <a:buSzPct val="25000"/>
            </a:pPr>
            <a:endParaRPr sz="2000" b="1" kern="0">
              <a:solidFill>
                <a:srgbClr val="FFFFFF"/>
              </a:solidFill>
              <a:latin typeface="Play"/>
              <a:ea typeface="Play"/>
              <a:cs typeface="Play"/>
              <a:sym typeface="Play"/>
            </a:endParaRPr>
          </a:p>
        </p:txBody>
      </p:sp>
      <p:sp>
        <p:nvSpPr>
          <p:cNvPr id="893" name="Shape 893"/>
          <p:cNvSpPr txBox="1"/>
          <p:nvPr/>
        </p:nvSpPr>
        <p:spPr>
          <a:xfrm>
            <a:off x="3783346" y="1383626"/>
            <a:ext cx="4625400" cy="1015800"/>
          </a:xfrm>
          <a:prstGeom prst="rect">
            <a:avLst/>
          </a:prstGeom>
          <a:noFill/>
          <a:ln>
            <a:noFill/>
          </a:ln>
        </p:spPr>
        <p:txBody>
          <a:bodyPr wrap="square" lIns="91425" tIns="45700" rIns="91425" bIns="45700" anchor="t" anchorCtr="0">
            <a:noAutofit/>
          </a:bodyPr>
          <a:lstStyle/>
          <a:p>
            <a:pPr algn="ctr" defTabSz="914400">
              <a:buSzPct val="25000"/>
            </a:pPr>
            <a:r>
              <a:rPr lang="en-GB" sz="6000" b="1" kern="0">
                <a:solidFill>
                  <a:srgbClr val="FFFFFF"/>
                </a:solidFill>
                <a:latin typeface="Play"/>
                <a:ea typeface="Play"/>
                <a:cs typeface="Play"/>
                <a:sym typeface="Play"/>
              </a:rPr>
              <a:t>10</a:t>
            </a:r>
            <a:r>
              <a:rPr lang="en-GB" sz="4000" b="1" kern="0">
                <a:solidFill>
                  <a:srgbClr val="FFFFFF"/>
                </a:solidFill>
                <a:latin typeface="Play"/>
                <a:ea typeface="Play"/>
                <a:cs typeface="Play"/>
                <a:sym typeface="Play"/>
              </a:rPr>
              <a:t>,</a:t>
            </a:r>
            <a:r>
              <a:rPr lang="en-GB" sz="6000" b="1" kern="0">
                <a:solidFill>
                  <a:srgbClr val="FFFFFF"/>
                </a:solidFill>
                <a:latin typeface="Play"/>
                <a:ea typeface="Play"/>
                <a:cs typeface="Play"/>
                <a:sym typeface="Play"/>
              </a:rPr>
              <a:t>000</a:t>
            </a:r>
            <a:r>
              <a:rPr lang="en-GB" sz="4000" b="1" kern="0">
                <a:solidFill>
                  <a:srgbClr val="FFFFFF"/>
                </a:solidFill>
                <a:latin typeface="Play"/>
                <a:ea typeface="Play"/>
                <a:cs typeface="Play"/>
                <a:sym typeface="Play"/>
              </a:rPr>
              <a:t>,</a:t>
            </a:r>
            <a:r>
              <a:rPr lang="en-GB" sz="6000" b="1" kern="0">
                <a:solidFill>
                  <a:srgbClr val="FFFFFF"/>
                </a:solidFill>
                <a:latin typeface="Play"/>
                <a:ea typeface="Play"/>
                <a:cs typeface="Play"/>
                <a:sym typeface="Play"/>
              </a:rPr>
              <a:t>000</a:t>
            </a:r>
          </a:p>
        </p:txBody>
      </p:sp>
      <p:sp>
        <p:nvSpPr>
          <p:cNvPr id="894" name="Shape 894"/>
          <p:cNvSpPr txBox="1"/>
          <p:nvPr/>
        </p:nvSpPr>
        <p:spPr>
          <a:xfrm>
            <a:off x="4948732" y="2928687"/>
            <a:ext cx="11754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00B0F0"/>
                </a:solidFill>
                <a:latin typeface="Play"/>
                <a:ea typeface="Play"/>
                <a:cs typeface="Play"/>
                <a:sym typeface="Play"/>
              </a:rPr>
              <a:t>33</a:t>
            </a:r>
          </a:p>
        </p:txBody>
      </p:sp>
      <p:sp>
        <p:nvSpPr>
          <p:cNvPr id="895" name="Shape 895"/>
          <p:cNvSpPr txBox="1"/>
          <p:nvPr/>
        </p:nvSpPr>
        <p:spPr>
          <a:xfrm>
            <a:off x="4606817" y="3879479"/>
            <a:ext cx="1943400" cy="8106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3200" b="1" kern="0">
                <a:solidFill>
                  <a:srgbClr val="00B0F0"/>
                </a:solidFill>
                <a:latin typeface="Play"/>
                <a:ea typeface="Play"/>
                <a:cs typeface="Play"/>
                <a:sym typeface="Play"/>
              </a:rPr>
              <a:t>HYBRID </a:t>
            </a:r>
          </a:p>
          <a:p>
            <a:pPr algn="ctr" defTabSz="914400">
              <a:lnSpc>
                <a:spcPct val="87500"/>
              </a:lnSpc>
              <a:buSzPct val="25000"/>
            </a:pPr>
            <a:r>
              <a:rPr lang="en-GB" sz="3200" b="1" kern="0">
                <a:solidFill>
                  <a:srgbClr val="00B0F0"/>
                </a:solidFill>
                <a:latin typeface="Play"/>
                <a:ea typeface="Play"/>
                <a:cs typeface="Play"/>
                <a:sym typeface="Play"/>
              </a:rPr>
              <a:t>MODELS</a:t>
            </a:r>
          </a:p>
        </p:txBody>
      </p:sp>
      <p:sp>
        <p:nvSpPr>
          <p:cNvPr id="896" name="Shape 896"/>
          <p:cNvSpPr txBox="1"/>
          <p:nvPr/>
        </p:nvSpPr>
        <p:spPr>
          <a:xfrm>
            <a:off x="5485510" y="102812"/>
            <a:ext cx="1221000" cy="400200"/>
          </a:xfrm>
          <a:prstGeom prst="rect">
            <a:avLst/>
          </a:prstGeom>
          <a:noFill/>
          <a:ln>
            <a:noFill/>
          </a:ln>
        </p:spPr>
        <p:txBody>
          <a:bodyPr wrap="square" lIns="91425" tIns="45700" rIns="91425" bIns="45700" anchor="t" anchorCtr="0">
            <a:noAutofit/>
          </a:bodyPr>
          <a:lstStyle/>
          <a:p>
            <a:pPr algn="ctr" defTabSz="914400">
              <a:buSzPct val="25000"/>
            </a:pPr>
            <a:r>
              <a:rPr lang="en-GB" sz="2000" kern="0">
                <a:solidFill>
                  <a:srgbClr val="A5A5A5"/>
                </a:solidFill>
                <a:latin typeface="Play"/>
                <a:ea typeface="Play"/>
                <a:cs typeface="Play"/>
                <a:sym typeface="Play"/>
              </a:rPr>
              <a:t>TOYOTA</a:t>
            </a:r>
          </a:p>
        </p:txBody>
      </p:sp>
      <p:cxnSp>
        <p:nvCxnSpPr>
          <p:cNvPr id="897" name="Shape 897"/>
          <p:cNvCxnSpPr/>
          <p:nvPr/>
        </p:nvCxnSpPr>
        <p:spPr>
          <a:xfrm rot="10800000">
            <a:off x="3186741" y="278748"/>
            <a:ext cx="2262000" cy="0"/>
          </a:xfrm>
          <a:prstGeom prst="straightConnector1">
            <a:avLst/>
          </a:prstGeom>
          <a:noFill/>
          <a:ln w="25400" cap="flat" cmpd="sng">
            <a:solidFill>
              <a:srgbClr val="BFBFBF"/>
            </a:solidFill>
            <a:prstDash val="solid"/>
            <a:miter lim="800000"/>
            <a:headEnd type="none" w="med" len="med"/>
            <a:tailEnd type="none" w="med" len="med"/>
          </a:ln>
        </p:spPr>
      </p:cxnSp>
      <p:cxnSp>
        <p:nvCxnSpPr>
          <p:cNvPr id="898" name="Shape 898"/>
          <p:cNvCxnSpPr/>
          <p:nvPr/>
        </p:nvCxnSpPr>
        <p:spPr>
          <a:xfrm rot="10800000">
            <a:off x="6787733" y="278748"/>
            <a:ext cx="2262000" cy="0"/>
          </a:xfrm>
          <a:prstGeom prst="straightConnector1">
            <a:avLst/>
          </a:prstGeom>
          <a:noFill/>
          <a:ln w="25400" cap="flat" cmpd="sng">
            <a:solidFill>
              <a:srgbClr val="BFBFBF"/>
            </a:solidFill>
            <a:prstDash val="solid"/>
            <a:miter lim="800000"/>
            <a:headEnd type="none" w="med" len="med"/>
            <a:tailEnd type="none" w="med" len="med"/>
          </a:ln>
        </p:spPr>
      </p:cxnSp>
      <p:sp>
        <p:nvSpPr>
          <p:cNvPr id="899" name="Shape 899"/>
          <p:cNvSpPr txBox="1"/>
          <p:nvPr/>
        </p:nvSpPr>
        <p:spPr>
          <a:xfrm>
            <a:off x="5212585" y="1037266"/>
            <a:ext cx="1766700" cy="400200"/>
          </a:xfrm>
          <a:prstGeom prst="rect">
            <a:avLst/>
          </a:prstGeom>
          <a:noFill/>
          <a:ln>
            <a:noFill/>
          </a:ln>
        </p:spPr>
        <p:txBody>
          <a:bodyPr wrap="square" lIns="91425" tIns="45700" rIns="91425" bIns="45700" anchor="t" anchorCtr="0">
            <a:noAutofit/>
          </a:bodyPr>
          <a:lstStyle/>
          <a:p>
            <a:pPr algn="ctr" defTabSz="914400">
              <a:buSzPct val="25000"/>
            </a:pPr>
            <a:r>
              <a:rPr lang="en-GB" sz="2000" kern="0">
                <a:solidFill>
                  <a:srgbClr val="A5A5A5"/>
                </a:solidFill>
                <a:latin typeface="Play"/>
                <a:ea typeface="Play"/>
                <a:cs typeface="Play"/>
                <a:sym typeface="Play"/>
              </a:rPr>
              <a:t>IN NUMBERS</a:t>
            </a:r>
          </a:p>
        </p:txBody>
      </p:sp>
      <p:cxnSp>
        <p:nvCxnSpPr>
          <p:cNvPr id="900" name="Shape 900"/>
          <p:cNvCxnSpPr/>
          <p:nvPr/>
        </p:nvCxnSpPr>
        <p:spPr>
          <a:xfrm rot="10800000">
            <a:off x="3262922" y="1124970"/>
            <a:ext cx="1979700" cy="0"/>
          </a:xfrm>
          <a:prstGeom prst="straightConnector1">
            <a:avLst/>
          </a:prstGeom>
          <a:noFill/>
          <a:ln w="25400" cap="flat" cmpd="sng">
            <a:solidFill>
              <a:srgbClr val="BFBFBF"/>
            </a:solidFill>
            <a:prstDash val="solid"/>
            <a:miter lim="800000"/>
            <a:headEnd type="none" w="med" len="med"/>
            <a:tailEnd type="none" w="med" len="med"/>
          </a:ln>
        </p:spPr>
      </p:cxnSp>
      <p:cxnSp>
        <p:nvCxnSpPr>
          <p:cNvPr id="901" name="Shape 901"/>
          <p:cNvCxnSpPr/>
          <p:nvPr/>
        </p:nvCxnSpPr>
        <p:spPr>
          <a:xfrm rot="10800000">
            <a:off x="7033433" y="1124970"/>
            <a:ext cx="1940100" cy="0"/>
          </a:xfrm>
          <a:prstGeom prst="straightConnector1">
            <a:avLst/>
          </a:prstGeom>
          <a:noFill/>
          <a:ln w="25400" cap="flat" cmpd="sng">
            <a:solidFill>
              <a:srgbClr val="BFBFBF"/>
            </a:solidFill>
            <a:prstDash val="solid"/>
            <a:miter lim="800000"/>
            <a:headEnd type="none" w="med" len="med"/>
            <a:tailEnd type="none" w="med" len="med"/>
          </a:ln>
        </p:spPr>
      </p:cxnSp>
      <p:sp>
        <p:nvSpPr>
          <p:cNvPr id="902" name="Shape 902"/>
          <p:cNvSpPr txBox="1"/>
          <p:nvPr/>
        </p:nvSpPr>
        <p:spPr>
          <a:xfrm>
            <a:off x="4172230" y="203663"/>
            <a:ext cx="3818700" cy="451500"/>
          </a:xfrm>
          <a:prstGeom prst="rect">
            <a:avLst/>
          </a:prstGeom>
          <a:noFill/>
          <a:ln>
            <a:noFill/>
          </a:ln>
        </p:spPr>
        <p:txBody>
          <a:bodyPr wrap="square" lIns="91425" tIns="45700" rIns="91425" bIns="45700" anchor="t" anchorCtr="0">
            <a:noAutofit/>
          </a:bodyPr>
          <a:lstStyle/>
          <a:p>
            <a:pPr algn="ctr" defTabSz="914400">
              <a:lnSpc>
                <a:spcPct val="46666"/>
              </a:lnSpc>
              <a:buSzPct val="25000"/>
            </a:pPr>
            <a:r>
              <a:rPr lang="en-GB" sz="6000" b="1" kern="0" dirty="0">
                <a:solidFill>
                  <a:srgbClr val="00B0F0"/>
                </a:solidFill>
                <a:latin typeface="Play"/>
                <a:ea typeface="Play"/>
                <a:cs typeface="Play"/>
                <a:sym typeface="Play"/>
              </a:rPr>
              <a:t>#HYBRID </a:t>
            </a:r>
          </a:p>
        </p:txBody>
      </p:sp>
      <p:pic>
        <p:nvPicPr>
          <p:cNvPr id="903" name="Shape 903"/>
          <p:cNvPicPr preferRelativeResize="0"/>
          <p:nvPr/>
        </p:nvPicPr>
        <p:blipFill rotWithShape="1">
          <a:blip r:embed="rId3">
            <a:alphaModFix/>
          </a:blip>
          <a:srcRect/>
          <a:stretch/>
        </p:blipFill>
        <p:spPr>
          <a:xfrm>
            <a:off x="9651986" y="3713716"/>
            <a:ext cx="2100466" cy="1212087"/>
          </a:xfrm>
          <a:prstGeom prst="rect">
            <a:avLst/>
          </a:prstGeom>
          <a:noFill/>
          <a:ln>
            <a:noFill/>
          </a:ln>
        </p:spPr>
      </p:pic>
      <p:sp>
        <p:nvSpPr>
          <p:cNvPr id="904" name="Shape 904"/>
          <p:cNvSpPr txBox="1"/>
          <p:nvPr/>
        </p:nvSpPr>
        <p:spPr>
          <a:xfrm>
            <a:off x="10001162" y="2861248"/>
            <a:ext cx="13227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00B0F0"/>
                </a:solidFill>
                <a:latin typeface="Play"/>
                <a:ea typeface="Play"/>
                <a:cs typeface="Play"/>
                <a:sym typeface="Play"/>
              </a:rPr>
              <a:t>90</a:t>
            </a:r>
          </a:p>
        </p:txBody>
      </p:sp>
      <p:sp>
        <p:nvSpPr>
          <p:cNvPr id="905" name="Shape 905"/>
          <p:cNvSpPr txBox="1"/>
          <p:nvPr/>
        </p:nvSpPr>
        <p:spPr>
          <a:xfrm>
            <a:off x="9681266" y="4867727"/>
            <a:ext cx="1962600" cy="6309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2400" b="1" kern="0">
                <a:solidFill>
                  <a:srgbClr val="00B0F0"/>
                </a:solidFill>
                <a:latin typeface="Play"/>
                <a:ea typeface="Play"/>
                <a:cs typeface="Play"/>
                <a:sym typeface="Play"/>
              </a:rPr>
              <a:t>COUNTRIES</a:t>
            </a:r>
          </a:p>
          <a:p>
            <a:pPr algn="ctr" defTabSz="914400">
              <a:lnSpc>
                <a:spcPct val="87500"/>
              </a:lnSpc>
              <a:buSzPct val="25000"/>
            </a:pPr>
            <a:r>
              <a:rPr lang="en-GB" sz="2400" b="1" kern="0">
                <a:solidFill>
                  <a:srgbClr val="00B0F0"/>
                </a:solidFill>
                <a:latin typeface="Play"/>
                <a:ea typeface="Play"/>
                <a:cs typeface="Play"/>
                <a:sym typeface="Play"/>
              </a:rPr>
              <a:t>&amp; REGIONS</a:t>
            </a:r>
          </a:p>
        </p:txBody>
      </p:sp>
      <p:sp>
        <p:nvSpPr>
          <p:cNvPr id="906" name="Shape 906"/>
          <p:cNvSpPr txBox="1"/>
          <p:nvPr/>
        </p:nvSpPr>
        <p:spPr>
          <a:xfrm>
            <a:off x="9527096" y="5669327"/>
            <a:ext cx="2367300" cy="338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WHERE TOYOTA HYBRIDS</a:t>
            </a:r>
          </a:p>
        </p:txBody>
      </p:sp>
      <p:sp>
        <p:nvSpPr>
          <p:cNvPr id="907" name="Shape 907"/>
          <p:cNvSpPr txBox="1"/>
          <p:nvPr/>
        </p:nvSpPr>
        <p:spPr>
          <a:xfrm>
            <a:off x="9796778" y="6212417"/>
            <a:ext cx="1731600" cy="3615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2400" b="1" kern="0">
                <a:solidFill>
                  <a:srgbClr val="00B0F0"/>
                </a:solidFill>
                <a:latin typeface="Play"/>
                <a:ea typeface="Play"/>
                <a:cs typeface="Play"/>
                <a:sym typeface="Play"/>
              </a:rPr>
              <a:t>ARE SOLD</a:t>
            </a:r>
          </a:p>
        </p:txBody>
      </p:sp>
      <p:sp>
        <p:nvSpPr>
          <p:cNvPr id="908" name="Shape 908"/>
          <p:cNvSpPr txBox="1"/>
          <p:nvPr/>
        </p:nvSpPr>
        <p:spPr>
          <a:xfrm>
            <a:off x="172113" y="5744618"/>
            <a:ext cx="1618800" cy="584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TARGET FOR </a:t>
            </a:r>
            <a:r>
              <a:rPr lang="en-GB" sz="1600" kern="0">
                <a:solidFill>
                  <a:srgbClr val="00B0F0"/>
                </a:solidFill>
                <a:latin typeface="Play"/>
                <a:ea typeface="Play"/>
                <a:cs typeface="Play"/>
                <a:sym typeface="Play"/>
              </a:rPr>
              <a:t>HYBRID</a:t>
            </a:r>
            <a:r>
              <a:rPr lang="en-GB" sz="1600" kern="0">
                <a:solidFill>
                  <a:srgbClr val="7F7F7F"/>
                </a:solidFill>
                <a:latin typeface="Play"/>
                <a:ea typeface="Play"/>
                <a:cs typeface="Play"/>
                <a:sym typeface="Play"/>
              </a:rPr>
              <a:t> SALES</a:t>
            </a:r>
          </a:p>
        </p:txBody>
      </p:sp>
      <p:pic>
        <p:nvPicPr>
          <p:cNvPr id="909" name="Shape 909"/>
          <p:cNvPicPr preferRelativeResize="0"/>
          <p:nvPr/>
        </p:nvPicPr>
        <p:blipFill rotWithShape="1">
          <a:blip r:embed="rId4">
            <a:alphaModFix/>
          </a:blip>
          <a:srcRect/>
          <a:stretch/>
        </p:blipFill>
        <p:spPr>
          <a:xfrm flipH="1">
            <a:off x="6591955" y="4374282"/>
            <a:ext cx="2824473" cy="1613773"/>
          </a:xfrm>
          <a:prstGeom prst="rect">
            <a:avLst/>
          </a:prstGeom>
          <a:noFill/>
          <a:ln>
            <a:noFill/>
          </a:ln>
        </p:spPr>
      </p:pic>
      <p:sp>
        <p:nvSpPr>
          <p:cNvPr id="910" name="Shape 910"/>
          <p:cNvSpPr txBox="1"/>
          <p:nvPr/>
        </p:nvSpPr>
        <p:spPr>
          <a:xfrm>
            <a:off x="7426290" y="2696343"/>
            <a:ext cx="1332300" cy="1015800"/>
          </a:xfrm>
          <a:prstGeom prst="rect">
            <a:avLst/>
          </a:prstGeom>
          <a:noFill/>
          <a:ln>
            <a:noFill/>
          </a:ln>
        </p:spPr>
        <p:txBody>
          <a:bodyPr wrap="square" lIns="91425" tIns="45700" rIns="91425" bIns="45700" anchor="t" anchorCtr="0">
            <a:noAutofit/>
          </a:bodyPr>
          <a:lstStyle/>
          <a:p>
            <a:pPr algn="ctr" defTabSz="914400">
              <a:buSzPct val="25000"/>
            </a:pPr>
            <a:r>
              <a:rPr lang="en-GB" sz="6000" b="1" kern="0">
                <a:solidFill>
                  <a:srgbClr val="E7E6E6"/>
                </a:solidFill>
                <a:latin typeface="Play"/>
                <a:ea typeface="Play"/>
                <a:cs typeface="Play"/>
                <a:sym typeface="Play"/>
              </a:rPr>
              <a:t>3.9</a:t>
            </a:r>
          </a:p>
        </p:txBody>
      </p:sp>
      <p:sp>
        <p:nvSpPr>
          <p:cNvPr id="911" name="Shape 911"/>
          <p:cNvSpPr txBox="1"/>
          <p:nvPr/>
        </p:nvSpPr>
        <p:spPr>
          <a:xfrm>
            <a:off x="7396489" y="2631817"/>
            <a:ext cx="1332300" cy="1015800"/>
          </a:xfrm>
          <a:prstGeom prst="rect">
            <a:avLst/>
          </a:prstGeom>
          <a:noFill/>
          <a:ln>
            <a:noFill/>
          </a:ln>
        </p:spPr>
        <p:txBody>
          <a:bodyPr wrap="square" lIns="91425" tIns="45700" rIns="91425" bIns="45700" anchor="t" anchorCtr="0">
            <a:noAutofit/>
          </a:bodyPr>
          <a:lstStyle/>
          <a:p>
            <a:pPr algn="ctr" defTabSz="914400">
              <a:buSzPct val="25000"/>
            </a:pPr>
            <a:r>
              <a:rPr lang="en-GB" sz="6000" b="1" kern="0">
                <a:solidFill>
                  <a:srgbClr val="00B0F0"/>
                </a:solidFill>
                <a:latin typeface="Play"/>
                <a:ea typeface="Play"/>
                <a:cs typeface="Play"/>
                <a:sym typeface="Play"/>
              </a:rPr>
              <a:t>3.9</a:t>
            </a:r>
          </a:p>
        </p:txBody>
      </p:sp>
      <p:sp>
        <p:nvSpPr>
          <p:cNvPr id="912" name="Shape 912"/>
          <p:cNvSpPr txBox="1"/>
          <p:nvPr/>
        </p:nvSpPr>
        <p:spPr>
          <a:xfrm>
            <a:off x="6861922" y="3530696"/>
            <a:ext cx="2156400" cy="3768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2400" b="1" kern="0">
                <a:solidFill>
                  <a:srgbClr val="00B0F0"/>
                </a:solidFill>
                <a:latin typeface="Play"/>
                <a:ea typeface="Play"/>
                <a:cs typeface="Play"/>
                <a:sym typeface="Play"/>
              </a:rPr>
              <a:t>million PRIUS</a:t>
            </a:r>
          </a:p>
        </p:txBody>
      </p:sp>
      <p:sp>
        <p:nvSpPr>
          <p:cNvPr id="913" name="Shape 913"/>
          <p:cNvSpPr txBox="1"/>
          <p:nvPr/>
        </p:nvSpPr>
        <p:spPr>
          <a:xfrm>
            <a:off x="7205675" y="3971530"/>
            <a:ext cx="1637700" cy="338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SOLD GLOBALLY</a:t>
            </a:r>
          </a:p>
        </p:txBody>
      </p:sp>
      <p:sp>
        <p:nvSpPr>
          <p:cNvPr id="914" name="Shape 914"/>
          <p:cNvSpPr txBox="1"/>
          <p:nvPr/>
        </p:nvSpPr>
        <p:spPr>
          <a:xfrm>
            <a:off x="6655650" y="6106000"/>
            <a:ext cx="985200" cy="338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SINCE</a:t>
            </a:r>
          </a:p>
        </p:txBody>
      </p:sp>
      <p:sp>
        <p:nvSpPr>
          <p:cNvPr id="915" name="Shape 915"/>
          <p:cNvSpPr/>
          <p:nvPr/>
        </p:nvSpPr>
        <p:spPr>
          <a:xfrm>
            <a:off x="7531428" y="6000702"/>
            <a:ext cx="1416600" cy="555900"/>
          </a:xfrm>
          <a:prstGeom prst="ribbon2">
            <a:avLst>
              <a:gd name="adj1" fmla="val 0"/>
              <a:gd name="adj2" fmla="val 50000"/>
            </a:avLst>
          </a:prstGeom>
          <a:solidFill>
            <a:srgbClr val="00B0F0"/>
          </a:solidFill>
          <a:ln>
            <a:noFill/>
          </a:ln>
          <a:effectLst>
            <a:outerShdw blurRad="50800" dist="38100" dir="2700000" algn="tl" rotWithShape="0">
              <a:srgbClr val="000000">
                <a:alpha val="40000"/>
              </a:srgbClr>
            </a:outerShdw>
          </a:effectLst>
        </p:spPr>
        <p:txBody>
          <a:bodyPr wrap="square" lIns="91425" tIns="45700" rIns="91425" bIns="45700" anchor="ctr" anchorCtr="0">
            <a:noAutofit/>
          </a:bodyPr>
          <a:lstStyle/>
          <a:p>
            <a:pPr algn="ctr" defTabSz="914400">
              <a:buSzPct val="25000"/>
            </a:pPr>
            <a:endParaRPr kern="0">
              <a:solidFill>
                <a:srgbClr val="FFFFFF"/>
              </a:solidFill>
              <a:latin typeface="Calibri"/>
              <a:ea typeface="Calibri"/>
              <a:cs typeface="Calibri"/>
              <a:sym typeface="Calibri"/>
            </a:endParaRPr>
          </a:p>
        </p:txBody>
      </p:sp>
      <p:sp>
        <p:nvSpPr>
          <p:cNvPr id="916" name="Shape 916"/>
          <p:cNvSpPr txBox="1"/>
          <p:nvPr/>
        </p:nvSpPr>
        <p:spPr>
          <a:xfrm>
            <a:off x="7706617" y="6052094"/>
            <a:ext cx="1066200" cy="361500"/>
          </a:xfrm>
          <a:prstGeom prst="rect">
            <a:avLst/>
          </a:prstGeom>
          <a:noFill/>
          <a:ln>
            <a:noFill/>
          </a:ln>
        </p:spPr>
        <p:txBody>
          <a:bodyPr wrap="square" lIns="91425" tIns="45700" rIns="91425" bIns="45700" anchor="t" anchorCtr="0">
            <a:noAutofit/>
          </a:bodyPr>
          <a:lstStyle/>
          <a:p>
            <a:pPr algn="ctr" defTabSz="914400">
              <a:lnSpc>
                <a:spcPct val="75000"/>
              </a:lnSpc>
              <a:buSzPct val="25000"/>
            </a:pPr>
            <a:r>
              <a:rPr lang="en-GB" sz="2800" b="1" kern="0">
                <a:solidFill>
                  <a:srgbClr val="FFFFFF"/>
                </a:solidFill>
                <a:latin typeface="Play"/>
                <a:ea typeface="Play"/>
                <a:cs typeface="Play"/>
                <a:sym typeface="Play"/>
              </a:rPr>
              <a:t>1997</a:t>
            </a:r>
          </a:p>
        </p:txBody>
      </p:sp>
      <p:pic>
        <p:nvPicPr>
          <p:cNvPr id="917" name="Shape 917"/>
          <p:cNvPicPr preferRelativeResize="0"/>
          <p:nvPr/>
        </p:nvPicPr>
        <p:blipFill rotWithShape="1">
          <a:blip r:embed="rId5">
            <a:alphaModFix/>
          </a:blip>
          <a:srcRect/>
          <a:stretch/>
        </p:blipFill>
        <p:spPr>
          <a:xfrm>
            <a:off x="1769310" y="3843105"/>
            <a:ext cx="2097872" cy="2097872"/>
          </a:xfrm>
          <a:prstGeom prst="rect">
            <a:avLst/>
          </a:prstGeom>
          <a:noFill/>
          <a:ln>
            <a:noFill/>
          </a:ln>
        </p:spPr>
      </p:pic>
      <p:sp>
        <p:nvSpPr>
          <p:cNvPr id="918" name="Shape 918"/>
          <p:cNvSpPr txBox="1"/>
          <p:nvPr/>
        </p:nvSpPr>
        <p:spPr>
          <a:xfrm>
            <a:off x="2273346" y="2977205"/>
            <a:ext cx="11601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E7E6E6"/>
                </a:solidFill>
                <a:latin typeface="Play"/>
                <a:ea typeface="Play"/>
                <a:cs typeface="Play"/>
                <a:sym typeface="Play"/>
              </a:rPr>
              <a:t>77</a:t>
            </a:r>
          </a:p>
        </p:txBody>
      </p:sp>
      <p:sp>
        <p:nvSpPr>
          <p:cNvPr id="919" name="Shape 919"/>
          <p:cNvSpPr txBox="1"/>
          <p:nvPr/>
        </p:nvSpPr>
        <p:spPr>
          <a:xfrm>
            <a:off x="2179797" y="3008306"/>
            <a:ext cx="11601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00B0F0"/>
                </a:solidFill>
                <a:latin typeface="Play"/>
                <a:ea typeface="Play"/>
                <a:cs typeface="Play"/>
                <a:sym typeface="Play"/>
              </a:rPr>
              <a:t>77</a:t>
            </a:r>
          </a:p>
        </p:txBody>
      </p:sp>
      <p:sp>
        <p:nvSpPr>
          <p:cNvPr id="920" name="Shape 920"/>
          <p:cNvSpPr txBox="1"/>
          <p:nvPr/>
        </p:nvSpPr>
        <p:spPr>
          <a:xfrm>
            <a:off x="2091431" y="3489515"/>
            <a:ext cx="2316300" cy="646200"/>
          </a:xfrm>
          <a:prstGeom prst="rect">
            <a:avLst/>
          </a:prstGeom>
          <a:noFill/>
          <a:ln>
            <a:noFill/>
          </a:ln>
        </p:spPr>
        <p:txBody>
          <a:bodyPr wrap="square" lIns="91425" tIns="45700" rIns="91425" bIns="45700" anchor="t" anchorCtr="0">
            <a:noAutofit/>
          </a:bodyPr>
          <a:lstStyle/>
          <a:p>
            <a:pPr algn="r" defTabSz="914400">
              <a:lnSpc>
                <a:spcPct val="87500"/>
              </a:lnSpc>
              <a:buSzPct val="25000"/>
            </a:pPr>
            <a:r>
              <a:rPr lang="en-GB" sz="2400" b="1" kern="0">
                <a:solidFill>
                  <a:srgbClr val="00B0F0"/>
                </a:solidFill>
                <a:latin typeface="Play"/>
                <a:ea typeface="Play"/>
                <a:cs typeface="Play"/>
                <a:sym typeface="Play"/>
              </a:rPr>
              <a:t>million </a:t>
            </a:r>
          </a:p>
          <a:p>
            <a:pPr algn="r" defTabSz="914400">
              <a:lnSpc>
                <a:spcPct val="87500"/>
              </a:lnSpc>
              <a:buSzPct val="25000"/>
            </a:pPr>
            <a:r>
              <a:rPr lang="en-GB" sz="2400" b="1" kern="0">
                <a:solidFill>
                  <a:srgbClr val="00B0F0"/>
                </a:solidFill>
                <a:latin typeface="Play"/>
                <a:ea typeface="Play"/>
                <a:cs typeface="Play"/>
                <a:sym typeface="Play"/>
              </a:rPr>
              <a:t>tons of</a:t>
            </a:r>
          </a:p>
        </p:txBody>
      </p:sp>
      <p:sp>
        <p:nvSpPr>
          <p:cNvPr id="921" name="Shape 921"/>
          <p:cNvSpPr txBox="1"/>
          <p:nvPr/>
        </p:nvSpPr>
        <p:spPr>
          <a:xfrm>
            <a:off x="2930527" y="4919907"/>
            <a:ext cx="1832400" cy="887400"/>
          </a:xfrm>
          <a:prstGeom prst="rect">
            <a:avLst/>
          </a:prstGeom>
          <a:noFill/>
          <a:ln>
            <a:noFill/>
          </a:ln>
        </p:spPr>
        <p:txBody>
          <a:bodyPr wrap="square" lIns="91425" tIns="45700" rIns="91425" bIns="45700" anchor="t" anchorCtr="0">
            <a:noAutofit/>
          </a:bodyPr>
          <a:lstStyle/>
          <a:p>
            <a:pPr algn="ctr" defTabSz="914400">
              <a:lnSpc>
                <a:spcPct val="70000"/>
              </a:lnSpc>
              <a:buSzPct val="25000"/>
            </a:pPr>
            <a:r>
              <a:rPr lang="en-GB" sz="4400" b="1" kern="0">
                <a:solidFill>
                  <a:srgbClr val="00B0F0"/>
                </a:solidFill>
                <a:latin typeface="Play"/>
                <a:ea typeface="Play"/>
                <a:cs typeface="Play"/>
                <a:sym typeface="Play"/>
              </a:rPr>
              <a:t>CO</a:t>
            </a:r>
            <a:r>
              <a:rPr lang="en-GB" sz="2400" b="1" kern="0">
                <a:solidFill>
                  <a:srgbClr val="00B0F0"/>
                </a:solidFill>
                <a:latin typeface="Play"/>
                <a:ea typeface="Play"/>
                <a:cs typeface="Play"/>
                <a:sym typeface="Play"/>
              </a:rPr>
              <a:t>2</a:t>
            </a:r>
          </a:p>
          <a:p>
            <a:pPr algn="ctr" defTabSz="914400">
              <a:lnSpc>
                <a:spcPct val="85555"/>
              </a:lnSpc>
              <a:buSzPct val="25000"/>
            </a:pPr>
            <a:r>
              <a:rPr lang="en-GB" sz="2400" b="1" kern="0">
                <a:solidFill>
                  <a:srgbClr val="00B0F0"/>
                </a:solidFill>
                <a:latin typeface="Play"/>
                <a:ea typeface="Play"/>
                <a:cs typeface="Play"/>
                <a:sym typeface="Play"/>
              </a:rPr>
              <a:t> </a:t>
            </a:r>
            <a:r>
              <a:rPr lang="en-GB" sz="3600" b="1" kern="0">
                <a:solidFill>
                  <a:srgbClr val="00B0F0"/>
                </a:solidFill>
                <a:latin typeface="Play"/>
                <a:ea typeface="Play"/>
                <a:cs typeface="Play"/>
                <a:sym typeface="Play"/>
              </a:rPr>
              <a:t>SAVED</a:t>
            </a:r>
          </a:p>
        </p:txBody>
      </p:sp>
      <p:sp>
        <p:nvSpPr>
          <p:cNvPr id="922" name="Shape 922"/>
          <p:cNvSpPr txBox="1"/>
          <p:nvPr/>
        </p:nvSpPr>
        <p:spPr>
          <a:xfrm>
            <a:off x="2909416" y="6152248"/>
            <a:ext cx="1958100" cy="338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BY TOYOTA HYBRIDS</a:t>
            </a:r>
          </a:p>
        </p:txBody>
      </p:sp>
      <p:sp>
        <p:nvSpPr>
          <p:cNvPr id="923" name="Shape 923"/>
          <p:cNvSpPr txBox="1"/>
          <p:nvPr/>
        </p:nvSpPr>
        <p:spPr>
          <a:xfrm>
            <a:off x="9685073" y="3131897"/>
            <a:ext cx="494100" cy="361500"/>
          </a:xfrm>
          <a:prstGeom prst="rect">
            <a:avLst/>
          </a:prstGeom>
          <a:noFill/>
          <a:ln>
            <a:noFill/>
          </a:ln>
        </p:spPr>
        <p:txBody>
          <a:bodyPr wrap="square" lIns="91425" tIns="45700" rIns="91425" bIns="45700" anchor="t" anchorCtr="0">
            <a:noAutofit/>
          </a:bodyPr>
          <a:lstStyle/>
          <a:p>
            <a:pPr algn="ctr" defTabSz="914400">
              <a:lnSpc>
                <a:spcPct val="58333"/>
              </a:lnSpc>
              <a:buSzPct val="25000"/>
            </a:pPr>
            <a:r>
              <a:rPr lang="en-GB" sz="3600" b="1" kern="0">
                <a:solidFill>
                  <a:srgbClr val="00B0F0"/>
                </a:solidFill>
                <a:latin typeface="Play"/>
                <a:ea typeface="Play"/>
                <a:cs typeface="Play"/>
                <a:sym typeface="Play"/>
              </a:rPr>
              <a:t>&gt;</a:t>
            </a:r>
          </a:p>
        </p:txBody>
      </p:sp>
      <p:pic>
        <p:nvPicPr>
          <p:cNvPr id="924" name="Shape 924"/>
          <p:cNvPicPr preferRelativeResize="0"/>
          <p:nvPr/>
        </p:nvPicPr>
        <p:blipFill rotWithShape="1">
          <a:blip r:embed="rId6">
            <a:alphaModFix/>
          </a:blip>
          <a:srcRect t="14078" r="2987" b="21221"/>
          <a:stretch/>
        </p:blipFill>
        <p:spPr>
          <a:xfrm>
            <a:off x="172113" y="4710519"/>
            <a:ext cx="1538214" cy="1111832"/>
          </a:xfrm>
          <a:prstGeom prst="rect">
            <a:avLst/>
          </a:prstGeom>
          <a:noFill/>
          <a:ln>
            <a:noFill/>
          </a:ln>
        </p:spPr>
      </p:pic>
      <p:sp>
        <p:nvSpPr>
          <p:cNvPr id="925" name="Shape 925"/>
          <p:cNvSpPr txBox="1"/>
          <p:nvPr/>
        </p:nvSpPr>
        <p:spPr>
          <a:xfrm>
            <a:off x="357229" y="2928687"/>
            <a:ext cx="13935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D0CECE"/>
                </a:solidFill>
                <a:latin typeface="Play"/>
                <a:ea typeface="Play"/>
                <a:cs typeface="Play"/>
                <a:sym typeface="Play"/>
              </a:rPr>
              <a:t>15 </a:t>
            </a:r>
          </a:p>
        </p:txBody>
      </p:sp>
      <p:sp>
        <p:nvSpPr>
          <p:cNvPr id="926" name="Shape 926"/>
          <p:cNvSpPr txBox="1"/>
          <p:nvPr/>
        </p:nvSpPr>
        <p:spPr>
          <a:xfrm>
            <a:off x="323497" y="2994541"/>
            <a:ext cx="13935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00B0F0"/>
                </a:solidFill>
                <a:latin typeface="Play"/>
                <a:ea typeface="Play"/>
                <a:cs typeface="Play"/>
                <a:sym typeface="Play"/>
              </a:rPr>
              <a:t>15 </a:t>
            </a:r>
          </a:p>
        </p:txBody>
      </p:sp>
      <p:sp>
        <p:nvSpPr>
          <p:cNvPr id="927" name="Shape 927"/>
          <p:cNvSpPr txBox="1"/>
          <p:nvPr/>
        </p:nvSpPr>
        <p:spPr>
          <a:xfrm>
            <a:off x="206627" y="3940606"/>
            <a:ext cx="1529700" cy="6309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2400" b="1" kern="0">
                <a:solidFill>
                  <a:srgbClr val="00B0F0"/>
                </a:solidFill>
                <a:latin typeface="Play"/>
                <a:ea typeface="Play"/>
                <a:cs typeface="Play"/>
                <a:sym typeface="Play"/>
              </a:rPr>
              <a:t>MILLION </a:t>
            </a:r>
          </a:p>
          <a:p>
            <a:pPr algn="ctr" defTabSz="914400">
              <a:lnSpc>
                <a:spcPct val="87500"/>
              </a:lnSpc>
              <a:buSzPct val="25000"/>
            </a:pPr>
            <a:r>
              <a:rPr lang="en-GB" sz="2400" b="1" kern="0">
                <a:solidFill>
                  <a:srgbClr val="00B0F0"/>
                </a:solidFill>
                <a:latin typeface="Play"/>
                <a:ea typeface="Play"/>
                <a:cs typeface="Play"/>
                <a:sym typeface="Play"/>
              </a:rPr>
              <a:t>BY 2020</a:t>
            </a:r>
          </a:p>
        </p:txBody>
      </p:sp>
      <p:sp>
        <p:nvSpPr>
          <p:cNvPr id="928" name="Shape 928"/>
          <p:cNvSpPr txBox="1"/>
          <p:nvPr/>
        </p:nvSpPr>
        <p:spPr>
          <a:xfrm>
            <a:off x="4672534" y="4902308"/>
            <a:ext cx="1880100" cy="708000"/>
          </a:xfrm>
          <a:prstGeom prst="rect">
            <a:avLst/>
          </a:prstGeom>
          <a:noFill/>
          <a:ln>
            <a:noFill/>
          </a:ln>
        </p:spPr>
        <p:txBody>
          <a:bodyPr wrap="square" lIns="91425" tIns="45700" rIns="91425" bIns="45700" anchor="t" anchorCtr="0">
            <a:noAutofit/>
          </a:bodyPr>
          <a:lstStyle/>
          <a:p>
            <a:pPr algn="ctr" defTabSz="914400">
              <a:buSzPct val="25000"/>
            </a:pPr>
            <a:r>
              <a:rPr lang="en-GB" sz="2000" kern="0">
                <a:solidFill>
                  <a:srgbClr val="7F7F7F"/>
                </a:solidFill>
                <a:latin typeface="Play"/>
                <a:ea typeface="Play"/>
                <a:cs typeface="Play"/>
                <a:sym typeface="Play"/>
              </a:rPr>
              <a:t>ON SALE WORLDWIDE</a:t>
            </a:r>
          </a:p>
        </p:txBody>
      </p:sp>
    </p:spTree>
    <p:extLst>
      <p:ext uri="{BB962C8B-B14F-4D97-AF65-F5344CB8AC3E}">
        <p14:creationId xmlns:p14="http://schemas.microsoft.com/office/powerpoint/2010/main" val="2369296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744862" y="2506073"/>
            <a:ext cx="3116781" cy="2460161"/>
            <a:chOff x="3744859" y="2506070"/>
            <a:chExt cx="3116781" cy="2460161"/>
          </a:xfrm>
        </p:grpSpPr>
        <p:grpSp>
          <p:nvGrpSpPr>
            <p:cNvPr id="12" name="Group 11"/>
            <p:cNvGrpSpPr/>
            <p:nvPr/>
          </p:nvGrpSpPr>
          <p:grpSpPr>
            <a:xfrm>
              <a:off x="3744859" y="2506070"/>
              <a:ext cx="2100391" cy="2460161"/>
              <a:chOff x="3040063" y="1581150"/>
              <a:chExt cx="3010802" cy="3662363"/>
            </a:xfrm>
          </p:grpSpPr>
          <p:sp>
            <p:nvSpPr>
              <p:cNvPr id="7" name="Freeform 5"/>
              <p:cNvSpPr>
                <a:spLocks noEditPoints="1"/>
              </p:cNvSpPr>
              <p:nvPr/>
            </p:nvSpPr>
            <p:spPr bwMode="auto">
              <a:xfrm>
                <a:off x="3537852" y="1728351"/>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8"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2" name="TextBox 191"/>
            <p:cNvSpPr txBox="1"/>
            <p:nvPr/>
          </p:nvSpPr>
          <p:spPr>
            <a:xfrm rot="21334648">
              <a:off x="4353963" y="3996699"/>
              <a:ext cx="2507677" cy="707886"/>
            </a:xfrm>
            <a:prstGeom prst="rect">
              <a:avLst/>
            </a:prstGeom>
            <a:noFill/>
          </p:spPr>
          <p:txBody>
            <a:bodyPr wrap="square" rtlCol="0">
              <a:spAutoFit/>
            </a:bodyPr>
            <a:lstStyle/>
            <a:p>
              <a:r>
                <a:rPr lang="en-IN" sz="4000" b="1" dirty="0" smtClean="0">
                  <a:solidFill>
                    <a:schemeClr val="bg1"/>
                  </a:solidFill>
                </a:rPr>
                <a:t>50</a:t>
              </a:r>
              <a:r>
                <a:rPr lang="en-IN" sz="4000" b="1" dirty="0">
                  <a:solidFill>
                    <a:schemeClr val="bg1"/>
                  </a:solidFill>
                </a:rPr>
                <a:t>%</a:t>
              </a:r>
            </a:p>
          </p:txBody>
        </p:sp>
      </p:grpSp>
      <p:sp>
        <p:nvSpPr>
          <p:cNvPr id="4" name="AutoShape 3"/>
          <p:cNvSpPr>
            <a:spLocks noChangeAspect="1" noChangeArrowheads="1" noTextEdit="1"/>
          </p:cNvSpPr>
          <p:nvPr/>
        </p:nvSpPr>
        <p:spPr bwMode="auto">
          <a:xfrm>
            <a:off x="3764813" y="1588099"/>
            <a:ext cx="3698245" cy="42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p>
            <a:endParaRPr lang="en-IN"/>
          </a:p>
        </p:txBody>
      </p:sp>
      <p:grpSp>
        <p:nvGrpSpPr>
          <p:cNvPr id="16" name="Group 15"/>
          <p:cNvGrpSpPr/>
          <p:nvPr/>
        </p:nvGrpSpPr>
        <p:grpSpPr>
          <a:xfrm>
            <a:off x="1414673" y="2287254"/>
            <a:ext cx="2588955" cy="3001313"/>
            <a:chOff x="1414673" y="2287254"/>
            <a:chExt cx="2588955" cy="3001313"/>
          </a:xfrm>
        </p:grpSpPr>
        <p:grpSp>
          <p:nvGrpSpPr>
            <p:cNvPr id="63" name="Group 62"/>
            <p:cNvGrpSpPr/>
            <p:nvPr/>
          </p:nvGrpSpPr>
          <p:grpSpPr>
            <a:xfrm>
              <a:off x="1414673" y="2287254"/>
              <a:ext cx="2588955" cy="3001313"/>
              <a:chOff x="3040063" y="1581150"/>
              <a:chExt cx="3067051" cy="3692525"/>
            </a:xfrm>
            <a:solidFill>
              <a:srgbClr val="00B0F0"/>
            </a:solidFill>
          </p:grpSpPr>
          <p:sp>
            <p:nvSpPr>
              <p:cNvPr id="64"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rgbClr val="03A9F4"/>
              </a:solid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27" name="TextBox 26"/>
            <p:cNvSpPr txBox="1"/>
            <p:nvPr/>
          </p:nvSpPr>
          <p:spPr>
            <a:xfrm rot="21429496">
              <a:off x="1923538" y="3884128"/>
              <a:ext cx="2009588" cy="1107996"/>
            </a:xfrm>
            <a:prstGeom prst="rect">
              <a:avLst/>
            </a:prstGeom>
            <a:noFill/>
          </p:spPr>
          <p:txBody>
            <a:bodyPr wrap="square" rtlCol="0">
              <a:spAutoFit/>
            </a:bodyPr>
            <a:lstStyle/>
            <a:p>
              <a:pPr algn="ctr"/>
              <a:r>
                <a:rPr lang="en-IN" sz="6600" b="1" dirty="0" smtClean="0">
                  <a:solidFill>
                    <a:schemeClr val="bg1"/>
                  </a:solidFill>
                </a:rPr>
                <a:t>10m</a:t>
              </a:r>
              <a:endParaRPr lang="en-IN" sz="6600" b="1" dirty="0">
                <a:solidFill>
                  <a:schemeClr val="bg1"/>
                </a:solidFill>
              </a:endParaRPr>
            </a:p>
          </p:txBody>
        </p:sp>
      </p:grpSp>
      <p:grpSp>
        <p:nvGrpSpPr>
          <p:cNvPr id="18" name="Group 17"/>
          <p:cNvGrpSpPr/>
          <p:nvPr/>
        </p:nvGrpSpPr>
        <p:grpSpPr>
          <a:xfrm>
            <a:off x="6011830" y="2494768"/>
            <a:ext cx="2157690" cy="2480423"/>
            <a:chOff x="6011830" y="2494765"/>
            <a:chExt cx="2157690" cy="2480423"/>
          </a:xfrm>
        </p:grpSpPr>
        <p:grpSp>
          <p:nvGrpSpPr>
            <p:cNvPr id="55" name="Group 54"/>
            <p:cNvGrpSpPr/>
            <p:nvPr/>
          </p:nvGrpSpPr>
          <p:grpSpPr>
            <a:xfrm flipH="1">
              <a:off x="6011830" y="2494765"/>
              <a:ext cx="2139632" cy="2480423"/>
              <a:chOff x="3040063" y="1581150"/>
              <a:chExt cx="3067051" cy="3692525"/>
            </a:xfrm>
            <a:solidFill>
              <a:srgbClr val="37BC9B"/>
            </a:solidFill>
          </p:grpSpPr>
          <p:sp>
            <p:nvSpPr>
              <p:cNvPr id="56"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3" name="TextBox 192"/>
            <p:cNvSpPr txBox="1"/>
            <p:nvPr/>
          </p:nvSpPr>
          <p:spPr>
            <a:xfrm rot="170504" flipH="1">
              <a:off x="6154995" y="4086708"/>
              <a:ext cx="2014525" cy="769441"/>
            </a:xfrm>
            <a:prstGeom prst="rect">
              <a:avLst/>
            </a:prstGeom>
            <a:noFill/>
          </p:spPr>
          <p:txBody>
            <a:bodyPr wrap="square" rtlCol="0">
              <a:spAutoFit/>
            </a:bodyPr>
            <a:lstStyle/>
            <a:p>
              <a:r>
                <a:rPr lang="en-IN" sz="4400" b="1" dirty="0">
                  <a:solidFill>
                    <a:schemeClr val="bg1"/>
                  </a:solidFill>
                </a:rPr>
                <a:t>50%</a:t>
              </a:r>
            </a:p>
          </p:txBody>
        </p:sp>
      </p:grpSp>
      <p:grpSp>
        <p:nvGrpSpPr>
          <p:cNvPr id="19" name="Group 18"/>
          <p:cNvGrpSpPr/>
          <p:nvPr/>
        </p:nvGrpSpPr>
        <p:grpSpPr>
          <a:xfrm>
            <a:off x="7504877" y="2287254"/>
            <a:ext cx="2588955" cy="3001313"/>
            <a:chOff x="7504875" y="2287254"/>
            <a:chExt cx="2588955" cy="3001313"/>
          </a:xfrm>
        </p:grpSpPr>
        <p:grpSp>
          <p:nvGrpSpPr>
            <p:cNvPr id="59" name="Group 58"/>
            <p:cNvGrpSpPr/>
            <p:nvPr/>
          </p:nvGrpSpPr>
          <p:grpSpPr>
            <a:xfrm flipH="1">
              <a:off x="7504875" y="2287254"/>
              <a:ext cx="2588955" cy="3001313"/>
              <a:chOff x="3040063" y="1581150"/>
              <a:chExt cx="3067051" cy="3692525"/>
            </a:xfrm>
            <a:solidFill>
              <a:srgbClr val="FCE13E"/>
            </a:solidFill>
          </p:grpSpPr>
          <p:sp>
            <p:nvSpPr>
              <p:cNvPr id="60"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4" name="TextBox 193"/>
            <p:cNvSpPr txBox="1"/>
            <p:nvPr/>
          </p:nvSpPr>
          <p:spPr>
            <a:xfrm rot="265352" flipH="1">
              <a:off x="7614001" y="3911719"/>
              <a:ext cx="2099941" cy="1107996"/>
            </a:xfrm>
            <a:prstGeom prst="rect">
              <a:avLst/>
            </a:prstGeom>
            <a:noFill/>
          </p:spPr>
          <p:txBody>
            <a:bodyPr wrap="square" rtlCol="0">
              <a:spAutoFit/>
            </a:bodyPr>
            <a:lstStyle/>
            <a:p>
              <a:r>
                <a:rPr lang="en-IN" sz="6600" b="1" dirty="0">
                  <a:solidFill>
                    <a:schemeClr val="bg1"/>
                  </a:solidFill>
                </a:rPr>
                <a:t>90%</a:t>
              </a:r>
            </a:p>
          </p:txBody>
        </p:sp>
      </p:grpSp>
      <p:grpSp>
        <p:nvGrpSpPr>
          <p:cNvPr id="20" name="Group 19"/>
          <p:cNvGrpSpPr/>
          <p:nvPr/>
        </p:nvGrpSpPr>
        <p:grpSpPr>
          <a:xfrm>
            <a:off x="163377" y="4991443"/>
            <a:ext cx="3147714" cy="1489009"/>
            <a:chOff x="163377" y="4991443"/>
            <a:chExt cx="3147714" cy="1489009"/>
          </a:xfrm>
        </p:grpSpPr>
        <p:grpSp>
          <p:nvGrpSpPr>
            <p:cNvPr id="188" name="Group 187"/>
            <p:cNvGrpSpPr/>
            <p:nvPr/>
          </p:nvGrpSpPr>
          <p:grpSpPr>
            <a:xfrm flipV="1">
              <a:off x="1203158" y="4991443"/>
              <a:ext cx="1752640" cy="673313"/>
              <a:chOff x="543327" y="2019152"/>
              <a:chExt cx="1600517" cy="638557"/>
            </a:xfrm>
          </p:grpSpPr>
          <p:cxnSp>
            <p:nvCxnSpPr>
              <p:cNvPr id="189" name="Straight Connector 188"/>
              <p:cNvCxnSpPr>
                <a:stCxn id="27" idx="2"/>
              </p:cNvCxnSpPr>
              <p:nvPr/>
            </p:nvCxnSpPr>
            <p:spPr>
              <a:xfrm flipH="1" flipV="1">
                <a:off x="2063967" y="2085825"/>
                <a:ext cx="79877" cy="571884"/>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690963" y="2084239"/>
                <a:ext cx="1373002" cy="1588"/>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flipH="1" flipV="1">
                <a:off x="543327" y="2019152"/>
                <a:ext cx="152400" cy="1524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163377" y="5649455"/>
              <a:ext cx="3147714" cy="830997"/>
            </a:xfrm>
            <a:prstGeom prst="rect">
              <a:avLst/>
            </a:prstGeom>
            <a:noFill/>
          </p:spPr>
          <p:txBody>
            <a:bodyPr wrap="square" rtlCol="0">
              <a:spAutoFit/>
            </a:bodyPr>
            <a:lstStyle/>
            <a:p>
              <a:pPr algn="ctr"/>
              <a:r>
                <a:rPr lang="en-GB" sz="2800" b="1" dirty="0">
                  <a:solidFill>
                    <a:srgbClr val="03A9F4"/>
                  </a:solidFill>
                </a:rPr>
                <a:t>TOYOTA HYBRIDS</a:t>
              </a:r>
            </a:p>
            <a:p>
              <a:pPr algn="ctr"/>
              <a:r>
                <a:rPr lang="en-US" sz="2000" dirty="0">
                  <a:solidFill>
                    <a:schemeClr val="tx2"/>
                  </a:solidFill>
                </a:rPr>
                <a:t>WORLDWIDE</a:t>
              </a:r>
              <a:endParaRPr lang="en-GB" sz="2000" dirty="0">
                <a:solidFill>
                  <a:schemeClr val="tx2"/>
                </a:solidFill>
              </a:endParaRPr>
            </a:p>
          </p:txBody>
        </p:sp>
      </p:grpSp>
      <p:grpSp>
        <p:nvGrpSpPr>
          <p:cNvPr id="21" name="Group 20"/>
          <p:cNvGrpSpPr/>
          <p:nvPr/>
        </p:nvGrpSpPr>
        <p:grpSpPr>
          <a:xfrm>
            <a:off x="2914752" y="934489"/>
            <a:ext cx="2808991" cy="1602385"/>
            <a:chOff x="2914749" y="934489"/>
            <a:chExt cx="2808991" cy="1602385"/>
          </a:xfrm>
        </p:grpSpPr>
        <p:grpSp>
          <p:nvGrpSpPr>
            <p:cNvPr id="23" name="Group 22"/>
            <p:cNvGrpSpPr/>
            <p:nvPr/>
          </p:nvGrpSpPr>
          <p:grpSpPr>
            <a:xfrm>
              <a:off x="3975913" y="1775696"/>
              <a:ext cx="1020150" cy="761178"/>
              <a:chOff x="2419910" y="1997488"/>
              <a:chExt cx="699928" cy="542364"/>
            </a:xfrm>
          </p:grpSpPr>
          <p:cxnSp>
            <p:nvCxnSpPr>
              <p:cNvPr id="123" name="Straight Connector 122"/>
              <p:cNvCxnSpPr/>
              <p:nvPr/>
            </p:nvCxnSpPr>
            <p:spPr>
              <a:xfrm rot="16200000" flipV="1">
                <a:off x="2700738" y="2120752"/>
                <a:ext cx="457200" cy="381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2562579" y="2077883"/>
                <a:ext cx="185785" cy="7945"/>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5" name="Oval 124"/>
              <p:cNvSpPr/>
              <p:nvPr/>
            </p:nvSpPr>
            <p:spPr>
              <a:xfrm flipH="1" flipV="1">
                <a:off x="2419910" y="1997488"/>
                <a:ext cx="152400" cy="152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2914749" y="934489"/>
              <a:ext cx="2808991" cy="830997"/>
            </a:xfrm>
            <a:prstGeom prst="rect">
              <a:avLst/>
            </a:prstGeom>
            <a:noFill/>
          </p:spPr>
          <p:txBody>
            <a:bodyPr wrap="square" rtlCol="0">
              <a:spAutoFit/>
            </a:bodyPr>
            <a:lstStyle/>
            <a:p>
              <a:pPr algn="ctr"/>
              <a:r>
                <a:rPr lang="en-GB" sz="2000" dirty="0" smtClean="0">
                  <a:solidFill>
                    <a:schemeClr val="tx2"/>
                  </a:solidFill>
                </a:rPr>
                <a:t>W-EUROPEAN </a:t>
              </a:r>
              <a:r>
                <a:rPr lang="en-GB" sz="2000" dirty="0">
                  <a:solidFill>
                    <a:schemeClr val="tx2"/>
                  </a:solidFill>
                </a:rPr>
                <a:t>SALES</a:t>
              </a:r>
            </a:p>
            <a:p>
              <a:pPr algn="ctr"/>
              <a:r>
                <a:rPr lang="en-US" sz="2800" b="1" dirty="0">
                  <a:solidFill>
                    <a:schemeClr val="accent3"/>
                  </a:solidFill>
                </a:rPr>
                <a:t>HYBRID</a:t>
              </a:r>
              <a:endParaRPr lang="en-GB" sz="2800" b="1" dirty="0">
                <a:solidFill>
                  <a:schemeClr val="accent3"/>
                </a:solidFill>
              </a:endParaRPr>
            </a:p>
          </p:txBody>
        </p:sp>
      </p:grpSp>
      <p:grpSp>
        <p:nvGrpSpPr>
          <p:cNvPr id="22" name="Group 21"/>
          <p:cNvGrpSpPr/>
          <p:nvPr/>
        </p:nvGrpSpPr>
        <p:grpSpPr>
          <a:xfrm>
            <a:off x="6360462" y="971125"/>
            <a:ext cx="2808991" cy="1564031"/>
            <a:chOff x="6360459" y="971122"/>
            <a:chExt cx="2808991" cy="1564031"/>
          </a:xfrm>
        </p:grpSpPr>
        <p:grpSp>
          <p:nvGrpSpPr>
            <p:cNvPr id="180" name="Group 179"/>
            <p:cNvGrpSpPr/>
            <p:nvPr/>
          </p:nvGrpSpPr>
          <p:grpSpPr>
            <a:xfrm flipH="1">
              <a:off x="7184936" y="1784502"/>
              <a:ext cx="1064657" cy="750651"/>
              <a:chOff x="2389374" y="2004989"/>
              <a:chExt cx="730464" cy="534863"/>
            </a:xfrm>
          </p:grpSpPr>
          <p:cxnSp>
            <p:nvCxnSpPr>
              <p:cNvPr id="181" name="Straight Connector 180"/>
              <p:cNvCxnSpPr/>
              <p:nvPr/>
            </p:nvCxnSpPr>
            <p:spPr>
              <a:xfrm rot="16200000" flipV="1">
                <a:off x="2700738" y="2120752"/>
                <a:ext cx="457200" cy="381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2541774" y="2082651"/>
                <a:ext cx="206589" cy="3176"/>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3" name="Oval 182"/>
              <p:cNvSpPr/>
              <p:nvPr/>
            </p:nvSpPr>
            <p:spPr>
              <a:xfrm flipH="1" flipV="1">
                <a:off x="2389374" y="2004989"/>
                <a:ext cx="152400" cy="152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6360459" y="971122"/>
              <a:ext cx="2808991" cy="830997"/>
            </a:xfrm>
            <a:prstGeom prst="rect">
              <a:avLst/>
            </a:prstGeom>
            <a:noFill/>
          </p:spPr>
          <p:txBody>
            <a:bodyPr wrap="square" rtlCol="0">
              <a:spAutoFit/>
            </a:bodyPr>
            <a:lstStyle/>
            <a:p>
              <a:pPr algn="ctr"/>
              <a:r>
                <a:rPr lang="en-GB" sz="2000" dirty="0">
                  <a:solidFill>
                    <a:schemeClr val="tx2"/>
                  </a:solidFill>
                </a:rPr>
                <a:t>AURIS &amp; YARIS</a:t>
              </a:r>
            </a:p>
            <a:p>
              <a:pPr algn="ctr"/>
              <a:r>
                <a:rPr lang="en-US" sz="2800" b="1" dirty="0">
                  <a:solidFill>
                    <a:schemeClr val="accent5"/>
                  </a:solidFill>
                </a:rPr>
                <a:t>HYBRID</a:t>
              </a:r>
              <a:endParaRPr lang="en-GB" sz="2800" b="1" dirty="0">
                <a:solidFill>
                  <a:schemeClr val="accent5"/>
                </a:solidFill>
              </a:endParaRPr>
            </a:p>
          </p:txBody>
        </p:sp>
      </p:grpSp>
      <p:grpSp>
        <p:nvGrpSpPr>
          <p:cNvPr id="24" name="Group 23"/>
          <p:cNvGrpSpPr/>
          <p:nvPr/>
        </p:nvGrpSpPr>
        <p:grpSpPr>
          <a:xfrm>
            <a:off x="7574410" y="5261866"/>
            <a:ext cx="4337819" cy="1436400"/>
            <a:chOff x="7574407" y="5261866"/>
            <a:chExt cx="4337819" cy="1436400"/>
          </a:xfrm>
        </p:grpSpPr>
        <p:grpSp>
          <p:nvGrpSpPr>
            <p:cNvPr id="184" name="Group 183"/>
            <p:cNvGrpSpPr/>
            <p:nvPr/>
          </p:nvGrpSpPr>
          <p:grpSpPr>
            <a:xfrm flipH="1" flipV="1">
              <a:off x="8430531" y="5261866"/>
              <a:ext cx="2821401" cy="549042"/>
              <a:chOff x="543327" y="2019152"/>
              <a:chExt cx="2576511" cy="520700"/>
            </a:xfrm>
          </p:grpSpPr>
          <p:cxnSp>
            <p:nvCxnSpPr>
              <p:cNvPr id="185" name="Straight Connector 184"/>
              <p:cNvCxnSpPr/>
              <p:nvPr/>
            </p:nvCxnSpPr>
            <p:spPr>
              <a:xfrm rot="16200000" flipV="1">
                <a:off x="2700738" y="2120752"/>
                <a:ext cx="457200" cy="381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690963" y="2084239"/>
                <a:ext cx="2057400" cy="158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87" name="Oval 186"/>
              <p:cNvSpPr/>
              <p:nvPr/>
            </p:nvSpPr>
            <p:spPr>
              <a:xfrm flipH="1" flipV="1">
                <a:off x="543327" y="2019152"/>
                <a:ext cx="152400" cy="1524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7574407" y="5867269"/>
              <a:ext cx="4337819" cy="830997"/>
            </a:xfrm>
            <a:prstGeom prst="rect">
              <a:avLst/>
            </a:prstGeom>
            <a:noFill/>
          </p:spPr>
          <p:txBody>
            <a:bodyPr wrap="square" rtlCol="0">
              <a:spAutoFit/>
            </a:bodyPr>
            <a:lstStyle/>
            <a:p>
              <a:pPr algn="ctr"/>
              <a:r>
                <a:rPr lang="en-GB" sz="2000" dirty="0">
                  <a:solidFill>
                    <a:schemeClr val="tx2"/>
                  </a:solidFill>
                </a:rPr>
                <a:t>OF HYBRIDS SOLD IN EUROPE</a:t>
              </a:r>
            </a:p>
            <a:p>
              <a:pPr algn="ctr"/>
              <a:r>
                <a:rPr lang="en-US" sz="2800" b="1" dirty="0">
                  <a:solidFill>
                    <a:schemeClr val="accent2"/>
                  </a:solidFill>
                </a:rPr>
                <a:t>ARE TOYOTA</a:t>
              </a:r>
              <a:endParaRPr lang="en-GB" sz="2800" b="1" dirty="0">
                <a:solidFill>
                  <a:schemeClr val="accent2"/>
                </a:solidFill>
              </a:endParaRPr>
            </a:p>
          </p:txBody>
        </p:sp>
      </p:grpSp>
    </p:spTree>
    <p:extLst>
      <p:ext uri="{BB962C8B-B14F-4D97-AF65-F5344CB8AC3E}">
        <p14:creationId xmlns:p14="http://schemas.microsoft.com/office/powerpoint/2010/main" val="34367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22"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744862" y="2506073"/>
            <a:ext cx="3116781" cy="2460161"/>
            <a:chOff x="3744859" y="2506070"/>
            <a:chExt cx="3116781" cy="2460161"/>
          </a:xfrm>
        </p:grpSpPr>
        <p:grpSp>
          <p:nvGrpSpPr>
            <p:cNvPr id="12" name="Group 11"/>
            <p:cNvGrpSpPr/>
            <p:nvPr/>
          </p:nvGrpSpPr>
          <p:grpSpPr>
            <a:xfrm>
              <a:off x="3744859" y="2506070"/>
              <a:ext cx="2100391" cy="2460161"/>
              <a:chOff x="3040063" y="1581150"/>
              <a:chExt cx="3010802" cy="3662363"/>
            </a:xfrm>
          </p:grpSpPr>
          <p:sp>
            <p:nvSpPr>
              <p:cNvPr id="7" name="Freeform 5"/>
              <p:cNvSpPr>
                <a:spLocks noEditPoints="1"/>
              </p:cNvSpPr>
              <p:nvPr/>
            </p:nvSpPr>
            <p:spPr bwMode="auto">
              <a:xfrm>
                <a:off x="3537852" y="1728351"/>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8"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2" name="TextBox 191"/>
            <p:cNvSpPr txBox="1"/>
            <p:nvPr/>
          </p:nvSpPr>
          <p:spPr>
            <a:xfrm rot="21334648">
              <a:off x="4353963" y="3996699"/>
              <a:ext cx="2507677" cy="707886"/>
            </a:xfrm>
            <a:prstGeom prst="rect">
              <a:avLst/>
            </a:prstGeom>
            <a:noFill/>
          </p:spPr>
          <p:txBody>
            <a:bodyPr wrap="square" rtlCol="0">
              <a:spAutoFit/>
            </a:bodyPr>
            <a:lstStyle/>
            <a:p>
              <a:r>
                <a:rPr lang="en-IN" sz="4000" b="1" dirty="0" smtClean="0">
                  <a:solidFill>
                    <a:schemeClr val="bg1"/>
                  </a:solidFill>
                </a:rPr>
                <a:t>46%</a:t>
              </a:r>
              <a:endParaRPr lang="en-IN" sz="4000" b="1" dirty="0">
                <a:solidFill>
                  <a:schemeClr val="bg1"/>
                </a:solidFill>
              </a:endParaRPr>
            </a:p>
          </p:txBody>
        </p:sp>
      </p:grpSp>
      <p:sp>
        <p:nvSpPr>
          <p:cNvPr id="4" name="AutoShape 3"/>
          <p:cNvSpPr>
            <a:spLocks noChangeAspect="1" noChangeArrowheads="1" noTextEdit="1"/>
          </p:cNvSpPr>
          <p:nvPr/>
        </p:nvSpPr>
        <p:spPr bwMode="auto">
          <a:xfrm>
            <a:off x="3764813" y="1588099"/>
            <a:ext cx="3698245" cy="42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p>
            <a:endParaRPr lang="en-IN"/>
          </a:p>
        </p:txBody>
      </p:sp>
      <p:grpSp>
        <p:nvGrpSpPr>
          <p:cNvPr id="16" name="Group 15"/>
          <p:cNvGrpSpPr/>
          <p:nvPr/>
        </p:nvGrpSpPr>
        <p:grpSpPr>
          <a:xfrm>
            <a:off x="1414673" y="2287254"/>
            <a:ext cx="2588955" cy="3001313"/>
            <a:chOff x="1414673" y="2287254"/>
            <a:chExt cx="2588955" cy="3001313"/>
          </a:xfrm>
        </p:grpSpPr>
        <p:grpSp>
          <p:nvGrpSpPr>
            <p:cNvPr id="63" name="Group 62"/>
            <p:cNvGrpSpPr/>
            <p:nvPr/>
          </p:nvGrpSpPr>
          <p:grpSpPr>
            <a:xfrm>
              <a:off x="1414673" y="2287254"/>
              <a:ext cx="2588955" cy="3001313"/>
              <a:chOff x="3040063" y="1581150"/>
              <a:chExt cx="3067051" cy="3692525"/>
            </a:xfrm>
            <a:solidFill>
              <a:srgbClr val="00B0F0"/>
            </a:solidFill>
          </p:grpSpPr>
          <p:sp>
            <p:nvSpPr>
              <p:cNvPr id="64"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rgbClr val="03A9F4"/>
              </a:solid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27" name="TextBox 26"/>
            <p:cNvSpPr txBox="1"/>
            <p:nvPr/>
          </p:nvSpPr>
          <p:spPr>
            <a:xfrm rot="21429496">
              <a:off x="1923538" y="3976460"/>
              <a:ext cx="2009588" cy="923330"/>
            </a:xfrm>
            <a:prstGeom prst="rect">
              <a:avLst/>
            </a:prstGeom>
            <a:noFill/>
          </p:spPr>
          <p:txBody>
            <a:bodyPr wrap="square" rtlCol="0">
              <a:spAutoFit/>
            </a:bodyPr>
            <a:lstStyle/>
            <a:p>
              <a:pPr algn="ctr"/>
              <a:r>
                <a:rPr lang="en-IN" sz="5400" b="1" dirty="0" smtClean="0">
                  <a:solidFill>
                    <a:schemeClr val="bg1"/>
                  </a:solidFill>
                </a:rPr>
                <a:t>52k</a:t>
              </a:r>
              <a:endParaRPr lang="en-IN" sz="5400" b="1" dirty="0">
                <a:solidFill>
                  <a:schemeClr val="bg1"/>
                </a:solidFill>
              </a:endParaRPr>
            </a:p>
          </p:txBody>
        </p:sp>
      </p:grpSp>
      <p:grpSp>
        <p:nvGrpSpPr>
          <p:cNvPr id="18" name="Group 17"/>
          <p:cNvGrpSpPr/>
          <p:nvPr/>
        </p:nvGrpSpPr>
        <p:grpSpPr>
          <a:xfrm>
            <a:off x="6011830" y="2494768"/>
            <a:ext cx="2157690" cy="2480423"/>
            <a:chOff x="6011830" y="2494765"/>
            <a:chExt cx="2157690" cy="2480423"/>
          </a:xfrm>
        </p:grpSpPr>
        <p:grpSp>
          <p:nvGrpSpPr>
            <p:cNvPr id="55" name="Group 54"/>
            <p:cNvGrpSpPr/>
            <p:nvPr/>
          </p:nvGrpSpPr>
          <p:grpSpPr>
            <a:xfrm flipH="1">
              <a:off x="6011830" y="2494765"/>
              <a:ext cx="2139632" cy="2480423"/>
              <a:chOff x="3040063" y="1581150"/>
              <a:chExt cx="3067051" cy="3692525"/>
            </a:xfrm>
            <a:solidFill>
              <a:srgbClr val="37BC9B"/>
            </a:solidFill>
          </p:grpSpPr>
          <p:sp>
            <p:nvSpPr>
              <p:cNvPr id="56"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3" name="TextBox 192"/>
            <p:cNvSpPr txBox="1"/>
            <p:nvPr/>
          </p:nvSpPr>
          <p:spPr>
            <a:xfrm rot="170504" flipH="1">
              <a:off x="6154995" y="4086708"/>
              <a:ext cx="2014525" cy="769441"/>
            </a:xfrm>
            <a:prstGeom prst="rect">
              <a:avLst/>
            </a:prstGeom>
            <a:noFill/>
          </p:spPr>
          <p:txBody>
            <a:bodyPr wrap="square" rtlCol="0">
              <a:spAutoFit/>
            </a:bodyPr>
            <a:lstStyle/>
            <a:p>
              <a:r>
                <a:rPr lang="en-IN" sz="4400" b="1" dirty="0">
                  <a:solidFill>
                    <a:schemeClr val="bg1"/>
                  </a:solidFill>
                </a:rPr>
                <a:t>6</a:t>
              </a:r>
              <a:r>
                <a:rPr lang="en-IN" sz="4400" b="1" dirty="0" smtClean="0">
                  <a:solidFill>
                    <a:schemeClr val="bg1"/>
                  </a:solidFill>
                </a:rPr>
                <a:t>0</a:t>
              </a:r>
              <a:r>
                <a:rPr lang="en-IN" sz="4400" b="1" dirty="0">
                  <a:solidFill>
                    <a:schemeClr val="bg1"/>
                  </a:solidFill>
                </a:rPr>
                <a:t>%</a:t>
              </a:r>
            </a:p>
          </p:txBody>
        </p:sp>
      </p:grpSp>
      <p:grpSp>
        <p:nvGrpSpPr>
          <p:cNvPr id="19" name="Group 18"/>
          <p:cNvGrpSpPr/>
          <p:nvPr/>
        </p:nvGrpSpPr>
        <p:grpSpPr>
          <a:xfrm>
            <a:off x="7504877" y="2287254"/>
            <a:ext cx="2588955" cy="3001313"/>
            <a:chOff x="7504875" y="2287254"/>
            <a:chExt cx="2588955" cy="3001313"/>
          </a:xfrm>
        </p:grpSpPr>
        <p:grpSp>
          <p:nvGrpSpPr>
            <p:cNvPr id="59" name="Group 58"/>
            <p:cNvGrpSpPr/>
            <p:nvPr/>
          </p:nvGrpSpPr>
          <p:grpSpPr>
            <a:xfrm flipH="1">
              <a:off x="7504875" y="2287254"/>
              <a:ext cx="2588955" cy="3001313"/>
              <a:chOff x="3040063" y="1581150"/>
              <a:chExt cx="3067051" cy="3692525"/>
            </a:xfrm>
            <a:solidFill>
              <a:srgbClr val="FCE13E"/>
            </a:solidFill>
          </p:grpSpPr>
          <p:sp>
            <p:nvSpPr>
              <p:cNvPr id="60"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4" name="TextBox 193"/>
            <p:cNvSpPr txBox="1"/>
            <p:nvPr/>
          </p:nvSpPr>
          <p:spPr>
            <a:xfrm rot="265352" flipH="1">
              <a:off x="7614001" y="3911719"/>
              <a:ext cx="2099941" cy="1107996"/>
            </a:xfrm>
            <a:prstGeom prst="rect">
              <a:avLst/>
            </a:prstGeom>
            <a:noFill/>
          </p:spPr>
          <p:txBody>
            <a:bodyPr wrap="square" rtlCol="0">
              <a:spAutoFit/>
            </a:bodyPr>
            <a:lstStyle/>
            <a:p>
              <a:r>
                <a:rPr lang="en-IN" sz="6600" b="1" dirty="0" smtClean="0">
                  <a:solidFill>
                    <a:schemeClr val="bg1"/>
                  </a:solidFill>
                </a:rPr>
                <a:t>79%</a:t>
              </a:r>
              <a:endParaRPr lang="en-IN" sz="6600" b="1" dirty="0">
                <a:solidFill>
                  <a:schemeClr val="bg1"/>
                </a:solidFill>
              </a:endParaRPr>
            </a:p>
          </p:txBody>
        </p:sp>
      </p:grpSp>
      <p:grpSp>
        <p:nvGrpSpPr>
          <p:cNvPr id="20" name="Group 19"/>
          <p:cNvGrpSpPr/>
          <p:nvPr/>
        </p:nvGrpSpPr>
        <p:grpSpPr>
          <a:xfrm>
            <a:off x="163377" y="4899223"/>
            <a:ext cx="3147714" cy="1581229"/>
            <a:chOff x="163377" y="4899223"/>
            <a:chExt cx="3147714" cy="1581229"/>
          </a:xfrm>
        </p:grpSpPr>
        <p:grpSp>
          <p:nvGrpSpPr>
            <p:cNvPr id="188" name="Group 187"/>
            <p:cNvGrpSpPr/>
            <p:nvPr/>
          </p:nvGrpSpPr>
          <p:grpSpPr>
            <a:xfrm flipV="1">
              <a:off x="1203158" y="4899223"/>
              <a:ext cx="1748062" cy="765536"/>
              <a:chOff x="543327" y="2019152"/>
              <a:chExt cx="1596338" cy="726020"/>
            </a:xfrm>
          </p:grpSpPr>
          <p:cxnSp>
            <p:nvCxnSpPr>
              <p:cNvPr id="189" name="Straight Connector 188"/>
              <p:cNvCxnSpPr>
                <a:stCxn id="27" idx="2"/>
              </p:cNvCxnSpPr>
              <p:nvPr/>
            </p:nvCxnSpPr>
            <p:spPr>
              <a:xfrm flipH="1" flipV="1">
                <a:off x="2063970" y="2085825"/>
                <a:ext cx="75695" cy="659347"/>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690963" y="2084239"/>
                <a:ext cx="1373002" cy="1588"/>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flipH="1" flipV="1">
                <a:off x="543327" y="2019152"/>
                <a:ext cx="152400" cy="1524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163377" y="5649455"/>
              <a:ext cx="3147714" cy="830997"/>
            </a:xfrm>
            <a:prstGeom prst="rect">
              <a:avLst/>
            </a:prstGeom>
            <a:noFill/>
          </p:spPr>
          <p:txBody>
            <a:bodyPr wrap="square" rtlCol="0">
              <a:spAutoFit/>
            </a:bodyPr>
            <a:lstStyle/>
            <a:p>
              <a:pPr algn="ctr"/>
              <a:r>
                <a:rPr lang="en-GB" sz="2800" b="1" dirty="0">
                  <a:solidFill>
                    <a:srgbClr val="03A9F4"/>
                  </a:solidFill>
                </a:rPr>
                <a:t>TOYOTA HYBRIDS</a:t>
              </a:r>
            </a:p>
            <a:p>
              <a:pPr algn="ctr"/>
              <a:r>
                <a:rPr lang="en-US" sz="2000" dirty="0" smtClean="0">
                  <a:solidFill>
                    <a:schemeClr val="tx2"/>
                  </a:solidFill>
                </a:rPr>
                <a:t>In Belgium</a:t>
              </a:r>
              <a:endParaRPr lang="en-GB" sz="2000" dirty="0">
                <a:solidFill>
                  <a:schemeClr val="tx2"/>
                </a:solidFill>
              </a:endParaRPr>
            </a:p>
          </p:txBody>
        </p:sp>
      </p:grpSp>
      <p:grpSp>
        <p:nvGrpSpPr>
          <p:cNvPr id="21" name="Group 20"/>
          <p:cNvGrpSpPr/>
          <p:nvPr/>
        </p:nvGrpSpPr>
        <p:grpSpPr>
          <a:xfrm>
            <a:off x="2914752" y="934489"/>
            <a:ext cx="2808991" cy="1602385"/>
            <a:chOff x="2914749" y="934489"/>
            <a:chExt cx="2808991" cy="1602385"/>
          </a:xfrm>
        </p:grpSpPr>
        <p:grpSp>
          <p:nvGrpSpPr>
            <p:cNvPr id="23" name="Group 22"/>
            <p:cNvGrpSpPr/>
            <p:nvPr/>
          </p:nvGrpSpPr>
          <p:grpSpPr>
            <a:xfrm>
              <a:off x="3975913" y="1775696"/>
              <a:ext cx="1020150" cy="761178"/>
              <a:chOff x="2419910" y="1997488"/>
              <a:chExt cx="699928" cy="542364"/>
            </a:xfrm>
          </p:grpSpPr>
          <p:cxnSp>
            <p:nvCxnSpPr>
              <p:cNvPr id="123" name="Straight Connector 122"/>
              <p:cNvCxnSpPr/>
              <p:nvPr/>
            </p:nvCxnSpPr>
            <p:spPr>
              <a:xfrm rot="16200000" flipV="1">
                <a:off x="2700738" y="2120752"/>
                <a:ext cx="457200" cy="381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2562579" y="2077883"/>
                <a:ext cx="185785" cy="7945"/>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5" name="Oval 124"/>
              <p:cNvSpPr/>
              <p:nvPr/>
            </p:nvSpPr>
            <p:spPr>
              <a:xfrm flipH="1" flipV="1">
                <a:off x="2419910" y="1997488"/>
                <a:ext cx="152400" cy="152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2914749" y="934489"/>
              <a:ext cx="2808991" cy="830997"/>
            </a:xfrm>
            <a:prstGeom prst="rect">
              <a:avLst/>
            </a:prstGeom>
            <a:noFill/>
          </p:spPr>
          <p:txBody>
            <a:bodyPr wrap="square" rtlCol="0">
              <a:spAutoFit/>
            </a:bodyPr>
            <a:lstStyle/>
            <a:p>
              <a:pPr algn="ctr"/>
              <a:r>
                <a:rPr lang="en-GB" sz="2000" dirty="0" smtClean="0">
                  <a:solidFill>
                    <a:schemeClr val="tx2"/>
                  </a:solidFill>
                </a:rPr>
                <a:t>BELGIAN SALES</a:t>
              </a:r>
              <a:endParaRPr lang="en-GB" sz="2000" dirty="0">
                <a:solidFill>
                  <a:schemeClr val="tx2"/>
                </a:solidFill>
              </a:endParaRPr>
            </a:p>
            <a:p>
              <a:pPr algn="ctr"/>
              <a:r>
                <a:rPr lang="en-US" sz="2800" b="1" dirty="0">
                  <a:solidFill>
                    <a:schemeClr val="accent3"/>
                  </a:solidFill>
                </a:rPr>
                <a:t>HYBRID</a:t>
              </a:r>
              <a:endParaRPr lang="en-GB" sz="2800" b="1" dirty="0">
                <a:solidFill>
                  <a:schemeClr val="accent3"/>
                </a:solidFill>
              </a:endParaRPr>
            </a:p>
          </p:txBody>
        </p:sp>
      </p:grpSp>
      <p:grpSp>
        <p:nvGrpSpPr>
          <p:cNvPr id="22" name="Group 21"/>
          <p:cNvGrpSpPr/>
          <p:nvPr/>
        </p:nvGrpSpPr>
        <p:grpSpPr>
          <a:xfrm>
            <a:off x="6360462" y="971125"/>
            <a:ext cx="2808991" cy="1564031"/>
            <a:chOff x="6360459" y="971122"/>
            <a:chExt cx="2808991" cy="1564031"/>
          </a:xfrm>
        </p:grpSpPr>
        <p:grpSp>
          <p:nvGrpSpPr>
            <p:cNvPr id="180" name="Group 179"/>
            <p:cNvGrpSpPr/>
            <p:nvPr/>
          </p:nvGrpSpPr>
          <p:grpSpPr>
            <a:xfrm flipH="1">
              <a:off x="7184936" y="1784502"/>
              <a:ext cx="1064657" cy="750651"/>
              <a:chOff x="2389374" y="2004989"/>
              <a:chExt cx="730464" cy="534863"/>
            </a:xfrm>
          </p:grpSpPr>
          <p:cxnSp>
            <p:nvCxnSpPr>
              <p:cNvPr id="181" name="Straight Connector 180"/>
              <p:cNvCxnSpPr/>
              <p:nvPr/>
            </p:nvCxnSpPr>
            <p:spPr>
              <a:xfrm rot="16200000" flipV="1">
                <a:off x="2700738" y="2120752"/>
                <a:ext cx="457200" cy="381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2541774" y="2082651"/>
                <a:ext cx="206589" cy="3176"/>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3" name="Oval 182"/>
              <p:cNvSpPr/>
              <p:nvPr/>
            </p:nvSpPr>
            <p:spPr>
              <a:xfrm flipH="1" flipV="1">
                <a:off x="2389374" y="2004989"/>
                <a:ext cx="152400" cy="152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6360459" y="971122"/>
              <a:ext cx="2808991" cy="1261884"/>
            </a:xfrm>
            <a:prstGeom prst="rect">
              <a:avLst/>
            </a:prstGeom>
            <a:noFill/>
          </p:spPr>
          <p:txBody>
            <a:bodyPr wrap="square" rtlCol="0">
              <a:spAutoFit/>
            </a:bodyPr>
            <a:lstStyle/>
            <a:p>
              <a:pPr algn="ctr"/>
              <a:r>
                <a:rPr lang="en-GB" sz="2000" dirty="0" smtClean="0">
                  <a:solidFill>
                    <a:schemeClr val="tx2"/>
                  </a:solidFill>
                </a:rPr>
                <a:t>AURIS in Belgium</a:t>
              </a:r>
              <a:endParaRPr lang="en-GB" sz="2000" dirty="0">
                <a:solidFill>
                  <a:schemeClr val="tx2"/>
                </a:solidFill>
              </a:endParaRPr>
            </a:p>
            <a:p>
              <a:pPr algn="ctr"/>
              <a:r>
                <a:rPr lang="en-US" sz="2800" b="1" dirty="0" smtClean="0">
                  <a:solidFill>
                    <a:schemeClr val="accent5"/>
                  </a:solidFill>
                </a:rPr>
                <a:t>HYBRID</a:t>
              </a:r>
            </a:p>
            <a:p>
              <a:pPr algn="ctr"/>
              <a:endParaRPr lang="en-GB" sz="2800" b="1" dirty="0">
                <a:solidFill>
                  <a:schemeClr val="accent5"/>
                </a:solidFill>
              </a:endParaRPr>
            </a:p>
          </p:txBody>
        </p:sp>
      </p:grpSp>
      <p:grpSp>
        <p:nvGrpSpPr>
          <p:cNvPr id="24" name="Group 23"/>
          <p:cNvGrpSpPr/>
          <p:nvPr/>
        </p:nvGrpSpPr>
        <p:grpSpPr>
          <a:xfrm>
            <a:off x="7574410" y="5261866"/>
            <a:ext cx="4337819" cy="1436400"/>
            <a:chOff x="7574407" y="5261866"/>
            <a:chExt cx="4337819" cy="1436400"/>
          </a:xfrm>
        </p:grpSpPr>
        <p:grpSp>
          <p:nvGrpSpPr>
            <p:cNvPr id="184" name="Group 183"/>
            <p:cNvGrpSpPr/>
            <p:nvPr/>
          </p:nvGrpSpPr>
          <p:grpSpPr>
            <a:xfrm flipH="1" flipV="1">
              <a:off x="8430531" y="5261866"/>
              <a:ext cx="2821401" cy="549042"/>
              <a:chOff x="543327" y="2019152"/>
              <a:chExt cx="2576511" cy="520700"/>
            </a:xfrm>
          </p:grpSpPr>
          <p:cxnSp>
            <p:nvCxnSpPr>
              <p:cNvPr id="185" name="Straight Connector 184"/>
              <p:cNvCxnSpPr/>
              <p:nvPr/>
            </p:nvCxnSpPr>
            <p:spPr>
              <a:xfrm rot="16200000" flipV="1">
                <a:off x="2700738" y="2120752"/>
                <a:ext cx="457200" cy="381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690963" y="2084239"/>
                <a:ext cx="2057400" cy="158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87" name="Oval 186"/>
              <p:cNvSpPr/>
              <p:nvPr/>
            </p:nvSpPr>
            <p:spPr>
              <a:xfrm flipH="1" flipV="1">
                <a:off x="543327" y="2019152"/>
                <a:ext cx="152400" cy="1524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7574407" y="5867269"/>
              <a:ext cx="4337819" cy="830997"/>
            </a:xfrm>
            <a:prstGeom prst="rect">
              <a:avLst/>
            </a:prstGeom>
            <a:noFill/>
          </p:spPr>
          <p:txBody>
            <a:bodyPr wrap="square" rtlCol="0">
              <a:spAutoFit/>
            </a:bodyPr>
            <a:lstStyle/>
            <a:p>
              <a:pPr algn="ctr"/>
              <a:r>
                <a:rPr lang="en-GB" sz="2000" dirty="0">
                  <a:solidFill>
                    <a:schemeClr val="tx2"/>
                  </a:solidFill>
                </a:rPr>
                <a:t>OF HYBRIDS </a:t>
              </a:r>
              <a:r>
                <a:rPr lang="en-GB" sz="2000" dirty="0" smtClean="0">
                  <a:solidFill>
                    <a:schemeClr val="tx2"/>
                  </a:solidFill>
                </a:rPr>
                <a:t>IN BELGIUM</a:t>
              </a:r>
              <a:endParaRPr lang="en-GB" sz="2000" dirty="0">
                <a:solidFill>
                  <a:schemeClr val="tx2"/>
                </a:solidFill>
              </a:endParaRPr>
            </a:p>
            <a:p>
              <a:pPr algn="ctr"/>
              <a:r>
                <a:rPr lang="en-US" sz="2800" b="1" dirty="0">
                  <a:solidFill>
                    <a:schemeClr val="accent2"/>
                  </a:solidFill>
                </a:rPr>
                <a:t>ARE </a:t>
              </a:r>
              <a:r>
                <a:rPr lang="en-US" sz="2800" b="1" dirty="0" smtClean="0">
                  <a:solidFill>
                    <a:schemeClr val="accent2"/>
                  </a:solidFill>
                </a:rPr>
                <a:t>TOYOTA or LEXUS</a:t>
              </a:r>
              <a:endParaRPr lang="en-GB" sz="2800" b="1" dirty="0">
                <a:solidFill>
                  <a:schemeClr val="accent2"/>
                </a:solidFill>
              </a:endParaRPr>
            </a:p>
          </p:txBody>
        </p:sp>
      </p:grpSp>
    </p:spTree>
    <p:extLst>
      <p:ext uri="{BB962C8B-B14F-4D97-AF65-F5344CB8AC3E}">
        <p14:creationId xmlns:p14="http://schemas.microsoft.com/office/powerpoint/2010/main" val="18281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22"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Voordelen</a:t>
            </a:r>
            <a:r>
              <a:rPr lang="fr-BE" dirty="0" smtClean="0"/>
              <a:t> van full hybride</a:t>
            </a:r>
            <a:endParaRPr lang="fr-BE" dirty="0"/>
          </a:p>
        </p:txBody>
      </p:sp>
      <p:sp>
        <p:nvSpPr>
          <p:cNvPr id="3" name="Content Placeholder 2"/>
          <p:cNvSpPr>
            <a:spLocks noGrp="1"/>
          </p:cNvSpPr>
          <p:nvPr>
            <p:ph idx="1"/>
          </p:nvPr>
        </p:nvSpPr>
        <p:spPr/>
        <p:txBody>
          <a:bodyPr/>
          <a:lstStyle/>
          <a:p>
            <a:r>
              <a:rPr lang="fr-BE" b="0" dirty="0" err="1" smtClean="0"/>
              <a:t>Geen</a:t>
            </a:r>
            <a:r>
              <a:rPr lang="fr-BE" b="0" dirty="0" smtClean="0"/>
              <a:t> </a:t>
            </a:r>
            <a:r>
              <a:rPr lang="fr-BE" b="0" dirty="0" err="1" smtClean="0"/>
              <a:t>infrastructuur</a:t>
            </a:r>
            <a:r>
              <a:rPr lang="fr-BE" b="0" dirty="0" smtClean="0"/>
              <a:t> </a:t>
            </a:r>
            <a:r>
              <a:rPr lang="fr-BE" b="0" dirty="0" err="1" smtClean="0"/>
              <a:t>nodig</a:t>
            </a:r>
            <a:r>
              <a:rPr lang="fr-BE" b="0" dirty="0" smtClean="0"/>
              <a:t> (</a:t>
            </a:r>
            <a:r>
              <a:rPr lang="fr-BE" b="0" dirty="0" err="1" smtClean="0"/>
              <a:t>laadpalen</a:t>
            </a:r>
            <a:r>
              <a:rPr lang="fr-BE" b="0" dirty="0"/>
              <a:t> </a:t>
            </a:r>
            <a:r>
              <a:rPr lang="fr-BE" b="0" dirty="0" err="1" smtClean="0"/>
              <a:t>e.d</a:t>
            </a:r>
            <a:r>
              <a:rPr lang="fr-BE" b="0" dirty="0" smtClean="0"/>
              <a:t>.)</a:t>
            </a:r>
          </a:p>
          <a:p>
            <a:r>
              <a:rPr lang="fr-BE" b="0" dirty="0" err="1" smtClean="0"/>
              <a:t>Geen</a:t>
            </a:r>
            <a:r>
              <a:rPr lang="fr-BE" b="0" dirty="0" smtClean="0"/>
              <a:t> </a:t>
            </a:r>
            <a:r>
              <a:rPr lang="fr-BE" b="0" dirty="0" err="1" smtClean="0"/>
              <a:t>gedragsverandering</a:t>
            </a:r>
            <a:r>
              <a:rPr lang="fr-BE" b="0" dirty="0" smtClean="0"/>
              <a:t> </a:t>
            </a:r>
            <a:r>
              <a:rPr lang="fr-BE" b="0" dirty="0" err="1" smtClean="0"/>
              <a:t>nodig</a:t>
            </a:r>
            <a:r>
              <a:rPr lang="fr-BE" b="0" dirty="0" smtClean="0"/>
              <a:t> (</a:t>
            </a:r>
            <a:r>
              <a:rPr lang="fr-BE" b="0" dirty="0" err="1" smtClean="0"/>
              <a:t>blijven</a:t>
            </a:r>
            <a:r>
              <a:rPr lang="fr-BE" b="0" dirty="0" smtClean="0"/>
              <a:t> </a:t>
            </a:r>
            <a:r>
              <a:rPr lang="fr-BE" b="0" dirty="0" err="1" smtClean="0"/>
              <a:t>tanken</a:t>
            </a:r>
            <a:r>
              <a:rPr lang="fr-BE" b="0" dirty="0" smtClean="0"/>
              <a:t> op </a:t>
            </a:r>
            <a:r>
              <a:rPr lang="fr-BE" b="0" dirty="0" err="1" smtClean="0"/>
              <a:t>dezelfde</a:t>
            </a:r>
            <a:r>
              <a:rPr lang="fr-BE" b="0" dirty="0" smtClean="0"/>
              <a:t> </a:t>
            </a:r>
            <a:r>
              <a:rPr lang="fr-BE" b="0" dirty="0" err="1" smtClean="0"/>
              <a:t>plaats</a:t>
            </a:r>
            <a:r>
              <a:rPr lang="fr-BE" b="0" dirty="0" smtClean="0"/>
              <a:t>, niet </a:t>
            </a:r>
            <a:r>
              <a:rPr lang="fr-BE" b="0" dirty="0" err="1" smtClean="0"/>
              <a:t>opladen</a:t>
            </a:r>
            <a:r>
              <a:rPr lang="fr-BE" b="0" dirty="0" smtClean="0"/>
              <a:t>)</a:t>
            </a:r>
          </a:p>
          <a:p>
            <a:r>
              <a:rPr lang="fr-BE" b="0" dirty="0" err="1" smtClean="0"/>
              <a:t>Geen</a:t>
            </a:r>
            <a:r>
              <a:rPr lang="fr-BE" b="0" dirty="0" smtClean="0"/>
              <a:t> extra </a:t>
            </a:r>
            <a:r>
              <a:rPr lang="fr-BE" b="0" dirty="0" err="1" smtClean="0"/>
              <a:t>belasting</a:t>
            </a:r>
            <a:r>
              <a:rPr lang="fr-BE" b="0" dirty="0" smtClean="0"/>
              <a:t> </a:t>
            </a:r>
            <a:r>
              <a:rPr lang="fr-BE" b="0" dirty="0" err="1" smtClean="0"/>
              <a:t>voor</a:t>
            </a:r>
            <a:r>
              <a:rPr lang="fr-BE" b="0" dirty="0" smtClean="0"/>
              <a:t> </a:t>
            </a:r>
            <a:r>
              <a:rPr lang="fr-BE" b="0" dirty="0" err="1" smtClean="0"/>
              <a:t>ons</a:t>
            </a:r>
            <a:r>
              <a:rPr lang="fr-BE" b="0" dirty="0" smtClean="0"/>
              <a:t> </a:t>
            </a:r>
            <a:r>
              <a:rPr lang="fr-BE" b="0" dirty="0" err="1" smtClean="0"/>
              <a:t>electriciteitsnet</a:t>
            </a:r>
            <a:endParaRPr lang="fr-BE" b="0" dirty="0" smtClean="0"/>
          </a:p>
          <a:p>
            <a:r>
              <a:rPr lang="fr-BE" b="0" dirty="0" err="1" smtClean="0"/>
              <a:t>Aangenamen</a:t>
            </a:r>
            <a:r>
              <a:rPr lang="fr-BE" b="0" dirty="0" smtClean="0"/>
              <a:t> </a:t>
            </a:r>
            <a:r>
              <a:rPr lang="fr-BE" b="0" dirty="0" err="1" smtClean="0"/>
              <a:t>rij-ervaring</a:t>
            </a:r>
            <a:r>
              <a:rPr lang="fr-BE" b="0" dirty="0" smtClean="0"/>
              <a:t> (zen)</a:t>
            </a:r>
          </a:p>
          <a:p>
            <a:r>
              <a:rPr lang="fr-BE" b="0" dirty="0" err="1" smtClean="0"/>
              <a:t>Minder</a:t>
            </a:r>
            <a:r>
              <a:rPr lang="fr-BE" b="0" dirty="0" smtClean="0"/>
              <a:t> </a:t>
            </a:r>
            <a:r>
              <a:rPr lang="fr-BE" b="0" dirty="0" err="1" smtClean="0"/>
              <a:t>onderhoudskosten</a:t>
            </a:r>
            <a:r>
              <a:rPr lang="fr-BE" b="0" dirty="0" smtClean="0"/>
              <a:t> en </a:t>
            </a:r>
            <a:r>
              <a:rPr lang="fr-BE" b="0" dirty="0" err="1" smtClean="0"/>
              <a:t>minder</a:t>
            </a:r>
            <a:r>
              <a:rPr lang="fr-BE" b="0" dirty="0" smtClean="0"/>
              <a:t> </a:t>
            </a:r>
            <a:r>
              <a:rPr lang="fr-BE" b="0" dirty="0" err="1" smtClean="0"/>
              <a:t>verbruik</a:t>
            </a:r>
            <a:endParaRPr lang="fr-BE" b="0" dirty="0" smtClean="0"/>
          </a:p>
          <a:p>
            <a:r>
              <a:rPr lang="fr-BE" b="0" dirty="0" err="1" smtClean="0"/>
              <a:t>Goed</a:t>
            </a:r>
            <a:r>
              <a:rPr lang="fr-BE" b="0" dirty="0" smtClean="0"/>
              <a:t> </a:t>
            </a:r>
            <a:r>
              <a:rPr lang="fr-BE" b="0" dirty="0" err="1" smtClean="0"/>
              <a:t>voor</a:t>
            </a:r>
            <a:r>
              <a:rPr lang="fr-BE" b="0" dirty="0" smtClean="0"/>
              <a:t> </a:t>
            </a:r>
            <a:r>
              <a:rPr lang="fr-BE" b="0" dirty="0" err="1" smtClean="0"/>
              <a:t>luchtkwaliteit</a:t>
            </a:r>
            <a:endParaRPr lang="fr-BE" b="0" dirty="0" smtClean="0"/>
          </a:p>
          <a:p>
            <a:r>
              <a:rPr lang="fr-BE" b="0" dirty="0" err="1" smtClean="0"/>
              <a:t>Betaalbaar</a:t>
            </a:r>
            <a:r>
              <a:rPr lang="fr-BE" b="0" dirty="0" smtClean="0"/>
              <a:t> </a:t>
            </a:r>
            <a:r>
              <a:rPr lang="fr-BE" b="0" dirty="0" err="1" smtClean="0"/>
              <a:t>voor</a:t>
            </a:r>
            <a:r>
              <a:rPr lang="fr-BE" b="0" dirty="0" smtClean="0"/>
              <a:t> de particulier </a:t>
            </a:r>
            <a:r>
              <a:rPr lang="fr-BE" b="0" dirty="0" err="1" smtClean="0"/>
              <a:t>én</a:t>
            </a:r>
            <a:r>
              <a:rPr lang="fr-BE" b="0" dirty="0" smtClean="0"/>
              <a:t> </a:t>
            </a:r>
            <a:r>
              <a:rPr lang="fr-BE" b="0" dirty="0" err="1" smtClean="0"/>
              <a:t>voor</a:t>
            </a:r>
            <a:r>
              <a:rPr lang="fr-BE" b="0" dirty="0" smtClean="0"/>
              <a:t> de </a:t>
            </a:r>
            <a:r>
              <a:rPr lang="fr-BE" b="0" dirty="0" err="1" smtClean="0"/>
              <a:t>overheid</a:t>
            </a:r>
            <a:r>
              <a:rPr lang="fr-BE" b="0" dirty="0" smtClean="0"/>
              <a:t> (</a:t>
            </a:r>
            <a:r>
              <a:rPr lang="fr-BE" b="0" dirty="0" err="1" smtClean="0"/>
              <a:t>geen</a:t>
            </a:r>
            <a:r>
              <a:rPr lang="fr-BE" b="0" dirty="0" smtClean="0"/>
              <a:t> </a:t>
            </a:r>
            <a:r>
              <a:rPr lang="fr-BE" b="0" dirty="0" err="1" smtClean="0"/>
              <a:t>investeringen</a:t>
            </a:r>
            <a:r>
              <a:rPr lang="fr-BE" b="0" dirty="0" smtClean="0"/>
              <a:t> </a:t>
            </a:r>
            <a:r>
              <a:rPr lang="fr-BE" b="0" dirty="0" err="1" smtClean="0"/>
              <a:t>nodig</a:t>
            </a:r>
            <a:r>
              <a:rPr lang="fr-BE" b="0" dirty="0" smtClean="0"/>
              <a:t>)</a:t>
            </a:r>
            <a:endParaRPr lang="fr-BE" b="0" dirty="0"/>
          </a:p>
        </p:txBody>
      </p:sp>
    </p:spTree>
    <p:extLst>
      <p:ext uri="{BB962C8B-B14F-4D97-AF65-F5344CB8AC3E}">
        <p14:creationId xmlns:p14="http://schemas.microsoft.com/office/powerpoint/2010/main" val="250677733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4670" y="501744"/>
            <a:ext cx="4606094" cy="1170783"/>
          </a:xfrm>
        </p:spPr>
        <p:txBody>
          <a:bodyPr/>
          <a:lstStyle/>
          <a:p>
            <a:r>
              <a:rPr lang="fr-BE" dirty="0" smtClean="0"/>
              <a:t>De Standaard, </a:t>
            </a:r>
            <a:br>
              <a:rPr lang="fr-BE" dirty="0" smtClean="0"/>
            </a:br>
            <a:r>
              <a:rPr lang="fr-BE" dirty="0" smtClean="0"/>
              <a:t>20 </a:t>
            </a:r>
            <a:r>
              <a:rPr lang="fr-BE" dirty="0" err="1" smtClean="0"/>
              <a:t>nov</a:t>
            </a:r>
            <a:r>
              <a:rPr lang="fr-BE" dirty="0" smtClean="0"/>
              <a:t> 2017</a:t>
            </a:r>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388" y="3175"/>
            <a:ext cx="723106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774320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De </a:t>
            </a:r>
            <a:r>
              <a:rPr lang="fr-BE" dirty="0" err="1" smtClean="0"/>
              <a:t>artsen</a:t>
            </a:r>
            <a:r>
              <a:rPr lang="fr-BE" dirty="0" smtClean="0"/>
              <a:t> </a:t>
            </a:r>
            <a:r>
              <a:rPr lang="fr-BE" dirty="0" err="1" smtClean="0"/>
              <a:t>vragen</a:t>
            </a:r>
            <a:r>
              <a:rPr lang="fr-BE" dirty="0" smtClean="0"/>
              <a:t> nu </a:t>
            </a:r>
            <a:r>
              <a:rPr lang="fr-BE" dirty="0" err="1" smtClean="0"/>
              <a:t>wat</a:t>
            </a:r>
            <a:r>
              <a:rPr lang="fr-BE" dirty="0" smtClean="0"/>
              <a:t> </a:t>
            </a:r>
            <a:r>
              <a:rPr lang="fr-BE" dirty="0" err="1" smtClean="0"/>
              <a:t>wij</a:t>
            </a:r>
            <a:r>
              <a:rPr lang="fr-BE" dirty="0" smtClean="0"/>
              <a:t> al </a:t>
            </a:r>
            <a:r>
              <a:rPr lang="fr-BE" dirty="0" err="1" smtClean="0"/>
              <a:t>jaren</a:t>
            </a:r>
            <a:r>
              <a:rPr lang="fr-BE" dirty="0" smtClean="0"/>
              <a:t> </a:t>
            </a:r>
            <a:r>
              <a:rPr lang="fr-BE" dirty="0" err="1" smtClean="0"/>
              <a:t>vragen</a:t>
            </a:r>
            <a:r>
              <a:rPr lang="fr-BE" dirty="0" smtClean="0"/>
              <a:t>:</a:t>
            </a:r>
            <a:endParaRPr lang="fr-B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275" y="2803525"/>
            <a:ext cx="6269038"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86289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De </a:t>
            </a:r>
            <a:r>
              <a:rPr lang="fr-BE" dirty="0" err="1" smtClean="0"/>
              <a:t>verkeersbelasting</a:t>
            </a:r>
            <a:r>
              <a:rPr lang="fr-BE" dirty="0" smtClean="0"/>
              <a:t> </a:t>
            </a:r>
            <a:r>
              <a:rPr lang="fr-BE" dirty="0" err="1" smtClean="0"/>
              <a:t>is</a:t>
            </a:r>
            <a:r>
              <a:rPr lang="fr-BE" dirty="0" smtClean="0"/>
              <a:t> </a:t>
            </a:r>
            <a:r>
              <a:rPr lang="fr-BE" dirty="0" err="1" smtClean="0"/>
              <a:t>totaal</a:t>
            </a:r>
            <a:r>
              <a:rPr lang="fr-BE" dirty="0" smtClean="0"/>
              <a:t> niet </a:t>
            </a:r>
            <a:r>
              <a:rPr lang="fr-BE" dirty="0" err="1" smtClean="0"/>
              <a:t>aangepast</a:t>
            </a:r>
            <a:r>
              <a:rPr lang="fr-BE" dirty="0" smtClean="0"/>
              <a:t> </a:t>
            </a:r>
            <a:r>
              <a:rPr lang="fr-BE" dirty="0" err="1" smtClean="0"/>
              <a:t>aan</a:t>
            </a:r>
            <a:r>
              <a:rPr lang="fr-BE" dirty="0" smtClean="0"/>
              <a:t> de </a:t>
            </a:r>
            <a:r>
              <a:rPr lang="fr-BE" dirty="0" err="1" smtClean="0"/>
              <a:t>huidige</a:t>
            </a:r>
            <a:r>
              <a:rPr lang="fr-BE" dirty="0" smtClean="0"/>
              <a:t> </a:t>
            </a:r>
            <a:r>
              <a:rPr lang="fr-BE" dirty="0" err="1" smtClean="0"/>
              <a:t>technologiën</a:t>
            </a:r>
            <a:endParaRPr lang="fr-BE"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5138" y="1971457"/>
            <a:ext cx="10010775" cy="4100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19172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503" y="356749"/>
            <a:ext cx="4763837" cy="1165501"/>
          </a:xfrm>
        </p:spPr>
        <p:txBody>
          <a:bodyPr/>
          <a:lstStyle/>
          <a:p>
            <a:r>
              <a:rPr lang="fr-BE" dirty="0" smtClean="0"/>
              <a:t>De Standaard, 6 </a:t>
            </a:r>
            <a:r>
              <a:rPr lang="fr-BE" dirty="0" err="1" smtClean="0"/>
              <a:t>dec</a:t>
            </a:r>
            <a:r>
              <a:rPr lang="fr-BE" dirty="0" smtClean="0"/>
              <a:t> 2017</a:t>
            </a:r>
            <a:endParaRPr lang="fr-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539" y="2368116"/>
            <a:ext cx="6127666"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04" y="0"/>
            <a:ext cx="5429250" cy="675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0530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De </a:t>
            </a:r>
            <a:r>
              <a:rPr lang="fr-BE" dirty="0" err="1" smtClean="0"/>
              <a:t>Belgische</a:t>
            </a:r>
            <a:r>
              <a:rPr lang="fr-BE" dirty="0" smtClean="0"/>
              <a:t> </a:t>
            </a:r>
            <a:r>
              <a:rPr lang="fr-BE" dirty="0" err="1" smtClean="0"/>
              <a:t>markt</a:t>
            </a:r>
            <a:r>
              <a:rPr lang="fr-BE" dirty="0" smtClean="0"/>
              <a:t> in 2017</a:t>
            </a:r>
            <a:endParaRPr lang="fr-B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1173380"/>
              </p:ext>
            </p:extLst>
          </p:nvPr>
        </p:nvGraphicFramePr>
        <p:xfrm>
          <a:off x="465138" y="1868488"/>
          <a:ext cx="10010775" cy="41036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061101875"/>
              </p:ext>
            </p:extLst>
          </p:nvPr>
        </p:nvGraphicFramePr>
        <p:xfrm>
          <a:off x="1404257" y="2041071"/>
          <a:ext cx="8621486" cy="35269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175979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Toyota en Belgique et au Luxembourg: Key </a:t>
            </a:r>
            <a:r>
              <a:rPr lang="fr-BE" dirty="0" err="1" smtClean="0"/>
              <a:t>Facts</a:t>
            </a:r>
            <a:endParaRPr lang="fr-BE" dirty="0"/>
          </a:p>
        </p:txBody>
      </p:sp>
      <p:sp>
        <p:nvSpPr>
          <p:cNvPr id="3" name="Content Placeholder 2"/>
          <p:cNvSpPr>
            <a:spLocks noGrp="1"/>
          </p:cNvSpPr>
          <p:nvPr>
            <p:ph idx="1"/>
          </p:nvPr>
        </p:nvSpPr>
        <p:spPr>
          <a:xfrm>
            <a:off x="464670" y="2177128"/>
            <a:ext cx="10011924" cy="4103103"/>
          </a:xfrm>
        </p:spPr>
        <p:txBody>
          <a:bodyPr/>
          <a:lstStyle/>
          <a:p>
            <a:pPr marL="0" indent="0">
              <a:buNone/>
            </a:pPr>
            <a:r>
              <a:rPr lang="fr-BE" dirty="0" err="1" smtClean="0"/>
              <a:t>Rechtstreekse</a:t>
            </a:r>
            <a:r>
              <a:rPr lang="fr-BE" dirty="0" smtClean="0"/>
              <a:t> </a:t>
            </a:r>
            <a:r>
              <a:rPr lang="fr-BE" dirty="0" err="1" smtClean="0"/>
              <a:t>tewerkstelling</a:t>
            </a:r>
            <a:r>
              <a:rPr lang="fr-BE" dirty="0" smtClean="0"/>
              <a:t> : 234 </a:t>
            </a:r>
            <a:r>
              <a:rPr lang="fr-BE" dirty="0" err="1" smtClean="0"/>
              <a:t>mensen</a:t>
            </a:r>
            <a:endParaRPr lang="fr-BE" dirty="0" smtClean="0"/>
          </a:p>
          <a:p>
            <a:pPr marL="0" indent="0">
              <a:buNone/>
            </a:pPr>
            <a:r>
              <a:rPr lang="fr-BE" sz="1800" b="0" dirty="0" smtClean="0"/>
              <a:t>234 in </a:t>
            </a:r>
            <a:r>
              <a:rPr lang="fr-BE" sz="1800" b="0" dirty="0" err="1" smtClean="0"/>
              <a:t>België</a:t>
            </a:r>
            <a:r>
              <a:rPr lang="fr-BE" sz="1800" b="0" dirty="0" smtClean="0"/>
              <a:t> + 57 in Luxemburg</a:t>
            </a:r>
          </a:p>
          <a:p>
            <a:pPr marL="0" indent="0">
              <a:buNone/>
            </a:pPr>
            <a:r>
              <a:rPr lang="fr-BE" sz="1800" b="0" dirty="0" smtClean="0"/>
              <a:t>(</a:t>
            </a:r>
            <a:r>
              <a:rPr lang="fr-BE" sz="1800" b="0" dirty="0" err="1" smtClean="0"/>
              <a:t>Tbel</a:t>
            </a:r>
            <a:r>
              <a:rPr lang="fr-BE" sz="1800" b="0" dirty="0" smtClean="0"/>
              <a:t>, IRB </a:t>
            </a:r>
            <a:r>
              <a:rPr lang="fr-BE" sz="1800" b="0" dirty="0" err="1" smtClean="0"/>
              <a:t>Retail</a:t>
            </a:r>
            <a:r>
              <a:rPr lang="fr-BE" sz="1800" b="0" dirty="0" smtClean="0"/>
              <a:t>, </a:t>
            </a:r>
            <a:r>
              <a:rPr lang="fr-BE" sz="1800" b="0" dirty="0" err="1" smtClean="0"/>
              <a:t>Autoproducts</a:t>
            </a:r>
            <a:r>
              <a:rPr lang="fr-BE" sz="1800" b="0" dirty="0" smtClean="0"/>
              <a:t>, Car Security)</a:t>
            </a:r>
          </a:p>
          <a:p>
            <a:pPr marL="0" indent="0">
              <a:buNone/>
            </a:pPr>
            <a:endParaRPr lang="fr-BE" dirty="0"/>
          </a:p>
          <a:p>
            <a:pPr marL="0" indent="0">
              <a:buNone/>
            </a:pPr>
            <a:r>
              <a:rPr lang="fr-BE" dirty="0" smtClean="0"/>
              <a:t>Indirecte </a:t>
            </a:r>
            <a:r>
              <a:rPr lang="fr-BE" dirty="0" err="1" smtClean="0"/>
              <a:t>tewerkstelling</a:t>
            </a:r>
            <a:r>
              <a:rPr lang="fr-BE" dirty="0" smtClean="0"/>
              <a:t> : 1400</a:t>
            </a:r>
          </a:p>
          <a:p>
            <a:pPr marL="0" indent="0">
              <a:buNone/>
            </a:pPr>
            <a:r>
              <a:rPr lang="fr-BE" sz="1800" b="0" dirty="0" smtClean="0"/>
              <a:t>Toyota: 96 </a:t>
            </a:r>
            <a:r>
              <a:rPr lang="fr-BE" sz="1800" b="0" dirty="0" err="1" smtClean="0"/>
              <a:t>verkoopspunten</a:t>
            </a:r>
            <a:r>
              <a:rPr lang="fr-BE" sz="1800" b="0" dirty="0" smtClean="0"/>
              <a:t> + 30 service </a:t>
            </a:r>
            <a:r>
              <a:rPr lang="fr-BE" sz="1800" b="0" dirty="0" err="1" smtClean="0"/>
              <a:t>punten</a:t>
            </a:r>
            <a:r>
              <a:rPr lang="fr-BE" sz="1800" b="0" dirty="0" smtClean="0"/>
              <a:t> </a:t>
            </a:r>
            <a:endParaRPr lang="fr-BE" sz="1800" b="0" dirty="0"/>
          </a:p>
          <a:p>
            <a:pPr marL="0" indent="0">
              <a:buNone/>
            </a:pPr>
            <a:r>
              <a:rPr lang="fr-BE" sz="1800" b="0" dirty="0" smtClean="0"/>
              <a:t>Lexus: 9 </a:t>
            </a:r>
            <a:r>
              <a:rPr lang="fr-BE" sz="1800" b="0" dirty="0" err="1" smtClean="0"/>
              <a:t>verkoopspunten</a:t>
            </a:r>
            <a:r>
              <a:rPr lang="fr-BE" sz="1800" b="0" dirty="0" smtClean="0"/>
              <a:t> + 8 service </a:t>
            </a:r>
            <a:r>
              <a:rPr lang="fr-BE" sz="1800" b="0" dirty="0" err="1" smtClean="0"/>
              <a:t>punten</a:t>
            </a:r>
            <a:endParaRPr lang="fr-BE" sz="1800" b="0" dirty="0"/>
          </a:p>
          <a:p>
            <a:pPr marL="0" indent="0">
              <a:buNone/>
            </a:pPr>
            <a:endParaRPr lang="fr-BE" dirty="0" smtClean="0"/>
          </a:p>
          <a:p>
            <a:pPr marL="0" indent="0">
              <a:buNone/>
            </a:pPr>
            <a:endParaRPr lang="fr-BE" dirty="0" smtClean="0"/>
          </a:p>
          <a:p>
            <a:pPr marL="0" indent="0">
              <a:buNone/>
            </a:pPr>
            <a:endParaRPr lang="fr-BE" dirty="0"/>
          </a:p>
        </p:txBody>
      </p:sp>
    </p:spTree>
    <p:extLst>
      <p:ext uri="{BB962C8B-B14F-4D97-AF65-F5344CB8AC3E}">
        <p14:creationId xmlns:p14="http://schemas.microsoft.com/office/powerpoint/2010/main" val="295455051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70" y="561121"/>
            <a:ext cx="10011924" cy="1170783"/>
          </a:xfrm>
        </p:spPr>
        <p:txBody>
          <a:bodyPr/>
          <a:lstStyle/>
          <a:p>
            <a:r>
              <a:rPr lang="fr-BE" sz="3600" dirty="0" smtClean="0"/>
              <a:t>Toyota </a:t>
            </a:r>
            <a:r>
              <a:rPr lang="fr-BE" sz="3600" dirty="0" err="1" smtClean="0"/>
              <a:t>blijft</a:t>
            </a:r>
            <a:r>
              <a:rPr lang="fr-BE" sz="3600" dirty="0" smtClean="0"/>
              <a:t> dé </a:t>
            </a:r>
            <a:r>
              <a:rPr lang="fr-BE" sz="3600" dirty="0" err="1" smtClean="0"/>
              <a:t>marktleider</a:t>
            </a:r>
            <a:r>
              <a:rPr lang="fr-BE" sz="3600" dirty="0" smtClean="0"/>
              <a:t> </a:t>
            </a:r>
            <a:r>
              <a:rPr lang="fr-BE" sz="3600" dirty="0" err="1" smtClean="0"/>
              <a:t>voor</a:t>
            </a:r>
            <a:r>
              <a:rPr lang="fr-BE" sz="3600" dirty="0" smtClean="0"/>
              <a:t> </a:t>
            </a:r>
            <a:r>
              <a:rPr lang="fr-BE" sz="3600" dirty="0" err="1" smtClean="0"/>
              <a:t>zelfoplaadbare</a:t>
            </a:r>
            <a:r>
              <a:rPr lang="fr-BE" sz="3600" dirty="0" smtClean="0"/>
              <a:t> hybrides </a:t>
            </a:r>
            <a:endParaRPr lang="fr-BE" sz="3600" dirty="0"/>
          </a:p>
        </p:txBody>
      </p:sp>
      <p:sp>
        <p:nvSpPr>
          <p:cNvPr id="3" name="Content Placeholder 2"/>
          <p:cNvSpPr>
            <a:spLocks noGrp="1"/>
          </p:cNvSpPr>
          <p:nvPr>
            <p:ph idx="1"/>
          </p:nvPr>
        </p:nvSpPr>
        <p:spPr/>
        <p:txBody>
          <a:bodyPr/>
          <a:lstStyle/>
          <a:p>
            <a:endParaRPr lang="fr-BE" dirty="0" smtClean="0"/>
          </a:p>
          <a:p>
            <a:endParaRPr lang="fr-B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168" y="1961885"/>
            <a:ext cx="8342209" cy="4403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63041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0821" y="342150"/>
            <a:ext cx="9956798" cy="1357539"/>
          </a:xfrm>
        </p:spPr>
        <p:txBody>
          <a:bodyPr/>
          <a:lstStyle/>
          <a:p>
            <a:r>
              <a:rPr lang="fr-BE" sz="3600" dirty="0" smtClean="0"/>
              <a:t>Toyota Hybrid Challenge: </a:t>
            </a:r>
            <a:r>
              <a:rPr lang="fr-BE" sz="3600" dirty="0" err="1" smtClean="0"/>
              <a:t>makkelijk</a:t>
            </a:r>
            <a:r>
              <a:rPr lang="fr-BE" sz="3600" dirty="0" smtClean="0"/>
              <a:t> </a:t>
            </a:r>
            <a:r>
              <a:rPr lang="fr-BE" sz="3600" dirty="0" err="1" smtClean="0"/>
              <a:t>meer</a:t>
            </a:r>
            <a:r>
              <a:rPr lang="fr-BE" sz="3600" dirty="0" smtClean="0"/>
              <a:t> dan 50% van de </a:t>
            </a:r>
            <a:r>
              <a:rPr lang="fr-BE" sz="3600" dirty="0" err="1" smtClean="0"/>
              <a:t>tijd</a:t>
            </a:r>
            <a:r>
              <a:rPr lang="fr-BE" sz="3600" dirty="0" smtClean="0"/>
              <a:t> </a:t>
            </a:r>
            <a:r>
              <a:rPr lang="fr-BE" sz="3600" dirty="0" err="1" smtClean="0"/>
              <a:t>elektrisch</a:t>
            </a:r>
            <a:r>
              <a:rPr lang="fr-BE" sz="3600" dirty="0" smtClean="0"/>
              <a:t> </a:t>
            </a:r>
            <a:r>
              <a:rPr lang="fr-BE" sz="3600" dirty="0" err="1" smtClean="0"/>
              <a:t>rijden</a:t>
            </a:r>
            <a:r>
              <a:rPr lang="fr-BE" sz="3600" dirty="0" smtClean="0"/>
              <a:t> met </a:t>
            </a:r>
            <a:r>
              <a:rPr lang="fr-BE" sz="3600" dirty="0" err="1" smtClean="0"/>
              <a:t>een</a:t>
            </a:r>
            <a:r>
              <a:rPr lang="fr-BE" sz="3600" dirty="0" smtClean="0"/>
              <a:t> </a:t>
            </a:r>
            <a:r>
              <a:rPr lang="fr-BE" sz="3600" dirty="0" err="1" smtClean="0"/>
              <a:t>zelfoplaadbare</a:t>
            </a:r>
            <a:r>
              <a:rPr lang="fr-BE" sz="3600" dirty="0" smtClean="0"/>
              <a:t> hybride</a:t>
            </a:r>
            <a:endParaRPr lang="fr-BE" sz="3600" dirty="0"/>
          </a:p>
        </p:txBody>
      </p:sp>
      <p:sp>
        <p:nvSpPr>
          <p:cNvPr id="4" name="Slide Number Placeholder 3"/>
          <p:cNvSpPr>
            <a:spLocks noGrp="1"/>
          </p:cNvSpPr>
          <p:nvPr>
            <p:ph type="sldNum" sz="quarter" idx="12"/>
          </p:nvPr>
        </p:nvSpPr>
        <p:spPr/>
        <p:txBody>
          <a:bodyPr/>
          <a:lstStyle/>
          <a:p>
            <a:fld id="{BEF71D9E-10F8-DC43-A092-62D71EF07349}" type="slidenum">
              <a:rPr lang="en-US" smtClean="0"/>
              <a:pPr/>
              <a:t>21</a:t>
            </a:fld>
            <a:endParaRPr lang="en-US"/>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2623" y="1857375"/>
            <a:ext cx="9748480" cy="452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310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Ambities</a:t>
            </a:r>
            <a:r>
              <a:rPr lang="fr-BE" dirty="0" smtClean="0"/>
              <a:t> </a:t>
            </a:r>
            <a:r>
              <a:rPr lang="fr-BE" dirty="0" err="1" smtClean="0"/>
              <a:t>voor</a:t>
            </a:r>
            <a:r>
              <a:rPr lang="fr-BE" dirty="0" smtClean="0"/>
              <a:t> 2018</a:t>
            </a:r>
            <a:endParaRPr lang="fr-BE" dirty="0"/>
          </a:p>
        </p:txBody>
      </p:sp>
      <p:sp>
        <p:nvSpPr>
          <p:cNvPr id="3" name="Content Placeholder 2"/>
          <p:cNvSpPr>
            <a:spLocks noGrp="1"/>
          </p:cNvSpPr>
          <p:nvPr>
            <p:ph idx="1"/>
          </p:nvPr>
        </p:nvSpPr>
        <p:spPr>
          <a:xfrm>
            <a:off x="464670" y="2315688"/>
            <a:ext cx="10011924" cy="3656543"/>
          </a:xfrm>
        </p:spPr>
        <p:txBody>
          <a:bodyPr/>
          <a:lstStyle/>
          <a:p>
            <a:pPr>
              <a:buFont typeface="Arial" panose="020B0604020202020204" pitchFamily="34" charset="0"/>
              <a:buChar char="•"/>
            </a:pPr>
            <a:r>
              <a:rPr lang="fr-BE" sz="3200" b="0" dirty="0" err="1" smtClean="0"/>
              <a:t>Marktaandeel</a:t>
            </a:r>
            <a:r>
              <a:rPr lang="fr-BE" sz="3200" b="0" dirty="0" smtClean="0"/>
              <a:t> </a:t>
            </a:r>
            <a:r>
              <a:rPr lang="fr-BE" sz="3200" b="0" dirty="0" err="1" smtClean="0"/>
              <a:t>verhogen</a:t>
            </a:r>
            <a:r>
              <a:rPr lang="fr-BE" sz="3200" b="0" dirty="0" smtClean="0"/>
              <a:t> </a:t>
            </a:r>
            <a:endParaRPr lang="fr-BE" sz="3200" dirty="0" smtClean="0"/>
          </a:p>
          <a:p>
            <a:pPr>
              <a:buFont typeface="Arial" panose="020B0604020202020204" pitchFamily="34" charset="0"/>
              <a:buChar char="•"/>
            </a:pPr>
            <a:r>
              <a:rPr lang="fr-BE" sz="3200" b="0" dirty="0" smtClean="0"/>
              <a:t>Focus op </a:t>
            </a:r>
            <a:r>
              <a:rPr lang="fr-BE" sz="3200" b="0" dirty="0" err="1" smtClean="0"/>
              <a:t>tevredenheid</a:t>
            </a:r>
            <a:r>
              <a:rPr lang="fr-BE" sz="3200" b="0" dirty="0" smtClean="0"/>
              <a:t> en </a:t>
            </a:r>
            <a:r>
              <a:rPr lang="fr-BE" sz="3200" b="0" dirty="0" err="1" smtClean="0"/>
              <a:t>ervaring</a:t>
            </a:r>
            <a:r>
              <a:rPr lang="fr-BE" sz="3200" b="0" dirty="0" smtClean="0"/>
              <a:t> van de </a:t>
            </a:r>
            <a:r>
              <a:rPr lang="fr-BE" sz="3200" b="0" dirty="0" err="1" smtClean="0"/>
              <a:t>klant</a:t>
            </a:r>
            <a:endParaRPr lang="fr-BE" sz="3200" b="0" dirty="0" smtClean="0"/>
          </a:p>
          <a:p>
            <a:pPr>
              <a:buFont typeface="Arial" panose="020B0604020202020204" pitchFamily="34" charset="0"/>
              <a:buChar char="•"/>
            </a:pPr>
            <a:r>
              <a:rPr lang="fr-BE" sz="3200" b="0" dirty="0" err="1" smtClean="0"/>
              <a:t>Démocratisering</a:t>
            </a:r>
            <a:r>
              <a:rPr lang="fr-BE" sz="3200" b="0" dirty="0" smtClean="0"/>
              <a:t> van de </a:t>
            </a:r>
            <a:r>
              <a:rPr lang="fr-BE" sz="3200" dirty="0" smtClean="0"/>
              <a:t>hybride </a:t>
            </a:r>
            <a:r>
              <a:rPr lang="fr-BE" sz="3200" b="0" dirty="0" smtClean="0"/>
              <a:t>technologie: </a:t>
            </a:r>
            <a:r>
              <a:rPr lang="fr-BE" sz="3200" b="0" dirty="0" err="1" smtClean="0"/>
              <a:t>informatie</a:t>
            </a:r>
            <a:r>
              <a:rPr lang="fr-BE" sz="3200" b="0" dirty="0" smtClean="0"/>
              <a:t> &amp; </a:t>
            </a:r>
            <a:r>
              <a:rPr lang="fr-BE" sz="3200" b="0" dirty="0" err="1" smtClean="0"/>
              <a:t>communicatie</a:t>
            </a:r>
            <a:endParaRPr lang="fr-BE" sz="3200" b="0" dirty="0"/>
          </a:p>
        </p:txBody>
      </p:sp>
    </p:spTree>
    <p:extLst>
      <p:ext uri="{BB962C8B-B14F-4D97-AF65-F5344CB8AC3E}">
        <p14:creationId xmlns:p14="http://schemas.microsoft.com/office/powerpoint/2010/main" val="161466685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3936" y="1701801"/>
            <a:ext cx="10923207" cy="5110163"/>
          </a:xfrm>
        </p:spPr>
        <p:txBody>
          <a:bodyPr/>
          <a:lstStyle/>
          <a:p>
            <a:pPr>
              <a:buFont typeface="Arial" pitchFamily="34" charset="0"/>
              <a:buChar char="•"/>
            </a:pPr>
            <a:r>
              <a:rPr lang="fr-BE" b="0" dirty="0" smtClean="0"/>
              <a:t>De </a:t>
            </a:r>
            <a:r>
              <a:rPr lang="fr-BE" b="0" dirty="0" err="1" smtClean="0"/>
              <a:t>Markt</a:t>
            </a:r>
            <a:r>
              <a:rPr lang="fr-BE" b="0" dirty="0" smtClean="0"/>
              <a:t> </a:t>
            </a:r>
            <a:r>
              <a:rPr lang="fr-BE" b="0" dirty="0" err="1" smtClean="0"/>
              <a:t>stijgt</a:t>
            </a:r>
            <a:r>
              <a:rPr lang="fr-BE" b="0" dirty="0" smtClean="0"/>
              <a:t> met </a:t>
            </a:r>
            <a:r>
              <a:rPr lang="fr-BE" dirty="0" smtClean="0"/>
              <a:t>2,7%</a:t>
            </a:r>
            <a:r>
              <a:rPr lang="fr-BE" b="0" dirty="0" smtClean="0"/>
              <a:t>,  privé </a:t>
            </a:r>
            <a:r>
              <a:rPr lang="fr-BE" b="0" dirty="0" err="1" smtClean="0"/>
              <a:t>markt</a:t>
            </a:r>
            <a:r>
              <a:rPr lang="fr-BE" b="0" dirty="0" smtClean="0"/>
              <a:t> </a:t>
            </a:r>
            <a:r>
              <a:rPr lang="fr-BE" b="0" dirty="0" err="1" smtClean="0"/>
              <a:t>blijft</a:t>
            </a:r>
            <a:r>
              <a:rPr lang="fr-BE" b="0" dirty="0" smtClean="0"/>
              <a:t> </a:t>
            </a:r>
            <a:r>
              <a:rPr lang="fr-BE" b="0" dirty="0" err="1" smtClean="0"/>
              <a:t>stabiel</a:t>
            </a:r>
            <a:r>
              <a:rPr lang="fr-BE" b="0" dirty="0" smtClean="0"/>
              <a:t>, </a:t>
            </a:r>
            <a:r>
              <a:rPr lang="fr-BE" b="0" dirty="0" err="1" smtClean="0"/>
              <a:t>fleet</a:t>
            </a:r>
            <a:r>
              <a:rPr lang="fr-BE" b="0" dirty="0" smtClean="0"/>
              <a:t> </a:t>
            </a:r>
            <a:r>
              <a:rPr lang="fr-BE" b="0" dirty="0" err="1" smtClean="0"/>
              <a:t>stijgt</a:t>
            </a:r>
            <a:r>
              <a:rPr lang="fr-BE" b="0" dirty="0" smtClean="0"/>
              <a:t> met 5,2%</a:t>
            </a:r>
            <a:br>
              <a:rPr lang="fr-BE" b="0" dirty="0" smtClean="0"/>
            </a:br>
            <a:endParaRPr lang="fr-BE" b="0" dirty="0" smtClean="0"/>
          </a:p>
          <a:p>
            <a:pPr>
              <a:buFont typeface="Arial" pitchFamily="34" charset="0"/>
              <a:buChar char="•"/>
            </a:pPr>
            <a:r>
              <a:rPr lang="nl-NL" dirty="0" smtClean="0"/>
              <a:t>Diesel</a:t>
            </a:r>
            <a:r>
              <a:rPr lang="nl-NL" b="0" dirty="0" smtClean="0"/>
              <a:t> is in de belgische markt in 2017 nog harder gedaald en is in de privé-markt nog maar </a:t>
            </a:r>
            <a:r>
              <a:rPr lang="nl-NL" dirty="0" smtClean="0"/>
              <a:t>27%</a:t>
            </a:r>
            <a:r>
              <a:rPr lang="nl-NL" b="0" dirty="0" smtClean="0"/>
              <a:t> (nog </a:t>
            </a:r>
            <a:r>
              <a:rPr lang="nl-NL" dirty="0" smtClean="0"/>
              <a:t>64%</a:t>
            </a:r>
            <a:r>
              <a:rPr lang="nl-NL" b="0" dirty="0" smtClean="0"/>
              <a:t> in fleet en </a:t>
            </a:r>
            <a:r>
              <a:rPr lang="nl-NL" dirty="0" smtClean="0"/>
              <a:t>47% overall) </a:t>
            </a:r>
            <a:r>
              <a:rPr lang="nl-NL" b="0" dirty="0" smtClean="0"/>
              <a:t/>
            </a:r>
            <a:br>
              <a:rPr lang="nl-NL" b="0" dirty="0" smtClean="0"/>
            </a:br>
            <a:endParaRPr lang="nl-NL" b="0" dirty="0" smtClean="0"/>
          </a:p>
          <a:p>
            <a:pPr>
              <a:buFont typeface="Arial" pitchFamily="34" charset="0"/>
              <a:buChar char="•"/>
            </a:pPr>
            <a:r>
              <a:rPr lang="nl-NL" dirty="0" smtClean="0"/>
              <a:t>SUV</a:t>
            </a:r>
            <a:r>
              <a:rPr lang="nl-NL" b="0" dirty="0" smtClean="0"/>
              <a:t>-4x4 segment = het grootste segment</a:t>
            </a:r>
          </a:p>
          <a:p>
            <a:pPr marL="0" indent="0">
              <a:buNone/>
            </a:pPr>
            <a:endParaRPr lang="nl-NL" b="0" dirty="0" smtClean="0"/>
          </a:p>
          <a:p>
            <a:pPr>
              <a:buFont typeface="Arial" pitchFamily="34" charset="0"/>
              <a:buChar char="•"/>
            </a:pPr>
            <a:r>
              <a:rPr lang="fr-BE" b="0" dirty="0" err="1" smtClean="0"/>
              <a:t>Runout</a:t>
            </a:r>
            <a:r>
              <a:rPr lang="fr-BE" b="0" dirty="0" smtClean="0"/>
              <a:t> van Verso  </a:t>
            </a:r>
          </a:p>
          <a:p>
            <a:pPr marL="0" indent="0">
              <a:buNone/>
            </a:pPr>
            <a:endParaRPr lang="fr-BE" dirty="0"/>
          </a:p>
        </p:txBody>
      </p:sp>
      <p:sp>
        <p:nvSpPr>
          <p:cNvPr id="3" name="Title 2"/>
          <p:cNvSpPr>
            <a:spLocks noGrp="1"/>
          </p:cNvSpPr>
          <p:nvPr>
            <p:ph type="title"/>
          </p:nvPr>
        </p:nvSpPr>
        <p:spPr/>
        <p:txBody>
          <a:bodyPr/>
          <a:lstStyle/>
          <a:p>
            <a:r>
              <a:rPr lang="fr-BE" dirty="0" smtClean="0"/>
              <a:t>2017</a:t>
            </a:r>
            <a:endParaRPr lang="fr-BE" dirty="0"/>
          </a:p>
        </p:txBody>
      </p:sp>
    </p:spTree>
    <p:extLst>
      <p:ext uri="{BB962C8B-B14F-4D97-AF65-F5344CB8AC3E}">
        <p14:creationId xmlns:p14="http://schemas.microsoft.com/office/powerpoint/2010/main" val="1922986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936" y="3032124"/>
            <a:ext cx="10923207" cy="1952626"/>
          </a:xfrm>
        </p:spPr>
        <p:txBody>
          <a:bodyPr/>
          <a:lstStyle/>
          <a:p>
            <a:pPr marL="0" indent="0" algn="ctr">
              <a:buNone/>
            </a:pPr>
            <a:r>
              <a:rPr lang="fr-BE" sz="2800" b="0" dirty="0" err="1" smtClean="0"/>
              <a:t>Marktaandeel</a:t>
            </a:r>
            <a:r>
              <a:rPr lang="fr-BE" sz="2800" b="0" dirty="0" smtClean="0"/>
              <a:t> 2016 : 3,2%</a:t>
            </a:r>
          </a:p>
        </p:txBody>
      </p:sp>
      <p:sp>
        <p:nvSpPr>
          <p:cNvPr id="3" name="Title 2"/>
          <p:cNvSpPr>
            <a:spLocks noGrp="1"/>
          </p:cNvSpPr>
          <p:nvPr>
            <p:ph type="title"/>
          </p:nvPr>
        </p:nvSpPr>
        <p:spPr/>
        <p:txBody>
          <a:bodyPr/>
          <a:lstStyle/>
          <a:p>
            <a:r>
              <a:rPr lang="fr-BE" dirty="0" smtClean="0"/>
              <a:t>2017</a:t>
            </a:r>
            <a:endParaRPr lang="fr-BE" dirty="0"/>
          </a:p>
        </p:txBody>
      </p:sp>
    </p:spTree>
    <p:extLst>
      <p:ext uri="{BB962C8B-B14F-4D97-AF65-F5344CB8AC3E}">
        <p14:creationId xmlns:p14="http://schemas.microsoft.com/office/powerpoint/2010/main" val="37480611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solidFill>
                  <a:srgbClr val="CF142B"/>
                </a:solidFill>
              </a:rPr>
              <a:t>Nieuwigheden</a:t>
            </a:r>
            <a:r>
              <a:rPr lang="fr-BE" dirty="0">
                <a:solidFill>
                  <a:srgbClr val="CF142B"/>
                </a:solidFill>
              </a:rPr>
              <a:t> in 2017</a:t>
            </a:r>
            <a:br>
              <a:rPr lang="fr-BE" dirty="0">
                <a:solidFill>
                  <a:srgbClr val="CF142B"/>
                </a:solidFill>
              </a:rPr>
            </a:br>
            <a:endParaRPr lang="fr-BE" dirty="0"/>
          </a:p>
        </p:txBody>
      </p:sp>
      <p:sp>
        <p:nvSpPr>
          <p:cNvPr id="3" name="Content Placeholder 2"/>
          <p:cNvSpPr>
            <a:spLocks noGrp="1"/>
          </p:cNvSpPr>
          <p:nvPr>
            <p:ph idx="1"/>
          </p:nvPr>
        </p:nvSpPr>
        <p:spPr/>
        <p:txBody>
          <a:bodyPr/>
          <a:lstStyle/>
          <a:p>
            <a:r>
              <a:rPr lang="fr-BE" dirty="0" smtClean="0"/>
              <a:t>New GT 86</a:t>
            </a:r>
          </a:p>
          <a:p>
            <a:r>
              <a:rPr lang="fr-BE" dirty="0" smtClean="0"/>
              <a:t>New Prius Plug-in</a:t>
            </a:r>
          </a:p>
          <a:p>
            <a:r>
              <a:rPr lang="fr-BE" dirty="0" smtClean="0"/>
              <a:t>New Yaris</a:t>
            </a:r>
          </a:p>
          <a:p>
            <a:r>
              <a:rPr lang="fr-BE" dirty="0" smtClean="0"/>
              <a:t>New Yaris GRMN</a:t>
            </a:r>
          </a:p>
          <a:p>
            <a:endParaRPr lang="fr-BE" dirty="0"/>
          </a:p>
        </p:txBody>
      </p:sp>
    </p:spTree>
    <p:extLst>
      <p:ext uri="{BB962C8B-B14F-4D97-AF65-F5344CB8AC3E}">
        <p14:creationId xmlns:p14="http://schemas.microsoft.com/office/powerpoint/2010/main" val="225977874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dirty="0"/>
          </a:p>
        </p:txBody>
      </p:sp>
      <p:pic>
        <p:nvPicPr>
          <p:cNvPr id="4098" name="Picture 2" descr="H:\PressInfo\2017\TOYOTA\PRESS EVENTS 2017\20170123 DPL GT86 Rovaniemi (23-25 jan 2017)\Pictures\Toyota_GT86_01_24_0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413" y="-1227138"/>
            <a:ext cx="13968413" cy="931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92831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Prius Plug-in</a:t>
            </a:r>
            <a:endParaRPr lang="fr-BE" dirty="0"/>
          </a:p>
        </p:txBody>
      </p:sp>
      <p:sp>
        <p:nvSpPr>
          <p:cNvPr id="5" name="TextBox 4"/>
          <p:cNvSpPr txBox="1"/>
          <p:nvPr/>
        </p:nvSpPr>
        <p:spPr>
          <a:xfrm>
            <a:off x="995240" y="5492750"/>
            <a:ext cx="9636125" cy="795089"/>
          </a:xfrm>
          <a:prstGeom prst="rect">
            <a:avLst/>
          </a:prstGeom>
          <a:noFill/>
        </p:spPr>
        <p:txBody>
          <a:bodyPr wrap="square" lIns="76197" tIns="38098" rIns="76197" bIns="38098" rtlCol="0">
            <a:spAutoFit/>
          </a:bodyPr>
          <a:lstStyle/>
          <a:p>
            <a:pPr marL="285739" indent="-285739">
              <a:buFont typeface="Arial" pitchFamily="34" charset="0"/>
              <a:buChar char="•"/>
            </a:pPr>
            <a:r>
              <a:rPr lang="fr-BE" sz="2300" b="1" dirty="0"/>
              <a:t>2 </a:t>
            </a:r>
            <a:r>
              <a:rPr lang="fr-BE" sz="2300" b="1" dirty="0" err="1"/>
              <a:t>wereldrecords</a:t>
            </a:r>
            <a:r>
              <a:rPr lang="fr-BE" sz="2300" b="1" dirty="0"/>
              <a:t>: 1l/100 km 22g CO2/km</a:t>
            </a:r>
          </a:p>
          <a:p>
            <a:pPr marL="285739" indent="-285739">
              <a:buFont typeface="Arial" pitchFamily="34" charset="0"/>
              <a:buChar char="•"/>
            </a:pPr>
            <a:r>
              <a:rPr lang="fr-BE" sz="2300" b="1" dirty="0" err="1"/>
              <a:t>Eerste</a:t>
            </a:r>
            <a:r>
              <a:rPr lang="fr-BE" sz="2300" b="1" dirty="0"/>
              <a:t> </a:t>
            </a:r>
            <a:r>
              <a:rPr lang="fr-BE" sz="2300" b="1" dirty="0" err="1"/>
              <a:t>wagen</a:t>
            </a:r>
            <a:r>
              <a:rPr lang="fr-BE" sz="2300" b="1" dirty="0"/>
              <a:t> met </a:t>
            </a:r>
            <a:r>
              <a:rPr lang="fr-BE" sz="2300" b="1" dirty="0" err="1"/>
              <a:t>zonnedak</a:t>
            </a:r>
            <a:endParaRPr lang="fr-BE" sz="2300" b="1" dirty="0"/>
          </a:p>
        </p:txBody>
      </p:sp>
      <p:pic>
        <p:nvPicPr>
          <p:cNvPr id="3074" name="Picture 2" descr="Afbeeldingsresultaat voor toyota prius plug in 201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19" y="984250"/>
            <a:ext cx="9963044" cy="450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2125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Prius Plug-i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13" y="65107"/>
            <a:ext cx="11894281" cy="669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68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Nouvelle Prius Plug-in</a:t>
            </a:r>
            <a:endParaRPr lang="fr-BE" dirty="0"/>
          </a:p>
        </p:txBody>
      </p:sp>
      <p:sp>
        <p:nvSpPr>
          <p:cNvPr id="6" name="Content Placeholder 5"/>
          <p:cNvSpPr txBox="1">
            <a:spLocks noGrp="1"/>
          </p:cNvSpPr>
          <p:nvPr>
            <p:ph idx="1"/>
          </p:nvPr>
        </p:nvSpPr>
        <p:spPr>
          <a:xfrm>
            <a:off x="397936" y="1265501"/>
            <a:ext cx="9956798" cy="5401479"/>
          </a:xfrm>
          <a:prstGeom prst="rect">
            <a:avLst/>
          </a:prstGeom>
          <a:noFill/>
        </p:spPr>
        <p:txBody>
          <a:bodyPr wrap="square" rtlCol="0">
            <a:spAutoFit/>
          </a:bodyPr>
          <a:lstStyle/>
          <a:p>
            <a:pPr marL="0" indent="0">
              <a:buNone/>
            </a:pPr>
            <a:r>
              <a:rPr lang="fr-BE" b="1" dirty="0" smtClean="0"/>
              <a:t>2</a:t>
            </a:r>
            <a:r>
              <a:rPr lang="fr-BE" b="1" baseline="30000" dirty="0" smtClean="0"/>
              <a:t>e</a:t>
            </a:r>
            <a:r>
              <a:rPr lang="fr-BE" b="1" dirty="0" smtClean="0"/>
              <a:t> </a:t>
            </a:r>
            <a:r>
              <a:rPr lang="fr-BE" b="1" dirty="0" err="1" smtClean="0"/>
              <a:t>generatie</a:t>
            </a:r>
            <a:r>
              <a:rPr lang="fr-BE" b="1" dirty="0" smtClean="0"/>
              <a:t> </a:t>
            </a:r>
            <a:br>
              <a:rPr lang="fr-BE" b="1" dirty="0" smtClean="0"/>
            </a:br>
            <a:r>
              <a:rPr lang="fr-BE" b="0" dirty="0" smtClean="0"/>
              <a:t>Toyota = </a:t>
            </a:r>
            <a:r>
              <a:rPr lang="fr-BE" b="0" dirty="0" err="1" smtClean="0"/>
              <a:t>Pionier</a:t>
            </a:r>
            <a:r>
              <a:rPr lang="fr-BE" b="0" dirty="0" smtClean="0"/>
              <a:t> van de hybride EN van de plug-in hybride technologie</a:t>
            </a:r>
          </a:p>
          <a:p>
            <a:pPr marL="0" indent="0">
              <a:buNone/>
            </a:pPr>
            <a:r>
              <a:rPr lang="fr-BE" b="0" dirty="0" smtClean="0"/>
              <a:t>1</a:t>
            </a:r>
            <a:r>
              <a:rPr lang="fr-BE" b="0" baseline="30000" dirty="0" smtClean="0"/>
              <a:t>e</a:t>
            </a:r>
            <a:r>
              <a:rPr lang="fr-BE" b="0" dirty="0" smtClean="0"/>
              <a:t> Prius Plug-in </a:t>
            </a:r>
            <a:r>
              <a:rPr lang="fr-BE" b="0" dirty="0" err="1" smtClean="0"/>
              <a:t>kwam</a:t>
            </a:r>
            <a:r>
              <a:rPr lang="fr-BE" b="0" dirty="0" smtClean="0"/>
              <a:t> op de </a:t>
            </a:r>
            <a:r>
              <a:rPr lang="fr-BE" b="0" dirty="0" err="1" smtClean="0"/>
              <a:t>markt</a:t>
            </a:r>
            <a:r>
              <a:rPr lang="fr-BE" b="0" dirty="0" smtClean="0"/>
              <a:t> in 2012</a:t>
            </a:r>
            <a:br>
              <a:rPr lang="fr-BE" b="0" dirty="0" smtClean="0"/>
            </a:br>
            <a:endParaRPr lang="fr-BE" b="0" dirty="0" smtClean="0"/>
          </a:p>
          <a:p>
            <a:pPr marL="0" indent="0">
              <a:buNone/>
            </a:pPr>
            <a:r>
              <a:rPr lang="fr-BE" b="1" dirty="0" smtClean="0"/>
              <a:t>Records  in </a:t>
            </a:r>
            <a:r>
              <a:rPr lang="fr-BE" b="1" dirty="0" err="1" smtClean="0"/>
              <a:t>verbruik</a:t>
            </a:r>
            <a:r>
              <a:rPr lang="fr-BE" b="1" dirty="0" smtClean="0"/>
              <a:t> en CO2-uitstoot </a:t>
            </a:r>
            <a:br>
              <a:rPr lang="fr-BE" b="1" dirty="0" smtClean="0"/>
            </a:br>
            <a:r>
              <a:rPr lang="fr-BE" b="0" dirty="0" smtClean="0"/>
              <a:t>22 g/km de CO2</a:t>
            </a:r>
            <a:br>
              <a:rPr lang="fr-BE" b="0" dirty="0" smtClean="0"/>
            </a:br>
            <a:r>
              <a:rPr lang="fr-BE" b="0" dirty="0" smtClean="0"/>
              <a:t>1,0l /100 km</a:t>
            </a:r>
            <a:r>
              <a:rPr lang="fr-BE" dirty="0" smtClean="0"/>
              <a:t/>
            </a:r>
            <a:br>
              <a:rPr lang="fr-BE" dirty="0" smtClean="0"/>
            </a:br>
            <a:endParaRPr lang="fr-BE" dirty="0" smtClean="0"/>
          </a:p>
          <a:p>
            <a:pPr marL="0" indent="0">
              <a:buNone/>
            </a:pPr>
            <a:r>
              <a:rPr lang="fr-BE" dirty="0" err="1" smtClean="0"/>
              <a:t>Verbetering</a:t>
            </a:r>
            <a:r>
              <a:rPr lang="fr-BE" dirty="0" smtClean="0"/>
              <a:t> van </a:t>
            </a:r>
            <a:r>
              <a:rPr lang="fr-BE" dirty="0" err="1" smtClean="0"/>
              <a:t>het</a:t>
            </a:r>
            <a:r>
              <a:rPr lang="fr-BE" dirty="0" smtClean="0"/>
              <a:t> </a:t>
            </a:r>
            <a:r>
              <a:rPr lang="fr-BE" dirty="0" err="1" smtClean="0"/>
              <a:t>elektrisch</a:t>
            </a:r>
            <a:r>
              <a:rPr lang="fr-BE" dirty="0" smtClean="0"/>
              <a:t> </a:t>
            </a:r>
            <a:r>
              <a:rPr lang="fr-BE" dirty="0" err="1" smtClean="0"/>
              <a:t>rijbereik</a:t>
            </a:r>
            <a:r>
              <a:rPr lang="fr-BE" dirty="0" smtClean="0"/>
              <a:t> en </a:t>
            </a:r>
            <a:r>
              <a:rPr lang="fr-BE" dirty="0" err="1" smtClean="0"/>
              <a:t>elektrische</a:t>
            </a:r>
            <a:r>
              <a:rPr lang="fr-BE" dirty="0" smtClean="0"/>
              <a:t> </a:t>
            </a:r>
            <a:r>
              <a:rPr lang="fr-BE" dirty="0" err="1" smtClean="0"/>
              <a:t>topsnelheid</a:t>
            </a:r>
            <a:endParaRPr lang="fr-BE" b="1" dirty="0" smtClean="0"/>
          </a:p>
          <a:p>
            <a:pPr marL="0" indent="0">
              <a:buNone/>
            </a:pPr>
            <a:r>
              <a:rPr lang="fr-BE" b="0" dirty="0" smtClean="0"/>
              <a:t>63 km autonomie in </a:t>
            </a:r>
            <a:r>
              <a:rPr lang="fr-BE" b="0" dirty="0" err="1" smtClean="0"/>
              <a:t>elektrische</a:t>
            </a:r>
            <a:r>
              <a:rPr lang="fr-BE" b="0" dirty="0" smtClean="0"/>
              <a:t> modus </a:t>
            </a:r>
          </a:p>
          <a:p>
            <a:pPr marL="0" indent="0">
              <a:buNone/>
            </a:pPr>
            <a:r>
              <a:rPr lang="fr-BE" b="0" dirty="0" err="1" smtClean="0"/>
              <a:t>Tot</a:t>
            </a:r>
            <a:r>
              <a:rPr lang="fr-BE" b="0" dirty="0" smtClean="0"/>
              <a:t> 135km/u in </a:t>
            </a:r>
            <a:r>
              <a:rPr lang="fr-BE" b="0" dirty="0" err="1" smtClean="0"/>
              <a:t>elektrische</a:t>
            </a:r>
            <a:r>
              <a:rPr lang="fr-BE" b="0" dirty="0" smtClean="0"/>
              <a:t> modus </a:t>
            </a:r>
          </a:p>
          <a:p>
            <a:pPr marL="0" indent="0">
              <a:buNone/>
            </a:pPr>
            <a:endParaRPr lang="fr-BE" dirty="0"/>
          </a:p>
        </p:txBody>
      </p:sp>
    </p:spTree>
    <p:extLst>
      <p:ext uri="{BB962C8B-B14F-4D97-AF65-F5344CB8AC3E}">
        <p14:creationId xmlns:p14="http://schemas.microsoft.com/office/powerpoint/2010/main" val="438193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52" name="Picture 40" descr="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368" y="1243490"/>
            <a:ext cx="4859027" cy="4008216"/>
          </a:xfrm>
          <a:prstGeom prst="rect">
            <a:avLst/>
          </a:prstGeom>
          <a:noFill/>
          <a:ln w="9525">
            <a:solidFill>
              <a:srgbClr val="000000"/>
            </a:solid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sp>
        <p:nvSpPr>
          <p:cNvPr id="7176" name="Line 41"/>
          <p:cNvSpPr>
            <a:spLocks noChangeShapeType="1"/>
          </p:cNvSpPr>
          <p:nvPr/>
        </p:nvSpPr>
        <p:spPr bwMode="auto">
          <a:xfrm flipV="1">
            <a:off x="3429000" y="2886075"/>
            <a:ext cx="1498600" cy="960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84" name="AutoShape 105"/>
          <p:cNvSpPr>
            <a:spLocks noChangeArrowheads="1"/>
          </p:cNvSpPr>
          <p:nvPr/>
        </p:nvSpPr>
        <p:spPr bwMode="auto">
          <a:xfrm>
            <a:off x="5668963" y="2633663"/>
            <a:ext cx="107950" cy="1079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8" rIns="91412" bIns="45708" anchor="ctr"/>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86" name="AutoShape 107"/>
          <p:cNvSpPr>
            <a:spLocks noChangeArrowheads="1"/>
          </p:cNvSpPr>
          <p:nvPr/>
        </p:nvSpPr>
        <p:spPr bwMode="auto">
          <a:xfrm>
            <a:off x="6243638" y="2416175"/>
            <a:ext cx="107950" cy="1079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8" rIns="91412" bIns="45708" anchor="ctr"/>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88" name="AutoShape 108"/>
          <p:cNvSpPr>
            <a:spLocks noChangeArrowheads="1"/>
          </p:cNvSpPr>
          <p:nvPr/>
        </p:nvSpPr>
        <p:spPr bwMode="auto">
          <a:xfrm>
            <a:off x="4029075" y="1689100"/>
            <a:ext cx="106363" cy="1079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8" rIns="91412" bIns="45708" anchor="ctr"/>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89" name="Text Box 23"/>
          <p:cNvSpPr txBox="1">
            <a:spLocks noChangeArrowheads="1"/>
          </p:cNvSpPr>
          <p:nvPr/>
        </p:nvSpPr>
        <p:spPr bwMode="auto">
          <a:xfrm>
            <a:off x="440485" y="60150"/>
            <a:ext cx="6608015" cy="67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08" rIns="91412" bIns="45708">
            <a:spAutoFit/>
          </a:bodyPr>
          <a:lstStyle>
            <a:lvl1pPr eaLnBrk="0" hangingPunct="0">
              <a:defRPr sz="1100">
                <a:solidFill>
                  <a:schemeClr val="tx1"/>
                </a:solidFill>
                <a:latin typeface="Arial" charset="0"/>
              </a:defRPr>
            </a:lvl1pPr>
            <a:lvl2pPr marL="742950" indent="-285750" eaLnBrk="0" hangingPunct="0">
              <a:defRPr sz="1100">
                <a:solidFill>
                  <a:schemeClr val="tx1"/>
                </a:solidFill>
                <a:latin typeface="Arial" charset="0"/>
              </a:defRPr>
            </a:lvl2pPr>
            <a:lvl3pPr marL="1143000" indent="-228600" eaLnBrk="0" hangingPunct="0">
              <a:defRPr sz="1100">
                <a:solidFill>
                  <a:schemeClr val="tx1"/>
                </a:solidFill>
                <a:latin typeface="Arial" charset="0"/>
              </a:defRPr>
            </a:lvl3pPr>
            <a:lvl4pPr marL="1600200" indent="-228600" eaLnBrk="0" hangingPunct="0">
              <a:defRPr sz="1100">
                <a:solidFill>
                  <a:schemeClr val="tx1"/>
                </a:solidFill>
                <a:latin typeface="Arial" charset="0"/>
              </a:defRPr>
            </a:lvl4pPr>
            <a:lvl5pPr marL="2057400" indent="-228600" eaLnBrk="0" hangingPunct="0">
              <a:defRPr sz="1100">
                <a:solidFill>
                  <a:schemeClr val="tx1"/>
                </a:solidFill>
                <a:latin typeface="Arial" charset="0"/>
              </a:defRPr>
            </a:lvl5pPr>
            <a:lvl6pPr marL="2514600" indent="-228600" algn="ctr" eaLnBrk="0" fontAlgn="base" hangingPunct="0">
              <a:lnSpc>
                <a:spcPct val="125000"/>
              </a:lnSpc>
              <a:spcBef>
                <a:spcPct val="50000"/>
              </a:spcBef>
              <a:spcAft>
                <a:spcPct val="50000"/>
              </a:spcAft>
              <a:buClr>
                <a:schemeClr val="tx2"/>
              </a:buClr>
              <a:defRPr sz="1100">
                <a:solidFill>
                  <a:schemeClr val="tx1"/>
                </a:solidFill>
                <a:latin typeface="Arial" charset="0"/>
              </a:defRPr>
            </a:lvl6pPr>
            <a:lvl7pPr marL="2971800" indent="-228600" algn="ctr" eaLnBrk="0" fontAlgn="base" hangingPunct="0">
              <a:lnSpc>
                <a:spcPct val="125000"/>
              </a:lnSpc>
              <a:spcBef>
                <a:spcPct val="50000"/>
              </a:spcBef>
              <a:spcAft>
                <a:spcPct val="50000"/>
              </a:spcAft>
              <a:buClr>
                <a:schemeClr val="tx2"/>
              </a:buClr>
              <a:defRPr sz="1100">
                <a:solidFill>
                  <a:schemeClr val="tx1"/>
                </a:solidFill>
                <a:latin typeface="Arial" charset="0"/>
              </a:defRPr>
            </a:lvl7pPr>
            <a:lvl8pPr marL="3429000" indent="-228600" algn="ctr" eaLnBrk="0" fontAlgn="base" hangingPunct="0">
              <a:lnSpc>
                <a:spcPct val="125000"/>
              </a:lnSpc>
              <a:spcBef>
                <a:spcPct val="50000"/>
              </a:spcBef>
              <a:spcAft>
                <a:spcPct val="50000"/>
              </a:spcAft>
              <a:buClr>
                <a:schemeClr val="tx2"/>
              </a:buClr>
              <a:defRPr sz="1100">
                <a:solidFill>
                  <a:schemeClr val="tx1"/>
                </a:solidFill>
                <a:latin typeface="Arial" charset="0"/>
              </a:defRPr>
            </a:lvl8pPr>
            <a:lvl9pPr marL="3886200" indent="-228600" algn="ctr" eaLnBrk="0" fontAlgn="base" hangingPunct="0">
              <a:lnSpc>
                <a:spcPct val="125000"/>
              </a:lnSpc>
              <a:spcBef>
                <a:spcPct val="50000"/>
              </a:spcBef>
              <a:spcAft>
                <a:spcPct val="50000"/>
              </a:spcAft>
              <a:buClr>
                <a:schemeClr val="tx2"/>
              </a:buClr>
              <a:defRPr sz="1100">
                <a:solidFill>
                  <a:schemeClr val="tx1"/>
                </a:solidFill>
                <a:latin typeface="Arial" charset="0"/>
              </a:defRPr>
            </a:lvl9pPr>
          </a:lstStyle>
          <a:p>
            <a:pPr defTabSz="914180" eaLnBrk="1" fontAlgn="base" hangingPunct="1">
              <a:spcBef>
                <a:spcPct val="50000"/>
              </a:spcBef>
              <a:spcAft>
                <a:spcPct val="50000"/>
              </a:spcAft>
              <a:buClr>
                <a:srgbClr val="CF142B"/>
              </a:buClr>
              <a:defRPr/>
            </a:pPr>
            <a:r>
              <a:rPr lang="en-US" sz="3800" dirty="0" smtClean="0">
                <a:solidFill>
                  <a:srgbClr val="C00000"/>
                </a:solidFill>
                <a:latin typeface="Arial"/>
                <a:ea typeface="ＭＳ Ｐゴシック" panose="020B0600070205080204" pitchFamily="34" charset="-128"/>
                <a:cs typeface="+mj-cs"/>
                <a:sym typeface="Arial"/>
              </a:rPr>
              <a:t>Toyota Europe in </a:t>
            </a:r>
            <a:r>
              <a:rPr lang="en-US" sz="3800" dirty="0" err="1" smtClean="0">
                <a:solidFill>
                  <a:srgbClr val="C00000"/>
                </a:solidFill>
                <a:latin typeface="Arial"/>
                <a:ea typeface="ＭＳ Ｐゴシック" panose="020B0600070205080204" pitchFamily="34" charset="-128"/>
                <a:cs typeface="+mj-cs"/>
                <a:sym typeface="Arial"/>
              </a:rPr>
              <a:t>België</a:t>
            </a:r>
            <a:endParaRPr lang="en-US" sz="3800" dirty="0">
              <a:solidFill>
                <a:srgbClr val="C00000"/>
              </a:solidFill>
              <a:latin typeface="Arial"/>
              <a:ea typeface="ＭＳ Ｐゴシック" panose="020B0600070205080204" pitchFamily="34" charset="-128"/>
              <a:cs typeface="+mj-cs"/>
              <a:sym typeface="Arial"/>
            </a:endParaRPr>
          </a:p>
        </p:txBody>
      </p:sp>
      <p:sp>
        <p:nvSpPr>
          <p:cNvPr id="6" name="Text Box 41"/>
          <p:cNvSpPr txBox="1">
            <a:spLocks noChangeArrowheads="1"/>
          </p:cNvSpPr>
          <p:nvPr/>
        </p:nvSpPr>
        <p:spPr bwMode="auto">
          <a:xfrm>
            <a:off x="6234736" y="2174184"/>
            <a:ext cx="597572" cy="296863"/>
          </a:xfrm>
          <a:prstGeom prst="rect">
            <a:avLst/>
          </a:prstGeom>
          <a:solidFill>
            <a:srgbClr val="CC6615">
              <a:alpha val="50000"/>
            </a:srgbClr>
          </a:solidFill>
          <a:ln>
            <a:noFill/>
          </a:ln>
          <a:effectLst>
            <a:softEdge rad="63500"/>
          </a:effectLst>
        </p:spPr>
        <p:txBody>
          <a:bodyPr lIns="0" tIns="0" rIns="0" bIns="0"/>
          <a:lstStyle/>
          <a:p>
            <a:pPr algn="ctr" defTabSz="914180" eaLnBrk="0" fontAlgn="base" hangingPunct="0">
              <a:spcBef>
                <a:spcPct val="0"/>
              </a:spcBef>
              <a:spcAft>
                <a:spcPct val="0"/>
              </a:spcAft>
              <a:defRPr/>
            </a:pPr>
            <a:r>
              <a:rPr lang="en-GB" altLang="en-US" sz="1200" dirty="0" err="1">
                <a:solidFill>
                  <a:srgbClr val="000000"/>
                </a:solidFill>
                <a:cs typeface="Arial" panose="020B0604020202020204" pitchFamily="34" charset="0"/>
                <a:sym typeface="Arial"/>
              </a:rPr>
              <a:t>Diest</a:t>
            </a:r>
            <a:endParaRPr lang="en-GB" altLang="en-US" sz="1200" dirty="0">
              <a:solidFill>
                <a:srgbClr val="000000"/>
              </a:solidFill>
              <a:cs typeface="Arial" panose="020B0604020202020204" pitchFamily="34" charset="0"/>
              <a:sym typeface="Arial"/>
            </a:endParaRPr>
          </a:p>
        </p:txBody>
      </p:sp>
      <p:sp>
        <p:nvSpPr>
          <p:cNvPr id="49" name="Text Box 41"/>
          <p:cNvSpPr txBox="1">
            <a:spLocks noChangeArrowheads="1"/>
          </p:cNvSpPr>
          <p:nvPr/>
        </p:nvSpPr>
        <p:spPr bwMode="auto">
          <a:xfrm>
            <a:off x="4941308" y="2656105"/>
            <a:ext cx="690190" cy="318341"/>
          </a:xfrm>
          <a:prstGeom prst="rect">
            <a:avLst/>
          </a:prstGeom>
          <a:solidFill>
            <a:srgbClr val="CC6615">
              <a:alpha val="50000"/>
            </a:srgbClr>
          </a:solidFill>
          <a:ln>
            <a:noFill/>
          </a:ln>
          <a:effectLst>
            <a:softEdge rad="63500"/>
          </a:effectLst>
        </p:spPr>
        <p:txBody>
          <a:bodyPr lIns="0" tIns="0" rIns="0" bIns="0"/>
          <a:lstStyle>
            <a:defPPr>
              <a:defRPr lang="en-GB"/>
            </a:defPPr>
            <a:lvl1pPr marL="0" marR="0" lvl="0" indent="0" algn="ctr" defTabSz="914400" latinLnBrk="0">
              <a:lnSpc>
                <a:spcPct val="100000"/>
              </a:lnSpc>
              <a:buClrTx/>
              <a:buSzTx/>
              <a:buFontTx/>
              <a:buNone/>
              <a:tabLst/>
              <a:defRPr kumimoji="0" sz="1200" b="0" i="0" u="none" strike="noStrike" cap="none" normalizeH="0" baseline="0">
                <a:ln>
                  <a:noFill/>
                </a:ln>
                <a:effectLst/>
                <a:latin typeface="+mj-lt"/>
              </a:defRPr>
            </a:lvl1pPr>
          </a:lstStyle>
          <a:p>
            <a:pPr eaLnBrk="0" fontAlgn="base" hangingPunct="0">
              <a:spcBef>
                <a:spcPct val="0"/>
              </a:spcBef>
              <a:spcAft>
                <a:spcPct val="0"/>
              </a:spcAft>
              <a:defRPr/>
            </a:pPr>
            <a:r>
              <a:rPr lang="nl-BE" altLang="en-US" dirty="0" smtClean="0">
                <a:solidFill>
                  <a:srgbClr val="000000"/>
                </a:solidFill>
                <a:cs typeface="Arial" panose="020B0604020202020204" pitchFamily="34" charset="0"/>
                <a:sym typeface="Arial"/>
              </a:rPr>
              <a:t>Evere</a:t>
            </a:r>
            <a:endParaRPr lang="en-GB" altLang="en-US" dirty="0" smtClean="0">
              <a:solidFill>
                <a:srgbClr val="000000"/>
              </a:solidFill>
              <a:cs typeface="Arial" panose="020B0604020202020204" pitchFamily="34" charset="0"/>
              <a:sym typeface="Arial"/>
            </a:endParaRPr>
          </a:p>
        </p:txBody>
      </p:sp>
      <p:sp>
        <p:nvSpPr>
          <p:cNvPr id="50" name="Text Box 41"/>
          <p:cNvSpPr txBox="1">
            <a:spLocks noChangeArrowheads="1"/>
          </p:cNvSpPr>
          <p:nvPr/>
        </p:nvSpPr>
        <p:spPr bwMode="auto">
          <a:xfrm>
            <a:off x="3480246" y="1871774"/>
            <a:ext cx="1194590" cy="314753"/>
          </a:xfrm>
          <a:prstGeom prst="rect">
            <a:avLst/>
          </a:prstGeom>
          <a:solidFill>
            <a:srgbClr val="CC6615">
              <a:alpha val="50000"/>
            </a:srgbClr>
          </a:solidFill>
          <a:ln>
            <a:noFill/>
          </a:ln>
          <a:effectLst>
            <a:softEdge rad="63500"/>
          </a:effectLst>
        </p:spPr>
        <p:txBody>
          <a:bodyPr lIns="0" tIns="0" rIns="0" bIns="0"/>
          <a:lstStyle>
            <a:defPPr>
              <a:defRPr lang="en-GB"/>
            </a:defPPr>
            <a:lvl1pPr marL="0" marR="0" lvl="0" indent="0" algn="ctr" defTabSz="914400" latinLnBrk="0">
              <a:lnSpc>
                <a:spcPct val="100000"/>
              </a:lnSpc>
              <a:buClrTx/>
              <a:buSzTx/>
              <a:buFontTx/>
              <a:buNone/>
              <a:tabLst/>
              <a:defRPr kumimoji="0" sz="1200" b="0" i="0" u="none" strike="noStrike" cap="none" normalizeH="0" baseline="0">
                <a:ln>
                  <a:noFill/>
                </a:ln>
                <a:effectLst/>
                <a:latin typeface="+mj-lt"/>
              </a:defRPr>
            </a:lvl1pPr>
          </a:lstStyle>
          <a:p>
            <a:pPr eaLnBrk="0" fontAlgn="base" hangingPunct="0">
              <a:spcBef>
                <a:spcPct val="0"/>
              </a:spcBef>
              <a:spcAft>
                <a:spcPct val="0"/>
              </a:spcAft>
              <a:defRPr/>
            </a:pPr>
            <a:r>
              <a:rPr lang="nl-BE" altLang="en-US" dirty="0" smtClean="0">
                <a:solidFill>
                  <a:srgbClr val="000000"/>
                </a:solidFill>
                <a:cs typeface="Arial" panose="020B0604020202020204" pitchFamily="34" charset="0"/>
                <a:sym typeface="Arial"/>
              </a:rPr>
              <a:t>Zeebrugge</a:t>
            </a:r>
            <a:endParaRPr lang="en-GB" altLang="en-US" dirty="0" smtClean="0">
              <a:solidFill>
                <a:srgbClr val="000000"/>
              </a:solidFill>
              <a:cs typeface="Arial" panose="020B0604020202020204" pitchFamily="34" charset="0"/>
              <a:sym typeface="Arial"/>
            </a:endParaRPr>
          </a:p>
        </p:txBody>
      </p:sp>
      <p:sp>
        <p:nvSpPr>
          <p:cNvPr id="42" name="AutoShape 105"/>
          <p:cNvSpPr>
            <a:spLocks noChangeArrowheads="1"/>
          </p:cNvSpPr>
          <p:nvPr/>
        </p:nvSpPr>
        <p:spPr bwMode="auto">
          <a:xfrm>
            <a:off x="5776913" y="2695575"/>
            <a:ext cx="107950" cy="1079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8" rIns="91412" bIns="45708" anchor="ctr"/>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44" name="Text Box 41"/>
          <p:cNvSpPr txBox="1">
            <a:spLocks noChangeArrowheads="1"/>
          </p:cNvSpPr>
          <p:nvPr/>
        </p:nvSpPr>
        <p:spPr bwMode="auto">
          <a:xfrm>
            <a:off x="5879667" y="2866219"/>
            <a:ext cx="690190" cy="318341"/>
          </a:xfrm>
          <a:prstGeom prst="rect">
            <a:avLst/>
          </a:prstGeom>
          <a:solidFill>
            <a:srgbClr val="CC6615">
              <a:alpha val="50000"/>
            </a:srgbClr>
          </a:solidFill>
          <a:ln>
            <a:noFill/>
          </a:ln>
          <a:effectLst>
            <a:softEdge rad="63500"/>
          </a:effectLst>
        </p:spPr>
        <p:txBody>
          <a:bodyPr lIns="0" tIns="0" rIns="0" bIns="0"/>
          <a:lstStyle>
            <a:defPPr>
              <a:defRPr lang="en-GB"/>
            </a:defPPr>
            <a:lvl1pPr marL="0" marR="0" lvl="0" indent="0" algn="ctr" defTabSz="914400" latinLnBrk="0">
              <a:lnSpc>
                <a:spcPct val="100000"/>
              </a:lnSpc>
              <a:buClrTx/>
              <a:buSzTx/>
              <a:buFontTx/>
              <a:buNone/>
              <a:tabLst/>
              <a:defRPr kumimoji="0" sz="1200" b="0" i="0" u="none" strike="noStrike" cap="none" normalizeH="0" baseline="0">
                <a:ln>
                  <a:noFill/>
                </a:ln>
                <a:effectLst/>
                <a:latin typeface="+mj-lt"/>
              </a:defRPr>
            </a:lvl1pPr>
          </a:lstStyle>
          <a:p>
            <a:pPr eaLnBrk="0" fontAlgn="base" hangingPunct="0">
              <a:spcBef>
                <a:spcPct val="0"/>
              </a:spcBef>
              <a:spcAft>
                <a:spcPct val="0"/>
              </a:spcAft>
              <a:defRPr/>
            </a:pPr>
            <a:r>
              <a:rPr lang="nl-BE" altLang="en-US" dirty="0" smtClean="0">
                <a:solidFill>
                  <a:srgbClr val="000000"/>
                </a:solidFill>
                <a:cs typeface="Arial" panose="020B0604020202020204" pitchFamily="34" charset="0"/>
                <a:sym typeface="Arial"/>
              </a:rPr>
              <a:t>Zaventem</a:t>
            </a:r>
            <a:endParaRPr lang="en-GB" altLang="en-US" dirty="0" smtClean="0">
              <a:solidFill>
                <a:srgbClr val="000000"/>
              </a:solidFill>
              <a:cs typeface="Arial" panose="020B0604020202020204" pitchFamily="34" charset="0"/>
              <a:sym typeface="Arial"/>
            </a:endParaRPr>
          </a:p>
        </p:txBody>
      </p:sp>
      <p:grpSp>
        <p:nvGrpSpPr>
          <p:cNvPr id="19477" name="Group 4"/>
          <p:cNvGrpSpPr>
            <a:grpSpLocks/>
          </p:cNvGrpSpPr>
          <p:nvPr/>
        </p:nvGrpSpPr>
        <p:grpSpPr bwMode="auto">
          <a:xfrm>
            <a:off x="7597775" y="4062413"/>
            <a:ext cx="4395788" cy="2084387"/>
            <a:chOff x="8690897" y="281770"/>
            <a:chExt cx="3146105" cy="2692586"/>
          </a:xfrm>
        </p:grpSpPr>
        <p:sp>
          <p:nvSpPr>
            <p:cNvPr id="4" name="Folded Corner 3"/>
            <p:cNvSpPr/>
            <p:nvPr/>
          </p:nvSpPr>
          <p:spPr bwMode="auto">
            <a:xfrm>
              <a:off x="8690897" y="281770"/>
              <a:ext cx="3146105" cy="2692586"/>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35" tIns="45718" rIns="91435" bIns="4571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Toyota Technical Centre</a:t>
              </a:r>
              <a:endParaRPr lang="nl-BE" sz="1200" dirty="0">
                <a:solidFill>
                  <a:srgbClr val="000000"/>
                </a:solidFill>
                <a:cs typeface="Arial" panose="020B0604020202020204" pitchFamily="34" charset="0"/>
                <a:sym typeface="Arial"/>
              </a:endParaRPr>
            </a:p>
            <a:p>
              <a:pPr marL="2209270" lvl="4" indent="-380910" defTabSz="914180" fontAlgn="base">
                <a:lnSpc>
                  <a:spcPct val="125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Location for R&amp;D, Purchasing and Production Engineering</a:t>
              </a:r>
            </a:p>
            <a:p>
              <a:pPr marL="2209270" lvl="4" indent="-380910" defTabSz="914180" fontAlgn="base">
                <a:lnSpc>
                  <a:spcPct val="125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Ensures Toyota cars match European customer’s demands and taste</a:t>
              </a:r>
            </a:p>
            <a:p>
              <a:pPr marL="380910" indent="-380910" defTabSz="914180" fontAlgn="base">
                <a:lnSpc>
                  <a:spcPct val="125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Around 750 engineers &amp; specialists</a:t>
              </a:r>
            </a:p>
          </p:txBody>
        </p:sp>
        <p:pic>
          <p:nvPicPr>
            <p:cNvPr id="19505" name="Picture 57" descr="Toyota Technical Centre_tcm318-818478"/>
            <p:cNvPicPr preferRelativeResize="0">
              <a:picLocks noChangeArrowheads="1"/>
            </p:cNvPicPr>
            <p:nvPr/>
          </p:nvPicPr>
          <p:blipFill>
            <a:blip r:embed="rId4" cstate="print">
              <a:lum bright="-6000"/>
              <a:extLst>
                <a:ext uri="{28A0092B-C50C-407E-A947-70E740481C1C}">
                  <a14:useLocalDpi xmlns:a14="http://schemas.microsoft.com/office/drawing/2010/main" val="0"/>
                </a:ext>
              </a:extLst>
            </a:blip>
            <a:srcRect b="-21"/>
            <a:stretch>
              <a:fillRect/>
            </a:stretch>
          </p:blipFill>
          <p:spPr bwMode="auto">
            <a:xfrm>
              <a:off x="8849508" y="822104"/>
              <a:ext cx="1056304" cy="10158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56" name="Line 41"/>
          <p:cNvSpPr>
            <a:spLocks noChangeShapeType="1"/>
          </p:cNvSpPr>
          <p:nvPr/>
        </p:nvSpPr>
        <p:spPr bwMode="auto">
          <a:xfrm>
            <a:off x="6569075" y="3103563"/>
            <a:ext cx="958850" cy="1227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grpSp>
        <p:nvGrpSpPr>
          <p:cNvPr id="19479" name="Group 4"/>
          <p:cNvGrpSpPr>
            <a:grpSpLocks/>
          </p:cNvGrpSpPr>
          <p:nvPr/>
        </p:nvGrpSpPr>
        <p:grpSpPr bwMode="auto">
          <a:xfrm>
            <a:off x="8101013" y="2300288"/>
            <a:ext cx="3863975" cy="1754187"/>
            <a:chOff x="8101074" y="2300541"/>
            <a:chExt cx="3863807" cy="1753890"/>
          </a:xfrm>
        </p:grpSpPr>
        <p:sp>
          <p:nvSpPr>
            <p:cNvPr id="54" name="Folded Corner 53"/>
            <p:cNvSpPr/>
            <p:nvPr/>
          </p:nvSpPr>
          <p:spPr bwMode="auto">
            <a:xfrm>
              <a:off x="8101074" y="2300541"/>
              <a:ext cx="3863807" cy="1753890"/>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35" tIns="45718" rIns="91435" bIns="4571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Training Centre</a:t>
              </a:r>
              <a:endParaRPr lang="nl-BE" sz="1200" dirty="0">
                <a:solidFill>
                  <a:srgbClr val="000000"/>
                </a:solidFill>
                <a:cs typeface="Arial" panose="020B0604020202020204" pitchFamily="34" charset="0"/>
                <a:sym typeface="Arial"/>
              </a:endParaRPr>
            </a:p>
            <a:p>
              <a:pPr marL="285683" lvl="4" indent="-285683" defTabSz="914180" eaLnBrk="0" fontAlgn="base" hangingPunct="0">
                <a:lnSpc>
                  <a:spcPct val="150000"/>
                </a:lnSpc>
                <a:spcBef>
                  <a:spcPct val="0"/>
                </a:spcBef>
                <a:spcAft>
                  <a:spcPct val="0"/>
                </a:spcAft>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Around 10 people</a:t>
              </a:r>
              <a:endParaRPr lang="en-GB" sz="1200" dirty="0">
                <a:solidFill>
                  <a:srgbClr val="000000"/>
                </a:solidFill>
                <a:cs typeface="Arial" panose="020B0604020202020204" pitchFamily="34" charset="0"/>
                <a:sym typeface="Arial"/>
              </a:endParaRPr>
            </a:p>
            <a:p>
              <a:pPr marL="285683" lvl="4" indent="-285683" defTabSz="914180" eaLnBrk="0" fontAlgn="base" hangingPunct="0">
                <a:lnSpc>
                  <a:spcPct val="150000"/>
                </a:lnSpc>
                <a:spcBef>
                  <a:spcPct val="0"/>
                </a:spcBef>
                <a:spcAft>
                  <a:spcPct val="0"/>
                </a:spcAft>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Provides essential training</a:t>
              </a:r>
            </a:p>
            <a:p>
              <a:pPr marL="0" lvl="4" defTabSz="914180" eaLnBrk="0" fontAlgn="base" hangingPunct="0">
                <a:lnSpc>
                  <a:spcPct val="150000"/>
                </a:lnSpc>
                <a:spcBef>
                  <a:spcPct val="0"/>
                </a:spcBef>
                <a:spcAft>
                  <a:spcPct val="0"/>
                </a:spcAft>
                <a:buClr>
                  <a:srgbClr val="CF142B"/>
                </a:buClr>
                <a:defRPr/>
              </a:pPr>
              <a:r>
                <a:rPr lang="nl-BE" sz="1200" dirty="0">
                  <a:solidFill>
                    <a:srgbClr val="000000"/>
                  </a:solidFill>
                  <a:cs typeface="Arial" panose="020B0604020202020204" pitchFamily="34" charset="0"/>
                  <a:sym typeface="Arial"/>
                </a:rPr>
                <a:t>to Technical and Service trainers and Repair Support staff from Toyota’s NMSCs</a:t>
              </a:r>
            </a:p>
          </p:txBody>
        </p:sp>
        <p:pic>
          <p:nvPicPr>
            <p:cNvPr id="19501" name="Picture 53" descr="04_tcm318-35778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1755" y="2476505"/>
              <a:ext cx="1341820" cy="6775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62" name="Folded Corner 61"/>
          <p:cNvSpPr/>
          <p:nvPr/>
        </p:nvSpPr>
        <p:spPr bwMode="auto">
          <a:xfrm>
            <a:off x="7362048" y="178947"/>
            <a:ext cx="4602835" cy="2084467"/>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12" tIns="45708" rIns="91412" bIns="4570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Toyota Parts Centre Europe</a:t>
            </a:r>
          </a:p>
          <a:p>
            <a:pPr marL="359911" indent="-380910"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Supplies parts and accessories to the national depots of the NMSCs in Europe, to the regional TME depots and to approx. 500 delivery points in BE, LUX, NL and north of FR</a:t>
            </a:r>
          </a:p>
          <a:p>
            <a:pPr marL="359911" indent="-380910"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Approx. 9.8 million pieces/month</a:t>
            </a:r>
          </a:p>
          <a:p>
            <a:pPr marL="359911" indent="-380910"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Around 800 employees</a:t>
            </a:r>
          </a:p>
        </p:txBody>
      </p:sp>
      <p:sp>
        <p:nvSpPr>
          <p:cNvPr id="64" name="Line 41"/>
          <p:cNvSpPr>
            <a:spLocks noChangeShapeType="1"/>
          </p:cNvSpPr>
          <p:nvPr/>
        </p:nvSpPr>
        <p:spPr bwMode="auto">
          <a:xfrm>
            <a:off x="6743700" y="2924175"/>
            <a:ext cx="1074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 name="Line 41"/>
          <p:cNvSpPr>
            <a:spLocks noChangeShapeType="1"/>
          </p:cNvSpPr>
          <p:nvPr/>
        </p:nvSpPr>
        <p:spPr bwMode="auto">
          <a:xfrm>
            <a:off x="3213100" y="1579563"/>
            <a:ext cx="444500" cy="217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2" name="Line 41"/>
          <p:cNvSpPr>
            <a:spLocks noChangeShapeType="1"/>
          </p:cNvSpPr>
          <p:nvPr/>
        </p:nvSpPr>
        <p:spPr bwMode="auto">
          <a:xfrm flipV="1">
            <a:off x="6810375" y="1579563"/>
            <a:ext cx="407988" cy="536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2" name="Rounded Rectangle 1"/>
          <p:cNvSpPr/>
          <p:nvPr/>
        </p:nvSpPr>
        <p:spPr bwMode="auto">
          <a:xfrm>
            <a:off x="4468813" y="5232400"/>
            <a:ext cx="3014662" cy="647700"/>
          </a:xfrm>
          <a:prstGeom prst="roundRect">
            <a:avLst/>
          </a:prstGeom>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accent5">
                <a:lumMod val="50000"/>
              </a:schemeClr>
            </a:solidFill>
            <a:prstDash val="solid"/>
            <a:round/>
            <a:headEnd type="none" w="med" len="med"/>
            <a:tailEnd type="none" w="med" len="med"/>
          </a:ln>
          <a:effectLst/>
          <a:extLst/>
        </p:spPr>
        <p:txBody>
          <a:bodyPr lIns="91412" tIns="45708" rIns="91412" bIns="45708">
            <a:spAutoFit/>
          </a:bodyPr>
          <a:lstStyle/>
          <a:p>
            <a:pPr marL="380910" indent="-380910" defTabSz="914180" fontAlgn="base">
              <a:buClr>
                <a:srgbClr val="CF142B"/>
              </a:buClr>
              <a:defRPr/>
            </a:pPr>
            <a:r>
              <a:rPr lang="nl-BE" sz="1200" b="1" u="sng" dirty="0">
                <a:solidFill>
                  <a:srgbClr val="000000"/>
                </a:solidFill>
                <a:cs typeface="Arial" panose="020B0604020202020204" pitchFamily="34" charset="0"/>
                <a:sym typeface="Arial"/>
              </a:rPr>
              <a:t>Employment*</a:t>
            </a:r>
            <a:r>
              <a:rPr lang="nl-BE" sz="1200" dirty="0">
                <a:solidFill>
                  <a:srgbClr val="000000"/>
                </a:solidFill>
                <a:cs typeface="Arial" panose="020B0604020202020204" pitchFamily="34" charset="0"/>
                <a:sym typeface="Arial"/>
              </a:rPr>
              <a:t>: around 2,500</a:t>
            </a:r>
          </a:p>
          <a:p>
            <a:pPr marL="380910" indent="-380910" defTabSz="914180" fontAlgn="base">
              <a:buClr>
                <a:srgbClr val="CF142B"/>
              </a:buClr>
              <a:defRPr/>
            </a:pPr>
            <a:r>
              <a:rPr lang="nl-BE" sz="1200" b="1" u="sng" dirty="0">
                <a:solidFill>
                  <a:srgbClr val="000000"/>
                </a:solidFill>
                <a:cs typeface="Arial" panose="020B0604020202020204" pitchFamily="34" charset="0"/>
                <a:sym typeface="Arial"/>
              </a:rPr>
              <a:t>Total investment</a:t>
            </a:r>
            <a:r>
              <a:rPr lang="nl-BE" sz="1200" dirty="0">
                <a:solidFill>
                  <a:srgbClr val="000000"/>
                </a:solidFill>
                <a:cs typeface="Arial" panose="020B0604020202020204" pitchFamily="34" charset="0"/>
                <a:sym typeface="Arial"/>
              </a:rPr>
              <a:t>: over 900 mio EUR</a:t>
            </a:r>
          </a:p>
          <a:p>
            <a:pPr marL="380910" indent="-380910" defTabSz="914180" fontAlgn="base">
              <a:buClr>
                <a:srgbClr val="CF142B"/>
              </a:buClr>
              <a:defRPr/>
            </a:pPr>
            <a:r>
              <a:rPr lang="nl-BE" sz="800" i="1" dirty="0">
                <a:solidFill>
                  <a:srgbClr val="000000"/>
                </a:solidFill>
                <a:cs typeface="Arial" panose="020B0604020202020204" pitchFamily="34" charset="0"/>
                <a:sym typeface="Arial"/>
              </a:rPr>
              <a:t>* permanent/interim, excl. contractors/TBEL/dealer network</a:t>
            </a:r>
            <a:endParaRPr lang="en-GB" sz="800" i="1" dirty="0">
              <a:solidFill>
                <a:srgbClr val="000000"/>
              </a:solidFill>
              <a:cs typeface="Arial" panose="020B0604020202020204" pitchFamily="34" charset="0"/>
              <a:sym typeface="Arial"/>
            </a:endParaRPr>
          </a:p>
        </p:txBody>
      </p:sp>
      <p:grpSp>
        <p:nvGrpSpPr>
          <p:cNvPr id="19487" name="Group 2"/>
          <p:cNvGrpSpPr>
            <a:grpSpLocks/>
          </p:cNvGrpSpPr>
          <p:nvPr/>
        </p:nvGrpSpPr>
        <p:grpSpPr bwMode="auto">
          <a:xfrm>
            <a:off x="125413" y="3367088"/>
            <a:ext cx="4314825" cy="2719387"/>
            <a:chOff x="177183" y="3481388"/>
            <a:chExt cx="4314324" cy="2718073"/>
          </a:xfrm>
        </p:grpSpPr>
        <p:sp>
          <p:nvSpPr>
            <p:cNvPr id="66" name="Folded Corner 65"/>
            <p:cNvSpPr/>
            <p:nvPr/>
          </p:nvSpPr>
          <p:spPr bwMode="auto">
            <a:xfrm>
              <a:off x="177183" y="3481388"/>
              <a:ext cx="4314324" cy="2718073"/>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35" tIns="45718" rIns="91435" bIns="4571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Head Office</a:t>
              </a: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171408" indent="-17140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Oversees wholesale sales and marketing of Toyota and Lexus vehicles, parts and accessories, and Toyota’s European manufacturing and engineering operations</a:t>
              </a:r>
            </a:p>
            <a:p>
              <a:pPr marL="171408" indent="-17140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Close to 1,000 employees from over 60 nationalities</a:t>
              </a:r>
              <a:endParaRPr lang="en-GB" sz="1100" dirty="0">
                <a:solidFill>
                  <a:srgbClr val="000000"/>
                </a:solidFill>
                <a:cs typeface="Arial" panose="020B0604020202020204" pitchFamily="34" charset="0"/>
                <a:sym typeface="Arial"/>
              </a:endParaRPr>
            </a:p>
          </p:txBody>
        </p:sp>
        <p:pic>
          <p:nvPicPr>
            <p:cNvPr id="19497" name="Picture 3"/>
            <p:cNvPicPr>
              <a:picLocks noChangeAspect="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92218" y="3872842"/>
              <a:ext cx="1287163" cy="72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88"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79038" y="1371603"/>
            <a:ext cx="1417637" cy="733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9489" name="Group 8"/>
          <p:cNvGrpSpPr>
            <a:grpSpLocks/>
          </p:cNvGrpSpPr>
          <p:nvPr/>
        </p:nvGrpSpPr>
        <p:grpSpPr bwMode="auto">
          <a:xfrm>
            <a:off x="136525" y="581026"/>
            <a:ext cx="3408363" cy="3588658"/>
            <a:chOff x="137198" y="580263"/>
            <a:chExt cx="3407824" cy="3589312"/>
          </a:xfrm>
        </p:grpSpPr>
        <p:sp>
          <p:nvSpPr>
            <p:cNvPr id="69" name="Folded Corner 68"/>
            <p:cNvSpPr/>
            <p:nvPr/>
          </p:nvSpPr>
          <p:spPr bwMode="auto">
            <a:xfrm>
              <a:off x="137198" y="580263"/>
              <a:ext cx="3407824" cy="3589312"/>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35" tIns="45718" rIns="91435" bIns="4571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Zeebrugge Vehicle Hub</a:t>
              </a: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172758" indent="-17275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Pan-European distribution of Toyota and Lexus vehicles</a:t>
              </a:r>
            </a:p>
            <a:p>
              <a:pPr marL="172758" indent="-17275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6 TME empl. </a:t>
              </a:r>
              <a:r>
                <a:rPr lang="nl-BE" sz="1000" dirty="0">
                  <a:solidFill>
                    <a:srgbClr val="000000"/>
                  </a:solidFill>
                  <a:cs typeface="Arial" panose="020B0604020202020204" pitchFamily="34" charset="0"/>
                  <a:sym typeface="Arial"/>
                </a:rPr>
                <a:t>(in addition to 100 logistics co-workers)</a:t>
              </a:r>
            </a:p>
            <a:p>
              <a:pPr marL="172758" indent="-17275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2015 vehicle handling: +/- 215,000 units</a:t>
              </a:r>
            </a:p>
            <a:p>
              <a:pPr marL="359911" indent="-380910" defTabSz="914180" fontAlgn="base">
                <a:lnSpc>
                  <a:spcPct val="150000"/>
                </a:lnSpc>
                <a:buClr>
                  <a:srgbClr val="CF142B"/>
                </a:buClr>
                <a:buFont typeface="Arial" panose="020B0604020202020204" pitchFamily="34" charset="0"/>
                <a:buChar char="•"/>
                <a:defRPr/>
              </a:pPr>
              <a:endParaRPr lang="en-GB" sz="1100" dirty="0">
                <a:solidFill>
                  <a:srgbClr val="000000"/>
                </a:solidFill>
                <a:cs typeface="Arial" panose="020B0604020202020204" pitchFamily="34" charset="0"/>
                <a:sym typeface="Arial"/>
              </a:endParaRPr>
            </a:p>
          </p:txBody>
        </p:sp>
        <p:pic>
          <p:nvPicPr>
            <p:cNvPr id="19493"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4913" y="926203"/>
              <a:ext cx="1756957" cy="99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5912027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a:p>
        </p:txBody>
      </p:sp>
      <p:pic>
        <p:nvPicPr>
          <p:cNvPr id="5122" name="Picture 2" descr="H:\PressInfo\2017\TOYOTA\PRESS EVENTS 2017\20170403 DPL New Yaris Leiden (NL) (10-11 april 2017)\2017-toyota-yaris-hybrid-blue-dynamic-3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1259" y="247775"/>
            <a:ext cx="9262754" cy="6250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3149" y="451262"/>
            <a:ext cx="6863938" cy="707886"/>
          </a:xfrm>
          <a:prstGeom prst="rect">
            <a:avLst/>
          </a:prstGeom>
          <a:noFill/>
        </p:spPr>
        <p:txBody>
          <a:bodyPr wrap="square" rtlCol="0">
            <a:spAutoFit/>
          </a:bodyPr>
          <a:lstStyle/>
          <a:p>
            <a:pPr algn="ctr"/>
            <a:r>
              <a:rPr lang="fr-BE" sz="2000" dirty="0" err="1" smtClean="0"/>
              <a:t>Meest</a:t>
            </a:r>
            <a:r>
              <a:rPr lang="fr-BE" sz="2000" dirty="0" smtClean="0"/>
              <a:t> </a:t>
            </a:r>
            <a:r>
              <a:rPr lang="fr-BE" sz="2000" dirty="0" err="1" smtClean="0"/>
              <a:t>betaalbare</a:t>
            </a:r>
            <a:r>
              <a:rPr lang="fr-BE" sz="2000" dirty="0" smtClean="0"/>
              <a:t> hybride </a:t>
            </a:r>
            <a:r>
              <a:rPr lang="fr-BE" sz="2000" dirty="0" err="1" smtClean="0"/>
              <a:t>wagen</a:t>
            </a:r>
            <a:r>
              <a:rPr lang="fr-BE" sz="2000" dirty="0" smtClean="0"/>
              <a:t> van de </a:t>
            </a:r>
            <a:r>
              <a:rPr lang="fr-BE" sz="2000" dirty="0" err="1" smtClean="0"/>
              <a:t>markt</a:t>
            </a:r>
            <a:r>
              <a:rPr lang="fr-BE" sz="2000" dirty="0" smtClean="0"/>
              <a:t> </a:t>
            </a:r>
          </a:p>
          <a:p>
            <a:pPr algn="ctr"/>
            <a:r>
              <a:rPr lang="fr-BE" sz="2000" dirty="0"/>
              <a:t>i</a:t>
            </a:r>
            <a:r>
              <a:rPr lang="fr-BE" sz="2000" dirty="0" smtClean="0"/>
              <a:t>n </a:t>
            </a:r>
            <a:r>
              <a:rPr lang="fr-BE" sz="2000" dirty="0" err="1" smtClean="0"/>
              <a:t>België</a:t>
            </a:r>
            <a:r>
              <a:rPr lang="fr-BE" sz="2000" dirty="0" smtClean="0"/>
              <a:t> </a:t>
            </a:r>
            <a:endParaRPr lang="fr-BE" sz="2000" dirty="0"/>
          </a:p>
        </p:txBody>
      </p:sp>
    </p:spTree>
    <p:extLst>
      <p:ext uri="{BB962C8B-B14F-4D97-AF65-F5344CB8AC3E}">
        <p14:creationId xmlns:p14="http://schemas.microsoft.com/office/powerpoint/2010/main" val="316691978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a:p>
        </p:txBody>
      </p:sp>
      <p:pic>
        <p:nvPicPr>
          <p:cNvPr id="6146" name="Picture 2" descr="H:\PressInfo\2017\TOYOTA\PRESS EVENTS 2017\20170710 Yaris GRMN Meet the Engineer (13-14 jul 2017)\01-yaris-grmn-34front-f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422650"/>
            <a:ext cx="18288000" cy="13703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55127" y="0"/>
            <a:ext cx="3788229" cy="646331"/>
          </a:xfrm>
          <a:prstGeom prst="rect">
            <a:avLst/>
          </a:prstGeom>
          <a:noFill/>
        </p:spPr>
        <p:txBody>
          <a:bodyPr wrap="square" rtlCol="0">
            <a:spAutoFit/>
          </a:bodyPr>
          <a:lstStyle/>
          <a:p>
            <a:r>
              <a:rPr lang="fr-BE" dirty="0" smtClean="0">
                <a:solidFill>
                  <a:schemeClr val="bg1"/>
                </a:solidFill>
              </a:rPr>
              <a:t>23 </a:t>
            </a:r>
            <a:r>
              <a:rPr lang="fr-BE" dirty="0" err="1" smtClean="0">
                <a:solidFill>
                  <a:schemeClr val="bg1"/>
                </a:solidFill>
              </a:rPr>
              <a:t>wagens</a:t>
            </a:r>
            <a:r>
              <a:rPr lang="fr-BE" dirty="0" smtClean="0">
                <a:solidFill>
                  <a:schemeClr val="bg1"/>
                </a:solidFill>
              </a:rPr>
              <a:t> </a:t>
            </a:r>
            <a:r>
              <a:rPr lang="fr-BE" dirty="0" err="1" smtClean="0">
                <a:solidFill>
                  <a:schemeClr val="bg1"/>
                </a:solidFill>
              </a:rPr>
              <a:t>verkocht</a:t>
            </a:r>
            <a:r>
              <a:rPr lang="fr-BE" dirty="0" smtClean="0">
                <a:solidFill>
                  <a:schemeClr val="bg1"/>
                </a:solidFill>
              </a:rPr>
              <a:t> op </a:t>
            </a:r>
            <a:r>
              <a:rPr lang="fr-BE" dirty="0" err="1" smtClean="0">
                <a:solidFill>
                  <a:schemeClr val="bg1"/>
                </a:solidFill>
              </a:rPr>
              <a:t>één</a:t>
            </a:r>
            <a:r>
              <a:rPr lang="fr-BE" dirty="0" smtClean="0">
                <a:solidFill>
                  <a:schemeClr val="bg1"/>
                </a:solidFill>
              </a:rPr>
              <a:t> dag</a:t>
            </a:r>
          </a:p>
          <a:p>
            <a:r>
              <a:rPr lang="fr-BE" dirty="0" err="1" smtClean="0">
                <a:solidFill>
                  <a:schemeClr val="bg1"/>
                </a:solidFill>
              </a:rPr>
              <a:t>Levering</a:t>
            </a:r>
            <a:r>
              <a:rPr lang="fr-BE" dirty="0" smtClean="0">
                <a:solidFill>
                  <a:schemeClr val="bg1"/>
                </a:solidFill>
              </a:rPr>
              <a:t> 2018</a:t>
            </a:r>
            <a:endParaRPr lang="fr-BE" dirty="0">
              <a:solidFill>
                <a:schemeClr val="bg1"/>
              </a:solidFill>
            </a:endParaRPr>
          </a:p>
        </p:txBody>
      </p:sp>
    </p:spTree>
    <p:extLst>
      <p:ext uri="{BB962C8B-B14F-4D97-AF65-F5344CB8AC3E}">
        <p14:creationId xmlns:p14="http://schemas.microsoft.com/office/powerpoint/2010/main" val="133074861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98199" y="424657"/>
            <a:ext cx="9956271" cy="841437"/>
          </a:xfrm>
          <a:prstGeom prst="rect">
            <a:avLst/>
          </a:prstGeom>
          <a:noFill/>
          <a:ln w="9525">
            <a:noFill/>
            <a:miter lim="800000"/>
            <a:headEnd/>
            <a:tailEnd/>
          </a:ln>
          <a:effectLst/>
        </p:spPr>
        <p:txBody>
          <a:bodyPr lIns="0" tIns="0" rIns="0" bIns="0">
            <a:prstTxWarp prst="textNoShape">
              <a:avLst/>
            </a:prstTxWarp>
          </a:bodyPr>
          <a:lstStyle/>
          <a:p>
            <a:pPr>
              <a:lnSpc>
                <a:spcPct val="99000"/>
              </a:lnSpc>
              <a:defRPr/>
            </a:pPr>
            <a:r>
              <a:rPr lang="fr-BE" altLang="en-US" sz="4000" b="1" dirty="0">
                <a:solidFill>
                  <a:srgbClr val="CF142B"/>
                </a:solidFill>
                <a:latin typeface="+mj-lt"/>
                <a:ea typeface="+mj-ea"/>
                <a:cs typeface="+mj-cs"/>
              </a:rPr>
              <a:t>Toyota @ Brussels </a:t>
            </a:r>
            <a:r>
              <a:rPr lang="fr-BE" altLang="en-US" sz="4000" b="1" dirty="0" err="1">
                <a:solidFill>
                  <a:srgbClr val="CF142B"/>
                </a:solidFill>
                <a:latin typeface="+mj-lt"/>
                <a:ea typeface="+mj-ea"/>
                <a:cs typeface="+mj-cs"/>
              </a:rPr>
              <a:t>Motor</a:t>
            </a:r>
            <a:r>
              <a:rPr lang="fr-BE" altLang="en-US" sz="4000" b="1" dirty="0">
                <a:solidFill>
                  <a:srgbClr val="CF142B"/>
                </a:solidFill>
                <a:latin typeface="+mj-lt"/>
                <a:ea typeface="+mj-ea"/>
                <a:cs typeface="+mj-cs"/>
              </a:rPr>
              <a:t> Show 2017</a:t>
            </a:r>
            <a:endParaRPr lang="en-US" sz="4000" b="1" dirty="0">
              <a:solidFill>
                <a:srgbClr val="CF142B"/>
              </a:solidFill>
              <a:latin typeface="+mj-lt"/>
              <a:ea typeface="+mj-ea"/>
              <a:cs typeface="+mj-cs"/>
            </a:endParaRPr>
          </a:p>
        </p:txBody>
      </p:sp>
      <p:sp>
        <p:nvSpPr>
          <p:cNvPr id="2" name="TextBox 1"/>
          <p:cNvSpPr txBox="1"/>
          <p:nvPr/>
        </p:nvSpPr>
        <p:spPr>
          <a:xfrm>
            <a:off x="398199" y="1188358"/>
            <a:ext cx="9320233" cy="4785922"/>
          </a:xfrm>
          <a:prstGeom prst="rect">
            <a:avLst/>
          </a:prstGeom>
          <a:noFill/>
        </p:spPr>
        <p:txBody>
          <a:bodyPr wrap="square" lIns="76197" tIns="38098" rIns="76197" bIns="38098" rtlCol="0">
            <a:spAutoFit/>
          </a:bodyPr>
          <a:lstStyle/>
          <a:p>
            <a:r>
              <a:rPr lang="fr-BE" sz="2800" b="1" dirty="0" smtClean="0"/>
              <a:t>1 </a:t>
            </a:r>
            <a:r>
              <a:rPr lang="fr-BE" sz="2800" b="1" dirty="0" err="1" smtClean="0"/>
              <a:t>Belgische</a:t>
            </a:r>
            <a:r>
              <a:rPr lang="fr-BE" sz="2800" b="1" dirty="0" smtClean="0"/>
              <a:t> première </a:t>
            </a:r>
            <a:r>
              <a:rPr lang="fr-BE" sz="2700" b="1" dirty="0" smtClean="0"/>
              <a:t>en 3 </a:t>
            </a:r>
            <a:r>
              <a:rPr lang="fr-BE" sz="2700" b="1" dirty="0" err="1" smtClean="0"/>
              <a:t>showcars</a:t>
            </a:r>
            <a:r>
              <a:rPr lang="fr-BE" sz="2700" b="1" dirty="0" smtClean="0"/>
              <a:t>  </a:t>
            </a:r>
            <a:endParaRPr lang="fr-BE" sz="2700" b="1" dirty="0"/>
          </a:p>
          <a:p>
            <a:r>
              <a:rPr lang="fr-BE" sz="2700" b="1" dirty="0"/>
              <a:t/>
            </a:r>
            <a:br>
              <a:rPr lang="fr-BE" sz="2700" b="1" dirty="0"/>
            </a:br>
            <a:endParaRPr lang="fr-BE" b="1" dirty="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a:latin typeface="Arial" pitchFamily="34" charset="0"/>
            </a:endParaRPr>
          </a:p>
          <a:p>
            <a:endParaRPr lang="fr-BE" b="1" dirty="0">
              <a:latin typeface="Arial"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91" y="2012127"/>
            <a:ext cx="7742712" cy="435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060873" y="3241964"/>
            <a:ext cx="2826327" cy="584775"/>
          </a:xfrm>
          <a:prstGeom prst="rect">
            <a:avLst/>
          </a:prstGeom>
          <a:noFill/>
        </p:spPr>
        <p:txBody>
          <a:bodyPr wrap="square" rtlCol="0">
            <a:spAutoFit/>
          </a:bodyPr>
          <a:lstStyle/>
          <a:p>
            <a:r>
              <a:rPr lang="fr-BE" sz="3200" dirty="0" err="1" smtClean="0"/>
              <a:t>Paleis</a:t>
            </a:r>
            <a:r>
              <a:rPr lang="fr-BE" sz="3200" dirty="0" smtClean="0"/>
              <a:t> 7 </a:t>
            </a:r>
            <a:endParaRPr lang="fr-BE" sz="3200" dirty="0"/>
          </a:p>
        </p:txBody>
      </p:sp>
    </p:spTree>
    <p:extLst>
      <p:ext uri="{BB962C8B-B14F-4D97-AF65-F5344CB8AC3E}">
        <p14:creationId xmlns:p14="http://schemas.microsoft.com/office/powerpoint/2010/main" val="981553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Belgische</a:t>
            </a:r>
            <a:r>
              <a:rPr lang="fr-BE" dirty="0" smtClean="0"/>
              <a:t> Première: </a:t>
            </a:r>
            <a:r>
              <a:rPr lang="fr-BE" dirty="0" err="1" smtClean="0"/>
              <a:t>nieuwe</a:t>
            </a:r>
            <a:r>
              <a:rPr lang="fr-BE" dirty="0" smtClean="0"/>
              <a:t> Land Cruiser</a:t>
            </a:r>
            <a:endParaRPr lang="fr-B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183" y="1796205"/>
            <a:ext cx="6804025"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54559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3</a:t>
            </a:r>
            <a:r>
              <a:rPr lang="fr-BE" dirty="0" smtClean="0"/>
              <a:t> </a:t>
            </a:r>
            <a:r>
              <a:rPr lang="fr-BE" dirty="0" err="1" smtClean="0"/>
              <a:t>showcars</a:t>
            </a:r>
            <a:r>
              <a:rPr lang="fr-BE" dirty="0" smtClean="0"/>
              <a:t>: TS050, Yaris WRC &amp;     </a:t>
            </a:r>
            <a:r>
              <a:rPr lang="fr-BE" dirty="0" err="1" smtClean="0"/>
              <a:t>Hilux</a:t>
            </a:r>
            <a:r>
              <a:rPr lang="fr-BE" dirty="0" smtClean="0"/>
              <a:t> 									</a:t>
            </a:r>
            <a:r>
              <a:rPr lang="fr-BE" dirty="0" err="1" smtClean="0"/>
              <a:t>Arctic</a:t>
            </a:r>
            <a:endParaRPr lang="fr-BE" dirty="0"/>
          </a:p>
        </p:txBody>
      </p:sp>
      <p:sp>
        <p:nvSpPr>
          <p:cNvPr id="3" name="Content Placeholder 2"/>
          <p:cNvSpPr>
            <a:spLocks noGrp="1"/>
          </p:cNvSpPr>
          <p:nvPr>
            <p:ph idx="1"/>
          </p:nvPr>
        </p:nvSpPr>
        <p:spPr/>
        <p:txBody>
          <a:bodyPr/>
          <a:lstStyle/>
          <a:p>
            <a:endParaRPr lang="fr-BE"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014" y="4124078"/>
            <a:ext cx="4251559" cy="254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5" y="1448789"/>
            <a:ext cx="4251559" cy="2390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3890" y="2458096"/>
            <a:ext cx="6448301" cy="431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86639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5802" y="357678"/>
            <a:ext cx="11565435" cy="726843"/>
          </a:xfrm>
        </p:spPr>
        <p:txBody>
          <a:bodyPr/>
          <a:lstStyle/>
          <a:p>
            <a:r>
              <a:rPr lang="fr-BE" dirty="0" smtClean="0">
                <a:solidFill>
                  <a:schemeClr val="tx1"/>
                </a:solidFill>
                <a:latin typeface="Nobel-Book" pitchFamily="2" charset="0"/>
                <a:cs typeface="Nobel-Book" pitchFamily="2" charset="0"/>
              </a:rPr>
              <a:t>Lexus in 2017</a:t>
            </a:r>
            <a:endParaRPr lang="nl-BE" dirty="0">
              <a:solidFill>
                <a:schemeClr val="tx1"/>
              </a:solidFill>
              <a:latin typeface="Nobel-Book" pitchFamily="2" charset="0"/>
              <a:cs typeface="Nobel-Book" pitchFamily="2" charset="0"/>
            </a:endParaRPr>
          </a:p>
        </p:txBody>
      </p:sp>
      <p:sp>
        <p:nvSpPr>
          <p:cNvPr id="2" name="Rectangle 1"/>
          <p:cNvSpPr/>
          <p:nvPr/>
        </p:nvSpPr>
        <p:spPr>
          <a:xfrm>
            <a:off x="315802" y="1256881"/>
            <a:ext cx="11016869" cy="1528383"/>
          </a:xfrm>
          <a:prstGeom prst="rect">
            <a:avLst/>
          </a:prstGeom>
        </p:spPr>
        <p:txBody>
          <a:bodyPr wrap="square" lIns="103903" tIns="51951" rIns="103903" bIns="51951">
            <a:spAutoFit/>
          </a:bodyPr>
          <a:lstStyle/>
          <a:p>
            <a:pPr marL="151495" indent="-151495">
              <a:lnSpc>
                <a:spcPct val="125000"/>
              </a:lnSpc>
              <a:spcAft>
                <a:spcPct val="50000"/>
              </a:spcAft>
              <a:buSzPct val="100000"/>
              <a:buFont typeface="Toyota Display" pitchFamily="2" charset="0"/>
              <a:buChar char="•"/>
            </a:pPr>
            <a:r>
              <a:rPr lang="nl-NL" sz="2000" b="1" dirty="0" smtClean="0">
                <a:latin typeface="Nobel-Book" pitchFamily="2" charset="0"/>
                <a:cs typeface="Nobel-Book" pitchFamily="2" charset="0"/>
              </a:rPr>
              <a:t>verkochte </a:t>
            </a:r>
            <a:r>
              <a:rPr lang="nl-NL" sz="2000" b="1" dirty="0">
                <a:latin typeface="Nobel-Book" pitchFamily="2" charset="0"/>
                <a:cs typeface="Nobel-Book" pitchFamily="2" charset="0"/>
              </a:rPr>
              <a:t>wagens in </a:t>
            </a:r>
            <a:r>
              <a:rPr lang="nl-NL" sz="2000" b="1" dirty="0" smtClean="0">
                <a:latin typeface="Nobel-Book" pitchFamily="2" charset="0"/>
                <a:cs typeface="Nobel-Book" pitchFamily="2" charset="0"/>
              </a:rPr>
              <a:t>2017 </a:t>
            </a:r>
            <a:r>
              <a:rPr lang="nl-NL" sz="2000" b="1" dirty="0">
                <a:latin typeface="Nobel-Book" pitchFamily="2" charset="0"/>
                <a:cs typeface="Nobel-Book" pitchFamily="2" charset="0"/>
              </a:rPr>
              <a:t>(eind dec</a:t>
            </a:r>
            <a:r>
              <a:rPr lang="nl-NL" sz="2000" b="1" dirty="0" smtClean="0">
                <a:latin typeface="Nobel-Book" pitchFamily="2" charset="0"/>
                <a:cs typeface="Nobel-Book" pitchFamily="2" charset="0"/>
              </a:rPr>
              <a:t>) zelfde niveau als 2016 (1915)</a:t>
            </a:r>
            <a:endParaRPr lang="nl-NL" sz="2000" b="1" dirty="0">
              <a:latin typeface="Nobel-Book" pitchFamily="2" charset="0"/>
              <a:cs typeface="Nobel-Book" pitchFamily="2" charset="0"/>
            </a:endParaRPr>
          </a:p>
          <a:p>
            <a:pPr marL="151495" indent="-151495">
              <a:lnSpc>
                <a:spcPct val="125000"/>
              </a:lnSpc>
              <a:spcAft>
                <a:spcPct val="50000"/>
              </a:spcAft>
              <a:buSzPct val="100000"/>
              <a:buFont typeface="Toyota Display" pitchFamily="2" charset="0"/>
              <a:buChar char="•"/>
            </a:pPr>
            <a:r>
              <a:rPr lang="nl-NL" sz="2000" b="1" dirty="0">
                <a:latin typeface="Nobel-Book" pitchFamily="2" charset="0"/>
                <a:cs typeface="Nobel-Book" pitchFamily="2" charset="0"/>
              </a:rPr>
              <a:t>Doelstelling </a:t>
            </a:r>
            <a:r>
              <a:rPr lang="nl-NL" sz="2000" b="1" dirty="0" smtClean="0">
                <a:latin typeface="Nobel-Book" pitchFamily="2" charset="0"/>
                <a:cs typeface="Nobel-Book" pitchFamily="2" charset="0"/>
              </a:rPr>
              <a:t>2018: 2.000 </a:t>
            </a:r>
            <a:r>
              <a:rPr lang="nl-NL" sz="2000" b="1" dirty="0">
                <a:latin typeface="Nobel-Book" pitchFamily="2" charset="0"/>
                <a:cs typeface="Nobel-Book" pitchFamily="2" charset="0"/>
              </a:rPr>
              <a:t>wagens</a:t>
            </a:r>
          </a:p>
          <a:p>
            <a:pPr marL="151495" indent="-151495">
              <a:lnSpc>
                <a:spcPct val="125000"/>
              </a:lnSpc>
              <a:spcAft>
                <a:spcPct val="50000"/>
              </a:spcAft>
              <a:buSzPct val="100000"/>
              <a:buFont typeface="Toyota Display" pitchFamily="2" charset="0"/>
              <a:buChar char="•"/>
            </a:pPr>
            <a:endParaRPr lang="fr-BE" b="1" dirty="0">
              <a:latin typeface="Nobel-Book" pitchFamily="2" charset="0"/>
              <a:cs typeface="Nobel-Book" pitchFamily="2"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854" y="2475585"/>
            <a:ext cx="7224156" cy="40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714016" y="2909455"/>
            <a:ext cx="2006929" cy="523220"/>
          </a:xfrm>
          <a:prstGeom prst="rect">
            <a:avLst/>
          </a:prstGeom>
          <a:noFill/>
        </p:spPr>
        <p:txBody>
          <a:bodyPr wrap="square" rtlCol="0">
            <a:spAutoFit/>
          </a:bodyPr>
          <a:lstStyle/>
          <a:p>
            <a:r>
              <a:rPr lang="fr-BE" sz="2800" dirty="0" err="1" smtClean="0"/>
              <a:t>Paleis</a:t>
            </a:r>
            <a:r>
              <a:rPr lang="fr-BE" sz="2800" dirty="0" smtClean="0"/>
              <a:t> 7 </a:t>
            </a:r>
            <a:endParaRPr lang="fr-BE" dirty="0"/>
          </a:p>
        </p:txBody>
      </p:sp>
    </p:spTree>
    <p:extLst>
      <p:ext uri="{BB962C8B-B14F-4D97-AF65-F5344CB8AC3E}">
        <p14:creationId xmlns:p14="http://schemas.microsoft.com/office/powerpoint/2010/main" val="2764646063"/>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5802" y="357678"/>
            <a:ext cx="11565435" cy="726843"/>
          </a:xfrm>
        </p:spPr>
        <p:txBody>
          <a:bodyPr/>
          <a:lstStyle/>
          <a:p>
            <a:r>
              <a:rPr lang="fr-BE" dirty="0" smtClean="0">
                <a:solidFill>
                  <a:schemeClr val="tx1"/>
                </a:solidFill>
                <a:latin typeface="Nobel-Book" pitchFamily="2" charset="0"/>
                <a:cs typeface="Nobel-Book" pitchFamily="2" charset="0"/>
              </a:rPr>
              <a:t>Lexus </a:t>
            </a:r>
            <a:r>
              <a:rPr lang="fr-BE" dirty="0" err="1" smtClean="0">
                <a:solidFill>
                  <a:schemeClr val="tx1"/>
                </a:solidFill>
                <a:latin typeface="Nobel-Book" pitchFamily="2" charset="0"/>
                <a:cs typeface="Nobel-Book" pitchFamily="2" charset="0"/>
              </a:rPr>
              <a:t>models</a:t>
            </a:r>
            <a:r>
              <a:rPr lang="fr-BE" dirty="0" smtClean="0">
                <a:solidFill>
                  <a:schemeClr val="tx1"/>
                </a:solidFill>
                <a:latin typeface="Nobel-Book" pitchFamily="2" charset="0"/>
                <a:cs typeface="Nobel-Book" pitchFamily="2" charset="0"/>
              </a:rPr>
              <a:t> </a:t>
            </a:r>
            <a:r>
              <a:rPr lang="fr-BE" dirty="0" err="1" smtClean="0">
                <a:solidFill>
                  <a:schemeClr val="tx1"/>
                </a:solidFill>
                <a:latin typeface="Nobel-Book" pitchFamily="2" charset="0"/>
                <a:cs typeface="Nobel-Book" pitchFamily="2" charset="0"/>
              </a:rPr>
              <a:t>ranking</a:t>
            </a:r>
            <a:r>
              <a:rPr lang="fr-BE" dirty="0" smtClean="0">
                <a:solidFill>
                  <a:schemeClr val="tx1"/>
                </a:solidFill>
                <a:latin typeface="Nobel-Book" pitchFamily="2" charset="0"/>
                <a:cs typeface="Nobel-Book" pitchFamily="2" charset="0"/>
              </a:rPr>
              <a:t> in 2017</a:t>
            </a:r>
            <a:endParaRPr lang="nl-BE" dirty="0">
              <a:solidFill>
                <a:schemeClr val="tx1"/>
              </a:solidFill>
              <a:latin typeface="Nobel-Book" pitchFamily="2" charset="0"/>
              <a:cs typeface="Nobel-Book" pitchFamily="2" charset="0"/>
            </a:endParaRPr>
          </a:p>
        </p:txBody>
      </p:sp>
      <p:sp>
        <p:nvSpPr>
          <p:cNvPr id="4" name="Rectangle 3"/>
          <p:cNvSpPr/>
          <p:nvPr/>
        </p:nvSpPr>
        <p:spPr>
          <a:xfrm>
            <a:off x="1896125" y="1811713"/>
            <a:ext cx="1405247" cy="3539430"/>
          </a:xfrm>
          <a:prstGeom prst="rect">
            <a:avLst/>
          </a:prstGeom>
        </p:spPr>
        <p:txBody>
          <a:bodyPr wrap="square">
            <a:spAutoFit/>
          </a:bodyPr>
          <a:lstStyle/>
          <a:p>
            <a:pPr marL="342900" indent="-342900">
              <a:buAutoNum type="arabicPeriod"/>
            </a:pPr>
            <a:r>
              <a:rPr lang="fr-BE" sz="2800" dirty="0"/>
              <a:t>NX</a:t>
            </a:r>
          </a:p>
          <a:p>
            <a:pPr marL="342900" indent="-342900">
              <a:buAutoNum type="arabicPeriod"/>
            </a:pPr>
            <a:r>
              <a:rPr lang="fr-BE" sz="2800" dirty="0"/>
              <a:t>CT </a:t>
            </a:r>
          </a:p>
          <a:p>
            <a:pPr marL="342900" indent="-342900">
              <a:buAutoNum type="arabicPeriod"/>
            </a:pPr>
            <a:r>
              <a:rPr lang="fr-BE" sz="2800" dirty="0"/>
              <a:t>RX</a:t>
            </a:r>
          </a:p>
          <a:p>
            <a:pPr marL="342900" indent="-342900">
              <a:buAutoNum type="arabicPeriod"/>
            </a:pPr>
            <a:r>
              <a:rPr lang="fr-BE" sz="2800" dirty="0"/>
              <a:t>IS</a:t>
            </a:r>
          </a:p>
          <a:p>
            <a:pPr marL="342900" indent="-342900">
              <a:buAutoNum type="arabicPeriod"/>
            </a:pPr>
            <a:r>
              <a:rPr lang="fr-BE" sz="2800" dirty="0"/>
              <a:t>RC</a:t>
            </a:r>
          </a:p>
          <a:p>
            <a:pPr marL="342900" indent="-342900">
              <a:buAutoNum type="arabicPeriod"/>
            </a:pPr>
            <a:r>
              <a:rPr lang="fr-BE" sz="2800" dirty="0"/>
              <a:t>GS</a:t>
            </a:r>
          </a:p>
          <a:p>
            <a:pPr marL="342900" indent="-342900">
              <a:buAutoNum type="arabicPeriod"/>
            </a:pPr>
            <a:r>
              <a:rPr lang="fr-BE" sz="2800" dirty="0"/>
              <a:t>LC</a:t>
            </a:r>
          </a:p>
          <a:p>
            <a:pPr marL="342900" indent="-342900">
              <a:buAutoNum type="arabicPeriod"/>
            </a:pPr>
            <a:r>
              <a:rPr lang="fr-BE" sz="2800" dirty="0"/>
              <a:t>LS</a:t>
            </a:r>
          </a:p>
        </p:txBody>
      </p:sp>
    </p:spTree>
    <p:extLst>
      <p:ext uri="{BB962C8B-B14F-4D97-AF65-F5344CB8AC3E}">
        <p14:creationId xmlns:p14="http://schemas.microsoft.com/office/powerpoint/2010/main" val="1983533510"/>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5802" y="357678"/>
            <a:ext cx="11565435" cy="726843"/>
          </a:xfrm>
        </p:spPr>
        <p:txBody>
          <a:bodyPr/>
          <a:lstStyle/>
          <a:p>
            <a:r>
              <a:rPr lang="fr-BE" dirty="0">
                <a:solidFill>
                  <a:schemeClr val="tx1"/>
                </a:solidFill>
                <a:latin typeface="Nobel-Book" pitchFamily="2" charset="0"/>
                <a:cs typeface="Nobel-Book" pitchFamily="2" charset="0"/>
              </a:rPr>
              <a:t>Lexus @ Brussels </a:t>
            </a:r>
            <a:r>
              <a:rPr lang="fr-BE" dirty="0" err="1">
                <a:solidFill>
                  <a:schemeClr val="tx1"/>
                </a:solidFill>
                <a:latin typeface="Nobel-Book" pitchFamily="2" charset="0"/>
                <a:cs typeface="Nobel-Book" pitchFamily="2" charset="0"/>
              </a:rPr>
              <a:t>Motor</a:t>
            </a:r>
            <a:r>
              <a:rPr lang="fr-BE" dirty="0">
                <a:solidFill>
                  <a:schemeClr val="tx1"/>
                </a:solidFill>
                <a:latin typeface="Nobel-Book" pitchFamily="2" charset="0"/>
                <a:cs typeface="Nobel-Book" pitchFamily="2" charset="0"/>
              </a:rPr>
              <a:t> Show </a:t>
            </a:r>
            <a:r>
              <a:rPr lang="fr-BE" dirty="0" smtClean="0">
                <a:solidFill>
                  <a:schemeClr val="tx1"/>
                </a:solidFill>
                <a:latin typeface="Nobel-Book" pitchFamily="2" charset="0"/>
                <a:cs typeface="Nobel-Book" pitchFamily="2" charset="0"/>
              </a:rPr>
              <a:t>2018</a:t>
            </a:r>
            <a:endParaRPr lang="nl-BE" dirty="0">
              <a:solidFill>
                <a:schemeClr val="tx1"/>
              </a:solidFill>
              <a:latin typeface="Nobel-Book" pitchFamily="2" charset="0"/>
              <a:cs typeface="Nobel-Book" pitchFamily="2" charset="0"/>
            </a:endParaRPr>
          </a:p>
        </p:txBody>
      </p:sp>
      <p:sp>
        <p:nvSpPr>
          <p:cNvPr id="2" name="Rectangle 1"/>
          <p:cNvSpPr/>
          <p:nvPr/>
        </p:nvSpPr>
        <p:spPr>
          <a:xfrm>
            <a:off x="315802" y="1111022"/>
            <a:ext cx="11383283" cy="1964405"/>
          </a:xfrm>
          <a:prstGeom prst="rect">
            <a:avLst/>
          </a:prstGeom>
        </p:spPr>
        <p:txBody>
          <a:bodyPr wrap="square" lIns="103903" tIns="51951" rIns="103903" bIns="51951">
            <a:spAutoFit/>
          </a:bodyPr>
          <a:lstStyle/>
          <a:p>
            <a:pPr>
              <a:lnSpc>
                <a:spcPct val="125000"/>
              </a:lnSpc>
              <a:spcAft>
                <a:spcPct val="50000"/>
              </a:spcAft>
              <a:buSzPct val="100000"/>
            </a:pPr>
            <a:r>
              <a:rPr lang="nl-BE" sz="3300" b="1" dirty="0">
                <a:latin typeface="Nobel-Book" pitchFamily="2" charset="0"/>
                <a:cs typeface="Nobel-Book" pitchFamily="2" charset="0"/>
              </a:rPr>
              <a:t>2 </a:t>
            </a:r>
            <a:r>
              <a:rPr lang="nl-BE" sz="3300" b="1" dirty="0" err="1">
                <a:latin typeface="Nobel-Book" pitchFamily="2" charset="0"/>
                <a:cs typeface="Nobel-Book" pitchFamily="2" charset="0"/>
              </a:rPr>
              <a:t>belgische</a:t>
            </a:r>
            <a:r>
              <a:rPr lang="nl-BE" sz="3300" b="1" dirty="0">
                <a:latin typeface="Nobel-Book" pitchFamily="2" charset="0"/>
                <a:cs typeface="Nobel-Book" pitchFamily="2" charset="0"/>
              </a:rPr>
              <a:t> premières:</a:t>
            </a:r>
            <a:br>
              <a:rPr lang="nl-BE" sz="3300" b="1" dirty="0">
                <a:latin typeface="Nobel-Book" pitchFamily="2" charset="0"/>
                <a:cs typeface="Nobel-Book" pitchFamily="2" charset="0"/>
              </a:rPr>
            </a:br>
            <a:r>
              <a:rPr lang="nl-BE" sz="3300" b="1" dirty="0">
                <a:latin typeface="Nobel-Book" pitchFamily="2" charset="0"/>
                <a:cs typeface="Nobel-Book" pitchFamily="2" charset="0"/>
              </a:rPr>
              <a:t> </a:t>
            </a:r>
            <a:r>
              <a:rPr lang="nl-BE" sz="3300" b="1" dirty="0" smtClean="0">
                <a:latin typeface="Nobel-Book" pitchFamily="2" charset="0"/>
                <a:cs typeface="Nobel-Book" pitchFamily="2" charset="0"/>
              </a:rPr>
              <a:t>LS</a:t>
            </a:r>
            <a:endParaRPr lang="fr-BE" sz="3300" b="1" dirty="0">
              <a:latin typeface="Nobel-Book" pitchFamily="2" charset="0"/>
              <a:cs typeface="Nobel-Book" pitchFamily="2" charset="0"/>
            </a:endParaRPr>
          </a:p>
          <a:p>
            <a:pPr marL="151495" indent="-151495">
              <a:lnSpc>
                <a:spcPct val="125000"/>
              </a:lnSpc>
              <a:spcAft>
                <a:spcPct val="50000"/>
              </a:spcAft>
              <a:buSzPct val="100000"/>
              <a:buFont typeface="Toyota Display" pitchFamily="2" charset="0"/>
              <a:buChar char="•"/>
            </a:pPr>
            <a:endParaRPr lang="fr-BE" b="1" dirty="0">
              <a:latin typeface="Nobel-Book" pitchFamily="2" charset="0"/>
              <a:cs typeface="Nobel-Book" pitchFamily="2"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875" y="1843375"/>
            <a:ext cx="7048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157087"/>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chemeClr val="tx1"/>
                </a:solidFill>
                <a:latin typeface="Nobel-Book" pitchFamily="2" charset="0"/>
                <a:cs typeface="Nobel-Book" pitchFamily="2" charset="0"/>
              </a:rPr>
              <a:t>Lexus LS 500h</a:t>
            </a:r>
            <a:endParaRPr lang="fr-BE" dirty="0">
              <a:solidFill>
                <a:schemeClr val="tx1"/>
              </a:solidFill>
              <a:latin typeface="Nobel-Book" pitchFamily="2" charset="0"/>
              <a:cs typeface="Nobel-Book" pitchFamily="2" charset="0"/>
            </a:endParaRPr>
          </a:p>
        </p:txBody>
      </p:sp>
      <p:sp>
        <p:nvSpPr>
          <p:cNvPr id="5" name="Rectangle 4"/>
          <p:cNvSpPr/>
          <p:nvPr/>
        </p:nvSpPr>
        <p:spPr>
          <a:xfrm>
            <a:off x="315802" y="2497886"/>
            <a:ext cx="11016869" cy="2136242"/>
          </a:xfrm>
          <a:prstGeom prst="rect">
            <a:avLst/>
          </a:prstGeom>
        </p:spPr>
        <p:txBody>
          <a:bodyPr wrap="square" lIns="103903" tIns="51951" rIns="103903" bIns="51951">
            <a:spAutoFit/>
          </a:bodyPr>
          <a:lstStyle/>
          <a:p>
            <a:pPr lvl="0"/>
            <a:endParaRPr lang="fr-BE" sz="3300" b="1" dirty="0">
              <a:latin typeface="Nobel-Book" pitchFamily="2" charset="0"/>
              <a:cs typeface="Nobel-Book" pitchFamily="2" charset="0"/>
            </a:endParaRPr>
          </a:p>
          <a:p>
            <a:pPr marL="285739" indent="-285739">
              <a:buFont typeface="Arial" pitchFamily="34" charset="0"/>
              <a:buChar char="•"/>
            </a:pPr>
            <a:r>
              <a:rPr lang="nl-BE" sz="3300" b="1" dirty="0" smtClean="0">
                <a:latin typeface="Nobel-Book" pitchFamily="2" charset="0"/>
                <a:cs typeface="Nobel-Book" pitchFamily="2" charset="0"/>
              </a:rPr>
              <a:t>LS500h</a:t>
            </a:r>
            <a:r>
              <a:rPr lang="nl-BE" sz="3300" b="1" dirty="0">
                <a:latin typeface="Nobel-Book" pitchFamily="2" charset="0"/>
                <a:cs typeface="Nobel-Book" pitchFamily="2" charset="0"/>
              </a:rPr>
              <a:t>: 3,5l V6: 6 artificiële </a:t>
            </a:r>
            <a:r>
              <a:rPr lang="nl-BE" sz="3300" b="1" dirty="0" smtClean="0">
                <a:latin typeface="Nobel-Book" pitchFamily="2" charset="0"/>
                <a:cs typeface="Nobel-Book" pitchFamily="2" charset="0"/>
              </a:rPr>
              <a:t>versnellingen </a:t>
            </a:r>
            <a:r>
              <a:rPr lang="nl-BE" sz="3300" b="1" dirty="0">
                <a:latin typeface="Nobel-Book" pitchFamily="2" charset="0"/>
                <a:cs typeface="Nobel-Book" pitchFamily="2" charset="0"/>
              </a:rPr>
              <a:t>+ </a:t>
            </a:r>
            <a:r>
              <a:rPr lang="nl-BE" sz="3300" b="1" dirty="0" smtClean="0">
                <a:latin typeface="Nobel-Book" pitchFamily="2" charset="0"/>
                <a:cs typeface="Nobel-Book" pitchFamily="2" charset="0"/>
              </a:rPr>
              <a:t>4-traps automaat </a:t>
            </a:r>
            <a:r>
              <a:rPr lang="nl-BE" sz="3300" b="1" dirty="0">
                <a:latin typeface="Nobel-Book" pitchFamily="2" charset="0"/>
                <a:cs typeface="Nobel-Book" pitchFamily="2" charset="0"/>
              </a:rPr>
              <a:t>= </a:t>
            </a:r>
            <a:r>
              <a:rPr lang="nl-BE" sz="3300" b="1" dirty="0" smtClean="0">
                <a:latin typeface="Nobel-Book" pitchFamily="2" charset="0"/>
                <a:cs typeface="Nobel-Book" pitchFamily="2" charset="0"/>
              </a:rPr>
              <a:t>10 versnellingen = </a:t>
            </a:r>
            <a:r>
              <a:rPr lang="nl-BE" sz="3300" b="1" dirty="0" err="1" smtClean="0">
                <a:latin typeface="Nobel-Book" pitchFamily="2" charset="0"/>
                <a:cs typeface="Nobel-Book" pitchFamily="2" charset="0"/>
              </a:rPr>
              <a:t>multi</a:t>
            </a:r>
            <a:r>
              <a:rPr lang="nl-BE" sz="3300" b="1" dirty="0" smtClean="0">
                <a:latin typeface="Nobel-Book" pitchFamily="2" charset="0"/>
                <a:cs typeface="Nobel-Book" pitchFamily="2" charset="0"/>
              </a:rPr>
              <a:t>-stage </a:t>
            </a:r>
            <a:r>
              <a:rPr lang="nl-BE" sz="3300" b="1" dirty="0" err="1">
                <a:latin typeface="Nobel-Book" pitchFamily="2" charset="0"/>
                <a:cs typeface="Nobel-Book" pitchFamily="2" charset="0"/>
              </a:rPr>
              <a:t>hybrid</a:t>
            </a:r>
            <a:r>
              <a:rPr lang="nl-BE" sz="3300" b="1" dirty="0">
                <a:latin typeface="Nobel-Book" pitchFamily="2" charset="0"/>
                <a:cs typeface="Nobel-Book" pitchFamily="2" charset="0"/>
              </a:rPr>
              <a:t> </a:t>
            </a:r>
            <a:r>
              <a:rPr lang="nl-BE" sz="3300" b="1" dirty="0" smtClean="0">
                <a:latin typeface="Nobel-Book" pitchFamily="2" charset="0"/>
                <a:cs typeface="Nobel-Book" pitchFamily="2" charset="0"/>
              </a:rPr>
              <a:t>, zoals in de LC 500h</a:t>
            </a:r>
            <a:r>
              <a:rPr lang="nl-BE" sz="3300" b="1" dirty="0">
                <a:latin typeface="Nobel-Book" pitchFamily="2" charset="0"/>
                <a:cs typeface="Nobel-Book" pitchFamily="2" charset="0"/>
              </a:rPr>
              <a:t/>
            </a:r>
            <a:br>
              <a:rPr lang="nl-BE" sz="3300" b="1" dirty="0">
                <a:latin typeface="Nobel-Book" pitchFamily="2" charset="0"/>
                <a:cs typeface="Nobel-Book" pitchFamily="2" charset="0"/>
              </a:rPr>
            </a:br>
            <a:endParaRPr lang="fr-BE" sz="3300" b="1" dirty="0">
              <a:latin typeface="Nobel-Book" pitchFamily="2" charset="0"/>
              <a:cs typeface="Nobel-Book" pitchFamily="2" charset="0"/>
            </a:endParaRPr>
          </a:p>
        </p:txBody>
      </p:sp>
    </p:spTree>
    <p:extLst>
      <p:ext uri="{BB962C8B-B14F-4D97-AF65-F5344CB8AC3E}">
        <p14:creationId xmlns:p14="http://schemas.microsoft.com/office/powerpoint/2010/main" val="1098876746"/>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chemeClr val="tx1"/>
                </a:solidFill>
                <a:latin typeface="Nobel-Book" pitchFamily="2" charset="0"/>
                <a:cs typeface="Nobel-Book" pitchFamily="2" charset="0"/>
              </a:rPr>
              <a:t>Nieuwe</a:t>
            </a:r>
            <a:r>
              <a:rPr lang="nl-BE" sz="5000" dirty="0">
                <a:solidFill>
                  <a:schemeClr val="tx1"/>
                </a:solidFill>
                <a:latin typeface="Nobel-Book" pitchFamily="2" charset="0"/>
                <a:cs typeface="Nobel-Book" pitchFamily="2" charset="0"/>
              </a:rPr>
              <a:t> </a:t>
            </a:r>
            <a:r>
              <a:rPr lang="nl-BE" sz="5000" dirty="0" smtClean="0">
                <a:solidFill>
                  <a:schemeClr val="tx1"/>
                </a:solidFill>
                <a:latin typeface="Nobel-Book" pitchFamily="2" charset="0"/>
                <a:cs typeface="Nobel-Book" pitchFamily="2" charset="0"/>
              </a:rPr>
              <a:t>Lexus </a:t>
            </a:r>
            <a:r>
              <a:rPr lang="nl-BE" dirty="0" smtClean="0">
                <a:solidFill>
                  <a:schemeClr val="tx1"/>
                </a:solidFill>
                <a:latin typeface="Nobel-Book" pitchFamily="2" charset="0"/>
                <a:cs typeface="Nobel-Book" pitchFamily="2" charset="0"/>
              </a:rPr>
              <a:t>NX</a:t>
            </a:r>
            <a:endParaRPr lang="fr-BE" dirty="0">
              <a:solidFill>
                <a:schemeClr val="tx1"/>
              </a:solidFill>
              <a:latin typeface="Nobel-Book" pitchFamily="2" charset="0"/>
              <a:cs typeface="Nobel-Book" pitchFamily="2" charset="0"/>
            </a:endParaRPr>
          </a:p>
        </p:txBody>
      </p:sp>
      <p:sp>
        <p:nvSpPr>
          <p:cNvPr id="5" name="Rectangle 4"/>
          <p:cNvSpPr/>
          <p:nvPr/>
        </p:nvSpPr>
        <p:spPr>
          <a:xfrm>
            <a:off x="315802" y="2031580"/>
            <a:ext cx="11016869" cy="2644073"/>
          </a:xfrm>
          <a:prstGeom prst="rect">
            <a:avLst/>
          </a:prstGeom>
        </p:spPr>
        <p:txBody>
          <a:bodyPr wrap="square" lIns="103903" tIns="51951" rIns="103903" bIns="51951">
            <a:spAutoFit/>
          </a:bodyPr>
          <a:lstStyle/>
          <a:p>
            <a:pPr marL="285739" indent="-285739">
              <a:buFont typeface="Arial" pitchFamily="34" charset="0"/>
              <a:buChar char="•"/>
            </a:pPr>
            <a:r>
              <a:rPr lang="en-US" sz="3300" b="1" dirty="0" err="1">
                <a:latin typeface="Nobel-Book" pitchFamily="2" charset="0"/>
                <a:cs typeface="Nobel-Book" pitchFamily="2" charset="0"/>
              </a:rPr>
              <a:t>Belgische</a:t>
            </a:r>
            <a:r>
              <a:rPr lang="en-US" sz="3300" b="1" dirty="0">
                <a:latin typeface="Nobel-Book" pitchFamily="2" charset="0"/>
                <a:cs typeface="Nobel-Book" pitchFamily="2" charset="0"/>
              </a:rPr>
              <a:t> première van de ‘minor change’</a:t>
            </a:r>
            <a:br>
              <a:rPr lang="en-US" sz="3300" b="1" dirty="0">
                <a:latin typeface="Nobel-Book" pitchFamily="2" charset="0"/>
                <a:cs typeface="Nobel-Book" pitchFamily="2" charset="0"/>
              </a:rPr>
            </a:br>
            <a:endParaRPr lang="fr-BE" sz="3300" b="1" dirty="0">
              <a:latin typeface="Nobel-Book" pitchFamily="2" charset="0"/>
              <a:cs typeface="Nobel-Book" pitchFamily="2" charset="0"/>
            </a:endParaRPr>
          </a:p>
          <a:p>
            <a:pPr marL="285739" indent="-285739">
              <a:buFont typeface="Arial" pitchFamily="34" charset="0"/>
              <a:buChar char="•"/>
            </a:pPr>
            <a:r>
              <a:rPr lang="nl-BE" sz="3300" b="1" dirty="0" smtClean="0">
                <a:latin typeface="Nobel-Book" pitchFamily="2" charset="0"/>
                <a:cs typeface="Nobel-Book" pitchFamily="2" charset="0"/>
              </a:rPr>
              <a:t>Visuele </a:t>
            </a:r>
            <a:r>
              <a:rPr lang="nl-BE" sz="3300" b="1" dirty="0">
                <a:latin typeface="Nobel-Book" pitchFamily="2" charset="0"/>
                <a:cs typeface="Nobel-Book" pitchFamily="2" charset="0"/>
              </a:rPr>
              <a:t>verbeteringen: zowel exterieur als interieur</a:t>
            </a:r>
            <a:br>
              <a:rPr lang="nl-BE" sz="3300" b="1" dirty="0">
                <a:latin typeface="Nobel-Book" pitchFamily="2" charset="0"/>
                <a:cs typeface="Nobel-Book" pitchFamily="2" charset="0"/>
              </a:rPr>
            </a:br>
            <a:endParaRPr lang="fr-BE" sz="3300" b="1" dirty="0">
              <a:latin typeface="Nobel-Book" pitchFamily="2" charset="0"/>
              <a:cs typeface="Nobel-Book" pitchFamily="2" charset="0"/>
            </a:endParaRPr>
          </a:p>
          <a:p>
            <a:pPr marL="285739" indent="-285739">
              <a:buFont typeface="Arial" pitchFamily="34" charset="0"/>
              <a:buChar char="•"/>
            </a:pPr>
            <a:r>
              <a:rPr lang="nl-BE" sz="3300" b="1" dirty="0">
                <a:latin typeface="Nobel-Book" pitchFamily="2" charset="0"/>
                <a:cs typeface="Nobel-Book" pitchFamily="2" charset="0"/>
              </a:rPr>
              <a:t>Nieuwe </a:t>
            </a:r>
            <a:r>
              <a:rPr lang="nl-BE" sz="3300" b="1" dirty="0" smtClean="0">
                <a:latin typeface="Nobel-Book" pitchFamily="2" charset="0"/>
                <a:cs typeface="Nobel-Book" pitchFamily="2" charset="0"/>
              </a:rPr>
              <a:t>lichtblokken en groter </a:t>
            </a:r>
            <a:r>
              <a:rPr lang="nl-BE" sz="3300" b="1" dirty="0" err="1" smtClean="0">
                <a:latin typeface="Nobel-Book" pitchFamily="2" charset="0"/>
                <a:cs typeface="Nobel-Book" pitchFamily="2" charset="0"/>
              </a:rPr>
              <a:t>multi</a:t>
            </a:r>
            <a:r>
              <a:rPr lang="nl-BE" sz="3300" b="1" dirty="0" smtClean="0">
                <a:latin typeface="Nobel-Book" pitchFamily="2" charset="0"/>
                <a:cs typeface="Nobel-Book" pitchFamily="2" charset="0"/>
              </a:rPr>
              <a:t>-mediascherm</a:t>
            </a:r>
            <a:endParaRPr lang="fr-BE" sz="3300" b="1" dirty="0">
              <a:latin typeface="Nobel-Book" pitchFamily="2" charset="0"/>
              <a:cs typeface="Nobel-Book" pitchFamily="2" charset="0"/>
            </a:endParaRPr>
          </a:p>
        </p:txBody>
      </p:sp>
    </p:spTree>
    <p:extLst>
      <p:ext uri="{BB962C8B-B14F-4D97-AF65-F5344CB8AC3E}">
        <p14:creationId xmlns:p14="http://schemas.microsoft.com/office/powerpoint/2010/main" val="3711282299"/>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subTitle" idx="1"/>
          </p:nvPr>
        </p:nvSpPr>
        <p:spPr>
          <a:xfrm>
            <a:off x="786425" y="2382039"/>
            <a:ext cx="10340100" cy="1550400"/>
          </a:xfrm>
          <a:prstGeom prst="rect">
            <a:avLst/>
          </a:prstGeom>
        </p:spPr>
        <p:txBody>
          <a:bodyPr wrap="square" lIns="91425" tIns="91425" rIns="91425" bIns="91425" anchor="t" anchorCtr="0">
            <a:noAutofit/>
          </a:bodyPr>
          <a:lstStyle/>
          <a:p>
            <a:pPr lvl="0" algn="ctr">
              <a:spcBef>
                <a:spcPts val="0"/>
              </a:spcBef>
              <a:buNone/>
            </a:pPr>
            <a:r>
              <a:rPr lang="en-GB" sz="6600" b="1" dirty="0">
                <a:latin typeface="+mn-lt"/>
              </a:rPr>
              <a:t>2.730</a:t>
            </a:r>
            <a:r>
              <a:rPr lang="en-GB" sz="5400" b="1" dirty="0">
                <a:latin typeface="+mn-lt"/>
              </a:rPr>
              <a:t> </a:t>
            </a:r>
            <a:endParaRPr lang="en-GB" sz="5400" b="1" dirty="0" smtClean="0">
              <a:latin typeface="+mn-lt"/>
            </a:endParaRPr>
          </a:p>
          <a:p>
            <a:pPr lvl="0" algn="ctr">
              <a:spcBef>
                <a:spcPts val="0"/>
              </a:spcBef>
              <a:buNone/>
            </a:pPr>
            <a:endParaRPr lang="en-GB" sz="3600" b="1" dirty="0" smtClean="0">
              <a:latin typeface="+mn-lt"/>
            </a:endParaRPr>
          </a:p>
          <a:p>
            <a:pPr lvl="0" algn="ctr">
              <a:spcBef>
                <a:spcPts val="0"/>
              </a:spcBef>
              <a:buNone/>
            </a:pPr>
            <a:r>
              <a:rPr lang="en-GB" sz="3600" b="1" dirty="0" err="1" smtClean="0">
                <a:latin typeface="+mn-lt"/>
              </a:rPr>
              <a:t>employés</a:t>
            </a:r>
            <a:r>
              <a:rPr lang="en-GB" sz="3600" b="1" dirty="0" smtClean="0">
                <a:latin typeface="+mn-lt"/>
              </a:rPr>
              <a:t> en </a:t>
            </a:r>
            <a:r>
              <a:rPr lang="en-GB" sz="3600" b="1" dirty="0" err="1" smtClean="0">
                <a:latin typeface="+mn-lt"/>
              </a:rPr>
              <a:t>Belgique</a:t>
            </a:r>
            <a:endParaRPr lang="en-GB" sz="3600" b="1" dirty="0">
              <a:latin typeface="+mn-lt"/>
            </a:endParaRPr>
          </a:p>
        </p:txBody>
      </p:sp>
    </p:spTree>
    <p:extLst>
      <p:ext uri="{BB962C8B-B14F-4D97-AF65-F5344CB8AC3E}">
        <p14:creationId xmlns:p14="http://schemas.microsoft.com/office/powerpoint/2010/main" val="7765394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chemeClr val="tx1"/>
                </a:solidFill>
                <a:latin typeface="Nobel-Book" pitchFamily="2" charset="0"/>
                <a:cs typeface="Nobel-Book" pitchFamily="2" charset="0"/>
              </a:rPr>
              <a:t>Nieuwe</a:t>
            </a:r>
            <a:r>
              <a:rPr lang="nl-BE" sz="5000" dirty="0">
                <a:solidFill>
                  <a:schemeClr val="tx1"/>
                </a:solidFill>
                <a:latin typeface="Nobel-Book" pitchFamily="2" charset="0"/>
                <a:cs typeface="Nobel-Book" pitchFamily="2" charset="0"/>
              </a:rPr>
              <a:t> </a:t>
            </a:r>
            <a:r>
              <a:rPr lang="nl-BE" sz="5000" dirty="0" smtClean="0">
                <a:solidFill>
                  <a:schemeClr val="tx1"/>
                </a:solidFill>
                <a:latin typeface="Nobel-Book" pitchFamily="2" charset="0"/>
                <a:cs typeface="Nobel-Book" pitchFamily="2" charset="0"/>
              </a:rPr>
              <a:t>Lexus </a:t>
            </a:r>
            <a:r>
              <a:rPr lang="nl-BE" dirty="0" smtClean="0">
                <a:solidFill>
                  <a:schemeClr val="tx1"/>
                </a:solidFill>
                <a:latin typeface="Nobel-Book" pitchFamily="2" charset="0"/>
                <a:cs typeface="Nobel-Book" pitchFamily="2" charset="0"/>
              </a:rPr>
              <a:t>NX</a:t>
            </a:r>
            <a:endParaRPr lang="fr-BE" dirty="0">
              <a:solidFill>
                <a:schemeClr val="tx1"/>
              </a:solidFill>
              <a:latin typeface="Nobel-Book" pitchFamily="2" charset="0"/>
              <a:cs typeface="Nobel-Book" pitchFamily="2"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963" y="1210577"/>
            <a:ext cx="7840642" cy="520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702639"/>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chemeClr val="tx1"/>
                </a:solidFill>
                <a:latin typeface="Nobel-Book" pitchFamily="2" charset="0"/>
                <a:cs typeface="Nobel-Book" pitchFamily="2" charset="0"/>
              </a:rPr>
              <a:t>Vernieuwde</a:t>
            </a:r>
            <a:r>
              <a:rPr lang="nl-BE" sz="5000" dirty="0" smtClean="0">
                <a:solidFill>
                  <a:schemeClr val="tx1"/>
                </a:solidFill>
                <a:latin typeface="Nobel-Book" pitchFamily="2" charset="0"/>
                <a:cs typeface="Nobel-Book" pitchFamily="2" charset="0"/>
              </a:rPr>
              <a:t> Lexus </a:t>
            </a:r>
            <a:r>
              <a:rPr lang="nl-BE" dirty="0" smtClean="0">
                <a:solidFill>
                  <a:schemeClr val="tx1"/>
                </a:solidFill>
                <a:latin typeface="Nobel-Book" pitchFamily="2" charset="0"/>
                <a:cs typeface="Nobel-Book" pitchFamily="2" charset="0"/>
              </a:rPr>
              <a:t>CT 200h: eerste salonoptreden in België</a:t>
            </a:r>
            <a:endParaRPr lang="fr-BE" dirty="0">
              <a:solidFill>
                <a:schemeClr val="tx1"/>
              </a:solidFill>
              <a:latin typeface="Nobel-Book" pitchFamily="2" charset="0"/>
              <a:cs typeface="Nobel-Book" pitchFamily="2" charset="0"/>
            </a:endParaRPr>
          </a:p>
        </p:txBody>
      </p:sp>
      <p:sp>
        <p:nvSpPr>
          <p:cNvPr id="5" name="Rectangle 4"/>
          <p:cNvSpPr/>
          <p:nvPr/>
        </p:nvSpPr>
        <p:spPr>
          <a:xfrm>
            <a:off x="315802" y="2031580"/>
            <a:ext cx="11016869" cy="2644073"/>
          </a:xfrm>
          <a:prstGeom prst="rect">
            <a:avLst/>
          </a:prstGeom>
        </p:spPr>
        <p:txBody>
          <a:bodyPr wrap="square" lIns="103903" tIns="51951" rIns="103903" bIns="51951">
            <a:spAutoFit/>
          </a:bodyPr>
          <a:lstStyle/>
          <a:p>
            <a:pPr marL="285739" indent="-285739">
              <a:buFont typeface="Arial" pitchFamily="34" charset="0"/>
              <a:buChar char="•"/>
            </a:pPr>
            <a:r>
              <a:rPr lang="en-US" sz="3300" b="1" dirty="0" err="1">
                <a:latin typeface="Nobel-Book" pitchFamily="2" charset="0"/>
                <a:cs typeface="Nobel-Book" pitchFamily="2" charset="0"/>
              </a:rPr>
              <a:t>Belgische</a:t>
            </a:r>
            <a:r>
              <a:rPr lang="en-US" sz="3300" b="1" dirty="0">
                <a:latin typeface="Nobel-Book" pitchFamily="2" charset="0"/>
                <a:cs typeface="Nobel-Book" pitchFamily="2" charset="0"/>
              </a:rPr>
              <a:t> première van de ‘minor change’</a:t>
            </a:r>
            <a:br>
              <a:rPr lang="en-US" sz="3300" b="1" dirty="0">
                <a:latin typeface="Nobel-Book" pitchFamily="2" charset="0"/>
                <a:cs typeface="Nobel-Book" pitchFamily="2" charset="0"/>
              </a:rPr>
            </a:br>
            <a:endParaRPr lang="fr-BE" sz="3300" b="1" dirty="0">
              <a:latin typeface="Nobel-Book" pitchFamily="2" charset="0"/>
              <a:cs typeface="Nobel-Book" pitchFamily="2" charset="0"/>
            </a:endParaRPr>
          </a:p>
          <a:p>
            <a:pPr marL="285739" indent="-285739">
              <a:buFont typeface="Arial" pitchFamily="34" charset="0"/>
              <a:buChar char="•"/>
            </a:pPr>
            <a:r>
              <a:rPr lang="nl-BE" sz="3300" b="1" dirty="0" smtClean="0">
                <a:latin typeface="Nobel-Book" pitchFamily="2" charset="0"/>
                <a:cs typeface="Nobel-Book" pitchFamily="2" charset="0"/>
              </a:rPr>
              <a:t>Visuele </a:t>
            </a:r>
            <a:r>
              <a:rPr lang="nl-BE" sz="3300" b="1" dirty="0">
                <a:latin typeface="Nobel-Book" pitchFamily="2" charset="0"/>
                <a:cs typeface="Nobel-Book" pitchFamily="2" charset="0"/>
              </a:rPr>
              <a:t>verbeteringen: zowel exterieur als interieur</a:t>
            </a:r>
            <a:br>
              <a:rPr lang="nl-BE" sz="3300" b="1" dirty="0">
                <a:latin typeface="Nobel-Book" pitchFamily="2" charset="0"/>
                <a:cs typeface="Nobel-Book" pitchFamily="2" charset="0"/>
              </a:rPr>
            </a:br>
            <a:endParaRPr lang="fr-BE" sz="3300" b="1" dirty="0">
              <a:latin typeface="Nobel-Book" pitchFamily="2" charset="0"/>
              <a:cs typeface="Nobel-Book" pitchFamily="2" charset="0"/>
            </a:endParaRPr>
          </a:p>
          <a:p>
            <a:pPr marL="285739" indent="-285739">
              <a:buFont typeface="Arial" pitchFamily="34" charset="0"/>
              <a:buChar char="•"/>
            </a:pPr>
            <a:r>
              <a:rPr lang="nl-BE" sz="3300" b="1" dirty="0">
                <a:latin typeface="Nobel-Book" pitchFamily="2" charset="0"/>
                <a:cs typeface="Nobel-Book" pitchFamily="2" charset="0"/>
              </a:rPr>
              <a:t>Nieuwe </a:t>
            </a:r>
            <a:r>
              <a:rPr lang="nl-BE" sz="3300" b="1" dirty="0" smtClean="0">
                <a:latin typeface="Nobel-Book" pitchFamily="2" charset="0"/>
                <a:cs typeface="Nobel-Book" pitchFamily="2" charset="0"/>
              </a:rPr>
              <a:t>lichtblokken en groter </a:t>
            </a:r>
            <a:r>
              <a:rPr lang="nl-BE" sz="3300" b="1" dirty="0" err="1" smtClean="0">
                <a:latin typeface="Nobel-Book" pitchFamily="2" charset="0"/>
                <a:cs typeface="Nobel-Book" pitchFamily="2" charset="0"/>
              </a:rPr>
              <a:t>multi</a:t>
            </a:r>
            <a:r>
              <a:rPr lang="nl-BE" sz="3300" b="1" dirty="0" smtClean="0">
                <a:latin typeface="Nobel-Book" pitchFamily="2" charset="0"/>
                <a:cs typeface="Nobel-Book" pitchFamily="2" charset="0"/>
              </a:rPr>
              <a:t>-mediascherm</a:t>
            </a:r>
            <a:endParaRPr lang="fr-BE" sz="3300" b="1" dirty="0">
              <a:latin typeface="Nobel-Book" pitchFamily="2" charset="0"/>
              <a:cs typeface="Nobel-Book" pitchFamily="2" charset="0"/>
            </a:endParaRPr>
          </a:p>
        </p:txBody>
      </p:sp>
    </p:spTree>
    <p:extLst>
      <p:ext uri="{BB962C8B-B14F-4D97-AF65-F5344CB8AC3E}">
        <p14:creationId xmlns:p14="http://schemas.microsoft.com/office/powerpoint/2010/main" val="2930802188"/>
      </p:ext>
    </p:extLst>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solidFill>
                  <a:schemeClr val="tx1"/>
                </a:solidFill>
                <a:latin typeface="Nobel-Book" pitchFamily="2" charset="0"/>
                <a:cs typeface="Nobel-Book" pitchFamily="2" charset="0"/>
              </a:rPr>
              <a:t>Nieuwe</a:t>
            </a:r>
            <a:r>
              <a:rPr lang="nl-BE" sz="5000" dirty="0">
                <a:solidFill>
                  <a:schemeClr val="tx1"/>
                </a:solidFill>
                <a:latin typeface="Nobel-Book" pitchFamily="2" charset="0"/>
                <a:cs typeface="Nobel-Book" pitchFamily="2" charset="0"/>
              </a:rPr>
              <a:t> </a:t>
            </a:r>
            <a:r>
              <a:rPr lang="nl-BE" sz="5000" dirty="0" smtClean="0">
                <a:solidFill>
                  <a:schemeClr val="tx1"/>
                </a:solidFill>
                <a:latin typeface="Nobel-Book" pitchFamily="2" charset="0"/>
                <a:cs typeface="Nobel-Book" pitchFamily="2" charset="0"/>
              </a:rPr>
              <a:t>Lexus </a:t>
            </a:r>
            <a:r>
              <a:rPr lang="nl-BE" dirty="0" smtClean="0">
                <a:solidFill>
                  <a:schemeClr val="tx1"/>
                </a:solidFill>
                <a:latin typeface="Nobel-Book" pitchFamily="2" charset="0"/>
                <a:cs typeface="Nobel-Book" pitchFamily="2" charset="0"/>
              </a:rPr>
              <a:t>CT</a:t>
            </a:r>
            <a:endParaRPr lang="fr-BE" dirty="0">
              <a:solidFill>
                <a:schemeClr val="tx1"/>
              </a:solidFill>
              <a:latin typeface="Nobel-Book" pitchFamily="2" charset="0"/>
              <a:cs typeface="Nobel-Book" pitchFamily="2"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205" y="1448909"/>
            <a:ext cx="7652798" cy="482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722424"/>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874" y="231269"/>
            <a:ext cx="11383283" cy="1130582"/>
          </a:xfrm>
          <a:prstGeom prst="rect">
            <a:avLst/>
          </a:prstGeom>
        </p:spPr>
        <p:txBody>
          <a:bodyPr wrap="square" lIns="103903" tIns="51951" rIns="103903" bIns="51951">
            <a:spAutoFit/>
          </a:bodyPr>
          <a:lstStyle/>
          <a:p>
            <a:pPr eaLnBrk="0" hangingPunct="0">
              <a:lnSpc>
                <a:spcPct val="99000"/>
              </a:lnSpc>
              <a:buSzPct val="100000"/>
            </a:pPr>
            <a:r>
              <a:rPr lang="nl-BE" sz="3600" b="1" dirty="0" smtClean="0">
                <a:latin typeface="Nobel-Book" pitchFamily="2" charset="0"/>
                <a:ea typeface="+mj-ea"/>
                <a:cs typeface="Nobel-Book" pitchFamily="2" charset="0"/>
              </a:rPr>
              <a:t>IS </a:t>
            </a:r>
            <a:r>
              <a:rPr lang="nl-BE" sz="3600" b="1" dirty="0">
                <a:latin typeface="Nobel-Book" pitchFamily="2" charset="0"/>
                <a:ea typeface="+mj-ea"/>
                <a:cs typeface="Nobel-Book" pitchFamily="2" charset="0"/>
              </a:rPr>
              <a:t>300h, </a:t>
            </a:r>
            <a:r>
              <a:rPr lang="nl-BE" sz="3600" b="1" dirty="0" smtClean="0">
                <a:latin typeface="Nobel-Book" pitchFamily="2" charset="0"/>
                <a:ea typeface="+mj-ea"/>
                <a:cs typeface="Nobel-Book" pitchFamily="2" charset="0"/>
              </a:rPr>
              <a:t>RX 450h, RC </a:t>
            </a:r>
            <a:r>
              <a:rPr lang="nl-BE" sz="3600" b="1" dirty="0">
                <a:latin typeface="Nobel-Book" pitchFamily="2" charset="0"/>
                <a:ea typeface="+mj-ea"/>
                <a:cs typeface="Nobel-Book" pitchFamily="2" charset="0"/>
              </a:rPr>
              <a:t>300h F </a:t>
            </a:r>
            <a:r>
              <a:rPr lang="nl-BE" sz="3600" b="1" dirty="0" smtClean="0">
                <a:latin typeface="Nobel-Book" pitchFamily="2" charset="0"/>
                <a:ea typeface="+mj-ea"/>
                <a:cs typeface="Nobel-Book" pitchFamily="2" charset="0"/>
              </a:rPr>
              <a:t>Sport &amp; LC 500h</a:t>
            </a:r>
            <a:endParaRPr lang="nl-BE" sz="3600" b="1" dirty="0">
              <a:latin typeface="Nobel-Book" pitchFamily="2" charset="0"/>
              <a:ea typeface="+mj-ea"/>
              <a:cs typeface="Nobel-Book" pitchFamily="2" charset="0"/>
            </a:endParaRPr>
          </a:p>
          <a:p>
            <a:pPr>
              <a:lnSpc>
                <a:spcPct val="125000"/>
              </a:lnSpc>
              <a:spcAft>
                <a:spcPct val="50000"/>
              </a:spcAft>
              <a:buSzPct val="100000"/>
            </a:pPr>
            <a:endParaRPr lang="nl-BE" sz="2400" b="1" dirty="0">
              <a:latin typeface="Nobel-Book" pitchFamily="2" charset="0"/>
              <a:cs typeface="Nobel-Book" pitchFamily="2" charset="0"/>
            </a:endParaRPr>
          </a:p>
        </p:txBody>
      </p:sp>
      <p:pic>
        <p:nvPicPr>
          <p:cNvPr id="8196" name="Picture 4" descr="https://cdn.prezly.com/19/178ec09d1011e5b5d0f5330816d336/LEXUS_RX_450h_EXT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9051" y="1026385"/>
            <a:ext cx="3606614" cy="240558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cdn.prezly.com/dc/d16b60c8c611e5a356099ff1dd292f/RC_200t__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525" y="3817574"/>
            <a:ext cx="3909287" cy="288997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6554" y="3841324"/>
            <a:ext cx="3479132" cy="231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524" y="952640"/>
            <a:ext cx="3935375" cy="262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236465"/>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Toyota </a:t>
            </a:r>
            <a:r>
              <a:rPr lang="fr-BE" dirty="0" err="1" smtClean="0"/>
              <a:t>Models</a:t>
            </a:r>
            <a:r>
              <a:rPr lang="fr-BE" dirty="0" smtClean="0"/>
              <a:t> </a:t>
            </a:r>
            <a:r>
              <a:rPr lang="fr-BE" dirty="0" err="1" smtClean="0"/>
              <a:t>Ranking</a:t>
            </a:r>
            <a:r>
              <a:rPr lang="fr-BE" dirty="0" smtClean="0"/>
              <a:t> 2017</a:t>
            </a:r>
            <a:endParaRPr lang="fr-BE" dirty="0"/>
          </a:p>
        </p:txBody>
      </p:sp>
      <p:sp>
        <p:nvSpPr>
          <p:cNvPr id="3" name="Content Placeholder 2"/>
          <p:cNvSpPr>
            <a:spLocks noGrp="1"/>
          </p:cNvSpPr>
          <p:nvPr>
            <p:ph idx="1"/>
          </p:nvPr>
        </p:nvSpPr>
        <p:spPr>
          <a:xfrm>
            <a:off x="1977462" y="1854377"/>
            <a:ext cx="1951271" cy="4271790"/>
          </a:xfrm>
        </p:spPr>
        <p:txBody>
          <a:bodyPr/>
          <a:lstStyle/>
          <a:p>
            <a:pPr marL="342900" indent="-342900">
              <a:buAutoNum type="arabicPeriod"/>
            </a:pPr>
            <a:r>
              <a:rPr lang="fr-BE" sz="2400" b="0" dirty="0" smtClean="0"/>
              <a:t>C-HR</a:t>
            </a:r>
          </a:p>
          <a:p>
            <a:pPr marL="342900" indent="-342900">
              <a:buAutoNum type="arabicPeriod"/>
            </a:pPr>
            <a:r>
              <a:rPr lang="fr-BE" sz="2400" b="0" dirty="0" err="1"/>
              <a:t>Yaris</a:t>
            </a:r>
            <a:endParaRPr lang="fr-BE" sz="2400" b="0" dirty="0"/>
          </a:p>
          <a:p>
            <a:pPr marL="342900" indent="-342900">
              <a:buAutoNum type="arabicPeriod"/>
            </a:pPr>
            <a:r>
              <a:rPr lang="fr-BE" sz="2400" b="0" dirty="0"/>
              <a:t>Auris</a:t>
            </a:r>
          </a:p>
          <a:p>
            <a:pPr marL="342900" indent="-342900">
              <a:buAutoNum type="arabicPeriod"/>
            </a:pPr>
            <a:r>
              <a:rPr lang="fr-BE" sz="2400" b="0" dirty="0"/>
              <a:t>RAV4</a:t>
            </a:r>
          </a:p>
          <a:p>
            <a:pPr marL="342900" indent="-342900">
              <a:buAutoNum type="arabicPeriod"/>
            </a:pPr>
            <a:r>
              <a:rPr lang="fr-BE" sz="2400" b="0" dirty="0" err="1"/>
              <a:t>Aygo</a:t>
            </a:r>
            <a:endParaRPr lang="fr-BE" sz="2400" b="0" dirty="0"/>
          </a:p>
          <a:p>
            <a:pPr marL="342900" indent="-342900">
              <a:buAutoNum type="arabicPeriod"/>
            </a:pPr>
            <a:r>
              <a:rPr lang="fr-BE" sz="2400" b="0" dirty="0"/>
              <a:t>Verso</a:t>
            </a:r>
          </a:p>
          <a:p>
            <a:pPr marL="342900" indent="-342900">
              <a:buAutoNum type="arabicPeriod"/>
            </a:pPr>
            <a:r>
              <a:rPr lang="fr-BE" sz="2400" b="0" dirty="0" err="1" smtClean="0"/>
              <a:t>Hilux</a:t>
            </a:r>
            <a:endParaRPr lang="fr-BE" sz="2400" b="0" dirty="0" smtClean="0"/>
          </a:p>
          <a:p>
            <a:endParaRPr lang="fr-BE" dirty="0"/>
          </a:p>
        </p:txBody>
      </p:sp>
      <p:sp>
        <p:nvSpPr>
          <p:cNvPr id="4" name="TextBox 3"/>
          <p:cNvSpPr txBox="1"/>
          <p:nvPr/>
        </p:nvSpPr>
        <p:spPr>
          <a:xfrm>
            <a:off x="5919537" y="1761423"/>
            <a:ext cx="4100362" cy="4031873"/>
          </a:xfrm>
          <a:prstGeom prst="rect">
            <a:avLst/>
          </a:prstGeom>
          <a:noFill/>
        </p:spPr>
        <p:txBody>
          <a:bodyPr wrap="square" rtlCol="0">
            <a:spAutoFit/>
          </a:bodyPr>
          <a:lstStyle/>
          <a:p>
            <a:r>
              <a:rPr lang="fr-BE" sz="2000" dirty="0"/>
              <a:t>8</a:t>
            </a:r>
            <a:r>
              <a:rPr lang="fr-BE" sz="2000" dirty="0" smtClean="0"/>
              <a:t>. </a:t>
            </a:r>
            <a:r>
              <a:rPr lang="fr-BE" sz="2000" dirty="0" err="1" smtClean="0"/>
              <a:t>ProAce</a:t>
            </a:r>
            <a:endParaRPr lang="fr-BE" sz="2000" dirty="0" smtClean="0"/>
          </a:p>
          <a:p>
            <a:endParaRPr lang="fr-BE" sz="2000" dirty="0"/>
          </a:p>
          <a:p>
            <a:r>
              <a:rPr lang="fr-BE" sz="2000" dirty="0"/>
              <a:t>9</a:t>
            </a:r>
            <a:r>
              <a:rPr lang="fr-BE" sz="2000" dirty="0" smtClean="0"/>
              <a:t>. Land Cruiser</a:t>
            </a:r>
          </a:p>
          <a:p>
            <a:endParaRPr lang="fr-BE" sz="2000" dirty="0"/>
          </a:p>
          <a:p>
            <a:r>
              <a:rPr lang="fr-BE" sz="2000" dirty="0" smtClean="0"/>
              <a:t>10. Prius</a:t>
            </a:r>
          </a:p>
          <a:p>
            <a:endParaRPr lang="fr-BE" sz="2000" dirty="0"/>
          </a:p>
          <a:p>
            <a:r>
              <a:rPr lang="fr-BE" sz="2000" dirty="0" smtClean="0"/>
              <a:t>11. Grand Prius +</a:t>
            </a:r>
          </a:p>
          <a:p>
            <a:endParaRPr lang="fr-BE" sz="2000" dirty="0"/>
          </a:p>
          <a:p>
            <a:r>
              <a:rPr lang="fr-BE" sz="2000" dirty="0" smtClean="0"/>
              <a:t>12. Avensis</a:t>
            </a:r>
          </a:p>
          <a:p>
            <a:endParaRPr lang="fr-BE" sz="2000" dirty="0"/>
          </a:p>
          <a:p>
            <a:r>
              <a:rPr lang="fr-BE" sz="2000" dirty="0" smtClean="0"/>
              <a:t>13. GT86</a:t>
            </a:r>
          </a:p>
          <a:p>
            <a:endParaRPr lang="fr-BE" dirty="0"/>
          </a:p>
          <a:p>
            <a:endParaRPr lang="fr-BE" dirty="0"/>
          </a:p>
        </p:txBody>
      </p:sp>
    </p:spTree>
    <p:extLst>
      <p:ext uri="{BB962C8B-B14F-4D97-AF65-F5344CB8AC3E}">
        <p14:creationId xmlns:p14="http://schemas.microsoft.com/office/powerpoint/2010/main" val="271794151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smtClean="0"/>
              <a:t>Verhouding</a:t>
            </a:r>
            <a:r>
              <a:rPr lang="fr-BE" dirty="0" smtClean="0"/>
              <a:t> </a:t>
            </a:r>
            <a:r>
              <a:rPr lang="fr-BE" dirty="0" err="1" smtClean="0"/>
              <a:t>hybrid</a:t>
            </a:r>
            <a:r>
              <a:rPr lang="fr-BE" dirty="0" smtClean="0"/>
              <a:t>, benzine en diesel van de </a:t>
            </a:r>
            <a:r>
              <a:rPr lang="fr-BE" dirty="0" err="1" smtClean="0"/>
              <a:t>belangrijkste</a:t>
            </a:r>
            <a:r>
              <a:rPr lang="fr-BE" dirty="0" smtClean="0"/>
              <a:t> </a:t>
            </a:r>
            <a:r>
              <a:rPr lang="fr-BE" dirty="0" err="1" smtClean="0"/>
              <a:t>modellen</a:t>
            </a:r>
            <a:endParaRPr lang="fr-BE" dirty="0"/>
          </a:p>
        </p:txBody>
      </p:sp>
      <p:sp>
        <p:nvSpPr>
          <p:cNvPr id="3" name="TextBox 2"/>
          <p:cNvSpPr txBox="1"/>
          <p:nvPr/>
        </p:nvSpPr>
        <p:spPr>
          <a:xfrm>
            <a:off x="1341911" y="3028208"/>
            <a:ext cx="9535885" cy="646331"/>
          </a:xfrm>
          <a:prstGeom prst="rect">
            <a:avLst/>
          </a:prstGeom>
          <a:noFill/>
        </p:spPr>
        <p:txBody>
          <a:bodyPr wrap="square" rtlCol="0">
            <a:spAutoFit/>
          </a:bodyPr>
          <a:lstStyle/>
          <a:p>
            <a:endParaRPr lang="fr-BE" dirty="0" smtClean="0"/>
          </a:p>
          <a:p>
            <a:endParaRPr lang="fr-BE" dirty="0"/>
          </a:p>
        </p:txBody>
      </p:sp>
      <p:sp>
        <p:nvSpPr>
          <p:cNvPr id="4" name="Content Placeholder 2"/>
          <p:cNvSpPr txBox="1">
            <a:spLocks/>
          </p:cNvSpPr>
          <p:nvPr/>
        </p:nvSpPr>
        <p:spPr>
          <a:xfrm>
            <a:off x="2252472" y="3113865"/>
            <a:ext cx="5525866" cy="3095429"/>
          </a:xfrm>
          <a:prstGeom prst="rect">
            <a:avLst/>
          </a:prstGeom>
        </p:spPr>
        <p:txBody>
          <a:bodyPr/>
          <a:lst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pPr marL="342900" indent="-342900" defTabSz="914400">
              <a:buFont typeface="Toyota Display" charset="0"/>
              <a:buAutoNum type="arabicPeriod"/>
            </a:pPr>
            <a:r>
              <a:rPr lang="fr-BE" sz="2400" b="0" kern="0" dirty="0" smtClean="0"/>
              <a:t>C-HR : 67% </a:t>
            </a:r>
            <a:r>
              <a:rPr lang="fr-BE" sz="2400" b="0" kern="0" dirty="0" err="1" smtClean="0"/>
              <a:t>hybrid</a:t>
            </a:r>
            <a:r>
              <a:rPr lang="fr-BE" sz="2400" b="0" kern="0" dirty="0" smtClean="0"/>
              <a:t>, 33 % </a:t>
            </a:r>
            <a:r>
              <a:rPr lang="fr-BE" sz="2400" b="0" kern="0" dirty="0" err="1" smtClean="0"/>
              <a:t>petrol</a:t>
            </a:r>
            <a:endParaRPr lang="fr-BE" sz="2400" b="0" kern="0" dirty="0" smtClean="0"/>
          </a:p>
          <a:p>
            <a:pPr marL="342900" indent="-342900" defTabSz="914400">
              <a:buFont typeface="Toyota Display" charset="0"/>
              <a:buAutoNum type="arabicPeriod"/>
            </a:pPr>
            <a:r>
              <a:rPr lang="fr-BE" sz="2400" b="0" kern="0" dirty="0" err="1" smtClean="0"/>
              <a:t>Yaris</a:t>
            </a:r>
            <a:r>
              <a:rPr lang="fr-BE" sz="2400" b="0" kern="0" dirty="0" smtClean="0"/>
              <a:t> :  39% </a:t>
            </a:r>
            <a:r>
              <a:rPr lang="fr-BE" sz="2400" b="0" kern="0" dirty="0" err="1" smtClean="0"/>
              <a:t>hybrid</a:t>
            </a:r>
            <a:r>
              <a:rPr lang="fr-BE" sz="2400" b="0" kern="0" dirty="0" smtClean="0"/>
              <a:t>, 57% </a:t>
            </a:r>
            <a:r>
              <a:rPr lang="fr-BE" sz="2400" b="0" kern="0" dirty="0" err="1" smtClean="0"/>
              <a:t>petrol</a:t>
            </a:r>
            <a:r>
              <a:rPr lang="fr-BE" sz="2400" b="0" kern="0" dirty="0" smtClean="0"/>
              <a:t>, 4% diesel</a:t>
            </a:r>
          </a:p>
          <a:p>
            <a:pPr marL="342900" indent="-342900" defTabSz="914400">
              <a:buFont typeface="Toyota Display" charset="0"/>
              <a:buAutoNum type="arabicPeriod"/>
            </a:pPr>
            <a:r>
              <a:rPr lang="fr-BE" sz="2400" b="0" kern="0" dirty="0" smtClean="0"/>
              <a:t>Auris : 62% </a:t>
            </a:r>
            <a:r>
              <a:rPr lang="fr-BE" sz="2400" b="0" kern="0" dirty="0" err="1" smtClean="0"/>
              <a:t>hybrid</a:t>
            </a:r>
            <a:r>
              <a:rPr lang="fr-BE" sz="2400" b="0" kern="0" dirty="0" smtClean="0"/>
              <a:t>; 19% </a:t>
            </a:r>
            <a:r>
              <a:rPr lang="fr-BE" sz="2400" b="0" kern="0" dirty="0" err="1" smtClean="0"/>
              <a:t>petrol</a:t>
            </a:r>
            <a:r>
              <a:rPr lang="fr-BE" sz="2400" b="0" kern="0" dirty="0" smtClean="0"/>
              <a:t>, 19% diesel </a:t>
            </a:r>
          </a:p>
          <a:p>
            <a:pPr marL="342900" indent="-342900" defTabSz="914400">
              <a:buFont typeface="Toyota Display" charset="0"/>
              <a:buAutoNum type="arabicPeriod"/>
            </a:pPr>
            <a:r>
              <a:rPr lang="fr-BE" sz="2400" b="0" kern="0" dirty="0" smtClean="0"/>
              <a:t>RAV4 : 78% </a:t>
            </a:r>
            <a:r>
              <a:rPr lang="fr-BE" sz="2400" b="0" kern="0" dirty="0" err="1" smtClean="0"/>
              <a:t>hybrid</a:t>
            </a:r>
            <a:r>
              <a:rPr lang="fr-BE" sz="2400" b="0" kern="0" dirty="0" smtClean="0"/>
              <a:t>, 9% </a:t>
            </a:r>
            <a:r>
              <a:rPr lang="fr-BE" sz="2400" b="0" kern="0" dirty="0" err="1" smtClean="0"/>
              <a:t>petrol</a:t>
            </a:r>
            <a:r>
              <a:rPr lang="fr-BE" sz="2400" b="0" kern="0" dirty="0" smtClean="0"/>
              <a:t>, 13% diesel</a:t>
            </a:r>
          </a:p>
          <a:p>
            <a:pPr defTabSz="914400"/>
            <a:endParaRPr lang="fr-BE" kern="0" dirty="0"/>
          </a:p>
        </p:txBody>
      </p:sp>
    </p:spTree>
    <p:extLst>
      <p:ext uri="{BB962C8B-B14F-4D97-AF65-F5344CB8AC3E}">
        <p14:creationId xmlns:p14="http://schemas.microsoft.com/office/powerpoint/2010/main" val="221784499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Lexus </a:t>
            </a:r>
            <a:r>
              <a:rPr lang="fr-BE" dirty="0" err="1" smtClean="0"/>
              <a:t>Models</a:t>
            </a:r>
            <a:r>
              <a:rPr lang="fr-BE" dirty="0" smtClean="0"/>
              <a:t> </a:t>
            </a:r>
            <a:r>
              <a:rPr lang="fr-BE" dirty="0" err="1" smtClean="0"/>
              <a:t>Ranking</a:t>
            </a:r>
            <a:r>
              <a:rPr lang="fr-BE" dirty="0" smtClean="0"/>
              <a:t> 2017</a:t>
            </a:r>
            <a:endParaRPr lang="fr-BE" dirty="0"/>
          </a:p>
        </p:txBody>
      </p:sp>
      <p:sp>
        <p:nvSpPr>
          <p:cNvPr id="3" name="Content Placeholder 2"/>
          <p:cNvSpPr>
            <a:spLocks noGrp="1"/>
          </p:cNvSpPr>
          <p:nvPr>
            <p:ph idx="1"/>
          </p:nvPr>
        </p:nvSpPr>
        <p:spPr>
          <a:xfrm>
            <a:off x="1918085" y="1593127"/>
            <a:ext cx="1951271" cy="4271790"/>
          </a:xfrm>
        </p:spPr>
        <p:txBody>
          <a:bodyPr/>
          <a:lstStyle/>
          <a:p>
            <a:pPr marL="342900" indent="-342900">
              <a:buAutoNum type="arabicPeriod"/>
            </a:pPr>
            <a:r>
              <a:rPr lang="fr-BE" sz="2400" b="0" dirty="0" smtClean="0"/>
              <a:t>NX</a:t>
            </a:r>
          </a:p>
          <a:p>
            <a:pPr marL="342900" indent="-342900">
              <a:buAutoNum type="arabicPeriod"/>
            </a:pPr>
            <a:r>
              <a:rPr lang="fr-BE" sz="2400" b="0" dirty="0" smtClean="0"/>
              <a:t>CT </a:t>
            </a:r>
          </a:p>
          <a:p>
            <a:pPr marL="342900" indent="-342900">
              <a:buAutoNum type="arabicPeriod"/>
            </a:pPr>
            <a:r>
              <a:rPr lang="fr-BE" sz="2400" b="0" dirty="0" smtClean="0"/>
              <a:t>RX</a:t>
            </a:r>
          </a:p>
          <a:p>
            <a:pPr marL="342900" indent="-342900">
              <a:buAutoNum type="arabicPeriod"/>
            </a:pPr>
            <a:r>
              <a:rPr lang="fr-BE" sz="2400" b="0" dirty="0" smtClean="0"/>
              <a:t>IS</a:t>
            </a:r>
          </a:p>
          <a:p>
            <a:pPr marL="342900" indent="-342900">
              <a:buAutoNum type="arabicPeriod"/>
            </a:pPr>
            <a:r>
              <a:rPr lang="fr-BE" sz="2400" b="0" dirty="0" smtClean="0"/>
              <a:t>RC</a:t>
            </a:r>
          </a:p>
          <a:p>
            <a:pPr marL="342900" indent="-342900">
              <a:buAutoNum type="arabicPeriod"/>
            </a:pPr>
            <a:r>
              <a:rPr lang="fr-BE" sz="2400" b="0" dirty="0" smtClean="0"/>
              <a:t>GS</a:t>
            </a:r>
          </a:p>
          <a:p>
            <a:pPr marL="342900" indent="-342900">
              <a:buAutoNum type="arabicPeriod"/>
            </a:pPr>
            <a:r>
              <a:rPr lang="fr-BE" sz="2400" b="0" dirty="0" smtClean="0"/>
              <a:t>LC</a:t>
            </a:r>
          </a:p>
          <a:p>
            <a:pPr marL="342900" indent="-342900">
              <a:buAutoNum type="arabicPeriod"/>
            </a:pPr>
            <a:r>
              <a:rPr lang="fr-BE" sz="2400" b="0" dirty="0" smtClean="0"/>
              <a:t>LS</a:t>
            </a:r>
          </a:p>
          <a:p>
            <a:endParaRPr lang="fr-BE" dirty="0"/>
          </a:p>
        </p:txBody>
      </p:sp>
    </p:spTree>
    <p:extLst>
      <p:ext uri="{BB962C8B-B14F-4D97-AF65-F5344CB8AC3E}">
        <p14:creationId xmlns:p14="http://schemas.microsoft.com/office/powerpoint/2010/main" val="345501156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84758"/>
            <a:ext cx="10363200" cy="1470025"/>
          </a:xfrm>
        </p:spPr>
        <p:txBody>
          <a:bodyPr/>
          <a:lstStyle/>
          <a:p>
            <a:pPr algn="ctr"/>
            <a:r>
              <a:rPr lang="fr-BE" dirty="0" err="1" smtClean="0"/>
              <a:t>Toyota’s</a:t>
            </a:r>
            <a:r>
              <a:rPr lang="fr-BE" dirty="0" smtClean="0"/>
              <a:t> sales in Belgium</a:t>
            </a:r>
            <a:br>
              <a:rPr lang="fr-BE" dirty="0" smtClean="0"/>
            </a:br>
            <a:r>
              <a:rPr lang="fr-BE" dirty="0" smtClean="0"/>
              <a:t>Jan-</a:t>
            </a:r>
            <a:r>
              <a:rPr lang="fr-BE" dirty="0" err="1" smtClean="0"/>
              <a:t>Nov</a:t>
            </a:r>
            <a:r>
              <a:rPr lang="fr-BE" dirty="0" smtClean="0"/>
              <a:t> 2017</a:t>
            </a:r>
            <a:endParaRPr lang="fr-BE" dirty="0"/>
          </a:p>
        </p:txBody>
      </p:sp>
      <p:sp>
        <p:nvSpPr>
          <p:cNvPr id="3" name="Subtitle 2"/>
          <p:cNvSpPr>
            <a:spLocks noGrp="1"/>
          </p:cNvSpPr>
          <p:nvPr>
            <p:ph type="subTitle" idx="1"/>
          </p:nvPr>
        </p:nvSpPr>
        <p:spPr>
          <a:xfrm>
            <a:off x="911424" y="2512098"/>
            <a:ext cx="10081120" cy="3744416"/>
          </a:xfrm>
        </p:spPr>
        <p:txBody>
          <a:bodyPr/>
          <a:lstStyle/>
          <a:p>
            <a:r>
              <a:rPr lang="fr-BE" dirty="0" smtClean="0"/>
              <a:t>Hybride: </a:t>
            </a:r>
            <a:r>
              <a:rPr lang="fr-BE" dirty="0"/>
              <a:t>46%</a:t>
            </a:r>
          </a:p>
          <a:p>
            <a:r>
              <a:rPr lang="fr-BE" dirty="0" smtClean="0"/>
              <a:t>Benzine</a:t>
            </a:r>
            <a:r>
              <a:rPr lang="fr-BE" dirty="0" smtClean="0"/>
              <a:t>: 38%</a:t>
            </a:r>
          </a:p>
          <a:p>
            <a:r>
              <a:rPr lang="fr-BE" dirty="0" smtClean="0"/>
              <a:t>Diesel</a:t>
            </a:r>
            <a:r>
              <a:rPr lang="fr-BE" dirty="0" smtClean="0"/>
              <a:t>: 16%</a:t>
            </a:r>
          </a:p>
          <a:p>
            <a:endParaRPr lang="fr-BE" dirty="0"/>
          </a:p>
          <a:p>
            <a:r>
              <a:rPr lang="fr-BE" dirty="0" smtClean="0">
                <a:solidFill>
                  <a:schemeClr val="tx1"/>
                </a:solidFill>
              </a:rPr>
              <a:t>Target: 65% </a:t>
            </a:r>
            <a:r>
              <a:rPr lang="fr-BE" dirty="0" err="1" smtClean="0">
                <a:solidFill>
                  <a:schemeClr val="tx1"/>
                </a:solidFill>
              </a:rPr>
              <a:t>hybrid</a:t>
            </a:r>
            <a:r>
              <a:rPr lang="fr-BE" dirty="0" smtClean="0">
                <a:solidFill>
                  <a:schemeClr val="tx1"/>
                </a:solidFill>
              </a:rPr>
              <a:t> by 2020 (or </a:t>
            </a:r>
            <a:r>
              <a:rPr lang="fr-BE" dirty="0" err="1" smtClean="0">
                <a:solidFill>
                  <a:schemeClr val="tx1"/>
                </a:solidFill>
              </a:rPr>
              <a:t>before</a:t>
            </a:r>
            <a:r>
              <a:rPr lang="fr-BE" dirty="0" smtClean="0">
                <a:solidFill>
                  <a:schemeClr val="tx1"/>
                </a:solidFill>
              </a:rPr>
              <a:t>)</a:t>
            </a:r>
          </a:p>
          <a:p>
            <a:endParaRPr lang="fr-BE" dirty="0"/>
          </a:p>
        </p:txBody>
      </p:sp>
    </p:spTree>
    <p:extLst>
      <p:ext uri="{BB962C8B-B14F-4D97-AF65-F5344CB8AC3E}">
        <p14:creationId xmlns:p14="http://schemas.microsoft.com/office/powerpoint/2010/main" val="7025854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Lexus</a:t>
            </a:r>
            <a:endParaRPr lang="fr-BE" dirty="0"/>
          </a:p>
        </p:txBody>
      </p:sp>
      <p:sp>
        <p:nvSpPr>
          <p:cNvPr id="3" name="Content Placeholder 2"/>
          <p:cNvSpPr>
            <a:spLocks noGrp="1"/>
          </p:cNvSpPr>
          <p:nvPr>
            <p:ph idx="1"/>
          </p:nvPr>
        </p:nvSpPr>
        <p:spPr>
          <a:xfrm>
            <a:off x="464670" y="2136808"/>
            <a:ext cx="10011924" cy="3835423"/>
          </a:xfrm>
        </p:spPr>
        <p:txBody>
          <a:bodyPr/>
          <a:lstStyle/>
          <a:p>
            <a:pPr marL="0" indent="0" algn="ctr">
              <a:buNone/>
            </a:pPr>
            <a:r>
              <a:rPr lang="fr-BE" sz="8800" dirty="0" smtClean="0"/>
              <a:t>99,9% Hybrid</a:t>
            </a:r>
            <a:endParaRPr lang="fr-BE" sz="8800" dirty="0"/>
          </a:p>
        </p:txBody>
      </p:sp>
    </p:spTree>
    <p:extLst>
      <p:ext uri="{BB962C8B-B14F-4D97-AF65-F5344CB8AC3E}">
        <p14:creationId xmlns:p14="http://schemas.microsoft.com/office/powerpoint/2010/main" val="24211599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8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eaLnBrk="0" fontAlgn="base" hangingPunct="0">
          <a:spcBef>
            <a:spcPct val="0"/>
          </a:spcBef>
          <a:spcAft>
            <a:spcPct val="0"/>
          </a:spcAft>
          <a:defRPr sz="2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Lexus  Business Plus template">
  <a:themeElements>
    <a:clrScheme name="Lexus 2013">
      <a:dk1>
        <a:srgbClr val="262626"/>
      </a:dk1>
      <a:lt1>
        <a:srgbClr val="FFFFFF"/>
      </a:lt1>
      <a:dk2>
        <a:srgbClr val="0070C0"/>
      </a:dk2>
      <a:lt2>
        <a:srgbClr val="B9C0C2"/>
      </a:lt2>
      <a:accent1>
        <a:srgbClr val="0070C0"/>
      </a:accent1>
      <a:accent2>
        <a:srgbClr val="BFE4FF"/>
      </a:accent2>
      <a:accent3>
        <a:srgbClr val="40AFFF"/>
      </a:accent3>
      <a:accent4>
        <a:srgbClr val="005390"/>
      </a:accent4>
      <a:accent5>
        <a:srgbClr val="92D050"/>
      </a:accent5>
      <a:accent6>
        <a:srgbClr val="7030A0"/>
      </a:accent6>
      <a:hlink>
        <a:srgbClr val="0070C0"/>
      </a:hlink>
      <a:folHlink>
        <a:srgbClr val="B9C0C2"/>
      </a:folHlink>
    </a:clrScheme>
    <a:fontScheme name="LexusTemplate20050913">
      <a:majorFont>
        <a:latin typeface="Nobel-Book"/>
        <a:ea typeface=""/>
        <a:cs typeface=""/>
      </a:majorFont>
      <a:minorFont>
        <a:latin typeface="Nobe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lnDef>
  </a:objectDefaults>
  <a:extraClrSchemeLst>
    <a:extraClrScheme>
      <a:clrScheme name="LexusTemplate20050913 1">
        <a:dk1>
          <a:srgbClr val="336699"/>
        </a:dk1>
        <a:lt1>
          <a:srgbClr val="FFFFFF"/>
        </a:lt1>
        <a:dk2>
          <a:srgbClr val="0066FF"/>
        </a:dk2>
        <a:lt2>
          <a:srgbClr val="AFB5D2"/>
        </a:lt2>
        <a:accent1>
          <a:srgbClr val="66CCFF"/>
        </a:accent1>
        <a:accent2>
          <a:srgbClr val="99FFCC"/>
        </a:accent2>
        <a:accent3>
          <a:srgbClr val="FFFFFF"/>
        </a:accent3>
        <a:accent4>
          <a:srgbClr val="2A5682"/>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2">
        <a:dk1>
          <a:srgbClr val="003366"/>
        </a:dk1>
        <a:lt1>
          <a:srgbClr val="CCECFF"/>
        </a:lt1>
        <a:dk2>
          <a:srgbClr val="4B3384"/>
        </a:dk2>
        <a:lt2>
          <a:srgbClr val="849CBB"/>
        </a:lt2>
        <a:accent1>
          <a:srgbClr val="90DBFF"/>
        </a:accent1>
        <a:accent2>
          <a:srgbClr val="99FFCC"/>
        </a:accent2>
        <a:accent3>
          <a:srgbClr val="E2F4FF"/>
        </a:accent3>
        <a:accent4>
          <a:srgbClr val="002A56"/>
        </a:accent4>
        <a:accent5>
          <a:srgbClr val="C6EAFF"/>
        </a:accent5>
        <a:accent6>
          <a:srgbClr val="8AE7B9"/>
        </a:accent6>
        <a:hlink>
          <a:srgbClr val="DFC0FF"/>
        </a:hlink>
        <a:folHlink>
          <a:srgbClr val="6DC5DE"/>
        </a:folHlink>
      </a:clrScheme>
      <a:clrMap bg1="lt1" tx1="dk1" bg2="lt2" tx2="dk2" accent1="accent1" accent2="accent2" accent3="accent3" accent4="accent4" accent5="accent5" accent6="accent6" hlink="hlink" folHlink="folHlink"/>
    </a:extraClrScheme>
    <a:extraClrScheme>
      <a:clrScheme name="LexusTemplate20050913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xusTemplate20050913 4">
        <a:dk1>
          <a:srgbClr val="000000"/>
        </a:dk1>
        <a:lt1>
          <a:srgbClr val="9C928B"/>
        </a:lt1>
        <a:dk2>
          <a:srgbClr val="0066FF"/>
        </a:dk2>
        <a:lt2>
          <a:srgbClr val="AFB5D2"/>
        </a:lt2>
        <a:accent1>
          <a:srgbClr val="66CCFF"/>
        </a:accent1>
        <a:accent2>
          <a:srgbClr val="99FFCC"/>
        </a:accent2>
        <a:accent3>
          <a:srgbClr val="CBC7C4"/>
        </a:accent3>
        <a:accent4>
          <a:srgbClr val="000000"/>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5">
        <a:dk1>
          <a:srgbClr val="000000"/>
        </a:dk1>
        <a:lt1>
          <a:srgbClr val="9C928B"/>
        </a:lt1>
        <a:dk2>
          <a:srgbClr val="8F8F4F"/>
        </a:dk2>
        <a:lt2>
          <a:srgbClr val="F0EEBD"/>
        </a:lt2>
        <a:accent1>
          <a:srgbClr val="004000"/>
        </a:accent1>
        <a:accent2>
          <a:srgbClr val="A56300"/>
        </a:accent2>
        <a:accent3>
          <a:srgbClr val="CBC7C4"/>
        </a:accent3>
        <a:accent4>
          <a:srgbClr val="000000"/>
        </a:accent4>
        <a:accent5>
          <a:srgbClr val="AAAFAA"/>
        </a:accent5>
        <a:accent6>
          <a:srgbClr val="955900"/>
        </a:accent6>
        <a:hlink>
          <a:srgbClr val="510000"/>
        </a:hlink>
        <a:folHlink>
          <a:srgbClr val="D93A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Lexus  Business Plus template">
  <a:themeElements>
    <a:clrScheme name="Lexus 2013">
      <a:dk1>
        <a:srgbClr val="262626"/>
      </a:dk1>
      <a:lt1>
        <a:srgbClr val="FFFFFF"/>
      </a:lt1>
      <a:dk2>
        <a:srgbClr val="0070C0"/>
      </a:dk2>
      <a:lt2>
        <a:srgbClr val="B9C0C2"/>
      </a:lt2>
      <a:accent1>
        <a:srgbClr val="0070C0"/>
      </a:accent1>
      <a:accent2>
        <a:srgbClr val="BFE4FF"/>
      </a:accent2>
      <a:accent3>
        <a:srgbClr val="40AFFF"/>
      </a:accent3>
      <a:accent4>
        <a:srgbClr val="005390"/>
      </a:accent4>
      <a:accent5>
        <a:srgbClr val="92D050"/>
      </a:accent5>
      <a:accent6>
        <a:srgbClr val="7030A0"/>
      </a:accent6>
      <a:hlink>
        <a:srgbClr val="0070C0"/>
      </a:hlink>
      <a:folHlink>
        <a:srgbClr val="B9C0C2"/>
      </a:folHlink>
    </a:clrScheme>
    <a:fontScheme name="LexusTemplate20050913">
      <a:majorFont>
        <a:latin typeface="Nobel-Book"/>
        <a:ea typeface=""/>
        <a:cs typeface=""/>
      </a:majorFont>
      <a:minorFont>
        <a:latin typeface="Nobe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lnDef>
  </a:objectDefaults>
  <a:extraClrSchemeLst>
    <a:extraClrScheme>
      <a:clrScheme name="LexusTemplate20050913 1">
        <a:dk1>
          <a:srgbClr val="336699"/>
        </a:dk1>
        <a:lt1>
          <a:srgbClr val="FFFFFF"/>
        </a:lt1>
        <a:dk2>
          <a:srgbClr val="0066FF"/>
        </a:dk2>
        <a:lt2>
          <a:srgbClr val="AFB5D2"/>
        </a:lt2>
        <a:accent1>
          <a:srgbClr val="66CCFF"/>
        </a:accent1>
        <a:accent2>
          <a:srgbClr val="99FFCC"/>
        </a:accent2>
        <a:accent3>
          <a:srgbClr val="FFFFFF"/>
        </a:accent3>
        <a:accent4>
          <a:srgbClr val="2A5682"/>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2">
        <a:dk1>
          <a:srgbClr val="003366"/>
        </a:dk1>
        <a:lt1>
          <a:srgbClr val="CCECFF"/>
        </a:lt1>
        <a:dk2>
          <a:srgbClr val="4B3384"/>
        </a:dk2>
        <a:lt2>
          <a:srgbClr val="849CBB"/>
        </a:lt2>
        <a:accent1>
          <a:srgbClr val="90DBFF"/>
        </a:accent1>
        <a:accent2>
          <a:srgbClr val="99FFCC"/>
        </a:accent2>
        <a:accent3>
          <a:srgbClr val="E2F4FF"/>
        </a:accent3>
        <a:accent4>
          <a:srgbClr val="002A56"/>
        </a:accent4>
        <a:accent5>
          <a:srgbClr val="C6EAFF"/>
        </a:accent5>
        <a:accent6>
          <a:srgbClr val="8AE7B9"/>
        </a:accent6>
        <a:hlink>
          <a:srgbClr val="DFC0FF"/>
        </a:hlink>
        <a:folHlink>
          <a:srgbClr val="6DC5DE"/>
        </a:folHlink>
      </a:clrScheme>
      <a:clrMap bg1="lt1" tx1="dk1" bg2="lt2" tx2="dk2" accent1="accent1" accent2="accent2" accent3="accent3" accent4="accent4" accent5="accent5" accent6="accent6" hlink="hlink" folHlink="folHlink"/>
    </a:extraClrScheme>
    <a:extraClrScheme>
      <a:clrScheme name="LexusTemplate20050913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xusTemplate20050913 4">
        <a:dk1>
          <a:srgbClr val="000000"/>
        </a:dk1>
        <a:lt1>
          <a:srgbClr val="9C928B"/>
        </a:lt1>
        <a:dk2>
          <a:srgbClr val="0066FF"/>
        </a:dk2>
        <a:lt2>
          <a:srgbClr val="AFB5D2"/>
        </a:lt2>
        <a:accent1>
          <a:srgbClr val="66CCFF"/>
        </a:accent1>
        <a:accent2>
          <a:srgbClr val="99FFCC"/>
        </a:accent2>
        <a:accent3>
          <a:srgbClr val="CBC7C4"/>
        </a:accent3>
        <a:accent4>
          <a:srgbClr val="000000"/>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5">
        <a:dk1>
          <a:srgbClr val="000000"/>
        </a:dk1>
        <a:lt1>
          <a:srgbClr val="9C928B"/>
        </a:lt1>
        <a:dk2>
          <a:srgbClr val="8F8F4F"/>
        </a:dk2>
        <a:lt2>
          <a:srgbClr val="F0EEBD"/>
        </a:lt2>
        <a:accent1>
          <a:srgbClr val="004000"/>
        </a:accent1>
        <a:accent2>
          <a:srgbClr val="A56300"/>
        </a:accent2>
        <a:accent3>
          <a:srgbClr val="CBC7C4"/>
        </a:accent3>
        <a:accent4>
          <a:srgbClr val="000000"/>
        </a:accent4>
        <a:accent5>
          <a:srgbClr val="AAAFAA"/>
        </a:accent5>
        <a:accent6>
          <a:srgbClr val="955900"/>
        </a:accent6>
        <a:hlink>
          <a:srgbClr val="510000"/>
        </a:hlink>
        <a:folHlink>
          <a:srgbClr val="D93A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oyota BusinessPlus Presentation">
  <a:themeElements>
    <a:clrScheme name="Toyota BusinessPlus Theme">
      <a:dk1>
        <a:srgbClr val="00A0F0"/>
      </a:dk1>
      <a:lt1>
        <a:srgbClr val="000000"/>
      </a:lt1>
      <a:dk2>
        <a:srgbClr val="FFFFFF"/>
      </a:dk2>
      <a:lt2>
        <a:srgbClr val="1E2A32"/>
      </a:lt2>
      <a:accent1>
        <a:srgbClr val="CBCDCF"/>
      </a:accent1>
      <a:accent2>
        <a:srgbClr val="909094"/>
      </a:accent2>
      <a:accent3>
        <a:srgbClr val="FFFFFF"/>
      </a:accent3>
      <a:accent4>
        <a:srgbClr val="00A0F0"/>
      </a:accent4>
      <a:accent5>
        <a:srgbClr val="000000"/>
      </a:accent5>
      <a:accent6>
        <a:srgbClr val="FFFFFF"/>
      </a:accent6>
      <a:hlink>
        <a:srgbClr val="1E2A32"/>
      </a:hlink>
      <a:folHlink>
        <a:srgbClr val="CBCDCF"/>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Lexus  Business Plus template">
  <a:themeElements>
    <a:clrScheme name="Lexus 2013">
      <a:dk1>
        <a:srgbClr val="262626"/>
      </a:dk1>
      <a:lt1>
        <a:srgbClr val="FFFFFF"/>
      </a:lt1>
      <a:dk2>
        <a:srgbClr val="0070C0"/>
      </a:dk2>
      <a:lt2>
        <a:srgbClr val="B9C0C2"/>
      </a:lt2>
      <a:accent1>
        <a:srgbClr val="0070C0"/>
      </a:accent1>
      <a:accent2>
        <a:srgbClr val="BFE4FF"/>
      </a:accent2>
      <a:accent3>
        <a:srgbClr val="40AFFF"/>
      </a:accent3>
      <a:accent4>
        <a:srgbClr val="005390"/>
      </a:accent4>
      <a:accent5>
        <a:srgbClr val="92D050"/>
      </a:accent5>
      <a:accent6>
        <a:srgbClr val="7030A0"/>
      </a:accent6>
      <a:hlink>
        <a:srgbClr val="0070C0"/>
      </a:hlink>
      <a:folHlink>
        <a:srgbClr val="B9C0C2"/>
      </a:folHlink>
    </a:clrScheme>
    <a:fontScheme name="LexusTemplate20050913">
      <a:majorFont>
        <a:latin typeface="Nobel-Book"/>
        <a:ea typeface=""/>
        <a:cs typeface=""/>
      </a:majorFont>
      <a:minorFont>
        <a:latin typeface="Nobe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lnDef>
  </a:objectDefaults>
  <a:extraClrSchemeLst>
    <a:extraClrScheme>
      <a:clrScheme name="LexusTemplate20050913 1">
        <a:dk1>
          <a:srgbClr val="336699"/>
        </a:dk1>
        <a:lt1>
          <a:srgbClr val="FFFFFF"/>
        </a:lt1>
        <a:dk2>
          <a:srgbClr val="0066FF"/>
        </a:dk2>
        <a:lt2>
          <a:srgbClr val="AFB5D2"/>
        </a:lt2>
        <a:accent1>
          <a:srgbClr val="66CCFF"/>
        </a:accent1>
        <a:accent2>
          <a:srgbClr val="99FFCC"/>
        </a:accent2>
        <a:accent3>
          <a:srgbClr val="FFFFFF"/>
        </a:accent3>
        <a:accent4>
          <a:srgbClr val="2A5682"/>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2">
        <a:dk1>
          <a:srgbClr val="003366"/>
        </a:dk1>
        <a:lt1>
          <a:srgbClr val="CCECFF"/>
        </a:lt1>
        <a:dk2>
          <a:srgbClr val="4B3384"/>
        </a:dk2>
        <a:lt2>
          <a:srgbClr val="849CBB"/>
        </a:lt2>
        <a:accent1>
          <a:srgbClr val="90DBFF"/>
        </a:accent1>
        <a:accent2>
          <a:srgbClr val="99FFCC"/>
        </a:accent2>
        <a:accent3>
          <a:srgbClr val="E2F4FF"/>
        </a:accent3>
        <a:accent4>
          <a:srgbClr val="002A56"/>
        </a:accent4>
        <a:accent5>
          <a:srgbClr val="C6EAFF"/>
        </a:accent5>
        <a:accent6>
          <a:srgbClr val="8AE7B9"/>
        </a:accent6>
        <a:hlink>
          <a:srgbClr val="DFC0FF"/>
        </a:hlink>
        <a:folHlink>
          <a:srgbClr val="6DC5DE"/>
        </a:folHlink>
      </a:clrScheme>
      <a:clrMap bg1="lt1" tx1="dk1" bg2="lt2" tx2="dk2" accent1="accent1" accent2="accent2" accent3="accent3" accent4="accent4" accent5="accent5" accent6="accent6" hlink="hlink" folHlink="folHlink"/>
    </a:extraClrScheme>
    <a:extraClrScheme>
      <a:clrScheme name="LexusTemplate20050913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xusTemplate20050913 4">
        <a:dk1>
          <a:srgbClr val="000000"/>
        </a:dk1>
        <a:lt1>
          <a:srgbClr val="9C928B"/>
        </a:lt1>
        <a:dk2>
          <a:srgbClr val="0066FF"/>
        </a:dk2>
        <a:lt2>
          <a:srgbClr val="AFB5D2"/>
        </a:lt2>
        <a:accent1>
          <a:srgbClr val="66CCFF"/>
        </a:accent1>
        <a:accent2>
          <a:srgbClr val="99FFCC"/>
        </a:accent2>
        <a:accent3>
          <a:srgbClr val="CBC7C4"/>
        </a:accent3>
        <a:accent4>
          <a:srgbClr val="000000"/>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5">
        <a:dk1>
          <a:srgbClr val="000000"/>
        </a:dk1>
        <a:lt1>
          <a:srgbClr val="9C928B"/>
        </a:lt1>
        <a:dk2>
          <a:srgbClr val="8F8F4F"/>
        </a:dk2>
        <a:lt2>
          <a:srgbClr val="F0EEBD"/>
        </a:lt2>
        <a:accent1>
          <a:srgbClr val="004000"/>
        </a:accent1>
        <a:accent2>
          <a:srgbClr val="A56300"/>
        </a:accent2>
        <a:accent3>
          <a:srgbClr val="CBC7C4"/>
        </a:accent3>
        <a:accent4>
          <a:srgbClr val="000000"/>
        </a:accent4>
        <a:accent5>
          <a:srgbClr val="AAAFAA"/>
        </a:accent5>
        <a:accent6>
          <a:srgbClr val="955900"/>
        </a:accent6>
        <a:hlink>
          <a:srgbClr val="510000"/>
        </a:hlink>
        <a:folHlink>
          <a:srgbClr val="D93A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eaLnBrk="0" fontAlgn="base" hangingPunct="0">
          <a:spcBef>
            <a:spcPct val="0"/>
          </a:spcBef>
          <a:spcAft>
            <a:spcPct val="0"/>
          </a:spcAft>
          <a:defRPr sz="2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306768">
  <a:themeElements>
    <a:clrScheme name="~8306768 1">
      <a:dk1>
        <a:srgbClr val="000000"/>
      </a:dk1>
      <a:lt1>
        <a:srgbClr val="FFFFFF"/>
      </a:lt1>
      <a:dk2>
        <a:srgbClr val="CF142B"/>
      </a:dk2>
      <a:lt2>
        <a:srgbClr val="5F5F5F"/>
      </a:lt2>
      <a:accent1>
        <a:srgbClr val="DDDDDD"/>
      </a:accent1>
      <a:accent2>
        <a:srgbClr val="000000"/>
      </a:accent2>
      <a:accent3>
        <a:srgbClr val="FFFFFF"/>
      </a:accent3>
      <a:accent4>
        <a:srgbClr val="000000"/>
      </a:accent4>
      <a:accent5>
        <a:srgbClr val="EBEBEB"/>
      </a:accent5>
      <a:accent6>
        <a:srgbClr val="000000"/>
      </a:accent6>
      <a:hlink>
        <a:srgbClr val="000000"/>
      </a:hlink>
      <a:folHlink>
        <a:srgbClr val="5F5F5F"/>
      </a:folHlink>
    </a:clrScheme>
    <a:fontScheme name="~830676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5" tIns="45718" rIns="91435" bIns="45718" numCol="1" anchor="t" anchorCtr="0" compatLnSpc="1">
        <a:prstTxWarp prst="textNoShape">
          <a:avLst/>
        </a:prstTxWarp>
        <a:spAutoFit/>
      </a:bodyPr>
      <a:lstStyle>
        <a:defPPr marL="381000" marR="0" indent="-381000" algn="ctr" defTabSz="914400" rtl="0" eaLnBrk="1" fontAlgn="base" latinLnBrk="0" hangingPunct="1">
          <a:lnSpc>
            <a:spcPct val="125000"/>
          </a:lnSpc>
          <a:spcBef>
            <a:spcPct val="50000"/>
          </a:spcBef>
          <a:spcAft>
            <a:spcPct val="50000"/>
          </a:spcAft>
          <a:buClr>
            <a:schemeClr val="tx2"/>
          </a:buClr>
          <a:buSzTx/>
          <a:buFontTx/>
          <a:buNone/>
          <a:tabLst/>
          <a:defRPr kumimoji="0" lang="en-GB"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5" tIns="45718" rIns="91435" bIns="45718" numCol="1" anchor="t" anchorCtr="0" compatLnSpc="1">
        <a:prstTxWarp prst="textNoShape">
          <a:avLst/>
        </a:prstTxWarp>
        <a:spAutoFit/>
      </a:bodyPr>
      <a:lstStyle>
        <a:defPPr marL="381000" marR="0" indent="-381000" algn="ctr" defTabSz="914400" rtl="0" eaLnBrk="1" fontAlgn="base" latinLnBrk="0" hangingPunct="1">
          <a:lnSpc>
            <a:spcPct val="125000"/>
          </a:lnSpc>
          <a:spcBef>
            <a:spcPct val="50000"/>
          </a:spcBef>
          <a:spcAft>
            <a:spcPct val="50000"/>
          </a:spcAft>
          <a:buClr>
            <a:schemeClr val="tx2"/>
          </a:buClr>
          <a:buSzTx/>
          <a:buFontTx/>
          <a:buNone/>
          <a:tabLst/>
          <a:defRPr kumimoji="0" lang="en-GB" sz="1100" b="0" i="0" u="none" strike="noStrike" cap="none" normalizeH="0" baseline="0" smtClean="0">
            <a:ln>
              <a:noFill/>
            </a:ln>
            <a:solidFill>
              <a:schemeClr val="tx1"/>
            </a:solidFill>
            <a:effectLst/>
            <a:latin typeface="Arial" charset="0"/>
          </a:defRPr>
        </a:defPPr>
      </a:lstStyle>
    </a:lnDef>
  </a:objectDefaults>
  <a:extraClrSchemeLst>
    <a:extraClrScheme>
      <a:clrScheme name="~8306768 1">
        <a:dk1>
          <a:srgbClr val="000000"/>
        </a:dk1>
        <a:lt1>
          <a:srgbClr val="FFFFFF"/>
        </a:lt1>
        <a:dk2>
          <a:srgbClr val="CF142B"/>
        </a:dk2>
        <a:lt2>
          <a:srgbClr val="5F5F5F"/>
        </a:lt2>
        <a:accent1>
          <a:srgbClr val="DDDDDD"/>
        </a:accent1>
        <a:accent2>
          <a:srgbClr val="000000"/>
        </a:accent2>
        <a:accent3>
          <a:srgbClr val="FFFFFF"/>
        </a:accent3>
        <a:accent4>
          <a:srgbClr val="000000"/>
        </a:accent4>
        <a:accent5>
          <a:srgbClr val="EBEBEB"/>
        </a:accent5>
        <a:accent6>
          <a:srgbClr val="000000"/>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8306768 2">
        <a:dk1>
          <a:srgbClr val="5F5F5F"/>
        </a:dk1>
        <a:lt1>
          <a:srgbClr val="FFFFFF"/>
        </a:lt1>
        <a:dk2>
          <a:srgbClr val="CF142B"/>
        </a:dk2>
        <a:lt2>
          <a:srgbClr val="FFFFFF"/>
        </a:lt2>
        <a:accent1>
          <a:srgbClr val="DDDDDD"/>
        </a:accent1>
        <a:accent2>
          <a:srgbClr val="CF142B"/>
        </a:accent2>
        <a:accent3>
          <a:srgbClr val="E4AAAC"/>
        </a:accent3>
        <a:accent4>
          <a:srgbClr val="DADADA"/>
        </a:accent4>
        <a:accent5>
          <a:srgbClr val="EBEBEB"/>
        </a:accent5>
        <a:accent6>
          <a:srgbClr val="BB1126"/>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8306768 3">
        <a:dk1>
          <a:srgbClr val="000000"/>
        </a:dk1>
        <a:lt1>
          <a:srgbClr val="FFFFFF"/>
        </a:lt1>
        <a:dk2>
          <a:srgbClr val="CF142B"/>
        </a:dk2>
        <a:lt2>
          <a:srgbClr val="5F5F5F"/>
        </a:lt2>
        <a:accent1>
          <a:srgbClr val="280E76"/>
        </a:accent1>
        <a:accent2>
          <a:srgbClr val="593B98"/>
        </a:accent2>
        <a:accent3>
          <a:srgbClr val="FFFFFF"/>
        </a:accent3>
        <a:accent4>
          <a:srgbClr val="000000"/>
        </a:accent4>
        <a:accent5>
          <a:srgbClr val="ACAABD"/>
        </a:accent5>
        <a:accent6>
          <a:srgbClr val="503589"/>
        </a:accent6>
        <a:hlink>
          <a:srgbClr val="8C72B4"/>
        </a:hlink>
        <a:folHlink>
          <a:srgbClr val="C3B2D6"/>
        </a:folHlink>
      </a:clrScheme>
      <a:clrMap bg1="lt1" tx1="dk1" bg2="lt2" tx2="dk2" accent1="accent1" accent2="accent2" accent3="accent3" accent4="accent4" accent5="accent5" accent6="accent6" hlink="hlink" folHlink="folHlink"/>
    </a:extraClrScheme>
    <a:extraClrScheme>
      <a:clrScheme name="~8306768 4">
        <a:dk1>
          <a:srgbClr val="000000"/>
        </a:dk1>
        <a:lt1>
          <a:srgbClr val="FFFFFF"/>
        </a:lt1>
        <a:dk2>
          <a:srgbClr val="CF142B"/>
        </a:dk2>
        <a:lt2>
          <a:srgbClr val="5F5F5F"/>
        </a:lt2>
        <a:accent1>
          <a:srgbClr val="195A91"/>
        </a:accent1>
        <a:accent2>
          <a:srgbClr val="4E7CAD"/>
        </a:accent2>
        <a:accent3>
          <a:srgbClr val="FFFFFF"/>
        </a:accent3>
        <a:accent4>
          <a:srgbClr val="000000"/>
        </a:accent4>
        <a:accent5>
          <a:srgbClr val="ABB5C7"/>
        </a:accent5>
        <a:accent6>
          <a:srgbClr val="46709C"/>
        </a:accent6>
        <a:hlink>
          <a:srgbClr val="86A1C3"/>
        </a:hlink>
        <a:folHlink>
          <a:srgbClr val="C1CDDF"/>
        </a:folHlink>
      </a:clrScheme>
      <a:clrMap bg1="lt1" tx1="dk1" bg2="lt2" tx2="dk2" accent1="accent1" accent2="accent2" accent3="accent3" accent4="accent4" accent5="accent5" accent6="accent6" hlink="hlink" folHlink="folHlink"/>
    </a:extraClrScheme>
    <a:extraClrScheme>
      <a:clrScheme name="~8306768 5">
        <a:dk1>
          <a:srgbClr val="000000"/>
        </a:dk1>
        <a:lt1>
          <a:srgbClr val="FFFFFF"/>
        </a:lt1>
        <a:dk2>
          <a:srgbClr val="CF142B"/>
        </a:dk2>
        <a:lt2>
          <a:srgbClr val="5F5F5F"/>
        </a:lt2>
        <a:accent1>
          <a:srgbClr val="1C84BF"/>
        </a:accent1>
        <a:accent2>
          <a:srgbClr val="54AACE"/>
        </a:accent2>
        <a:accent3>
          <a:srgbClr val="FFFFFF"/>
        </a:accent3>
        <a:accent4>
          <a:srgbClr val="000000"/>
        </a:accent4>
        <a:accent5>
          <a:srgbClr val="ABC2DC"/>
        </a:accent5>
        <a:accent6>
          <a:srgbClr val="4B9ABA"/>
        </a:accent6>
        <a:hlink>
          <a:srgbClr val="8BC4DD"/>
        </a:hlink>
        <a:folHlink>
          <a:srgbClr val="C4E0ED"/>
        </a:folHlink>
      </a:clrScheme>
      <a:clrMap bg1="lt1" tx1="dk1" bg2="lt2" tx2="dk2" accent1="accent1" accent2="accent2" accent3="accent3" accent4="accent4" accent5="accent5" accent6="accent6" hlink="hlink" folHlink="folHlink"/>
    </a:extraClrScheme>
    <a:extraClrScheme>
      <a:clrScheme name="~8306768 6">
        <a:dk1>
          <a:srgbClr val="000000"/>
        </a:dk1>
        <a:lt1>
          <a:srgbClr val="FFFFFF"/>
        </a:lt1>
        <a:dk2>
          <a:srgbClr val="CF142B"/>
        </a:dk2>
        <a:lt2>
          <a:srgbClr val="5F5F5F"/>
        </a:lt2>
        <a:accent1>
          <a:srgbClr val="0E806D"/>
        </a:accent1>
        <a:accent2>
          <a:srgbClr val="4B9F91"/>
        </a:accent2>
        <a:accent3>
          <a:srgbClr val="FFFFFF"/>
        </a:accent3>
        <a:accent4>
          <a:srgbClr val="000000"/>
        </a:accent4>
        <a:accent5>
          <a:srgbClr val="AAC0BA"/>
        </a:accent5>
        <a:accent6>
          <a:srgbClr val="439083"/>
        </a:accent6>
        <a:hlink>
          <a:srgbClr val="85BEB5"/>
        </a:hlink>
        <a:folHlink>
          <a:srgbClr val="C2DED9"/>
        </a:folHlink>
      </a:clrScheme>
      <a:clrMap bg1="lt1" tx1="dk1" bg2="lt2" tx2="dk2" accent1="accent1" accent2="accent2" accent3="accent3" accent4="accent4" accent5="accent5" accent6="accent6" hlink="hlink" folHlink="folHlink"/>
    </a:extraClrScheme>
    <a:extraClrScheme>
      <a:clrScheme name="~8306768 7">
        <a:dk1>
          <a:srgbClr val="000000"/>
        </a:dk1>
        <a:lt1>
          <a:srgbClr val="FFFFFF"/>
        </a:lt1>
        <a:dk2>
          <a:srgbClr val="CF142B"/>
        </a:dk2>
        <a:lt2>
          <a:srgbClr val="5F5F5F"/>
        </a:lt2>
        <a:accent1>
          <a:srgbClr val="0C8734"/>
        </a:accent1>
        <a:accent2>
          <a:srgbClr val="46A853"/>
        </a:accent2>
        <a:accent3>
          <a:srgbClr val="FFFFFF"/>
        </a:accent3>
        <a:accent4>
          <a:srgbClr val="000000"/>
        </a:accent4>
        <a:accent5>
          <a:srgbClr val="AAC3AE"/>
        </a:accent5>
        <a:accent6>
          <a:srgbClr val="3F984A"/>
        </a:accent6>
        <a:hlink>
          <a:srgbClr val="82C77D"/>
        </a:hlink>
        <a:folHlink>
          <a:srgbClr val="C0E5B7"/>
        </a:folHlink>
      </a:clrScheme>
      <a:clrMap bg1="lt1" tx1="dk1" bg2="lt2" tx2="dk2" accent1="accent1" accent2="accent2" accent3="accent3" accent4="accent4" accent5="accent5" accent6="accent6" hlink="hlink" folHlink="folHlink"/>
    </a:extraClrScheme>
    <a:extraClrScheme>
      <a:clrScheme name="~8306768 8">
        <a:dk1>
          <a:srgbClr val="000000"/>
        </a:dk1>
        <a:lt1>
          <a:srgbClr val="FFFFFF"/>
        </a:lt1>
        <a:dk2>
          <a:srgbClr val="CF142B"/>
        </a:dk2>
        <a:lt2>
          <a:srgbClr val="5F5F5F"/>
        </a:lt2>
        <a:accent1>
          <a:srgbClr val="7C9F78"/>
        </a:accent1>
        <a:accent2>
          <a:srgbClr val="9CB799"/>
        </a:accent2>
        <a:accent3>
          <a:srgbClr val="FFFFFF"/>
        </a:accent3>
        <a:accent4>
          <a:srgbClr val="000000"/>
        </a:accent4>
        <a:accent5>
          <a:srgbClr val="BFCDBE"/>
        </a:accent5>
        <a:accent6>
          <a:srgbClr val="8DA68A"/>
        </a:accent6>
        <a:hlink>
          <a:srgbClr val="BCCEBA"/>
        </a:hlink>
        <a:folHlink>
          <a:srgbClr val="DDE6DC"/>
        </a:folHlink>
      </a:clrScheme>
      <a:clrMap bg1="lt1" tx1="dk1" bg2="lt2" tx2="dk2" accent1="accent1" accent2="accent2" accent3="accent3" accent4="accent4" accent5="accent5" accent6="accent6" hlink="hlink" folHlink="folHlink"/>
    </a:extraClrScheme>
    <a:extraClrScheme>
      <a:clrScheme name="~8306768 9">
        <a:dk1>
          <a:srgbClr val="000000"/>
        </a:dk1>
        <a:lt1>
          <a:srgbClr val="FFFFFF"/>
        </a:lt1>
        <a:dk2>
          <a:srgbClr val="CF142B"/>
        </a:dk2>
        <a:lt2>
          <a:srgbClr val="5F5F5F"/>
        </a:lt2>
        <a:accent1>
          <a:srgbClr val="86212E"/>
        </a:accent1>
        <a:accent2>
          <a:srgbClr val="9F403E"/>
        </a:accent2>
        <a:accent3>
          <a:srgbClr val="FFFFFF"/>
        </a:accent3>
        <a:accent4>
          <a:srgbClr val="000000"/>
        </a:accent4>
        <a:accent5>
          <a:srgbClr val="C3ABAD"/>
        </a:accent5>
        <a:accent6>
          <a:srgbClr val="903937"/>
        </a:accent6>
        <a:hlink>
          <a:srgbClr val="BB786F"/>
        </a:hlink>
        <a:folHlink>
          <a:srgbClr val="D6ADA8"/>
        </a:folHlink>
      </a:clrScheme>
      <a:clrMap bg1="lt1" tx1="dk1" bg2="lt2" tx2="dk2" accent1="accent1" accent2="accent2" accent3="accent3" accent4="accent4" accent5="accent5" accent6="accent6" hlink="hlink" folHlink="folHlink"/>
    </a:extraClrScheme>
    <a:extraClrScheme>
      <a:clrScheme name="~8306768 10">
        <a:dk1>
          <a:srgbClr val="000000"/>
        </a:dk1>
        <a:lt1>
          <a:srgbClr val="FFFFFF"/>
        </a:lt1>
        <a:dk2>
          <a:srgbClr val="CF142B"/>
        </a:dk2>
        <a:lt2>
          <a:srgbClr val="5F5F5F"/>
        </a:lt2>
        <a:accent1>
          <a:srgbClr val="E78321"/>
        </a:accent1>
        <a:accent2>
          <a:srgbClr val="EDA14F"/>
        </a:accent2>
        <a:accent3>
          <a:srgbClr val="FFFFFF"/>
        </a:accent3>
        <a:accent4>
          <a:srgbClr val="000000"/>
        </a:accent4>
        <a:accent5>
          <a:srgbClr val="F1C1AB"/>
        </a:accent5>
        <a:accent6>
          <a:srgbClr val="D79147"/>
        </a:accent6>
        <a:hlink>
          <a:srgbClr val="F0BF80"/>
        </a:hlink>
        <a:folHlink>
          <a:srgbClr val="F7DFBB"/>
        </a:folHlink>
      </a:clrScheme>
      <a:clrMap bg1="lt1" tx1="dk1" bg2="lt2" tx2="dk2" accent1="accent1" accent2="accent2" accent3="accent3" accent4="accent4" accent5="accent5" accent6="accent6" hlink="hlink" folHlink="folHlink"/>
    </a:extraClrScheme>
    <a:extraClrScheme>
      <a:clrScheme name="~8306768 11">
        <a:dk1>
          <a:srgbClr val="000000"/>
        </a:dk1>
        <a:lt1>
          <a:srgbClr val="FFFFFF"/>
        </a:lt1>
        <a:dk2>
          <a:srgbClr val="CF142B"/>
        </a:dk2>
        <a:lt2>
          <a:srgbClr val="5F5F5F"/>
        </a:lt2>
        <a:accent1>
          <a:srgbClr val="E3AF17"/>
        </a:accent1>
        <a:accent2>
          <a:srgbClr val="E9C248"/>
        </a:accent2>
        <a:accent3>
          <a:srgbClr val="FFFFFF"/>
        </a:accent3>
        <a:accent4>
          <a:srgbClr val="000000"/>
        </a:accent4>
        <a:accent5>
          <a:srgbClr val="EFD4AB"/>
        </a:accent5>
        <a:accent6>
          <a:srgbClr val="D3B040"/>
        </a:accent6>
        <a:hlink>
          <a:srgbClr val="EFD57F"/>
        </a:hlink>
        <a:folHlink>
          <a:srgbClr val="F6EABC"/>
        </a:folHlink>
      </a:clrScheme>
      <a:clrMap bg1="lt1" tx1="dk1" bg2="lt2" tx2="dk2" accent1="accent1" accent2="accent2" accent3="accent3" accent4="accent4" accent5="accent5" accent6="accent6" hlink="hlink" folHlink="folHlink"/>
    </a:extraClrScheme>
    <a:extraClrScheme>
      <a:clrScheme name="~8306768 12">
        <a:dk1>
          <a:srgbClr val="000000"/>
        </a:dk1>
        <a:lt1>
          <a:srgbClr val="FFFFFF"/>
        </a:lt1>
        <a:dk2>
          <a:srgbClr val="CF142B"/>
        </a:dk2>
        <a:lt2>
          <a:srgbClr val="5F5F5F"/>
        </a:lt2>
        <a:accent1>
          <a:srgbClr val="7C9F78"/>
        </a:accent1>
        <a:accent2>
          <a:srgbClr val="E78321"/>
        </a:accent2>
        <a:accent3>
          <a:srgbClr val="FFFFFF"/>
        </a:accent3>
        <a:accent4>
          <a:srgbClr val="000000"/>
        </a:accent4>
        <a:accent5>
          <a:srgbClr val="BFCDBE"/>
        </a:accent5>
        <a:accent6>
          <a:srgbClr val="D1761D"/>
        </a:accent6>
        <a:hlink>
          <a:srgbClr val="280E76"/>
        </a:hlink>
        <a:folHlink>
          <a:srgbClr val="0E806D"/>
        </a:folHlink>
      </a:clrScheme>
      <a:clrMap bg1="lt1" tx1="dk1" bg2="lt2" tx2="dk2" accent1="accent1" accent2="accent2" accent3="accent3" accent4="accent4" accent5="accent5" accent6="accent6" hlink="hlink" folHlink="folHlink"/>
    </a:extraClrScheme>
    <a:extraClrScheme>
      <a:clrScheme name="~8306768 13">
        <a:dk1>
          <a:srgbClr val="000000"/>
        </a:dk1>
        <a:lt1>
          <a:srgbClr val="FFFFFF"/>
        </a:lt1>
        <a:dk2>
          <a:srgbClr val="CF142B"/>
        </a:dk2>
        <a:lt2>
          <a:srgbClr val="5F5F5F"/>
        </a:lt2>
        <a:accent1>
          <a:srgbClr val="86212E"/>
        </a:accent1>
        <a:accent2>
          <a:srgbClr val="195A91"/>
        </a:accent2>
        <a:accent3>
          <a:srgbClr val="FFFFFF"/>
        </a:accent3>
        <a:accent4>
          <a:srgbClr val="000000"/>
        </a:accent4>
        <a:accent5>
          <a:srgbClr val="C3ABAD"/>
        </a:accent5>
        <a:accent6>
          <a:srgbClr val="165183"/>
        </a:accent6>
        <a:hlink>
          <a:srgbClr val="0C8734"/>
        </a:hlink>
        <a:folHlink>
          <a:srgbClr val="E3AF17"/>
        </a:folHlink>
      </a:clrScheme>
      <a:clrMap bg1="lt1" tx1="dk1" bg2="lt2" tx2="dk2" accent1="accent1" accent2="accent2" accent3="accent3" accent4="accent4" accent5="accent5" accent6="accent6" hlink="hlink" folHlink="folHlink"/>
    </a:extraClrScheme>
    <a:extraClrScheme>
      <a:clrScheme name="~8306768 14">
        <a:dk1>
          <a:srgbClr val="000000"/>
        </a:dk1>
        <a:lt1>
          <a:srgbClr val="FFFFFF"/>
        </a:lt1>
        <a:dk2>
          <a:srgbClr val="CF142B"/>
        </a:dk2>
        <a:lt2>
          <a:srgbClr val="5F5F5F"/>
        </a:lt2>
        <a:accent1>
          <a:srgbClr val="1C84BF"/>
        </a:accent1>
        <a:accent2>
          <a:srgbClr val="0C8734"/>
        </a:accent2>
        <a:accent3>
          <a:srgbClr val="FFFFFF"/>
        </a:accent3>
        <a:accent4>
          <a:srgbClr val="000000"/>
        </a:accent4>
        <a:accent5>
          <a:srgbClr val="ABC2DC"/>
        </a:accent5>
        <a:accent6>
          <a:srgbClr val="0A7A2E"/>
        </a:accent6>
        <a:hlink>
          <a:srgbClr val="E78321"/>
        </a:hlink>
        <a:folHlink>
          <a:srgbClr val="280E76"/>
        </a:folHlink>
      </a:clrScheme>
      <a:clrMap bg1="lt1" tx1="dk1" bg2="lt2" tx2="dk2" accent1="accent1" accent2="accent2" accent3="accent3" accent4="accent4" accent5="accent5" accent6="accent6" hlink="hlink" folHlink="folHlink"/>
    </a:extraClrScheme>
    <a:extraClrScheme>
      <a:clrScheme name="~8306768 15">
        <a:dk1>
          <a:srgbClr val="000000"/>
        </a:dk1>
        <a:lt1>
          <a:srgbClr val="FFFFFF"/>
        </a:lt1>
        <a:dk2>
          <a:srgbClr val="CF142B"/>
        </a:dk2>
        <a:lt2>
          <a:srgbClr val="5F5F5F"/>
        </a:lt2>
        <a:accent1>
          <a:srgbClr val="0E806D"/>
        </a:accent1>
        <a:accent2>
          <a:srgbClr val="862C2E"/>
        </a:accent2>
        <a:accent3>
          <a:srgbClr val="FFFFFF"/>
        </a:accent3>
        <a:accent4>
          <a:srgbClr val="000000"/>
        </a:accent4>
        <a:accent5>
          <a:srgbClr val="AAC0BA"/>
        </a:accent5>
        <a:accent6>
          <a:srgbClr val="792729"/>
        </a:accent6>
        <a:hlink>
          <a:srgbClr val="195A91"/>
        </a:hlink>
        <a:folHlink>
          <a:srgbClr val="7C9F78"/>
        </a:folHlink>
      </a:clrScheme>
      <a:clrMap bg1="lt1" tx1="dk1" bg2="lt2" tx2="dk2" accent1="accent1" accent2="accent2" accent3="accent3" accent4="accent4" accent5="accent5" accent6="accent6" hlink="hlink" folHlink="folHlink"/>
    </a:extraClrScheme>
    <a:extraClrScheme>
      <a:clrScheme name="~8306768 16">
        <a:dk1>
          <a:srgbClr val="000000"/>
        </a:dk1>
        <a:lt1>
          <a:srgbClr val="FFFFFF"/>
        </a:lt1>
        <a:dk2>
          <a:srgbClr val="CF142B"/>
        </a:dk2>
        <a:lt2>
          <a:srgbClr val="5F5F5F"/>
        </a:lt2>
        <a:accent1>
          <a:srgbClr val="E78321"/>
        </a:accent1>
        <a:accent2>
          <a:srgbClr val="1C84BF"/>
        </a:accent2>
        <a:accent3>
          <a:srgbClr val="FFFFFF"/>
        </a:accent3>
        <a:accent4>
          <a:srgbClr val="000000"/>
        </a:accent4>
        <a:accent5>
          <a:srgbClr val="F1C1AB"/>
        </a:accent5>
        <a:accent6>
          <a:srgbClr val="1877AD"/>
        </a:accent6>
        <a:hlink>
          <a:srgbClr val="E3AF17"/>
        </a:hlink>
        <a:folHlink>
          <a:srgbClr val="0E806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oyota2014">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a:spPr>
      <a:bodyPr vert="horz" wrap="square" lIns="0" tIns="0" rIns="0" bIns="0" numCol="1" anchor="ctr" anchorCtr="0" compatLnSpc="1">
        <a:prstTxWarp prst="textNoShape">
          <a:avLst/>
        </a:prstTxWarp>
      </a:bodyPr>
      <a:lstStyle>
        <a:defPPr algn="l">
          <a:defRPr sz="3200" dirty="0" smtClean="0">
            <a:solidFill>
              <a:srgbClr val="00B0F0"/>
            </a:solidFill>
          </a:defRPr>
        </a:defPPr>
      </a:lstStyle>
    </a:tx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
  <a:themeElements>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headEnd type="none" w="med" len="med"/>
          <a:tailEnd type="none" w="med" len="med"/>
        </a:ln>
        <a:effectLst/>
        <a:scene3d>
          <a:camera prst="orthographicFront">
            <a:rot lat="0" lon="0" rev="0"/>
          </a:camera>
          <a:lightRig rig="threePt" dir="t">
            <a:rot lat="0" lon="0" rev="1200000"/>
          </a:lightRig>
        </a:scene3d>
        <a:sp3d contourW="12700">
          <a:bevelT w="38100" h="31750"/>
          <a:contourClr>
            <a:schemeClr val="tx1">
              <a:lumMod val="50000"/>
              <a:lumOff val="50000"/>
            </a:schemeClr>
          </a:contourClr>
        </a:sp3d>
      </a:spPr>
      <a:bodyPr anchor="ctr" anchorCtr="1"/>
      <a:lstStyle>
        <a:defPPr>
          <a:defRPr sz="1400" b="1" dirty="0"/>
        </a:defPPr>
      </a:lstStyle>
      <a:style>
        <a:lnRef idx="0">
          <a:schemeClr val="accent4"/>
        </a:lnRef>
        <a:fillRef idx="3">
          <a:schemeClr val="accent4"/>
        </a:fillRef>
        <a:effectRef idx="3">
          <a:schemeClr val="accent4"/>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oyota Business Plus template">
  <a:themeElements>
    <a:clrScheme name="Toyota BusinessPlus Theme">
      <a:dk1>
        <a:srgbClr val="00A0F0"/>
      </a:dk1>
      <a:lt1>
        <a:srgbClr val="000000"/>
      </a:lt1>
      <a:dk2>
        <a:srgbClr val="FFFFFF"/>
      </a:dk2>
      <a:lt2>
        <a:srgbClr val="1E2A32"/>
      </a:lt2>
      <a:accent1>
        <a:srgbClr val="CBCDCF"/>
      </a:accent1>
      <a:accent2>
        <a:srgbClr val="909094"/>
      </a:accent2>
      <a:accent3>
        <a:srgbClr val="FFFFFF"/>
      </a:accent3>
      <a:accent4>
        <a:srgbClr val="00A0F0"/>
      </a:accent4>
      <a:accent5>
        <a:srgbClr val="000000"/>
      </a:accent5>
      <a:accent6>
        <a:srgbClr val="FFFFFF"/>
      </a:accent6>
      <a:hlink>
        <a:srgbClr val="1E2A32"/>
      </a:hlink>
      <a:folHlink>
        <a:srgbClr val="CBCDCF"/>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oyota Business Plus template">
  <a:themeElements>
    <a:clrScheme name="Toyota BusinessPlus Theme">
      <a:dk1>
        <a:srgbClr val="00A0F0"/>
      </a:dk1>
      <a:lt1>
        <a:srgbClr val="000000"/>
      </a:lt1>
      <a:dk2>
        <a:srgbClr val="FFFFFF"/>
      </a:dk2>
      <a:lt2>
        <a:srgbClr val="1E2A32"/>
      </a:lt2>
      <a:accent1>
        <a:srgbClr val="CBCDCF"/>
      </a:accent1>
      <a:accent2>
        <a:srgbClr val="909094"/>
      </a:accent2>
      <a:accent3>
        <a:srgbClr val="FFFFFF"/>
      </a:accent3>
      <a:accent4>
        <a:srgbClr val="00A0F0"/>
      </a:accent4>
      <a:accent5>
        <a:srgbClr val="000000"/>
      </a:accent5>
      <a:accent6>
        <a:srgbClr val="FFFFFF"/>
      </a:accent6>
      <a:hlink>
        <a:srgbClr val="1E2A32"/>
      </a:hlink>
      <a:folHlink>
        <a:srgbClr val="CBCDCF"/>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Toyota Business Plus template">
  <a:themeElements>
    <a:clrScheme name="Toyota BusinessPlus Theme">
      <a:dk1>
        <a:srgbClr val="00A0F0"/>
      </a:dk1>
      <a:lt1>
        <a:srgbClr val="000000"/>
      </a:lt1>
      <a:dk2>
        <a:srgbClr val="FFFFFF"/>
      </a:dk2>
      <a:lt2>
        <a:srgbClr val="1E2A32"/>
      </a:lt2>
      <a:accent1>
        <a:srgbClr val="CBCDCF"/>
      </a:accent1>
      <a:accent2>
        <a:srgbClr val="909094"/>
      </a:accent2>
      <a:accent3>
        <a:srgbClr val="FFFFFF"/>
      </a:accent3>
      <a:accent4>
        <a:srgbClr val="00A0F0"/>
      </a:accent4>
      <a:accent5>
        <a:srgbClr val="000000"/>
      </a:accent5>
      <a:accent6>
        <a:srgbClr val="FFFFFF"/>
      </a:accent6>
      <a:hlink>
        <a:srgbClr val="1E2A32"/>
      </a:hlink>
      <a:folHlink>
        <a:srgbClr val="CBCDCF"/>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8306768 2">
    <a:dk1>
      <a:srgbClr val="5F5F5F"/>
    </a:dk1>
    <a:lt1>
      <a:srgbClr val="FFFFFF"/>
    </a:lt1>
    <a:dk2>
      <a:srgbClr val="CF142B"/>
    </a:dk2>
    <a:lt2>
      <a:srgbClr val="FFFFFF"/>
    </a:lt2>
    <a:accent1>
      <a:srgbClr val="DDDDDD"/>
    </a:accent1>
    <a:accent2>
      <a:srgbClr val="CF142B"/>
    </a:accent2>
    <a:accent3>
      <a:srgbClr val="E4AAAC"/>
    </a:accent3>
    <a:accent4>
      <a:srgbClr val="DADADA"/>
    </a:accent4>
    <a:accent5>
      <a:srgbClr val="EBEBEB"/>
    </a:accent5>
    <a:accent6>
      <a:srgbClr val="BB1126"/>
    </a:accent6>
    <a:hlink>
      <a:srgbClr val="FFFF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8268</TotalTime>
  <Words>1000</Words>
  <Application>Microsoft Office PowerPoint</Application>
  <PresentationFormat>Custom</PresentationFormat>
  <Paragraphs>288</Paragraphs>
  <Slides>43</Slides>
  <Notes>21</Notes>
  <HiddenSlides>0</HiddenSlides>
  <MMClips>0</MMClips>
  <ScaleCrop>false</ScaleCrop>
  <HeadingPairs>
    <vt:vector size="4" baseType="variant">
      <vt:variant>
        <vt:lpstr>Theme</vt:lpstr>
      </vt:variant>
      <vt:variant>
        <vt:i4>18</vt:i4>
      </vt:variant>
      <vt:variant>
        <vt:lpstr>Slide Titles</vt:lpstr>
      </vt:variant>
      <vt:variant>
        <vt:i4>43</vt:i4>
      </vt:variant>
    </vt:vector>
  </HeadingPairs>
  <TitlesOfParts>
    <vt:vector size="61" baseType="lpstr">
      <vt:lpstr>18_Bullet</vt:lpstr>
      <vt:lpstr>Toyota2014</vt:lpstr>
      <vt:lpstr>8_Bullet</vt:lpstr>
      <vt:lpstr>Bullet</vt:lpstr>
      <vt:lpstr>15_Bullet</vt:lpstr>
      <vt:lpstr>16_Bullet</vt:lpstr>
      <vt:lpstr>2_Toyota Business Plus template</vt:lpstr>
      <vt:lpstr>3_Toyota Business Plus template</vt:lpstr>
      <vt:lpstr>4_Toyota Business Plus template</vt:lpstr>
      <vt:lpstr>12_Bullet</vt:lpstr>
      <vt:lpstr>11_Bullet</vt:lpstr>
      <vt:lpstr>Lexus  Business Plus template</vt:lpstr>
      <vt:lpstr>1_Lexus  Business Plus template</vt:lpstr>
      <vt:lpstr>Toyota BusinessPlus Presentation</vt:lpstr>
      <vt:lpstr>2_Lexus  Business Plus template</vt:lpstr>
      <vt:lpstr>19_Bullet</vt:lpstr>
      <vt:lpstr>Office Theme</vt:lpstr>
      <vt:lpstr>~8306768</vt:lpstr>
      <vt:lpstr>Toyota en Lexus in België:  2017 in revue en autosalon 2018 </vt:lpstr>
      <vt:lpstr>Toyota en Belgique et au Luxembourg: Key Facts</vt:lpstr>
      <vt:lpstr>PowerPoint Presentation</vt:lpstr>
      <vt:lpstr>PowerPoint Presentation</vt:lpstr>
      <vt:lpstr>Toyota Models Ranking 2017</vt:lpstr>
      <vt:lpstr>Verhouding hybrid, benzine en diesel van de belangrijkste modellen</vt:lpstr>
      <vt:lpstr>Lexus Models Ranking 2017</vt:lpstr>
      <vt:lpstr>Toyota’s sales in Belgium Jan-Nov 2017</vt:lpstr>
      <vt:lpstr>Lexus</vt:lpstr>
      <vt:lpstr>PowerPoint Presentation</vt:lpstr>
      <vt:lpstr>PowerPoint Presentation</vt:lpstr>
      <vt:lpstr>PowerPoint Presentation</vt:lpstr>
      <vt:lpstr>PowerPoint Presentation</vt:lpstr>
      <vt:lpstr>Voordelen van full hybride</vt:lpstr>
      <vt:lpstr>De Standaard,  20 nov 2017</vt:lpstr>
      <vt:lpstr>De artsen vragen nu wat wij al jaren vragen:</vt:lpstr>
      <vt:lpstr>De verkeersbelasting is totaal niet aangepast aan de huidige technologiën</vt:lpstr>
      <vt:lpstr>De Standaard, 6 dec 2017</vt:lpstr>
      <vt:lpstr>De Belgische markt in 2017</vt:lpstr>
      <vt:lpstr>Toyota blijft dé marktleider voor zelfoplaadbare hybrides </vt:lpstr>
      <vt:lpstr>Toyota Hybrid Challenge: makkelijk meer dan 50% van de tijd elektrisch rijden met een zelfoplaadbare hybride</vt:lpstr>
      <vt:lpstr>Ambities voor 2018</vt:lpstr>
      <vt:lpstr>2017</vt:lpstr>
      <vt:lpstr>2017</vt:lpstr>
      <vt:lpstr>Nieuwigheden in 2017 </vt:lpstr>
      <vt:lpstr>PowerPoint Presentation</vt:lpstr>
      <vt:lpstr>Prius Plug-in</vt:lpstr>
      <vt:lpstr>PowerPoint Presentation</vt:lpstr>
      <vt:lpstr>Nouvelle Prius Plug-in</vt:lpstr>
      <vt:lpstr>PowerPoint Presentation</vt:lpstr>
      <vt:lpstr>PowerPoint Presentation</vt:lpstr>
      <vt:lpstr>PowerPoint Presentation</vt:lpstr>
      <vt:lpstr>Belgische Première: nieuwe Land Cruiser</vt:lpstr>
      <vt:lpstr>3 showcars: TS050, Yaris WRC &amp;     Hilux          Arctic</vt:lpstr>
      <vt:lpstr>Lexus in 2017</vt:lpstr>
      <vt:lpstr>Lexus models ranking in 2017</vt:lpstr>
      <vt:lpstr>Lexus @ Brussels Motor Show 2018</vt:lpstr>
      <vt:lpstr>Lexus LS 500h</vt:lpstr>
      <vt:lpstr>Nieuwe Lexus NX</vt:lpstr>
      <vt:lpstr>Nieuwe Lexus NX</vt:lpstr>
      <vt:lpstr>Vernieuwde Lexus CT 200h: eerste salonoptreden in België</vt:lpstr>
      <vt:lpstr>Nieuwe Lexus CT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Toyota Hybrid training</dc:title>
  <dc:creator>Miroslava Batchvarova</dc:creator>
  <cp:lastModifiedBy>Aurélie Gerth - Toyota Belgium</cp:lastModifiedBy>
  <cp:revision>425</cp:revision>
  <cp:lastPrinted>2016-12-01T09:49:01Z</cp:lastPrinted>
  <dcterms:created xsi:type="dcterms:W3CDTF">2015-10-21T14:45:53Z</dcterms:created>
  <dcterms:modified xsi:type="dcterms:W3CDTF">2017-12-08T10:21:54Z</dcterms:modified>
</cp:coreProperties>
</file>