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08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027C-AB8E-47E4-986F-F1FE04A47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18C91-63F9-4980-AD5B-5F9C4EA35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1FD93-63AE-4EC4-BE34-D8503435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3BD7-6C14-43E8-A20B-882BF76D4D75}" type="datetimeFigureOut">
              <a:rPr lang="en-BE" smtClean="0"/>
              <a:t>10/05/2021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B4162-338C-4E69-8905-F1B85917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7B56E-DC07-497B-90C5-5F320977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3D70-3C3F-4DF2-BDEA-3802BD643BB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7270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2AF1-0197-4BCC-97E3-5C3380B6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A333D-3DCA-44CA-B942-DA006630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5D313-EED9-41EF-9A49-8C7EC1E61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3BD7-6C14-43E8-A20B-882BF76D4D75}" type="datetimeFigureOut">
              <a:rPr lang="en-BE" smtClean="0"/>
              <a:t>10/05/2021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AC23C-EFFA-4D6E-BCC6-7AB1465AB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AC14-7292-4CC2-A676-BDD6F658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3D70-3C3F-4DF2-BDEA-3802BD643BB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4909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F68F4A-27A7-4231-AC19-5549550C4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7858E-385E-46D7-92B5-A1BDF7A1B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5CAF4-5D2B-4A91-BA2D-C4560A5A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3BD7-6C14-43E8-A20B-882BF76D4D75}" type="datetimeFigureOut">
              <a:rPr lang="en-BE" smtClean="0"/>
              <a:t>10/05/2021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CC5BC-A3D4-4FAC-9678-132305DF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9744B-C328-4B5C-B56E-5747EC46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3D70-3C3F-4DF2-BDEA-3802BD643BB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327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9A6C-0932-4F54-B00B-FE488105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E926-06F7-4732-8671-74159E0E6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127EA-40A8-4A09-81A6-4A10357A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3BD7-6C14-43E8-A20B-882BF76D4D75}" type="datetimeFigureOut">
              <a:rPr lang="en-BE" smtClean="0"/>
              <a:t>10/05/2021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E39D8-4141-44BA-8BCA-71B3ADD9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8C619-79E9-4BBB-B764-9C85D7D4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3D70-3C3F-4DF2-BDEA-3802BD643BB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4387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0BE85-57CC-4D40-A859-6DB335CF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39CA2-CB30-4688-B516-ADAE706E9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E630C-3A69-4E48-BBB0-3A474D3F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3BD7-6C14-43E8-A20B-882BF76D4D75}" type="datetimeFigureOut">
              <a:rPr lang="en-BE" smtClean="0"/>
              <a:t>10/05/2021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AC45D-AB46-4ADF-88BA-61CA57C4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F0C5A-845F-4CFA-BF8D-F89C920F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3D70-3C3F-4DF2-BDEA-3802BD643BB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675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9867-E551-448A-A000-81C8242E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276A0-91C6-47F7-AA20-2EB129E0D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D1688-0D13-4AFC-B491-2111D8B4D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05A98-2CAD-44C7-ACE8-72BA4993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3BD7-6C14-43E8-A20B-882BF76D4D75}" type="datetimeFigureOut">
              <a:rPr lang="en-BE" smtClean="0"/>
              <a:t>10/05/2021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5A723-7849-4823-9147-50411717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63DAB-7B65-439B-ACD3-8003CD70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3D70-3C3F-4DF2-BDEA-3802BD643BB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516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0740-86C9-4E89-BEF7-4C490118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25E99-72FD-4355-90AC-E57BD2648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AED66-A2C6-44BC-9CE0-F8A76092F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9BD3A3-51A8-411C-9BFC-CB53F09B6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B1F15-9A3E-41A0-B13A-3DAF3BEE1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4A840-1310-4928-BB77-111D66218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3BD7-6C14-43E8-A20B-882BF76D4D75}" type="datetimeFigureOut">
              <a:rPr lang="en-BE" smtClean="0"/>
              <a:t>10/05/2021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0BD3B-E45E-4178-9A0D-3E0DC230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2BDEB4-9804-446F-B613-9D15E1E2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3D70-3C3F-4DF2-BDEA-3802BD643BB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9913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9376-7D62-405C-84FC-9C7F54AE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4824D-7AD5-49ED-BA34-CB788A97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3BD7-6C14-43E8-A20B-882BF76D4D75}" type="datetimeFigureOut">
              <a:rPr lang="en-BE" smtClean="0"/>
              <a:t>10/05/2021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A8555-EEB0-4C90-B8C1-33884663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6BC0D-1C23-4E82-9622-BE24FBB3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3D70-3C3F-4DF2-BDEA-3802BD643BB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3858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6E159D-203C-4A65-9E77-A8C2B20B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3BD7-6C14-43E8-A20B-882BF76D4D75}" type="datetimeFigureOut">
              <a:rPr lang="en-BE" smtClean="0"/>
              <a:t>10/05/2021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B1F96-8DFA-4695-AD65-7790CA97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0E02-78B2-4F73-BF52-F7CCED16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3D70-3C3F-4DF2-BDEA-3802BD643BB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3418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9A51-81B1-42A4-B298-E96C2D641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C9574-0979-4EC9-95FE-AC200D70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6C3BA-4E80-4D53-A6F5-1FE1F0D86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222DF-7957-4676-9566-CC904099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3BD7-6C14-43E8-A20B-882BF76D4D75}" type="datetimeFigureOut">
              <a:rPr lang="en-BE" smtClean="0"/>
              <a:t>10/05/2021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B1CC2-8984-461D-A94E-83F3BA34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B8BEE-3BAF-4522-841F-4FEC1642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3D70-3C3F-4DF2-BDEA-3802BD643BB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5209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5E53-54CC-43ED-AFEF-4DEBC14D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542DB2-1711-4FB7-9F31-9A99588B9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D19A7-4195-4CC6-AC2D-9D57ED9A4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BB6B5-80C1-4E00-AE2A-DBBB3146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3BD7-6C14-43E8-A20B-882BF76D4D75}" type="datetimeFigureOut">
              <a:rPr lang="en-BE" smtClean="0"/>
              <a:t>10/05/2021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E245F-E11D-4741-8837-E7690796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91D09-CB9F-471D-9B9C-63FE6467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3D70-3C3F-4DF2-BDEA-3802BD643BB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2172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F5BF5E-C9D4-4410-8DB2-03D4BD89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EB1A2-07F1-4880-9279-31F01A89A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2A218-892F-4EB3-A9F5-7D6382777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B3BD7-6C14-43E8-A20B-882BF76D4D75}" type="datetimeFigureOut">
              <a:rPr lang="en-BE" smtClean="0"/>
              <a:t>10/05/2021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330D3-B677-4DE7-B420-A3B6DFE16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64AC5-C5E5-4D46-A60D-1FC98B699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73D70-3C3F-4DF2-BDEA-3802BD643BB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7230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82E285C0-337D-C443-930D-199982E3CF8A}"/>
              </a:ext>
            </a:extLst>
          </p:cNvPr>
          <p:cNvGrpSpPr/>
          <p:nvPr/>
        </p:nvGrpSpPr>
        <p:grpSpPr>
          <a:xfrm>
            <a:off x="4553701" y="1498966"/>
            <a:ext cx="5163618" cy="3088521"/>
            <a:chOff x="2300748" y="2614188"/>
            <a:chExt cx="5163618" cy="30885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0A700D3-A4F0-9649-A1B7-82B8ABE81086}"/>
                </a:ext>
              </a:extLst>
            </p:cNvPr>
            <p:cNvGrpSpPr/>
            <p:nvPr/>
          </p:nvGrpSpPr>
          <p:grpSpPr>
            <a:xfrm>
              <a:off x="2300748" y="2614188"/>
              <a:ext cx="5163618" cy="3088521"/>
              <a:chOff x="534226" y="1257337"/>
              <a:chExt cx="4393542" cy="241350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2E911F51-B487-1C4D-8339-E90AC8F4C29C}"/>
                  </a:ext>
                </a:extLst>
              </p:cNvPr>
              <p:cNvGrpSpPr/>
              <p:nvPr/>
            </p:nvGrpSpPr>
            <p:grpSpPr>
              <a:xfrm>
                <a:off x="534226" y="1528897"/>
                <a:ext cx="4393542" cy="2141942"/>
                <a:chOff x="534226" y="1528897"/>
                <a:chExt cx="4393542" cy="2141942"/>
              </a:xfrm>
            </p:grpSpPr>
            <p:sp>
              <p:nvSpPr>
                <p:cNvPr id="6" name="Rechthoek 45">
                  <a:extLst>
                    <a:ext uri="{FF2B5EF4-FFF2-40B4-BE49-F238E27FC236}">
                      <a16:creationId xmlns:a16="http://schemas.microsoft.com/office/drawing/2014/main" id="{EDAF2A7B-488E-7948-9828-9D6D624960DE}"/>
                    </a:ext>
                  </a:extLst>
                </p:cNvPr>
                <p:cNvSpPr/>
                <p:nvPr/>
              </p:nvSpPr>
              <p:spPr bwMode="auto">
                <a:xfrm>
                  <a:off x="534766" y="3160593"/>
                  <a:ext cx="4278277" cy="146246"/>
                </a:xfrm>
                <a:prstGeom prst="rect">
                  <a:avLst/>
                </a:prstGeom>
                <a:solidFill>
                  <a:srgbClr val="FFC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nl-NL" sz="2000" dirty="0">
                      <a:solidFill>
                        <a:schemeClr val="tx2"/>
                      </a:solidFill>
                      <a:latin typeface="Arial" charset="0"/>
                      <a:ea typeface="Arial" charset="0"/>
                      <a:cs typeface="Arial" charset="0"/>
                    </a:rPr>
                    <a:t>     </a:t>
                  </a: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B1A3148-7BF2-D64C-B37C-5A5E812B7DF5}"/>
                    </a:ext>
                  </a:extLst>
                </p:cNvPr>
                <p:cNvSpPr/>
                <p:nvPr/>
              </p:nvSpPr>
              <p:spPr>
                <a:xfrm>
                  <a:off x="534226" y="1554297"/>
                  <a:ext cx="4278817" cy="779250"/>
                </a:xfrm>
                <a:prstGeom prst="rect">
                  <a:avLst/>
                </a:prstGeom>
                <a:solidFill>
                  <a:srgbClr val="4FC9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878092A2-4776-5C43-AADE-C6781745391F}"/>
                    </a:ext>
                  </a:extLst>
                </p:cNvPr>
                <p:cNvSpPr/>
                <p:nvPr/>
              </p:nvSpPr>
              <p:spPr>
                <a:xfrm>
                  <a:off x="534226" y="3258248"/>
                  <a:ext cx="4278816" cy="41259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400" dirty="0">
                      <a:solidFill>
                        <a:srgbClr val="0000FF"/>
                      </a:solidFill>
                      <a:latin typeface="Arial" charset="0"/>
                      <a:ea typeface="Arial" charset="0"/>
                      <a:cs typeface="Arial" charset="0"/>
                    </a:rPr>
                    <a:t>METAL</a:t>
                  </a:r>
                  <a:endParaRPr lang="en-US" sz="1400" dirty="0">
                    <a:solidFill>
                      <a:srgbClr val="0000FF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" name="Ovaal 11">
                  <a:extLst>
                    <a:ext uri="{FF2B5EF4-FFF2-40B4-BE49-F238E27FC236}">
                      <a16:creationId xmlns:a16="http://schemas.microsoft.com/office/drawing/2014/main" id="{53936C7C-B501-1B40-A289-CA2A737A36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2313" y="2465311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" name="Ovaal 12">
                  <a:extLst>
                    <a:ext uri="{FF2B5EF4-FFF2-40B4-BE49-F238E27FC236}">
                      <a16:creationId xmlns:a16="http://schemas.microsoft.com/office/drawing/2014/main" id="{97FAD498-ED83-E845-8F9D-7E1640F1697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28544" y="2735310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" name="Ovaal 13">
                  <a:extLst>
                    <a:ext uri="{FF2B5EF4-FFF2-40B4-BE49-F238E27FC236}">
                      <a16:creationId xmlns:a16="http://schemas.microsoft.com/office/drawing/2014/main" id="{D94368C0-1A89-1D4A-9B71-F02C625BEB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06341" y="2632761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" name="Ovaal 14">
                  <a:extLst>
                    <a:ext uri="{FF2B5EF4-FFF2-40B4-BE49-F238E27FC236}">
                      <a16:creationId xmlns:a16="http://schemas.microsoft.com/office/drawing/2014/main" id="{AC516E8B-6982-844C-855E-B8728FA71C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21644" y="2468121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" name="Ovaal 15">
                  <a:extLst>
                    <a:ext uri="{FF2B5EF4-FFF2-40B4-BE49-F238E27FC236}">
                      <a16:creationId xmlns:a16="http://schemas.microsoft.com/office/drawing/2014/main" id="{01C5BB08-AC42-9A4D-9A33-FB5D8CB67A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61537" y="2640548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" name="Ovaal 64">
                  <a:extLst>
                    <a:ext uri="{FF2B5EF4-FFF2-40B4-BE49-F238E27FC236}">
                      <a16:creationId xmlns:a16="http://schemas.microsoft.com/office/drawing/2014/main" id="{25CE030E-60FA-F34B-BC2A-AF715BFE59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61039" y="2663763"/>
                  <a:ext cx="111977" cy="11615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5" name="Ovaal 65">
                  <a:extLst>
                    <a:ext uri="{FF2B5EF4-FFF2-40B4-BE49-F238E27FC236}">
                      <a16:creationId xmlns:a16="http://schemas.microsoft.com/office/drawing/2014/main" id="{72A54F0E-BBF6-7443-992B-70460534315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88499" y="2933400"/>
                  <a:ext cx="109824" cy="11615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6" name="Ovaal 66">
                  <a:extLst>
                    <a:ext uri="{FF2B5EF4-FFF2-40B4-BE49-F238E27FC236}">
                      <a16:creationId xmlns:a16="http://schemas.microsoft.com/office/drawing/2014/main" id="{D18F0A2B-CC55-7A4D-AAB3-8EB0340FF8C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66392" y="2831767"/>
                  <a:ext cx="109824" cy="11615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7" name="Ovaal 67">
                  <a:extLst>
                    <a:ext uri="{FF2B5EF4-FFF2-40B4-BE49-F238E27FC236}">
                      <a16:creationId xmlns:a16="http://schemas.microsoft.com/office/drawing/2014/main" id="{C822AC54-0B03-C540-9C12-CE9CA57CDF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82019" y="2667911"/>
                  <a:ext cx="109824" cy="1140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8" name="Ovaal 68">
                  <a:extLst>
                    <a:ext uri="{FF2B5EF4-FFF2-40B4-BE49-F238E27FC236}">
                      <a16:creationId xmlns:a16="http://schemas.microsoft.com/office/drawing/2014/main" id="{7099A178-B484-C94C-9495-62C3FCD65E3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21581" y="2840064"/>
                  <a:ext cx="109823" cy="1140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9" name="Ovaal 21">
                  <a:extLst>
                    <a:ext uri="{FF2B5EF4-FFF2-40B4-BE49-F238E27FC236}">
                      <a16:creationId xmlns:a16="http://schemas.microsoft.com/office/drawing/2014/main" id="{2BB087EF-31A2-C241-A6DC-FE7FD5612F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68428" y="2410992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0" name="Ovaal 22">
                  <a:extLst>
                    <a:ext uri="{FF2B5EF4-FFF2-40B4-BE49-F238E27FC236}">
                      <a16:creationId xmlns:a16="http://schemas.microsoft.com/office/drawing/2014/main" id="{D81CD813-0FDA-4743-9C4E-F3F511EB9F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94659" y="2680990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1" name="Ovaal 24">
                  <a:extLst>
                    <a:ext uri="{FF2B5EF4-FFF2-40B4-BE49-F238E27FC236}">
                      <a16:creationId xmlns:a16="http://schemas.microsoft.com/office/drawing/2014/main" id="{092418DF-B4B6-D146-AE2C-0D6C7CCDE59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87758" y="2413801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2" name="Ovaal 25">
                  <a:extLst>
                    <a:ext uri="{FF2B5EF4-FFF2-40B4-BE49-F238E27FC236}">
                      <a16:creationId xmlns:a16="http://schemas.microsoft.com/office/drawing/2014/main" id="{BA3D367C-7171-AF44-AFDD-29EA20A4F46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27651" y="2586228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3" name="Ovaal 26">
                  <a:extLst>
                    <a:ext uri="{FF2B5EF4-FFF2-40B4-BE49-F238E27FC236}">
                      <a16:creationId xmlns:a16="http://schemas.microsoft.com/office/drawing/2014/main" id="{11AF69BF-1AD4-A548-ADE6-CFA81145D7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75210" y="2610028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4" name="Ovaal 27">
                  <a:extLst>
                    <a:ext uri="{FF2B5EF4-FFF2-40B4-BE49-F238E27FC236}">
                      <a16:creationId xmlns:a16="http://schemas.microsoft.com/office/drawing/2014/main" id="{15BF4D0A-7BC9-E54C-AD78-BFDE3A69EB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01443" y="2880027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5" name="Ovaal 28">
                  <a:extLst>
                    <a:ext uri="{FF2B5EF4-FFF2-40B4-BE49-F238E27FC236}">
                      <a16:creationId xmlns:a16="http://schemas.microsoft.com/office/drawing/2014/main" id="{2BE8A9D5-FBB5-AA4D-B35B-76E1C0000EA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79239" y="2777478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6" name="Ovaal 29">
                  <a:extLst>
                    <a:ext uri="{FF2B5EF4-FFF2-40B4-BE49-F238E27FC236}">
                      <a16:creationId xmlns:a16="http://schemas.microsoft.com/office/drawing/2014/main" id="{00D288AE-FA1C-2442-B811-9843A91E507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94541" y="2612838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7" name="Ovaal 30">
                  <a:extLst>
                    <a:ext uri="{FF2B5EF4-FFF2-40B4-BE49-F238E27FC236}">
                      <a16:creationId xmlns:a16="http://schemas.microsoft.com/office/drawing/2014/main" id="{5513CE1F-B44D-364E-9FF9-2779B4356D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34435" y="2785265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8" name="Ovaal 31">
                  <a:extLst>
                    <a:ext uri="{FF2B5EF4-FFF2-40B4-BE49-F238E27FC236}">
                      <a16:creationId xmlns:a16="http://schemas.microsoft.com/office/drawing/2014/main" id="{EFA80F29-6512-7749-8F0A-B101FBCC69D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06038" y="2589498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9" name="Ovaal 32">
                  <a:extLst>
                    <a:ext uri="{FF2B5EF4-FFF2-40B4-BE49-F238E27FC236}">
                      <a16:creationId xmlns:a16="http://schemas.microsoft.com/office/drawing/2014/main" id="{EAE7A8D7-1386-6243-B757-9A1D15C65BA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2270" y="2859495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0" name="Ovaal 33">
                  <a:extLst>
                    <a:ext uri="{FF2B5EF4-FFF2-40B4-BE49-F238E27FC236}">
                      <a16:creationId xmlns:a16="http://schemas.microsoft.com/office/drawing/2014/main" id="{8C12201B-2494-E54B-A9F6-35FCFD36CE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10067" y="2756948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1" name="Ovaal 34">
                  <a:extLst>
                    <a:ext uri="{FF2B5EF4-FFF2-40B4-BE49-F238E27FC236}">
                      <a16:creationId xmlns:a16="http://schemas.microsoft.com/office/drawing/2014/main" id="{A738F3AF-42C1-1744-A1FE-3858228FA3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325370" y="2592308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2" name="Ovaal 35">
                  <a:extLst>
                    <a:ext uri="{FF2B5EF4-FFF2-40B4-BE49-F238E27FC236}">
                      <a16:creationId xmlns:a16="http://schemas.microsoft.com/office/drawing/2014/main" id="{4CCE3DE0-1F22-D243-8EB6-B19B1EB245A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65263" y="2764733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3" name="Ovaal 36">
                  <a:extLst>
                    <a:ext uri="{FF2B5EF4-FFF2-40B4-BE49-F238E27FC236}">
                      <a16:creationId xmlns:a16="http://schemas.microsoft.com/office/drawing/2014/main" id="{8CC6CACF-D3A6-CC44-8277-DDA6C0DA6E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624303" y="3034144"/>
                  <a:ext cx="110698" cy="115313"/>
                </a:xfrm>
                <a:prstGeom prst="ellipse">
                  <a:avLst/>
                </a:prstGeom>
                <a:solidFill>
                  <a:srgbClr val="66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4" name="Ovaal 37">
                  <a:extLst>
                    <a:ext uri="{FF2B5EF4-FFF2-40B4-BE49-F238E27FC236}">
                      <a16:creationId xmlns:a16="http://schemas.microsoft.com/office/drawing/2014/main" id="{6B9AA3B3-8AFD-6F4B-831E-5F0EBED337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38935" y="3038035"/>
                  <a:ext cx="110698" cy="115313"/>
                </a:xfrm>
                <a:prstGeom prst="ellipse">
                  <a:avLst/>
                </a:prstGeom>
                <a:solidFill>
                  <a:srgbClr val="66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5" name="Ovaal 38">
                  <a:extLst>
                    <a:ext uri="{FF2B5EF4-FFF2-40B4-BE49-F238E27FC236}">
                      <a16:creationId xmlns:a16="http://schemas.microsoft.com/office/drawing/2014/main" id="{2C24DFB9-AAE3-5C4C-BF41-BAD8D89010C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58733" y="3038030"/>
                  <a:ext cx="110698" cy="115313"/>
                </a:xfrm>
                <a:prstGeom prst="ellipse">
                  <a:avLst/>
                </a:prstGeom>
                <a:solidFill>
                  <a:srgbClr val="66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6" name="Ovaal 39">
                  <a:extLst>
                    <a:ext uri="{FF2B5EF4-FFF2-40B4-BE49-F238E27FC236}">
                      <a16:creationId xmlns:a16="http://schemas.microsoft.com/office/drawing/2014/main" id="{803AA870-1714-D948-B10E-6C7EB51745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73365" y="3041924"/>
                  <a:ext cx="110698" cy="115313"/>
                </a:xfrm>
                <a:prstGeom prst="ellipse">
                  <a:avLst/>
                </a:prstGeom>
                <a:solidFill>
                  <a:srgbClr val="66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7" name="Ovaal 11">
                  <a:extLst>
                    <a:ext uri="{FF2B5EF4-FFF2-40B4-BE49-F238E27FC236}">
                      <a16:creationId xmlns:a16="http://schemas.microsoft.com/office/drawing/2014/main" id="{930AB053-1ECA-A94A-825A-91A7A50710E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44706" y="1661958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8" name="Ovaal 12">
                  <a:extLst>
                    <a:ext uri="{FF2B5EF4-FFF2-40B4-BE49-F238E27FC236}">
                      <a16:creationId xmlns:a16="http://schemas.microsoft.com/office/drawing/2014/main" id="{0485CB70-165F-1E47-B2D8-43AF0E969A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70937" y="1931957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9" name="Ovaal 13">
                  <a:extLst>
                    <a:ext uri="{FF2B5EF4-FFF2-40B4-BE49-F238E27FC236}">
                      <a16:creationId xmlns:a16="http://schemas.microsoft.com/office/drawing/2014/main" id="{ED79BAD2-D6EA-1945-BFD9-5B773D17093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8733" y="1829408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0" name="Ovaal 14">
                  <a:extLst>
                    <a:ext uri="{FF2B5EF4-FFF2-40B4-BE49-F238E27FC236}">
                      <a16:creationId xmlns:a16="http://schemas.microsoft.com/office/drawing/2014/main" id="{CB254A3C-6B7D-C54F-A61F-B58321173D5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64036" y="1664768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1" name="Ovaal 15">
                  <a:extLst>
                    <a:ext uri="{FF2B5EF4-FFF2-40B4-BE49-F238E27FC236}">
                      <a16:creationId xmlns:a16="http://schemas.microsoft.com/office/drawing/2014/main" id="{EFD27BC1-4AE6-AB42-B999-D122F2C1A2D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03929" y="1837195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2" name="Ovaal 95">
                  <a:extLst>
                    <a:ext uri="{FF2B5EF4-FFF2-40B4-BE49-F238E27FC236}">
                      <a16:creationId xmlns:a16="http://schemas.microsoft.com/office/drawing/2014/main" id="{A9D9D764-D945-F847-AA8A-209925F9D54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03431" y="1860409"/>
                  <a:ext cx="111977" cy="11615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3" name="Ovaal 96">
                  <a:extLst>
                    <a:ext uri="{FF2B5EF4-FFF2-40B4-BE49-F238E27FC236}">
                      <a16:creationId xmlns:a16="http://schemas.microsoft.com/office/drawing/2014/main" id="{F0146101-D9E7-8446-A5E9-F324C3950B6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230892" y="2130046"/>
                  <a:ext cx="109824" cy="11615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4" name="Ovaal 97">
                  <a:extLst>
                    <a:ext uri="{FF2B5EF4-FFF2-40B4-BE49-F238E27FC236}">
                      <a16:creationId xmlns:a16="http://schemas.microsoft.com/office/drawing/2014/main" id="{91A7CE78-24A0-2C4D-97EA-6ED403A57BD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08784" y="2028414"/>
                  <a:ext cx="109824" cy="11615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5" name="Ovaal 98">
                  <a:extLst>
                    <a:ext uri="{FF2B5EF4-FFF2-40B4-BE49-F238E27FC236}">
                      <a16:creationId xmlns:a16="http://schemas.microsoft.com/office/drawing/2014/main" id="{73158F51-809C-5446-8AD4-D74925CA3C3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24412" y="1864557"/>
                  <a:ext cx="109824" cy="1140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6" name="Ovaal 99">
                  <a:extLst>
                    <a:ext uri="{FF2B5EF4-FFF2-40B4-BE49-F238E27FC236}">
                      <a16:creationId xmlns:a16="http://schemas.microsoft.com/office/drawing/2014/main" id="{2C2C94C4-2022-9B43-90B5-95C909BD473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26723" y="2068045"/>
                  <a:ext cx="109823" cy="1140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7" name="Ovaal 21">
                  <a:extLst>
                    <a:ext uri="{FF2B5EF4-FFF2-40B4-BE49-F238E27FC236}">
                      <a16:creationId xmlns:a16="http://schemas.microsoft.com/office/drawing/2014/main" id="{1C5D2ABF-C5FA-1F4D-97A6-7E60947E8C0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0820" y="1607639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8" name="Ovaal 22">
                  <a:extLst>
                    <a:ext uri="{FF2B5EF4-FFF2-40B4-BE49-F238E27FC236}">
                      <a16:creationId xmlns:a16="http://schemas.microsoft.com/office/drawing/2014/main" id="{20065A83-D46C-7C4F-9365-9C1215F2716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437052" y="1877636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9" name="Ovaal 23">
                  <a:extLst>
                    <a:ext uri="{FF2B5EF4-FFF2-40B4-BE49-F238E27FC236}">
                      <a16:creationId xmlns:a16="http://schemas.microsoft.com/office/drawing/2014/main" id="{40795C92-9BCE-364C-B2AD-54CDD939346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4848" y="1775088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50" name="Ovaal 24">
                  <a:extLst>
                    <a:ext uri="{FF2B5EF4-FFF2-40B4-BE49-F238E27FC236}">
                      <a16:creationId xmlns:a16="http://schemas.microsoft.com/office/drawing/2014/main" id="{A13E70D0-83AA-CF45-83D3-5B5063C44E1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30151" y="1610447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51" name="Ovaal 25">
                  <a:extLst>
                    <a:ext uri="{FF2B5EF4-FFF2-40B4-BE49-F238E27FC236}">
                      <a16:creationId xmlns:a16="http://schemas.microsoft.com/office/drawing/2014/main" id="{56D5A820-77A9-9E4A-9DBB-48BADC0E925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70044" y="1782875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52" name="Ovaal 26">
                  <a:extLst>
                    <a:ext uri="{FF2B5EF4-FFF2-40B4-BE49-F238E27FC236}">
                      <a16:creationId xmlns:a16="http://schemas.microsoft.com/office/drawing/2014/main" id="{607CAF9F-6637-5849-B8C3-4929E14CC24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017603" y="1806674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53" name="Ovaal 27">
                  <a:extLst>
                    <a:ext uri="{FF2B5EF4-FFF2-40B4-BE49-F238E27FC236}">
                      <a16:creationId xmlns:a16="http://schemas.microsoft.com/office/drawing/2014/main" id="{E763490F-9922-384B-A9F2-8797D277E2C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43835" y="2076674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54" name="Ovaal 28">
                  <a:extLst>
                    <a:ext uri="{FF2B5EF4-FFF2-40B4-BE49-F238E27FC236}">
                      <a16:creationId xmlns:a16="http://schemas.microsoft.com/office/drawing/2014/main" id="{F72FCDAC-0DEE-464F-AF54-AF4A20D4F1D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421632" y="1974125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55" name="Ovaal 29">
                  <a:extLst>
                    <a:ext uri="{FF2B5EF4-FFF2-40B4-BE49-F238E27FC236}">
                      <a16:creationId xmlns:a16="http://schemas.microsoft.com/office/drawing/2014/main" id="{E7E306F3-DFDA-E443-A8E2-F1586A99479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36933" y="1809484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56" name="Ovaal 30">
                  <a:extLst>
                    <a:ext uri="{FF2B5EF4-FFF2-40B4-BE49-F238E27FC236}">
                      <a16:creationId xmlns:a16="http://schemas.microsoft.com/office/drawing/2014/main" id="{79F599B4-805F-5E46-B8A2-6EF5AD6132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76828" y="1981912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57" name="Ovaal 31">
                  <a:extLst>
                    <a:ext uri="{FF2B5EF4-FFF2-40B4-BE49-F238E27FC236}">
                      <a16:creationId xmlns:a16="http://schemas.microsoft.com/office/drawing/2014/main" id="{03F8D925-431E-5943-B683-866F9C2AE05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6819" y="1786144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58" name="Ovaal 32">
                  <a:extLst>
                    <a:ext uri="{FF2B5EF4-FFF2-40B4-BE49-F238E27FC236}">
                      <a16:creationId xmlns:a16="http://schemas.microsoft.com/office/drawing/2014/main" id="{4BCCE31F-35A2-F44B-9ACA-1FC4D527C7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96009" y="2026646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59" name="Ovaal 33">
                  <a:extLst>
                    <a:ext uri="{FF2B5EF4-FFF2-40B4-BE49-F238E27FC236}">
                      <a16:creationId xmlns:a16="http://schemas.microsoft.com/office/drawing/2014/main" id="{A942190F-C1BB-A641-91FA-AF1C361AB94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52459" y="1953595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60" name="Ovaal 34">
                  <a:extLst>
                    <a:ext uri="{FF2B5EF4-FFF2-40B4-BE49-F238E27FC236}">
                      <a16:creationId xmlns:a16="http://schemas.microsoft.com/office/drawing/2014/main" id="{2F3E8A2A-1683-C04F-A70C-B11417D31D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367762" y="1788954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61" name="Ovaal 35">
                  <a:extLst>
                    <a:ext uri="{FF2B5EF4-FFF2-40B4-BE49-F238E27FC236}">
                      <a16:creationId xmlns:a16="http://schemas.microsoft.com/office/drawing/2014/main" id="{29DF4D04-D25D-0E4E-9C25-05188799FB8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95964" y="2078937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62" name="Ovaal 11">
                  <a:extLst>
                    <a:ext uri="{FF2B5EF4-FFF2-40B4-BE49-F238E27FC236}">
                      <a16:creationId xmlns:a16="http://schemas.microsoft.com/office/drawing/2014/main" id="{3E1FF07A-519B-ED4F-B15E-ABC26C8017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14032" y="2016024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63" name="Ovaal 117">
                  <a:extLst>
                    <a:ext uri="{FF2B5EF4-FFF2-40B4-BE49-F238E27FC236}">
                      <a16:creationId xmlns:a16="http://schemas.microsoft.com/office/drawing/2014/main" id="{C0B72E60-13A2-2F42-9FD4-319C1CDF24F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72757" y="2214476"/>
                  <a:ext cx="111977" cy="11615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64" name="Ovaal 118">
                  <a:extLst>
                    <a:ext uri="{FF2B5EF4-FFF2-40B4-BE49-F238E27FC236}">
                      <a16:creationId xmlns:a16="http://schemas.microsoft.com/office/drawing/2014/main" id="{C3F3B558-2434-BF4B-ADBD-C64B0B502F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00218" y="2484113"/>
                  <a:ext cx="109824" cy="11615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65" name="Ovaal 21">
                  <a:extLst>
                    <a:ext uri="{FF2B5EF4-FFF2-40B4-BE49-F238E27FC236}">
                      <a16:creationId xmlns:a16="http://schemas.microsoft.com/office/drawing/2014/main" id="{35C2FDAA-EBC4-DC4A-8635-9CF6743548D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680146" y="1961706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66" name="Ovaal 22">
                  <a:extLst>
                    <a:ext uri="{FF2B5EF4-FFF2-40B4-BE49-F238E27FC236}">
                      <a16:creationId xmlns:a16="http://schemas.microsoft.com/office/drawing/2014/main" id="{BA95750B-E467-DA49-A51E-D6A5F44149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306378" y="2231703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67" name="Ovaal 27">
                  <a:extLst>
                    <a:ext uri="{FF2B5EF4-FFF2-40B4-BE49-F238E27FC236}">
                      <a16:creationId xmlns:a16="http://schemas.microsoft.com/office/drawing/2014/main" id="{0A0B5D28-ACE8-2744-AA14-1FCEE2FECB4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13161" y="2430740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68" name="Ovaal 31">
                  <a:extLst>
                    <a:ext uri="{FF2B5EF4-FFF2-40B4-BE49-F238E27FC236}">
                      <a16:creationId xmlns:a16="http://schemas.microsoft.com/office/drawing/2014/main" id="{BA069487-A93B-CC4F-AFBD-DA635664F1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017756" y="2140211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69" name="Ovaal 12">
                  <a:extLst>
                    <a:ext uri="{FF2B5EF4-FFF2-40B4-BE49-F238E27FC236}">
                      <a16:creationId xmlns:a16="http://schemas.microsoft.com/office/drawing/2014/main" id="{17B7BEB8-1710-4B48-844C-886504AF4FB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8586" y="2531089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0" name="Ovaal 125">
                  <a:extLst>
                    <a:ext uri="{FF2B5EF4-FFF2-40B4-BE49-F238E27FC236}">
                      <a16:creationId xmlns:a16="http://schemas.microsoft.com/office/drawing/2014/main" id="{5049894F-9BEF-9248-B27D-0DFB889DC99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21081" y="2459541"/>
                  <a:ext cx="111977" cy="11615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1" name="Ovaal 126">
                  <a:extLst>
                    <a:ext uri="{FF2B5EF4-FFF2-40B4-BE49-F238E27FC236}">
                      <a16:creationId xmlns:a16="http://schemas.microsoft.com/office/drawing/2014/main" id="{27A7A9D2-0196-EC4B-8DE7-316669B10B8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8541" y="2729178"/>
                  <a:ext cx="109824" cy="11615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2" name="Ovaal 21">
                  <a:extLst>
                    <a:ext uri="{FF2B5EF4-FFF2-40B4-BE49-F238E27FC236}">
                      <a16:creationId xmlns:a16="http://schemas.microsoft.com/office/drawing/2014/main" id="{9DFED3A2-59DD-2B44-A4EE-2782B114F55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8470" y="2206771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3" name="Ovaal 22">
                  <a:extLst>
                    <a:ext uri="{FF2B5EF4-FFF2-40B4-BE49-F238E27FC236}">
                      <a16:creationId xmlns:a16="http://schemas.microsoft.com/office/drawing/2014/main" id="{65185C04-E5AB-544C-B6A1-C495D0DE01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54701" y="2476768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" name="Ovaal 31">
                  <a:extLst>
                    <a:ext uri="{FF2B5EF4-FFF2-40B4-BE49-F238E27FC236}">
                      <a16:creationId xmlns:a16="http://schemas.microsoft.com/office/drawing/2014/main" id="{1353F088-69FA-534D-BD83-0DB7F45991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66080" y="2385276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5" name="Ovaal 11">
                  <a:extLst>
                    <a:ext uri="{FF2B5EF4-FFF2-40B4-BE49-F238E27FC236}">
                      <a16:creationId xmlns:a16="http://schemas.microsoft.com/office/drawing/2014/main" id="{80B004CC-6D4E-FB40-AFBD-D40FFB25D3E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64994" y="2179402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6" name="Ovaal 12">
                  <a:extLst>
                    <a:ext uri="{FF2B5EF4-FFF2-40B4-BE49-F238E27FC236}">
                      <a16:creationId xmlns:a16="http://schemas.microsoft.com/office/drawing/2014/main" id="{A4282826-9AAB-234D-B682-9642245B457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91225" y="2449401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7" name="Ovaal 132">
                  <a:extLst>
                    <a:ext uri="{FF2B5EF4-FFF2-40B4-BE49-F238E27FC236}">
                      <a16:creationId xmlns:a16="http://schemas.microsoft.com/office/drawing/2014/main" id="{4881AF91-559F-7E4F-AB33-C1C63A798C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723720" y="2377854"/>
                  <a:ext cx="111977" cy="11615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8" name="Ovaal 133">
                  <a:extLst>
                    <a:ext uri="{FF2B5EF4-FFF2-40B4-BE49-F238E27FC236}">
                      <a16:creationId xmlns:a16="http://schemas.microsoft.com/office/drawing/2014/main" id="{7EF45036-C16C-CD41-BEE8-FDBF9361364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51180" y="2647490"/>
                  <a:ext cx="109824" cy="11615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9" name="Ovaal 21">
                  <a:extLst>
                    <a:ext uri="{FF2B5EF4-FFF2-40B4-BE49-F238E27FC236}">
                      <a16:creationId xmlns:a16="http://schemas.microsoft.com/office/drawing/2014/main" id="{638BFB51-7D5A-1D45-B4CD-7FF20BEC95F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31109" y="2125083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80" name="Ovaal 22">
                  <a:extLst>
                    <a:ext uri="{FF2B5EF4-FFF2-40B4-BE49-F238E27FC236}">
                      <a16:creationId xmlns:a16="http://schemas.microsoft.com/office/drawing/2014/main" id="{828646E5-537B-EB47-B3EA-060D3325850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57340" y="2395081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81" name="Ovaal 27">
                  <a:extLst>
                    <a:ext uri="{FF2B5EF4-FFF2-40B4-BE49-F238E27FC236}">
                      <a16:creationId xmlns:a16="http://schemas.microsoft.com/office/drawing/2014/main" id="{46BF6E34-B8C1-0140-A07B-519FBCE482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764124" y="2594118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82" name="Ovaal 11">
                  <a:extLst>
                    <a:ext uri="{FF2B5EF4-FFF2-40B4-BE49-F238E27FC236}">
                      <a16:creationId xmlns:a16="http://schemas.microsoft.com/office/drawing/2014/main" id="{FE64CEC0-9634-4143-A5C7-F4D1F11F6B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91189" y="2179402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83" name="Ovaal 12">
                  <a:extLst>
                    <a:ext uri="{FF2B5EF4-FFF2-40B4-BE49-F238E27FC236}">
                      <a16:creationId xmlns:a16="http://schemas.microsoft.com/office/drawing/2014/main" id="{021285E7-C2FA-DA45-9957-7AE353DED5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17420" y="2449401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84" name="Ovaal 140">
                  <a:extLst>
                    <a:ext uri="{FF2B5EF4-FFF2-40B4-BE49-F238E27FC236}">
                      <a16:creationId xmlns:a16="http://schemas.microsoft.com/office/drawing/2014/main" id="{D68FCE6F-2EFA-5144-9B09-7F2E415F12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449914" y="2377854"/>
                  <a:ext cx="111977" cy="11615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85" name="Ovaal 141">
                  <a:extLst>
                    <a:ext uri="{FF2B5EF4-FFF2-40B4-BE49-F238E27FC236}">
                      <a16:creationId xmlns:a16="http://schemas.microsoft.com/office/drawing/2014/main" id="{6A94277C-A43A-FB47-9B6B-E4E32A4DEA3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77375" y="2647490"/>
                  <a:ext cx="109824" cy="11615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86" name="Ovaal 21">
                  <a:extLst>
                    <a:ext uri="{FF2B5EF4-FFF2-40B4-BE49-F238E27FC236}">
                      <a16:creationId xmlns:a16="http://schemas.microsoft.com/office/drawing/2014/main" id="{4FC9AA1B-A23F-1941-9367-229963F1685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57303" y="2125083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87" name="Ovaal 22">
                  <a:extLst>
                    <a:ext uri="{FF2B5EF4-FFF2-40B4-BE49-F238E27FC236}">
                      <a16:creationId xmlns:a16="http://schemas.microsoft.com/office/drawing/2014/main" id="{2A201032-EE79-F64A-9DC5-80AC0391DDB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83535" y="2395081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88" name="Ovaal 27">
                  <a:extLst>
                    <a:ext uri="{FF2B5EF4-FFF2-40B4-BE49-F238E27FC236}">
                      <a16:creationId xmlns:a16="http://schemas.microsoft.com/office/drawing/2014/main" id="{A704B875-6DC4-E642-A322-8AC31E31019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490318" y="2594118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89" name="Ovaal 31">
                  <a:extLst>
                    <a:ext uri="{FF2B5EF4-FFF2-40B4-BE49-F238E27FC236}">
                      <a16:creationId xmlns:a16="http://schemas.microsoft.com/office/drawing/2014/main" id="{E750C2D1-390B-2B44-A4E3-1CCB5C18B45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94913" y="2303589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cxnSp>
              <p:nvCxnSpPr>
                <p:cNvPr id="90" name="Rechte verbindingslijn met pijl 4">
                  <a:extLst>
                    <a:ext uri="{FF2B5EF4-FFF2-40B4-BE49-F238E27FC236}">
                      <a16:creationId xmlns:a16="http://schemas.microsoft.com/office/drawing/2014/main" id="{EDABE9AE-DC48-8244-872E-8B4727E22F80}"/>
                    </a:ext>
                  </a:extLst>
                </p:cNvPr>
                <p:cNvCxnSpPr/>
                <p:nvPr/>
              </p:nvCxnSpPr>
              <p:spPr bwMode="auto">
                <a:xfrm>
                  <a:off x="885361" y="1528897"/>
                  <a:ext cx="0" cy="78706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sp>
              <p:nvSpPr>
                <p:cNvPr id="91" name="Rechthoek 50">
                  <a:extLst>
                    <a:ext uri="{FF2B5EF4-FFF2-40B4-BE49-F238E27FC236}">
                      <a16:creationId xmlns:a16="http://schemas.microsoft.com/office/drawing/2014/main" id="{01F59CFF-1B5F-F244-9524-0DAC5BECC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226" y="2328666"/>
                  <a:ext cx="4278817" cy="833796"/>
                </a:xfrm>
                <a:prstGeom prst="rect">
                  <a:avLst/>
                </a:prstGeom>
                <a:pattFill prst="lgConfetti">
                  <a:fgClr>
                    <a:srgbClr val="B6C4E7"/>
                  </a:fgClr>
                  <a:bgClr>
                    <a:srgbClr val="FFFFFF"/>
                  </a:bgClr>
                </a:pattFill>
                <a:ln w="2857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cxnSp>
              <p:nvCxnSpPr>
                <p:cNvPr id="92" name="Rechte verbindingslijn met pijl 80">
                  <a:extLst>
                    <a:ext uri="{FF2B5EF4-FFF2-40B4-BE49-F238E27FC236}">
                      <a16:creationId xmlns:a16="http://schemas.microsoft.com/office/drawing/2014/main" id="{28F1BA6C-7400-824D-BD3E-EB2C3B28AE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544038" y="2335395"/>
                  <a:ext cx="0" cy="833337"/>
                </a:xfrm>
                <a:prstGeom prst="straightConnector1">
                  <a:avLst/>
                </a:prstGeom>
                <a:noFill/>
                <a:ln w="38100">
                  <a:solidFill>
                    <a:srgbClr val="BD7EC4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68F5C727-E53E-024B-934D-69DF94F7EAA2}"/>
                    </a:ext>
                  </a:extLst>
                </p:cNvPr>
                <p:cNvSpPr/>
                <p:nvPr/>
              </p:nvSpPr>
              <p:spPr>
                <a:xfrm>
                  <a:off x="3566906" y="2293805"/>
                  <a:ext cx="265561" cy="890102"/>
                </a:xfrm>
                <a:custGeom>
                  <a:avLst/>
                  <a:gdLst>
                    <a:gd name="connsiteX0" fmla="*/ 15949 w 207335"/>
                    <a:gd name="connsiteY0" fmla="*/ 0 h 534975"/>
                    <a:gd name="connsiteX1" fmla="*/ 15949 w 207335"/>
                    <a:gd name="connsiteY1" fmla="*/ 0 h 534975"/>
                    <a:gd name="connsiteX2" fmla="*/ 47846 w 207335"/>
                    <a:gd name="connsiteY2" fmla="*/ 47847 h 534975"/>
                    <a:gd name="connsiteX3" fmla="*/ 21265 w 207335"/>
                    <a:gd name="connsiteY3" fmla="*/ 101009 h 534975"/>
                    <a:gd name="connsiteX4" fmla="*/ 10632 w 207335"/>
                    <a:gd name="connsiteY4" fmla="*/ 116958 h 534975"/>
                    <a:gd name="connsiteX5" fmla="*/ 15949 w 207335"/>
                    <a:gd name="connsiteY5" fmla="*/ 233916 h 534975"/>
                    <a:gd name="connsiteX6" fmla="*/ 10632 w 207335"/>
                    <a:gd name="connsiteY6" fmla="*/ 249865 h 534975"/>
                    <a:gd name="connsiteX7" fmla="*/ 0 w 207335"/>
                    <a:gd name="connsiteY7" fmla="*/ 265814 h 534975"/>
                    <a:gd name="connsiteX8" fmla="*/ 5316 w 207335"/>
                    <a:gd name="connsiteY8" fmla="*/ 287079 h 534975"/>
                    <a:gd name="connsiteX9" fmla="*/ 15949 w 207335"/>
                    <a:gd name="connsiteY9" fmla="*/ 350875 h 534975"/>
                    <a:gd name="connsiteX10" fmla="*/ 26581 w 207335"/>
                    <a:gd name="connsiteY10" fmla="*/ 382772 h 534975"/>
                    <a:gd name="connsiteX11" fmla="*/ 37214 w 207335"/>
                    <a:gd name="connsiteY11" fmla="*/ 398721 h 534975"/>
                    <a:gd name="connsiteX12" fmla="*/ 63795 w 207335"/>
                    <a:gd name="connsiteY12" fmla="*/ 499730 h 534975"/>
                    <a:gd name="connsiteX13" fmla="*/ 79744 w 207335"/>
                    <a:gd name="connsiteY13" fmla="*/ 510363 h 534975"/>
                    <a:gd name="connsiteX14" fmla="*/ 101009 w 207335"/>
                    <a:gd name="connsiteY14" fmla="*/ 531628 h 534975"/>
                    <a:gd name="connsiteX15" fmla="*/ 116958 w 207335"/>
                    <a:gd name="connsiteY15" fmla="*/ 483782 h 534975"/>
                    <a:gd name="connsiteX16" fmla="*/ 122274 w 207335"/>
                    <a:gd name="connsiteY16" fmla="*/ 467833 h 534975"/>
                    <a:gd name="connsiteX17" fmla="*/ 127591 w 207335"/>
                    <a:gd name="connsiteY17" fmla="*/ 425302 h 534975"/>
                    <a:gd name="connsiteX18" fmla="*/ 132907 w 207335"/>
                    <a:gd name="connsiteY18" fmla="*/ 409354 h 534975"/>
                    <a:gd name="connsiteX19" fmla="*/ 148856 w 207335"/>
                    <a:gd name="connsiteY19" fmla="*/ 313661 h 534975"/>
                    <a:gd name="connsiteX20" fmla="*/ 154172 w 207335"/>
                    <a:gd name="connsiteY20" fmla="*/ 292396 h 534975"/>
                    <a:gd name="connsiteX21" fmla="*/ 148856 w 207335"/>
                    <a:gd name="connsiteY21" fmla="*/ 265814 h 534975"/>
                    <a:gd name="connsiteX22" fmla="*/ 180753 w 207335"/>
                    <a:gd name="connsiteY22" fmla="*/ 186070 h 534975"/>
                    <a:gd name="connsiteX23" fmla="*/ 191386 w 207335"/>
                    <a:gd name="connsiteY23" fmla="*/ 170121 h 534975"/>
                    <a:gd name="connsiteX24" fmla="*/ 196702 w 207335"/>
                    <a:gd name="connsiteY24" fmla="*/ 101009 h 534975"/>
                    <a:gd name="connsiteX25" fmla="*/ 207335 w 207335"/>
                    <a:gd name="connsiteY25" fmla="*/ 58479 h 534975"/>
                    <a:gd name="connsiteX26" fmla="*/ 207335 w 207335"/>
                    <a:gd name="connsiteY26" fmla="*/ 0 h 534975"/>
                    <a:gd name="connsiteX27" fmla="*/ 207335 w 207335"/>
                    <a:gd name="connsiteY27" fmla="*/ 0 h 534975"/>
                    <a:gd name="connsiteX28" fmla="*/ 207335 w 207335"/>
                    <a:gd name="connsiteY28" fmla="*/ 0 h 53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7335" h="534975">
                      <a:moveTo>
                        <a:pt x="15949" y="0"/>
                      </a:moveTo>
                      <a:lnTo>
                        <a:pt x="15949" y="0"/>
                      </a:lnTo>
                      <a:cubicBezTo>
                        <a:pt x="26581" y="15949"/>
                        <a:pt x="43197" y="29251"/>
                        <a:pt x="47846" y="47847"/>
                      </a:cubicBezTo>
                      <a:cubicBezTo>
                        <a:pt x="55117" y="76933"/>
                        <a:pt x="34700" y="84888"/>
                        <a:pt x="21265" y="101009"/>
                      </a:cubicBezTo>
                      <a:cubicBezTo>
                        <a:pt x="17174" y="105917"/>
                        <a:pt x="14176" y="111642"/>
                        <a:pt x="10632" y="116958"/>
                      </a:cubicBezTo>
                      <a:cubicBezTo>
                        <a:pt x="21663" y="183144"/>
                        <a:pt x="25500" y="171840"/>
                        <a:pt x="15949" y="233916"/>
                      </a:cubicBezTo>
                      <a:cubicBezTo>
                        <a:pt x="15097" y="239455"/>
                        <a:pt x="13138" y="244853"/>
                        <a:pt x="10632" y="249865"/>
                      </a:cubicBezTo>
                      <a:cubicBezTo>
                        <a:pt x="7775" y="255580"/>
                        <a:pt x="3544" y="260498"/>
                        <a:pt x="0" y="265814"/>
                      </a:cubicBezTo>
                      <a:cubicBezTo>
                        <a:pt x="1772" y="272902"/>
                        <a:pt x="3969" y="279898"/>
                        <a:pt x="5316" y="287079"/>
                      </a:cubicBezTo>
                      <a:cubicBezTo>
                        <a:pt x="9289" y="308268"/>
                        <a:pt x="11272" y="329830"/>
                        <a:pt x="15949" y="350875"/>
                      </a:cubicBezTo>
                      <a:cubicBezTo>
                        <a:pt x="18380" y="361816"/>
                        <a:pt x="20364" y="373447"/>
                        <a:pt x="26581" y="382772"/>
                      </a:cubicBezTo>
                      <a:lnTo>
                        <a:pt x="37214" y="398721"/>
                      </a:lnTo>
                      <a:cubicBezTo>
                        <a:pt x="45257" y="543510"/>
                        <a:pt x="11006" y="477106"/>
                        <a:pt x="63795" y="499730"/>
                      </a:cubicBezTo>
                      <a:cubicBezTo>
                        <a:pt x="69668" y="502247"/>
                        <a:pt x="74428" y="506819"/>
                        <a:pt x="79744" y="510363"/>
                      </a:cubicBezTo>
                      <a:cubicBezTo>
                        <a:pt x="79744" y="510363"/>
                        <a:pt x="86832" y="545805"/>
                        <a:pt x="101009" y="531628"/>
                      </a:cubicBezTo>
                      <a:lnTo>
                        <a:pt x="116958" y="483782"/>
                      </a:lnTo>
                      <a:lnTo>
                        <a:pt x="122274" y="467833"/>
                      </a:lnTo>
                      <a:cubicBezTo>
                        <a:pt x="124046" y="453656"/>
                        <a:pt x="125035" y="439359"/>
                        <a:pt x="127591" y="425302"/>
                      </a:cubicBezTo>
                      <a:cubicBezTo>
                        <a:pt x="128593" y="419789"/>
                        <a:pt x="132288" y="414923"/>
                        <a:pt x="132907" y="409354"/>
                      </a:cubicBezTo>
                      <a:cubicBezTo>
                        <a:pt x="143241" y="316345"/>
                        <a:pt x="122343" y="353427"/>
                        <a:pt x="148856" y="313661"/>
                      </a:cubicBezTo>
                      <a:cubicBezTo>
                        <a:pt x="150628" y="306573"/>
                        <a:pt x="154172" y="299702"/>
                        <a:pt x="154172" y="292396"/>
                      </a:cubicBezTo>
                      <a:cubicBezTo>
                        <a:pt x="154172" y="283360"/>
                        <a:pt x="147800" y="274788"/>
                        <a:pt x="148856" y="265814"/>
                      </a:cubicBezTo>
                      <a:cubicBezTo>
                        <a:pt x="158184" y="186521"/>
                        <a:pt x="152201" y="220332"/>
                        <a:pt x="180753" y="186070"/>
                      </a:cubicBezTo>
                      <a:cubicBezTo>
                        <a:pt x="184843" y="181161"/>
                        <a:pt x="187842" y="175437"/>
                        <a:pt x="191386" y="170121"/>
                      </a:cubicBezTo>
                      <a:cubicBezTo>
                        <a:pt x="193158" y="147084"/>
                        <a:pt x="193434" y="123882"/>
                        <a:pt x="196702" y="101009"/>
                      </a:cubicBezTo>
                      <a:cubicBezTo>
                        <a:pt x="198769" y="86543"/>
                        <a:pt x="207335" y="73092"/>
                        <a:pt x="207335" y="58479"/>
                      </a:cubicBezTo>
                      <a:lnTo>
                        <a:pt x="207335" y="0"/>
                      </a:lnTo>
                      <a:lnTo>
                        <a:pt x="207335" y="0"/>
                      </a:lnTo>
                      <a:lnTo>
                        <a:pt x="207335" y="0"/>
                      </a:lnTo>
                    </a:path>
                  </a:pathLst>
                </a:custGeom>
                <a:solidFill>
                  <a:srgbClr val="4FC9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E50A9591-3EAE-4F47-8A0E-B9195F2936F4}"/>
                    </a:ext>
                  </a:extLst>
                </p:cNvPr>
                <p:cNvSpPr/>
                <p:nvPr/>
              </p:nvSpPr>
              <p:spPr>
                <a:xfrm>
                  <a:off x="2375458" y="3071558"/>
                  <a:ext cx="564944" cy="2164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nl-NL" sz="1200" dirty="0">
                      <a:solidFill>
                        <a:srgbClr val="0000FF"/>
                      </a:solidFill>
                      <a:latin typeface="Arial" charset="0"/>
                      <a:ea typeface="Arial" charset="0"/>
                      <a:cs typeface="Arial" charset="0"/>
                    </a:rPr>
                    <a:t>OXIDE</a:t>
                  </a:r>
                  <a:endParaRPr lang="en-US" sz="1200" dirty="0">
                    <a:solidFill>
                      <a:srgbClr val="0000FF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E2F884FD-AAF7-6248-98D8-96A9995DF533}"/>
                    </a:ext>
                  </a:extLst>
                </p:cNvPr>
                <p:cNvSpPr txBox="1"/>
                <p:nvPr/>
              </p:nvSpPr>
              <p:spPr>
                <a:xfrm>
                  <a:off x="2834526" y="2639752"/>
                  <a:ext cx="55" cy="2164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AF929908-8BDB-7D45-93FA-B68BDED16F39}"/>
                    </a:ext>
                  </a:extLst>
                </p:cNvPr>
                <p:cNvSpPr txBox="1"/>
                <p:nvPr/>
              </p:nvSpPr>
              <p:spPr>
                <a:xfrm>
                  <a:off x="1502510" y="2527544"/>
                  <a:ext cx="1663633" cy="240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>
                      <a:solidFill>
                        <a:srgbClr val="0000FF"/>
                      </a:solidFill>
                      <a:latin typeface="Arial" charset="0"/>
                      <a:ea typeface="Arial" charset="0"/>
                      <a:cs typeface="Arial" charset="0"/>
                    </a:rPr>
                    <a:t>δ</a:t>
                  </a:r>
                  <a:r>
                    <a:rPr lang="en-US" sz="1400" dirty="0">
                      <a:solidFill>
                        <a:srgbClr val="0000FF"/>
                      </a:solidFill>
                      <a:latin typeface="Arial" charset="0"/>
                      <a:ea typeface="Arial" charset="0"/>
                      <a:cs typeface="Arial" charset="0"/>
                    </a:rPr>
                    <a:t> COATING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7720F29B-0E2D-C842-9BC8-B2F536841C34}"/>
                    </a:ext>
                  </a:extLst>
                </p:cNvPr>
                <p:cNvSpPr txBox="1"/>
                <p:nvPr/>
              </p:nvSpPr>
              <p:spPr>
                <a:xfrm>
                  <a:off x="3061309" y="1537896"/>
                  <a:ext cx="1866459" cy="240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>
                      <a:solidFill>
                        <a:srgbClr val="0000FF"/>
                      </a:solidFill>
                      <a:latin typeface="Arial" charset="0"/>
                      <a:ea typeface="Arial" charset="0"/>
                      <a:cs typeface="Arial" charset="0"/>
                    </a:rPr>
                    <a:t>δ</a:t>
                  </a:r>
                  <a:r>
                    <a:rPr lang="en-US" sz="1400" dirty="0">
                      <a:solidFill>
                        <a:srgbClr val="0000FF"/>
                      </a:solidFill>
                      <a:latin typeface="Arial" charset="0"/>
                      <a:ea typeface="Arial" charset="0"/>
                      <a:cs typeface="Arial" charset="0"/>
                    </a:rPr>
                    <a:t> ELECTROLYTE FILM</a:t>
                  </a:r>
                </a:p>
              </p:txBody>
            </p:sp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DECCAB77-456E-A94D-AD49-DE8694E9763D}"/>
                    </a:ext>
                  </a:extLst>
                </p:cNvPr>
                <p:cNvSpPr/>
                <p:nvPr/>
              </p:nvSpPr>
              <p:spPr>
                <a:xfrm>
                  <a:off x="3154024" y="2981948"/>
                  <a:ext cx="1000245" cy="218827"/>
                </a:xfrm>
                <a:custGeom>
                  <a:avLst/>
                  <a:gdLst>
                    <a:gd name="connsiteX0" fmla="*/ 421178 w 959436"/>
                    <a:gd name="connsiteY0" fmla="*/ 55418 h 205047"/>
                    <a:gd name="connsiteX1" fmla="*/ 421178 w 959436"/>
                    <a:gd name="connsiteY1" fmla="*/ 55418 h 205047"/>
                    <a:gd name="connsiteX2" fmla="*/ 382386 w 959436"/>
                    <a:gd name="connsiteY2" fmla="*/ 83127 h 205047"/>
                    <a:gd name="connsiteX3" fmla="*/ 354677 w 959436"/>
                    <a:gd name="connsiteY3" fmla="*/ 88669 h 205047"/>
                    <a:gd name="connsiteX4" fmla="*/ 205047 w 959436"/>
                    <a:gd name="connsiteY4" fmla="*/ 105295 h 205047"/>
                    <a:gd name="connsiteX5" fmla="*/ 166255 w 959436"/>
                    <a:gd name="connsiteY5" fmla="*/ 121920 h 205047"/>
                    <a:gd name="connsiteX6" fmla="*/ 133004 w 959436"/>
                    <a:gd name="connsiteY6" fmla="*/ 138546 h 205047"/>
                    <a:gd name="connsiteX7" fmla="*/ 72044 w 959436"/>
                    <a:gd name="connsiteY7" fmla="*/ 144087 h 205047"/>
                    <a:gd name="connsiteX8" fmla="*/ 38793 w 959436"/>
                    <a:gd name="connsiteY8" fmla="*/ 149629 h 205047"/>
                    <a:gd name="connsiteX9" fmla="*/ 0 w 959436"/>
                    <a:gd name="connsiteY9" fmla="*/ 155171 h 205047"/>
                    <a:gd name="connsiteX10" fmla="*/ 16626 w 959436"/>
                    <a:gd name="connsiteY10" fmla="*/ 166255 h 205047"/>
                    <a:gd name="connsiteX11" fmla="*/ 60960 w 959436"/>
                    <a:gd name="connsiteY11" fmla="*/ 171797 h 205047"/>
                    <a:gd name="connsiteX12" fmla="*/ 94211 w 959436"/>
                    <a:gd name="connsiteY12" fmla="*/ 177338 h 205047"/>
                    <a:gd name="connsiteX13" fmla="*/ 116378 w 959436"/>
                    <a:gd name="connsiteY13" fmla="*/ 182880 h 205047"/>
                    <a:gd name="connsiteX14" fmla="*/ 238298 w 959436"/>
                    <a:gd name="connsiteY14" fmla="*/ 193964 h 205047"/>
                    <a:gd name="connsiteX15" fmla="*/ 554182 w 959436"/>
                    <a:gd name="connsiteY15" fmla="*/ 205047 h 205047"/>
                    <a:gd name="connsiteX16" fmla="*/ 725978 w 959436"/>
                    <a:gd name="connsiteY16" fmla="*/ 199506 h 205047"/>
                    <a:gd name="connsiteX17" fmla="*/ 786938 w 959436"/>
                    <a:gd name="connsiteY17" fmla="*/ 188422 h 205047"/>
                    <a:gd name="connsiteX18" fmla="*/ 842357 w 959436"/>
                    <a:gd name="connsiteY18" fmla="*/ 182880 h 205047"/>
                    <a:gd name="connsiteX19" fmla="*/ 942109 w 959436"/>
                    <a:gd name="connsiteY19" fmla="*/ 166255 h 205047"/>
                    <a:gd name="connsiteX20" fmla="*/ 958735 w 959436"/>
                    <a:gd name="connsiteY20" fmla="*/ 160713 h 205047"/>
                    <a:gd name="connsiteX21" fmla="*/ 908858 w 959436"/>
                    <a:gd name="connsiteY21" fmla="*/ 144087 h 205047"/>
                    <a:gd name="connsiteX22" fmla="*/ 786938 w 959436"/>
                    <a:gd name="connsiteY22" fmla="*/ 127462 h 205047"/>
                    <a:gd name="connsiteX23" fmla="*/ 698269 w 959436"/>
                    <a:gd name="connsiteY23" fmla="*/ 116378 h 205047"/>
                    <a:gd name="connsiteX24" fmla="*/ 681644 w 959436"/>
                    <a:gd name="connsiteY24" fmla="*/ 110837 h 205047"/>
                    <a:gd name="connsiteX25" fmla="*/ 659477 w 959436"/>
                    <a:gd name="connsiteY25" fmla="*/ 105295 h 205047"/>
                    <a:gd name="connsiteX26" fmla="*/ 615142 w 959436"/>
                    <a:gd name="connsiteY26" fmla="*/ 94211 h 205047"/>
                    <a:gd name="connsiteX27" fmla="*/ 581891 w 959436"/>
                    <a:gd name="connsiteY27" fmla="*/ 77586 h 205047"/>
                    <a:gd name="connsiteX28" fmla="*/ 554182 w 959436"/>
                    <a:gd name="connsiteY28" fmla="*/ 49877 h 205047"/>
                    <a:gd name="connsiteX29" fmla="*/ 537557 w 959436"/>
                    <a:gd name="connsiteY29" fmla="*/ 16626 h 205047"/>
                    <a:gd name="connsiteX30" fmla="*/ 504306 w 959436"/>
                    <a:gd name="connsiteY30" fmla="*/ 0 h 205047"/>
                    <a:gd name="connsiteX31" fmla="*/ 459971 w 959436"/>
                    <a:gd name="connsiteY31" fmla="*/ 5542 h 205047"/>
                    <a:gd name="connsiteX32" fmla="*/ 426720 w 959436"/>
                    <a:gd name="connsiteY32" fmla="*/ 16626 h 205047"/>
                    <a:gd name="connsiteX33" fmla="*/ 421178 w 959436"/>
                    <a:gd name="connsiteY33" fmla="*/ 55418 h 20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959436" h="205047">
                      <a:moveTo>
                        <a:pt x="421178" y="55418"/>
                      </a:moveTo>
                      <a:lnTo>
                        <a:pt x="421178" y="55418"/>
                      </a:lnTo>
                      <a:cubicBezTo>
                        <a:pt x="408247" y="64654"/>
                        <a:pt x="396599" y="76020"/>
                        <a:pt x="382386" y="83127"/>
                      </a:cubicBezTo>
                      <a:cubicBezTo>
                        <a:pt x="373961" y="87339"/>
                        <a:pt x="363981" y="87200"/>
                        <a:pt x="354677" y="88669"/>
                      </a:cubicBezTo>
                      <a:cubicBezTo>
                        <a:pt x="272085" y="101710"/>
                        <a:pt x="285771" y="99085"/>
                        <a:pt x="205047" y="105295"/>
                      </a:cubicBezTo>
                      <a:cubicBezTo>
                        <a:pt x="163307" y="133121"/>
                        <a:pt x="216357" y="100447"/>
                        <a:pt x="166255" y="121920"/>
                      </a:cubicBezTo>
                      <a:cubicBezTo>
                        <a:pt x="144308" y="131326"/>
                        <a:pt x="156352" y="135211"/>
                        <a:pt x="133004" y="138546"/>
                      </a:cubicBezTo>
                      <a:cubicBezTo>
                        <a:pt x="112805" y="141431"/>
                        <a:pt x="92308" y="141703"/>
                        <a:pt x="72044" y="144087"/>
                      </a:cubicBezTo>
                      <a:cubicBezTo>
                        <a:pt x="60884" y="145400"/>
                        <a:pt x="49899" y="147920"/>
                        <a:pt x="38793" y="149629"/>
                      </a:cubicBezTo>
                      <a:cubicBezTo>
                        <a:pt x="25883" y="151615"/>
                        <a:pt x="12931" y="153324"/>
                        <a:pt x="0" y="155171"/>
                      </a:cubicBezTo>
                      <a:cubicBezTo>
                        <a:pt x="5542" y="158866"/>
                        <a:pt x="10200" y="164502"/>
                        <a:pt x="16626" y="166255"/>
                      </a:cubicBezTo>
                      <a:cubicBezTo>
                        <a:pt x="30994" y="170174"/>
                        <a:pt x="46217" y="169691"/>
                        <a:pt x="60960" y="171797"/>
                      </a:cubicBezTo>
                      <a:cubicBezTo>
                        <a:pt x="72084" y="173386"/>
                        <a:pt x="83193" y="175134"/>
                        <a:pt x="94211" y="177338"/>
                      </a:cubicBezTo>
                      <a:cubicBezTo>
                        <a:pt x="101680" y="178832"/>
                        <a:pt x="108838" y="181803"/>
                        <a:pt x="116378" y="182880"/>
                      </a:cubicBezTo>
                      <a:cubicBezTo>
                        <a:pt x="134786" y="185510"/>
                        <a:pt x="224160" y="193021"/>
                        <a:pt x="238298" y="193964"/>
                      </a:cubicBezTo>
                      <a:cubicBezTo>
                        <a:pt x="363507" y="202312"/>
                        <a:pt x="405389" y="201232"/>
                        <a:pt x="554182" y="205047"/>
                      </a:cubicBezTo>
                      <a:cubicBezTo>
                        <a:pt x="611447" y="203200"/>
                        <a:pt x="668762" y="202517"/>
                        <a:pt x="725978" y="199506"/>
                      </a:cubicBezTo>
                      <a:cubicBezTo>
                        <a:pt x="796931" y="195772"/>
                        <a:pt x="737743" y="195450"/>
                        <a:pt x="786938" y="188422"/>
                      </a:cubicBezTo>
                      <a:cubicBezTo>
                        <a:pt x="805317" y="185796"/>
                        <a:pt x="823978" y="185505"/>
                        <a:pt x="842357" y="182880"/>
                      </a:cubicBezTo>
                      <a:cubicBezTo>
                        <a:pt x="875728" y="178113"/>
                        <a:pt x="942109" y="166255"/>
                        <a:pt x="942109" y="166255"/>
                      </a:cubicBezTo>
                      <a:cubicBezTo>
                        <a:pt x="947651" y="164408"/>
                        <a:pt x="962866" y="164844"/>
                        <a:pt x="958735" y="160713"/>
                      </a:cubicBezTo>
                      <a:cubicBezTo>
                        <a:pt x="956888" y="158866"/>
                        <a:pt x="918094" y="147781"/>
                        <a:pt x="908858" y="144087"/>
                      </a:cubicBezTo>
                      <a:cubicBezTo>
                        <a:pt x="851941" y="121321"/>
                        <a:pt x="891080" y="133588"/>
                        <a:pt x="786938" y="127462"/>
                      </a:cubicBezTo>
                      <a:cubicBezTo>
                        <a:pt x="743107" y="112851"/>
                        <a:pt x="794101" y="128356"/>
                        <a:pt x="698269" y="116378"/>
                      </a:cubicBezTo>
                      <a:cubicBezTo>
                        <a:pt x="692473" y="115654"/>
                        <a:pt x="687261" y="112442"/>
                        <a:pt x="681644" y="110837"/>
                      </a:cubicBezTo>
                      <a:cubicBezTo>
                        <a:pt x="674321" y="108745"/>
                        <a:pt x="666912" y="106947"/>
                        <a:pt x="659477" y="105295"/>
                      </a:cubicBezTo>
                      <a:cubicBezTo>
                        <a:pt x="648094" y="102765"/>
                        <a:pt x="627026" y="100153"/>
                        <a:pt x="615142" y="94211"/>
                      </a:cubicBezTo>
                      <a:cubicBezTo>
                        <a:pt x="572181" y="72729"/>
                        <a:pt x="623671" y="91510"/>
                        <a:pt x="581891" y="77586"/>
                      </a:cubicBezTo>
                      <a:cubicBezTo>
                        <a:pt x="565267" y="66503"/>
                        <a:pt x="563418" y="68348"/>
                        <a:pt x="554182" y="49877"/>
                      </a:cubicBezTo>
                      <a:cubicBezTo>
                        <a:pt x="545167" y="31848"/>
                        <a:pt x="553438" y="32507"/>
                        <a:pt x="537557" y="16626"/>
                      </a:cubicBezTo>
                      <a:cubicBezTo>
                        <a:pt x="526814" y="5883"/>
                        <a:pt x="517828" y="4507"/>
                        <a:pt x="504306" y="0"/>
                      </a:cubicBezTo>
                      <a:cubicBezTo>
                        <a:pt x="489528" y="1847"/>
                        <a:pt x="474534" y="2421"/>
                        <a:pt x="459971" y="5542"/>
                      </a:cubicBezTo>
                      <a:cubicBezTo>
                        <a:pt x="448547" y="7990"/>
                        <a:pt x="426720" y="4943"/>
                        <a:pt x="426720" y="16626"/>
                      </a:cubicBezTo>
                      <a:lnTo>
                        <a:pt x="421178" y="55418"/>
                      </a:lnTo>
                      <a:close/>
                    </a:path>
                  </a:pathLst>
                </a:custGeom>
                <a:solidFill>
                  <a:srgbClr val="4FC9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Linkeraccolade 60">
                  <a:extLst>
                    <a:ext uri="{FF2B5EF4-FFF2-40B4-BE49-F238E27FC236}">
                      <a16:creationId xmlns:a16="http://schemas.microsoft.com/office/drawing/2014/main" id="{536768B7-D2EC-DA47-820D-0E1059FD24FD}"/>
                    </a:ext>
                  </a:extLst>
                </p:cNvPr>
                <p:cNvSpPr/>
                <p:nvPr/>
              </p:nvSpPr>
              <p:spPr>
                <a:xfrm flipH="1">
                  <a:off x="3018900" y="3163265"/>
                  <a:ext cx="151084" cy="247099"/>
                </a:xfrm>
                <a:prstGeom prst="leftBrac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3" name="Ovaal 15">
                  <a:extLst>
                    <a:ext uri="{FF2B5EF4-FFF2-40B4-BE49-F238E27FC236}">
                      <a16:creationId xmlns:a16="http://schemas.microsoft.com/office/drawing/2014/main" id="{584263A7-314E-9849-A23D-89180A5F6C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25260" y="2618612"/>
                  <a:ext cx="110698" cy="11531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4" name="Ovaal 99">
                  <a:extLst>
                    <a:ext uri="{FF2B5EF4-FFF2-40B4-BE49-F238E27FC236}">
                      <a16:creationId xmlns:a16="http://schemas.microsoft.com/office/drawing/2014/main" id="{7E74F550-7DC2-BA4E-A1F1-A2A9EC86645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2740266">
                  <a:off x="3646627" y="2877177"/>
                  <a:ext cx="109823" cy="1140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5" name="Ovaal 25">
                  <a:extLst>
                    <a:ext uri="{FF2B5EF4-FFF2-40B4-BE49-F238E27FC236}">
                      <a16:creationId xmlns:a16="http://schemas.microsoft.com/office/drawing/2014/main" id="{C12EA06D-4E3C-B145-BF87-014A2A83EB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10067" y="3057068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6" name="Ovaal 21">
                  <a:extLst>
                    <a:ext uri="{FF2B5EF4-FFF2-40B4-BE49-F238E27FC236}">
                      <a16:creationId xmlns:a16="http://schemas.microsoft.com/office/drawing/2014/main" id="{9CB847A8-6ED2-6F49-B67E-97EC18741EF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729066" y="2375205"/>
                  <a:ext cx="110698" cy="11531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nl-NL" sz="440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5181930-DFD8-E149-98A5-BAA1ADF6CDDC}"/>
                  </a:ext>
                </a:extLst>
              </p:cNvPr>
              <p:cNvSpPr/>
              <p:nvPr/>
            </p:nvSpPr>
            <p:spPr>
              <a:xfrm>
                <a:off x="1242341" y="1257337"/>
                <a:ext cx="412183" cy="240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rgbClr val="FFC000"/>
                    </a:solidFill>
                    <a:latin typeface="Arial" charset="0"/>
                    <a:ea typeface="Arial" charset="0"/>
                    <a:cs typeface="Arial" charset="0"/>
                  </a:rPr>
                  <a:t>AIR</a:t>
                </a:r>
                <a:endParaRPr lang="en-US" sz="1400" dirty="0">
                  <a:solidFill>
                    <a:srgbClr val="FFC000"/>
                  </a:solidFill>
                </a:endParaRPr>
              </a:p>
            </p:txBody>
          </p:sp>
        </p:grpSp>
        <p:cxnSp>
          <p:nvCxnSpPr>
            <p:cNvPr id="117" name="Rechte verbindingslijn met pijl 7">
              <a:extLst>
                <a:ext uri="{FF2B5EF4-FFF2-40B4-BE49-F238E27FC236}">
                  <a16:creationId xmlns:a16="http://schemas.microsoft.com/office/drawing/2014/main" id="{38552F33-36DB-114B-A0DC-16A50B13CF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9336" y="2791040"/>
              <a:ext cx="3175" cy="451247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10" name="Title 1">
            <a:extLst>
              <a:ext uri="{FF2B5EF4-FFF2-40B4-BE49-F238E27FC236}">
                <a16:creationId xmlns:a16="http://schemas.microsoft.com/office/drawing/2014/main" id="{D4741593-9853-9C49-A13D-F50F0BFA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943" y="8437"/>
            <a:ext cx="6673771" cy="1577993"/>
          </a:xfrm>
        </p:spPr>
        <p:txBody>
          <a:bodyPr>
            <a:normAutofit/>
          </a:bodyPr>
          <a:lstStyle/>
          <a:p>
            <a:pPr algn="ctr"/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of ORGANIC COATED METALS UNDER LONG-TERM ENVIRONMENTAL CORROSION</a:t>
            </a:r>
            <a:endParaRPr lang="en-BE" sz="2400" dirty="0">
              <a:solidFill>
                <a:schemeClr val="accent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62DA35B-7F85-F645-916B-88A2C2EF6A83}"/>
              </a:ext>
            </a:extLst>
          </p:cNvPr>
          <p:cNvSpPr/>
          <p:nvPr/>
        </p:nvSpPr>
        <p:spPr>
          <a:xfrm>
            <a:off x="2155936" y="1629327"/>
            <a:ext cx="6785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/>
          </a:p>
        </p:txBody>
      </p:sp>
      <p:pic>
        <p:nvPicPr>
          <p:cNvPr id="109" name="Afbeelding 2">
            <a:extLst>
              <a:ext uri="{FF2B5EF4-FFF2-40B4-BE49-F238E27FC236}">
                <a16:creationId xmlns:a16="http://schemas.microsoft.com/office/drawing/2014/main" id="{DEC43022-8404-4543-909F-3A5EE5259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867" y="3236861"/>
            <a:ext cx="3120159" cy="221820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699D2CE-7C59-411B-B4DF-BE7BCB007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1" t="7249"/>
          <a:stretch/>
        </p:blipFill>
        <p:spPr>
          <a:xfrm>
            <a:off x="5917779" y="4461065"/>
            <a:ext cx="3752305" cy="22182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2D53D2B-557B-4144-9062-B5F846A76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890" y="1461442"/>
            <a:ext cx="3114159" cy="18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9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20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Simulation of ORGANIC COATED METALS UNDER LONG-TERM ENVIRONMENTAL CORROSION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TERRYN</dc:creator>
  <cp:lastModifiedBy>Herman TERRYN</cp:lastModifiedBy>
  <cp:revision>3</cp:revision>
  <dcterms:created xsi:type="dcterms:W3CDTF">2021-05-10T13:40:35Z</dcterms:created>
  <dcterms:modified xsi:type="dcterms:W3CDTF">2021-05-10T13:59:16Z</dcterms:modified>
</cp:coreProperties>
</file>