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7218363" cy="10336213"/>
  <p:notesSz cx="6805613" cy="9944100"/>
  <p:defaultTextStyle>
    <a:defPPr>
      <a:defRPr lang="en-US"/>
    </a:defPPr>
    <a:lvl1pPr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1pPr>
    <a:lvl2pPr marL="496888" indent="-20638"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2pPr>
    <a:lvl3pPr marL="995363" indent="-42863"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3pPr>
    <a:lvl4pPr marL="1495425" indent="-65088"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4pPr>
    <a:lvl5pPr marL="1993900" indent="-87313"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579" userDrawn="1">
          <p15:clr>
            <a:srgbClr val="A4A3A4"/>
          </p15:clr>
        </p15:guide>
        <p15:guide id="2" pos="4315">
          <p15:clr>
            <a:srgbClr val="A4A3A4"/>
          </p15:clr>
        </p15:guide>
        <p15:guide id="3" pos="2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3F3F3"/>
    <a:srgbClr val="222A3B"/>
    <a:srgbClr val="818181"/>
    <a:srgbClr val="00B4AF"/>
    <a:srgbClr val="043A66"/>
    <a:srgbClr val="0582BE"/>
    <a:srgbClr val="999999"/>
    <a:srgbClr val="E7E6E6"/>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030" autoAdjust="0"/>
    <p:restoredTop sz="94743" autoAdjust="0"/>
  </p:normalViewPr>
  <p:slideViewPr>
    <p:cSldViewPr showGuides="1">
      <p:cViewPr>
        <p:scale>
          <a:sx n="100" d="100"/>
          <a:sy n="100" d="100"/>
        </p:scale>
        <p:origin x="1866" y="-1818"/>
      </p:cViewPr>
      <p:guideLst>
        <p:guide orient="horz" pos="579"/>
        <p:guide pos="4315"/>
        <p:guide pos="2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Feuille_de_calcul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r>
              <a:rPr lang="en-GB" sz="1050" b="1" dirty="0">
                <a:latin typeface="Arial" panose="020B0604020202020204" pitchFamily="34" charset="0"/>
                <a:cs typeface="Arial" panose="020B0604020202020204" pitchFamily="34" charset="0"/>
              </a:rPr>
              <a:t>China: PMI surveys </a:t>
            </a:r>
            <a:endParaRPr lang="fr-FR" sz="1050" b="1" dirty="0">
              <a:latin typeface="Arial" panose="020B0604020202020204" pitchFamily="34" charset="0"/>
              <a:cs typeface="Arial" panose="020B0604020202020204" pitchFamily="34" charset="0"/>
            </a:endParaRPr>
          </a:p>
        </c:rich>
      </c:tx>
      <c:layout>
        <c:manualLayout>
          <c:xMode val="edge"/>
          <c:yMode val="edge"/>
          <c:x val="0.38418944329155069"/>
          <c:y val="4.2064539446732746E-2"/>
        </c:manualLayout>
      </c:layout>
      <c:overlay val="0"/>
      <c:spPr>
        <a:noFill/>
        <a:ln>
          <a:noFill/>
        </a:ln>
        <a:effectLst/>
      </c:spPr>
      <c:txPr>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9.7773034805110071E-2"/>
          <c:y val="0.15487937524107584"/>
          <c:w val="0.86865860960333652"/>
          <c:h val="0.65069073430502966"/>
        </c:manualLayout>
      </c:layout>
      <c:lineChart>
        <c:grouping val="standard"/>
        <c:varyColors val="0"/>
        <c:ser>
          <c:idx val="0"/>
          <c:order val="0"/>
          <c:tx>
            <c:v>Manufacturing PMI (Caixin and NBS average)</c:v>
          </c:tx>
          <c:spPr>
            <a:ln w="12700" cap="rnd">
              <a:solidFill>
                <a:srgbClr val="23283C"/>
              </a:solidFill>
              <a:round/>
            </a:ln>
            <a:effectLst/>
          </c:spPr>
          <c:marker>
            <c:symbol val="none"/>
          </c:marker>
          <c:cat>
            <c:numRef>
              <c:f>Chine!$B$36:$B$194</c:f>
              <c:numCache>
                <c:formatCode>m/d/yyyy</c:formatCode>
                <c:ptCount val="159"/>
                <c:pt idx="0">
                  <c:v>39113</c:v>
                </c:pt>
                <c:pt idx="1">
                  <c:v>39141</c:v>
                </c:pt>
                <c:pt idx="2">
                  <c:v>39171</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numCache>
            </c:numRef>
          </c:cat>
          <c:val>
            <c:numRef>
              <c:f>Chine!$H$36:$H$194</c:f>
              <c:numCache>
                <c:formatCode>_(* #\ ##0.0_);_(* \(#\ ##0.0\);_(* "-"??_);_(@_)</c:formatCode>
                <c:ptCount val="159"/>
                <c:pt idx="0">
                  <c:v>53.55</c:v>
                </c:pt>
                <c:pt idx="1">
                  <c:v>53.05</c:v>
                </c:pt>
                <c:pt idx="2">
                  <c:v>54.2</c:v>
                </c:pt>
                <c:pt idx="3">
                  <c:v>55.95</c:v>
                </c:pt>
                <c:pt idx="4">
                  <c:v>54.900000000000006</c:v>
                </c:pt>
                <c:pt idx="5">
                  <c:v>54.75</c:v>
                </c:pt>
                <c:pt idx="6">
                  <c:v>53.25</c:v>
                </c:pt>
                <c:pt idx="7">
                  <c:v>53.7</c:v>
                </c:pt>
                <c:pt idx="8">
                  <c:v>55.55</c:v>
                </c:pt>
                <c:pt idx="9">
                  <c:v>54.2</c:v>
                </c:pt>
                <c:pt idx="10">
                  <c:v>54.099999999999994</c:v>
                </c:pt>
                <c:pt idx="11">
                  <c:v>54.3</c:v>
                </c:pt>
                <c:pt idx="12">
                  <c:v>53.1</c:v>
                </c:pt>
                <c:pt idx="13">
                  <c:v>53.099999999999994</c:v>
                </c:pt>
                <c:pt idx="14">
                  <c:v>56.4</c:v>
                </c:pt>
                <c:pt idx="15">
                  <c:v>57.3</c:v>
                </c:pt>
                <c:pt idx="16">
                  <c:v>54</c:v>
                </c:pt>
                <c:pt idx="17">
                  <c:v>52.65</c:v>
                </c:pt>
                <c:pt idx="18">
                  <c:v>50.849999999999994</c:v>
                </c:pt>
                <c:pt idx="19">
                  <c:v>48.8</c:v>
                </c:pt>
                <c:pt idx="20">
                  <c:v>49.45</c:v>
                </c:pt>
                <c:pt idx="21">
                  <c:v>44.900000000000006</c:v>
                </c:pt>
                <c:pt idx="22">
                  <c:v>39.849999999999994</c:v>
                </c:pt>
                <c:pt idx="23">
                  <c:v>41.2</c:v>
                </c:pt>
                <c:pt idx="24">
                  <c:v>43.75</c:v>
                </c:pt>
                <c:pt idx="25">
                  <c:v>47.05</c:v>
                </c:pt>
                <c:pt idx="26">
                  <c:v>48.599999999999994</c:v>
                </c:pt>
                <c:pt idx="27">
                  <c:v>51.8</c:v>
                </c:pt>
                <c:pt idx="28">
                  <c:v>52.150000000000006</c:v>
                </c:pt>
                <c:pt idx="29">
                  <c:v>52.5</c:v>
                </c:pt>
                <c:pt idx="30">
                  <c:v>53.05</c:v>
                </c:pt>
                <c:pt idx="31">
                  <c:v>54.55</c:v>
                </c:pt>
                <c:pt idx="32">
                  <c:v>54.65</c:v>
                </c:pt>
                <c:pt idx="33">
                  <c:v>55.3</c:v>
                </c:pt>
                <c:pt idx="34">
                  <c:v>55.45</c:v>
                </c:pt>
                <c:pt idx="35">
                  <c:v>56.35</c:v>
                </c:pt>
                <c:pt idx="36">
                  <c:v>56.599999999999994</c:v>
                </c:pt>
                <c:pt idx="37">
                  <c:v>53.9</c:v>
                </c:pt>
                <c:pt idx="38">
                  <c:v>56.05</c:v>
                </c:pt>
                <c:pt idx="39">
                  <c:v>55.45</c:v>
                </c:pt>
                <c:pt idx="40">
                  <c:v>53.3</c:v>
                </c:pt>
                <c:pt idx="41">
                  <c:v>51.25</c:v>
                </c:pt>
                <c:pt idx="42">
                  <c:v>50.3</c:v>
                </c:pt>
                <c:pt idx="43">
                  <c:v>51.8</c:v>
                </c:pt>
                <c:pt idx="44">
                  <c:v>53.349999999999994</c:v>
                </c:pt>
                <c:pt idx="45">
                  <c:v>54.75</c:v>
                </c:pt>
                <c:pt idx="46">
                  <c:v>55.25</c:v>
                </c:pt>
                <c:pt idx="47">
                  <c:v>54.15</c:v>
                </c:pt>
                <c:pt idx="48">
                  <c:v>53.7</c:v>
                </c:pt>
                <c:pt idx="49">
                  <c:v>51.95</c:v>
                </c:pt>
                <c:pt idx="50">
                  <c:v>52.599999999999994</c:v>
                </c:pt>
                <c:pt idx="51">
                  <c:v>52.349999999999994</c:v>
                </c:pt>
                <c:pt idx="52">
                  <c:v>51.8</c:v>
                </c:pt>
                <c:pt idx="53">
                  <c:v>50.5</c:v>
                </c:pt>
                <c:pt idx="54">
                  <c:v>50</c:v>
                </c:pt>
                <c:pt idx="55">
                  <c:v>50.4</c:v>
                </c:pt>
                <c:pt idx="56">
                  <c:v>50.55</c:v>
                </c:pt>
                <c:pt idx="57">
                  <c:v>50.7</c:v>
                </c:pt>
                <c:pt idx="58">
                  <c:v>48.35</c:v>
                </c:pt>
                <c:pt idx="59">
                  <c:v>49.55</c:v>
                </c:pt>
                <c:pt idx="60">
                  <c:v>49.7</c:v>
                </c:pt>
                <c:pt idx="61">
                  <c:v>50.35</c:v>
                </c:pt>
                <c:pt idx="62">
                  <c:v>50.7</c:v>
                </c:pt>
                <c:pt idx="63">
                  <c:v>51.3</c:v>
                </c:pt>
                <c:pt idx="64">
                  <c:v>49.392440000000001</c:v>
                </c:pt>
                <c:pt idx="65">
                  <c:v>49.192500000000003</c:v>
                </c:pt>
                <c:pt idx="66">
                  <c:v>49.710265</c:v>
                </c:pt>
                <c:pt idx="67">
                  <c:v>48.407970000000006</c:v>
                </c:pt>
                <c:pt idx="68">
                  <c:v>48.827730000000003</c:v>
                </c:pt>
                <c:pt idx="69">
                  <c:v>49.854885000000003</c:v>
                </c:pt>
                <c:pt idx="70">
                  <c:v>50.542640000000006</c:v>
                </c:pt>
                <c:pt idx="71">
                  <c:v>51.035049999999998</c:v>
                </c:pt>
                <c:pt idx="72">
                  <c:v>51.367469999999997</c:v>
                </c:pt>
                <c:pt idx="73">
                  <c:v>50.256</c:v>
                </c:pt>
                <c:pt idx="74">
                  <c:v>51.272779999999997</c:v>
                </c:pt>
                <c:pt idx="75">
                  <c:v>50.486170000000001</c:v>
                </c:pt>
                <c:pt idx="76">
                  <c:v>49.996889999999993</c:v>
                </c:pt>
                <c:pt idx="77">
                  <c:v>49.137934999999999</c:v>
                </c:pt>
                <c:pt idx="78">
                  <c:v>48.980594999999994</c:v>
                </c:pt>
                <c:pt idx="79">
                  <c:v>50.555824999999999</c:v>
                </c:pt>
                <c:pt idx="80">
                  <c:v>50.653715000000005</c:v>
                </c:pt>
                <c:pt idx="81">
                  <c:v>51.170445000000001</c:v>
                </c:pt>
                <c:pt idx="82">
                  <c:v>51.116799999999998</c:v>
                </c:pt>
                <c:pt idx="83">
                  <c:v>50.731700000000004</c:v>
                </c:pt>
                <c:pt idx="84">
                  <c:v>50.007180000000005</c:v>
                </c:pt>
                <c:pt idx="85">
                  <c:v>49.336215000000003</c:v>
                </c:pt>
                <c:pt idx="86">
                  <c:v>49.151415</c:v>
                </c:pt>
                <c:pt idx="87">
                  <c:v>49.243575</c:v>
                </c:pt>
                <c:pt idx="88">
                  <c:v>50.119759999999999</c:v>
                </c:pt>
                <c:pt idx="89">
                  <c:v>50.853250000000003</c:v>
                </c:pt>
                <c:pt idx="90">
                  <c:v>51.701170000000005</c:v>
                </c:pt>
                <c:pt idx="91">
                  <c:v>50.653455000000001</c:v>
                </c:pt>
                <c:pt idx="92">
                  <c:v>50.649045000000001</c:v>
                </c:pt>
                <c:pt idx="93">
                  <c:v>50.614234999999994</c:v>
                </c:pt>
                <c:pt idx="94">
                  <c:v>50.149410000000003</c:v>
                </c:pt>
                <c:pt idx="95">
                  <c:v>49.87424</c:v>
                </c:pt>
                <c:pt idx="96">
                  <c:v>49.772734999999997</c:v>
                </c:pt>
                <c:pt idx="97">
                  <c:v>50.287859999999995</c:v>
                </c:pt>
                <c:pt idx="98">
                  <c:v>49.859760000000001</c:v>
                </c:pt>
                <c:pt idx="99">
                  <c:v>49.501820000000002</c:v>
                </c:pt>
                <c:pt idx="100">
                  <c:v>49.716549999999998</c:v>
                </c:pt>
                <c:pt idx="101">
                  <c:v>49.815780000000004</c:v>
                </c:pt>
                <c:pt idx="102">
                  <c:v>48.917149999999999</c:v>
                </c:pt>
                <c:pt idx="103">
                  <c:v>48.5</c:v>
                </c:pt>
                <c:pt idx="104">
                  <c:v>48.5</c:v>
                </c:pt>
                <c:pt idx="105">
                  <c:v>49.05</c:v>
                </c:pt>
                <c:pt idx="106">
                  <c:v>49.1</c:v>
                </c:pt>
                <c:pt idx="107">
                  <c:v>48.95</c:v>
                </c:pt>
                <c:pt idx="108">
                  <c:v>48.9</c:v>
                </c:pt>
                <c:pt idx="109">
                  <c:v>48.5</c:v>
                </c:pt>
                <c:pt idx="110">
                  <c:v>49.95</c:v>
                </c:pt>
                <c:pt idx="111">
                  <c:v>49.75</c:v>
                </c:pt>
                <c:pt idx="112">
                  <c:v>49.650000000000006</c:v>
                </c:pt>
                <c:pt idx="113">
                  <c:v>49.3</c:v>
                </c:pt>
                <c:pt idx="114">
                  <c:v>50.25</c:v>
                </c:pt>
                <c:pt idx="115">
                  <c:v>50.2</c:v>
                </c:pt>
                <c:pt idx="116">
                  <c:v>50.25</c:v>
                </c:pt>
                <c:pt idx="117">
                  <c:v>51.2</c:v>
                </c:pt>
                <c:pt idx="118">
                  <c:v>51.3</c:v>
                </c:pt>
                <c:pt idx="119">
                  <c:v>51.65</c:v>
                </c:pt>
                <c:pt idx="120">
                  <c:v>51.15</c:v>
                </c:pt>
                <c:pt idx="121">
                  <c:v>51.650000000000006</c:v>
                </c:pt>
                <c:pt idx="122">
                  <c:v>51.5</c:v>
                </c:pt>
                <c:pt idx="123">
                  <c:v>50.75</c:v>
                </c:pt>
                <c:pt idx="124">
                  <c:v>50.400000000000006</c:v>
                </c:pt>
                <c:pt idx="125">
                  <c:v>51.05</c:v>
                </c:pt>
                <c:pt idx="126">
                  <c:v>51.25</c:v>
                </c:pt>
                <c:pt idx="127">
                  <c:v>51.650000000000006</c:v>
                </c:pt>
                <c:pt idx="128">
                  <c:v>51.7</c:v>
                </c:pt>
                <c:pt idx="129">
                  <c:v>51.3</c:v>
                </c:pt>
                <c:pt idx="130">
                  <c:v>51.3</c:v>
                </c:pt>
                <c:pt idx="131">
                  <c:v>51.55</c:v>
                </c:pt>
                <c:pt idx="132">
                  <c:v>51.4</c:v>
                </c:pt>
                <c:pt idx="133">
                  <c:v>50.95</c:v>
                </c:pt>
                <c:pt idx="134">
                  <c:v>51.25</c:v>
                </c:pt>
                <c:pt idx="135">
                  <c:v>51.25</c:v>
                </c:pt>
                <c:pt idx="136">
                  <c:v>51.5</c:v>
                </c:pt>
                <c:pt idx="137">
                  <c:v>51.25</c:v>
                </c:pt>
                <c:pt idx="138">
                  <c:v>51</c:v>
                </c:pt>
                <c:pt idx="139">
                  <c:v>50.95</c:v>
                </c:pt>
                <c:pt idx="140">
                  <c:v>50.4</c:v>
                </c:pt>
                <c:pt idx="141">
                  <c:v>50.150000000000006</c:v>
                </c:pt>
                <c:pt idx="142">
                  <c:v>50.1</c:v>
                </c:pt>
                <c:pt idx="143">
                  <c:v>49.55</c:v>
                </c:pt>
                <c:pt idx="144">
                  <c:v>48.9</c:v>
                </c:pt>
                <c:pt idx="145">
                  <c:v>49.55</c:v>
                </c:pt>
                <c:pt idx="146">
                  <c:v>50.65</c:v>
                </c:pt>
                <c:pt idx="147">
                  <c:v>50.150000000000006</c:v>
                </c:pt>
                <c:pt idx="148">
                  <c:v>49.8</c:v>
                </c:pt>
                <c:pt idx="149">
                  <c:v>49.4</c:v>
                </c:pt>
                <c:pt idx="150">
                  <c:v>49.8</c:v>
                </c:pt>
                <c:pt idx="151">
                  <c:v>49.95</c:v>
                </c:pt>
                <c:pt idx="152">
                  <c:v>50.599999999999994</c:v>
                </c:pt>
                <c:pt idx="153">
                  <c:v>50.5</c:v>
                </c:pt>
                <c:pt idx="154">
                  <c:v>51</c:v>
                </c:pt>
                <c:pt idx="155">
                  <c:v>50.85</c:v>
                </c:pt>
                <c:pt idx="156">
                  <c:v>50.55</c:v>
                </c:pt>
                <c:pt idx="157">
                  <c:v>38</c:v>
                </c:pt>
              </c:numCache>
            </c:numRef>
          </c:val>
          <c:smooth val="0"/>
          <c:extLst>
            <c:ext xmlns:c16="http://schemas.microsoft.com/office/drawing/2014/chart" uri="{C3380CC4-5D6E-409C-BE32-E72D297353CC}">
              <c16:uniqueId val="{00000000-D5E2-45E2-9AD4-EF7197134057}"/>
            </c:ext>
          </c:extLst>
        </c:ser>
        <c:ser>
          <c:idx val="1"/>
          <c:order val="1"/>
          <c:tx>
            <c:v>Non-manufacturing PMI (NBS)</c:v>
          </c:tx>
          <c:spPr>
            <a:ln w="12700" cap="rnd">
              <a:solidFill>
                <a:srgbClr val="0582BE"/>
              </a:solidFill>
              <a:round/>
            </a:ln>
            <a:effectLst/>
          </c:spPr>
          <c:marker>
            <c:symbol val="none"/>
          </c:marker>
          <c:cat>
            <c:numRef>
              <c:f>Chine!$B$36:$B$194</c:f>
              <c:numCache>
                <c:formatCode>m/d/yyyy</c:formatCode>
                <c:ptCount val="159"/>
                <c:pt idx="0">
                  <c:v>39113</c:v>
                </c:pt>
                <c:pt idx="1">
                  <c:v>39141</c:v>
                </c:pt>
                <c:pt idx="2">
                  <c:v>39171</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numCache>
            </c:numRef>
          </c:cat>
          <c:val>
            <c:numRef>
              <c:f>Chine!$F$36:$F$194</c:f>
              <c:numCache>
                <c:formatCode>General</c:formatCode>
                <c:ptCount val="159"/>
                <c:pt idx="0">
                  <c:v>60.4</c:v>
                </c:pt>
                <c:pt idx="1">
                  <c:v>60.6</c:v>
                </c:pt>
                <c:pt idx="2">
                  <c:v>58.2</c:v>
                </c:pt>
                <c:pt idx="3">
                  <c:v>60.4</c:v>
                </c:pt>
                <c:pt idx="4">
                  <c:v>62.2</c:v>
                </c:pt>
                <c:pt idx="5">
                  <c:v>60</c:v>
                </c:pt>
                <c:pt idx="6">
                  <c:v>59.4</c:v>
                </c:pt>
                <c:pt idx="7">
                  <c:v>61.7</c:v>
                </c:pt>
                <c:pt idx="8">
                  <c:v>61.9</c:v>
                </c:pt>
                <c:pt idx="9">
                  <c:v>61.4</c:v>
                </c:pt>
                <c:pt idx="10">
                  <c:v>60.6</c:v>
                </c:pt>
                <c:pt idx="11">
                  <c:v>60.2</c:v>
                </c:pt>
                <c:pt idx="12">
                  <c:v>60.2</c:v>
                </c:pt>
                <c:pt idx="13">
                  <c:v>59.3</c:v>
                </c:pt>
                <c:pt idx="14">
                  <c:v>58.9</c:v>
                </c:pt>
                <c:pt idx="15">
                  <c:v>58.4</c:v>
                </c:pt>
                <c:pt idx="16">
                  <c:v>57.4</c:v>
                </c:pt>
                <c:pt idx="17">
                  <c:v>57.4</c:v>
                </c:pt>
                <c:pt idx="18">
                  <c:v>55.7</c:v>
                </c:pt>
                <c:pt idx="19">
                  <c:v>52.9</c:v>
                </c:pt>
                <c:pt idx="20">
                  <c:v>55</c:v>
                </c:pt>
                <c:pt idx="21">
                  <c:v>53.1</c:v>
                </c:pt>
                <c:pt idx="22">
                  <c:v>51.2</c:v>
                </c:pt>
                <c:pt idx="23">
                  <c:v>50.8</c:v>
                </c:pt>
                <c:pt idx="24">
                  <c:v>53.7</c:v>
                </c:pt>
                <c:pt idx="25">
                  <c:v>55.1</c:v>
                </c:pt>
                <c:pt idx="26">
                  <c:v>54.4</c:v>
                </c:pt>
                <c:pt idx="27">
                  <c:v>53.5</c:v>
                </c:pt>
                <c:pt idx="28">
                  <c:v>54.9</c:v>
                </c:pt>
                <c:pt idx="29">
                  <c:v>55.4</c:v>
                </c:pt>
                <c:pt idx="30">
                  <c:v>57.3</c:v>
                </c:pt>
                <c:pt idx="31">
                  <c:v>57.3</c:v>
                </c:pt>
                <c:pt idx="32">
                  <c:v>57.9</c:v>
                </c:pt>
                <c:pt idx="33">
                  <c:v>59.5</c:v>
                </c:pt>
                <c:pt idx="34">
                  <c:v>58.4</c:v>
                </c:pt>
                <c:pt idx="35">
                  <c:v>58.8</c:v>
                </c:pt>
                <c:pt idx="36">
                  <c:v>58.1</c:v>
                </c:pt>
                <c:pt idx="37">
                  <c:v>57</c:v>
                </c:pt>
                <c:pt idx="38">
                  <c:v>57.3</c:v>
                </c:pt>
                <c:pt idx="39">
                  <c:v>57.8</c:v>
                </c:pt>
                <c:pt idx="40">
                  <c:v>58.1</c:v>
                </c:pt>
                <c:pt idx="41">
                  <c:v>58.8</c:v>
                </c:pt>
                <c:pt idx="42">
                  <c:v>57.1</c:v>
                </c:pt>
                <c:pt idx="43">
                  <c:v>58</c:v>
                </c:pt>
                <c:pt idx="44">
                  <c:v>57.9</c:v>
                </c:pt>
                <c:pt idx="45">
                  <c:v>57.4</c:v>
                </c:pt>
                <c:pt idx="46">
                  <c:v>58.9</c:v>
                </c:pt>
                <c:pt idx="47">
                  <c:v>58.8</c:v>
                </c:pt>
                <c:pt idx="48">
                  <c:v>57.2</c:v>
                </c:pt>
                <c:pt idx="49">
                  <c:v>57</c:v>
                </c:pt>
                <c:pt idx="50">
                  <c:v>59.2</c:v>
                </c:pt>
                <c:pt idx="51">
                  <c:v>58.2</c:v>
                </c:pt>
                <c:pt idx="52">
                  <c:v>58.7</c:v>
                </c:pt>
                <c:pt idx="53">
                  <c:v>56.6</c:v>
                </c:pt>
                <c:pt idx="54">
                  <c:v>57.3</c:v>
                </c:pt>
                <c:pt idx="55">
                  <c:v>57.1</c:v>
                </c:pt>
                <c:pt idx="56">
                  <c:v>55.8</c:v>
                </c:pt>
                <c:pt idx="57">
                  <c:v>55.5</c:v>
                </c:pt>
                <c:pt idx="58">
                  <c:v>55.9</c:v>
                </c:pt>
                <c:pt idx="59">
                  <c:v>56.3</c:v>
                </c:pt>
                <c:pt idx="60">
                  <c:v>55.7</c:v>
                </c:pt>
                <c:pt idx="61">
                  <c:v>57.3</c:v>
                </c:pt>
                <c:pt idx="62">
                  <c:v>58</c:v>
                </c:pt>
                <c:pt idx="63">
                  <c:v>56.1</c:v>
                </c:pt>
                <c:pt idx="64">
                  <c:v>55.2</c:v>
                </c:pt>
                <c:pt idx="65">
                  <c:v>56.7</c:v>
                </c:pt>
                <c:pt idx="66">
                  <c:v>55.6</c:v>
                </c:pt>
                <c:pt idx="67">
                  <c:v>56.3</c:v>
                </c:pt>
                <c:pt idx="68">
                  <c:v>53.7</c:v>
                </c:pt>
                <c:pt idx="69">
                  <c:v>55.5</c:v>
                </c:pt>
                <c:pt idx="70">
                  <c:v>55.6</c:v>
                </c:pt>
                <c:pt idx="71">
                  <c:v>56.1</c:v>
                </c:pt>
                <c:pt idx="72">
                  <c:v>56.2</c:v>
                </c:pt>
                <c:pt idx="73">
                  <c:v>54.5</c:v>
                </c:pt>
                <c:pt idx="74">
                  <c:v>55.6</c:v>
                </c:pt>
                <c:pt idx="75">
                  <c:v>54.5</c:v>
                </c:pt>
                <c:pt idx="76">
                  <c:v>54.3</c:v>
                </c:pt>
                <c:pt idx="77">
                  <c:v>53.9</c:v>
                </c:pt>
                <c:pt idx="78">
                  <c:v>54.1</c:v>
                </c:pt>
                <c:pt idx="79">
                  <c:v>53.9</c:v>
                </c:pt>
                <c:pt idx="80">
                  <c:v>55.4</c:v>
                </c:pt>
                <c:pt idx="81">
                  <c:v>56.3</c:v>
                </c:pt>
                <c:pt idx="82">
                  <c:v>56</c:v>
                </c:pt>
                <c:pt idx="83">
                  <c:v>54.6</c:v>
                </c:pt>
                <c:pt idx="84">
                  <c:v>53.4</c:v>
                </c:pt>
                <c:pt idx="85">
                  <c:v>55</c:v>
                </c:pt>
                <c:pt idx="86">
                  <c:v>54.5</c:v>
                </c:pt>
                <c:pt idx="87">
                  <c:v>54.8</c:v>
                </c:pt>
                <c:pt idx="88">
                  <c:v>55.5</c:v>
                </c:pt>
                <c:pt idx="89">
                  <c:v>55</c:v>
                </c:pt>
                <c:pt idx="90">
                  <c:v>54.2</c:v>
                </c:pt>
                <c:pt idx="91">
                  <c:v>54.4</c:v>
                </c:pt>
                <c:pt idx="92">
                  <c:v>54</c:v>
                </c:pt>
                <c:pt idx="93">
                  <c:v>53.8</c:v>
                </c:pt>
                <c:pt idx="94">
                  <c:v>53.9</c:v>
                </c:pt>
                <c:pt idx="95">
                  <c:v>54.1</c:v>
                </c:pt>
                <c:pt idx="96">
                  <c:v>53.7</c:v>
                </c:pt>
                <c:pt idx="97">
                  <c:v>53.9</c:v>
                </c:pt>
                <c:pt idx="98">
                  <c:v>53.7</c:v>
                </c:pt>
                <c:pt idx="99">
                  <c:v>53.4</c:v>
                </c:pt>
                <c:pt idx="100">
                  <c:v>53.2</c:v>
                </c:pt>
                <c:pt idx="101">
                  <c:v>53.8</c:v>
                </c:pt>
                <c:pt idx="102">
                  <c:v>53.9</c:v>
                </c:pt>
                <c:pt idx="103">
                  <c:v>53.4</c:v>
                </c:pt>
                <c:pt idx="104">
                  <c:v>53.4</c:v>
                </c:pt>
                <c:pt idx="105">
                  <c:v>53.1</c:v>
                </c:pt>
                <c:pt idx="106">
                  <c:v>53.6</c:v>
                </c:pt>
                <c:pt idx="107">
                  <c:v>54.4</c:v>
                </c:pt>
                <c:pt idx="108">
                  <c:v>53.5</c:v>
                </c:pt>
                <c:pt idx="109">
                  <c:v>52.7</c:v>
                </c:pt>
                <c:pt idx="110">
                  <c:v>53.8</c:v>
                </c:pt>
                <c:pt idx="111">
                  <c:v>53.5</c:v>
                </c:pt>
                <c:pt idx="112">
                  <c:v>53.1</c:v>
                </c:pt>
                <c:pt idx="113">
                  <c:v>53.7</c:v>
                </c:pt>
                <c:pt idx="114">
                  <c:v>53.9</c:v>
                </c:pt>
                <c:pt idx="115">
                  <c:v>53.5</c:v>
                </c:pt>
                <c:pt idx="116">
                  <c:v>53.7</c:v>
                </c:pt>
                <c:pt idx="117">
                  <c:v>54</c:v>
                </c:pt>
                <c:pt idx="118">
                  <c:v>54.7</c:v>
                </c:pt>
                <c:pt idx="119">
                  <c:v>54.5</c:v>
                </c:pt>
                <c:pt idx="120">
                  <c:v>54.6</c:v>
                </c:pt>
                <c:pt idx="121">
                  <c:v>54.2</c:v>
                </c:pt>
                <c:pt idx="122">
                  <c:v>55.1</c:v>
                </c:pt>
                <c:pt idx="123" formatCode="0.0">
                  <c:v>54</c:v>
                </c:pt>
                <c:pt idx="124">
                  <c:v>54.5</c:v>
                </c:pt>
                <c:pt idx="125">
                  <c:v>54.9</c:v>
                </c:pt>
                <c:pt idx="126">
                  <c:v>54.5</c:v>
                </c:pt>
                <c:pt idx="127">
                  <c:v>53.4</c:v>
                </c:pt>
                <c:pt idx="128">
                  <c:v>55.4</c:v>
                </c:pt>
                <c:pt idx="129">
                  <c:v>54.3</c:v>
                </c:pt>
                <c:pt idx="130">
                  <c:v>54.8</c:v>
                </c:pt>
                <c:pt idx="131" formatCode="0.0">
                  <c:v>55</c:v>
                </c:pt>
                <c:pt idx="132">
                  <c:v>55.3</c:v>
                </c:pt>
                <c:pt idx="133">
                  <c:v>54.4</c:v>
                </c:pt>
                <c:pt idx="134">
                  <c:v>54.6</c:v>
                </c:pt>
                <c:pt idx="135">
                  <c:v>54.8</c:v>
                </c:pt>
                <c:pt idx="136">
                  <c:v>54.9</c:v>
                </c:pt>
                <c:pt idx="137" formatCode="0.0">
                  <c:v>55</c:v>
                </c:pt>
                <c:pt idx="138">
                  <c:v>54</c:v>
                </c:pt>
                <c:pt idx="139">
                  <c:v>54.2</c:v>
                </c:pt>
                <c:pt idx="140">
                  <c:v>54.9</c:v>
                </c:pt>
                <c:pt idx="141">
                  <c:v>53.9</c:v>
                </c:pt>
                <c:pt idx="142">
                  <c:v>53.4</c:v>
                </c:pt>
                <c:pt idx="143">
                  <c:v>53.8</c:v>
                </c:pt>
                <c:pt idx="144">
                  <c:v>54.7</c:v>
                </c:pt>
                <c:pt idx="145">
                  <c:v>54.3</c:v>
                </c:pt>
                <c:pt idx="146">
                  <c:v>54.8</c:v>
                </c:pt>
                <c:pt idx="147">
                  <c:v>54.3</c:v>
                </c:pt>
                <c:pt idx="148">
                  <c:v>54.3</c:v>
                </c:pt>
                <c:pt idx="149">
                  <c:v>54.2</c:v>
                </c:pt>
                <c:pt idx="150">
                  <c:v>53.7</c:v>
                </c:pt>
                <c:pt idx="151">
                  <c:v>53.8</c:v>
                </c:pt>
                <c:pt idx="152">
                  <c:v>53.7</c:v>
                </c:pt>
                <c:pt idx="153">
                  <c:v>52.8</c:v>
                </c:pt>
                <c:pt idx="154">
                  <c:v>54.4</c:v>
                </c:pt>
                <c:pt idx="155">
                  <c:v>53.5</c:v>
                </c:pt>
                <c:pt idx="156">
                  <c:v>54.1</c:v>
                </c:pt>
                <c:pt idx="157">
                  <c:v>29.6</c:v>
                </c:pt>
              </c:numCache>
            </c:numRef>
          </c:val>
          <c:smooth val="0"/>
          <c:extLst>
            <c:ext xmlns:c16="http://schemas.microsoft.com/office/drawing/2014/chart" uri="{C3380CC4-5D6E-409C-BE32-E72D297353CC}">
              <c16:uniqueId val="{00000001-D5E2-45E2-9AD4-EF7197134057}"/>
            </c:ext>
          </c:extLst>
        </c:ser>
        <c:dLbls>
          <c:showLegendKey val="0"/>
          <c:showVal val="0"/>
          <c:showCatName val="0"/>
          <c:showSerName val="0"/>
          <c:showPercent val="0"/>
          <c:showBubbleSize val="0"/>
        </c:dLbls>
        <c:smooth val="0"/>
        <c:axId val="270855648"/>
        <c:axId val="270853568"/>
      </c:lineChart>
      <c:dateAx>
        <c:axId val="270855648"/>
        <c:scaling>
          <c:orientation val="minMax"/>
          <c:max val="44012"/>
          <c:min val="39083"/>
        </c:scaling>
        <c:delete val="0"/>
        <c:axPos val="b"/>
        <c:numFmt formatCode="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fr-FR"/>
          </a:p>
        </c:txPr>
        <c:crossAx val="270853568"/>
        <c:crosses val="autoZero"/>
        <c:auto val="1"/>
        <c:lblOffset val="100"/>
        <c:baseTimeUnit val="days"/>
        <c:majorUnit val="1"/>
        <c:majorTimeUnit val="years"/>
      </c:dateAx>
      <c:valAx>
        <c:axId val="270853568"/>
        <c:scaling>
          <c:orientation val="minMax"/>
          <c:min val="28"/>
        </c:scaling>
        <c:delete val="0"/>
        <c:axPos val="l"/>
        <c:majorGridlines>
          <c:spPr>
            <a:ln w="9525" cap="flat" cmpd="sng" algn="ctr">
              <a:solidFill>
                <a:schemeClr val="bg2"/>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fr-FR"/>
          </a:p>
        </c:txPr>
        <c:crossAx val="270855648"/>
        <c:crosses val="autoZero"/>
        <c:crossBetween val="between"/>
        <c:majorUnit val="4"/>
      </c:valAx>
      <c:spPr>
        <a:noFill/>
        <a:ln>
          <a:solidFill>
            <a:srgbClr val="BEBEBE"/>
          </a:solidFill>
        </a:ln>
        <a:effectLst/>
      </c:spPr>
    </c:plotArea>
    <c:legend>
      <c:legendPos val="b"/>
      <c:layout>
        <c:manualLayout>
          <c:xMode val="edge"/>
          <c:yMode val="edge"/>
          <c:x val="0.241837927139958"/>
          <c:y val="0.60982264957264953"/>
          <c:w val="0.6922386567389629"/>
          <c:h val="0.1473034188034187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rgbClr val="F2F2F2"/>
    </a:solidFill>
    <a:ln w="9525" cap="flat" cmpd="sng" algn="ctr">
      <a:noFill/>
      <a:round/>
    </a:ln>
    <a:effectLst/>
  </c:spPr>
  <c:txPr>
    <a:bodyPr/>
    <a:lstStyle/>
    <a:p>
      <a:pPr>
        <a:defRPr sz="800"/>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2949841" cy="495606"/>
          </a:xfrm>
          <a:prstGeom prst="rect">
            <a:avLst/>
          </a:prstGeom>
        </p:spPr>
        <p:txBody>
          <a:bodyPr vert="horz" lIns="91523" tIns="45762" rIns="91523" bIns="45762" rtlCol="0"/>
          <a:lstStyle>
            <a:lvl1pPr algn="l" eaLnBrk="1" hangingPunct="1">
              <a:defRPr sz="1200">
                <a:cs typeface="+mn-cs"/>
              </a:defRPr>
            </a:lvl1pPr>
          </a:lstStyle>
          <a:p>
            <a:pPr>
              <a:defRPr/>
            </a:pPr>
            <a:endParaRPr lang="es-ES"/>
          </a:p>
        </p:txBody>
      </p:sp>
      <p:sp>
        <p:nvSpPr>
          <p:cNvPr id="3" name="Espace réservé de la date 2"/>
          <p:cNvSpPr>
            <a:spLocks noGrp="1"/>
          </p:cNvSpPr>
          <p:nvPr>
            <p:ph type="dt" idx="1"/>
          </p:nvPr>
        </p:nvSpPr>
        <p:spPr>
          <a:xfrm>
            <a:off x="3854183" y="2"/>
            <a:ext cx="2949841" cy="495606"/>
          </a:xfrm>
          <a:prstGeom prst="rect">
            <a:avLst/>
          </a:prstGeom>
        </p:spPr>
        <p:txBody>
          <a:bodyPr vert="horz" lIns="91523" tIns="45762" rIns="91523" bIns="45762" rtlCol="0"/>
          <a:lstStyle>
            <a:lvl1pPr algn="r" eaLnBrk="1" hangingPunct="1">
              <a:defRPr sz="1200">
                <a:cs typeface="+mn-cs"/>
              </a:defRPr>
            </a:lvl1pPr>
          </a:lstStyle>
          <a:p>
            <a:pPr>
              <a:defRPr/>
            </a:pPr>
            <a:fld id="{5BE13E52-0170-41A5-97CB-1FBA57644709}" type="datetimeFigureOut">
              <a:rPr lang="fr-FR"/>
              <a:pPr>
                <a:defRPr/>
              </a:pPr>
              <a:t>04/03/2020</a:t>
            </a:fld>
            <a:endParaRPr lang="es-ES"/>
          </a:p>
        </p:txBody>
      </p:sp>
      <p:sp>
        <p:nvSpPr>
          <p:cNvPr id="4" name="Espace réservé de l'image des diapositives 3"/>
          <p:cNvSpPr>
            <a:spLocks noGrp="1" noRot="1" noChangeAspect="1"/>
          </p:cNvSpPr>
          <p:nvPr>
            <p:ph type="sldImg" idx="2"/>
          </p:nvPr>
        </p:nvSpPr>
        <p:spPr>
          <a:xfrm>
            <a:off x="2101850" y="746125"/>
            <a:ext cx="2601913" cy="3727450"/>
          </a:xfrm>
          <a:prstGeom prst="rect">
            <a:avLst/>
          </a:prstGeom>
          <a:noFill/>
          <a:ln w="12700">
            <a:solidFill>
              <a:prstClr val="black"/>
            </a:solidFill>
          </a:ln>
        </p:spPr>
        <p:txBody>
          <a:bodyPr vert="horz" lIns="91523" tIns="45762" rIns="91523" bIns="45762" rtlCol="0" anchor="ctr"/>
          <a:lstStyle/>
          <a:p>
            <a:pPr lvl="0"/>
            <a:endParaRPr lang="es-ES" noProof="0"/>
          </a:p>
        </p:txBody>
      </p:sp>
      <p:sp>
        <p:nvSpPr>
          <p:cNvPr id="5" name="Espace réservé des commentaires 4"/>
          <p:cNvSpPr>
            <a:spLocks noGrp="1"/>
          </p:cNvSpPr>
          <p:nvPr>
            <p:ph type="body" sz="quarter" idx="3"/>
          </p:nvPr>
        </p:nvSpPr>
        <p:spPr>
          <a:xfrm>
            <a:off x="680244" y="4722648"/>
            <a:ext cx="5445126" cy="4474846"/>
          </a:xfrm>
          <a:prstGeom prst="rect">
            <a:avLst/>
          </a:prstGeom>
        </p:spPr>
        <p:txBody>
          <a:bodyPr vert="horz" lIns="91523" tIns="45762" rIns="91523" bIns="45762"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s-ES" noProof="0"/>
          </a:p>
        </p:txBody>
      </p:sp>
      <p:sp>
        <p:nvSpPr>
          <p:cNvPr id="6" name="Espace réservé du pied de page 5"/>
          <p:cNvSpPr>
            <a:spLocks noGrp="1"/>
          </p:cNvSpPr>
          <p:nvPr>
            <p:ph type="ftr" sz="quarter" idx="4"/>
          </p:nvPr>
        </p:nvSpPr>
        <p:spPr>
          <a:xfrm>
            <a:off x="0" y="9446897"/>
            <a:ext cx="2949841" cy="495606"/>
          </a:xfrm>
          <a:prstGeom prst="rect">
            <a:avLst/>
          </a:prstGeom>
        </p:spPr>
        <p:txBody>
          <a:bodyPr vert="horz" lIns="91523" tIns="45762" rIns="91523" bIns="45762" rtlCol="0" anchor="b"/>
          <a:lstStyle>
            <a:lvl1pPr algn="l" eaLnBrk="1" hangingPunct="1">
              <a:defRPr sz="1200">
                <a:cs typeface="+mn-cs"/>
              </a:defRPr>
            </a:lvl1pPr>
          </a:lstStyle>
          <a:p>
            <a:pPr>
              <a:defRPr/>
            </a:pPr>
            <a:endParaRPr lang="es-ES"/>
          </a:p>
        </p:txBody>
      </p:sp>
      <p:sp>
        <p:nvSpPr>
          <p:cNvPr id="7" name="Espace réservé du numéro de diapositive 6"/>
          <p:cNvSpPr>
            <a:spLocks noGrp="1"/>
          </p:cNvSpPr>
          <p:nvPr>
            <p:ph type="sldNum" sz="quarter" idx="5"/>
          </p:nvPr>
        </p:nvSpPr>
        <p:spPr>
          <a:xfrm>
            <a:off x="3854183" y="9446897"/>
            <a:ext cx="2949841" cy="495606"/>
          </a:xfrm>
          <a:prstGeom prst="rect">
            <a:avLst/>
          </a:prstGeom>
        </p:spPr>
        <p:txBody>
          <a:bodyPr vert="horz" lIns="91523" tIns="45762" rIns="91523" bIns="45762" rtlCol="0" anchor="b"/>
          <a:lstStyle>
            <a:lvl1pPr algn="r" eaLnBrk="1" hangingPunct="1">
              <a:defRPr sz="1200">
                <a:cs typeface="+mn-cs"/>
              </a:defRPr>
            </a:lvl1pPr>
          </a:lstStyle>
          <a:p>
            <a:pPr>
              <a:defRPr/>
            </a:pPr>
            <a:fld id="{BFC8F193-F580-4A0F-892E-2722BC0EFB65}" type="slidenum">
              <a:rPr lang="es-ES"/>
              <a:pPr>
                <a:defRPr/>
              </a:pPr>
              <a:t>‹N°›</a:t>
            </a:fld>
            <a:endParaRPr lang="es-ES"/>
          </a:p>
        </p:txBody>
      </p:sp>
    </p:spTree>
  </p:cSld>
  <p:clrMap bg1="lt1" tx1="dk1" bg2="lt2" tx2="dk2" accent1="accent1" accent2="accent2" accent3="accent3" accent4="accent4" accent5="accent5" accent6="accent6" hlink="hlink" folHlink="folHlink"/>
  <p:notesStyle>
    <a:lvl1pPr algn="l" defTabSz="995363" rtl="0" eaLnBrk="0" fontAlgn="base" hangingPunct="0">
      <a:spcBef>
        <a:spcPct val="30000"/>
      </a:spcBef>
      <a:spcAft>
        <a:spcPct val="0"/>
      </a:spcAft>
      <a:defRPr sz="900" kern="1200">
        <a:solidFill>
          <a:schemeClr val="tx1"/>
        </a:solidFill>
        <a:latin typeface="+mn-lt"/>
        <a:ea typeface="+mn-ea"/>
        <a:cs typeface="+mn-cs"/>
      </a:defRPr>
    </a:lvl1pPr>
    <a:lvl2pPr marL="496888" algn="l" defTabSz="995363" rtl="0" eaLnBrk="0" fontAlgn="base" hangingPunct="0">
      <a:spcBef>
        <a:spcPct val="30000"/>
      </a:spcBef>
      <a:spcAft>
        <a:spcPct val="0"/>
      </a:spcAft>
      <a:defRPr sz="900" kern="1200">
        <a:solidFill>
          <a:schemeClr val="tx1"/>
        </a:solidFill>
        <a:latin typeface="+mn-lt"/>
        <a:ea typeface="+mn-ea"/>
        <a:cs typeface="+mn-cs"/>
      </a:defRPr>
    </a:lvl2pPr>
    <a:lvl3pPr marL="995363" algn="l" defTabSz="995363" rtl="0" eaLnBrk="0" fontAlgn="base" hangingPunct="0">
      <a:spcBef>
        <a:spcPct val="30000"/>
      </a:spcBef>
      <a:spcAft>
        <a:spcPct val="0"/>
      </a:spcAft>
      <a:defRPr sz="900" kern="1200">
        <a:solidFill>
          <a:schemeClr val="tx1"/>
        </a:solidFill>
        <a:latin typeface="+mn-lt"/>
        <a:ea typeface="+mn-ea"/>
        <a:cs typeface="+mn-cs"/>
      </a:defRPr>
    </a:lvl3pPr>
    <a:lvl4pPr marL="1495425" algn="l" defTabSz="995363" rtl="0" eaLnBrk="0" fontAlgn="base" hangingPunct="0">
      <a:spcBef>
        <a:spcPct val="30000"/>
      </a:spcBef>
      <a:spcAft>
        <a:spcPct val="0"/>
      </a:spcAft>
      <a:defRPr sz="900" kern="1200">
        <a:solidFill>
          <a:schemeClr val="tx1"/>
        </a:solidFill>
        <a:latin typeface="+mn-lt"/>
        <a:ea typeface="+mn-ea"/>
        <a:cs typeface="+mn-cs"/>
      </a:defRPr>
    </a:lvl4pPr>
    <a:lvl5pPr marL="1993900" algn="l" defTabSz="995363" rtl="0" eaLnBrk="0" fontAlgn="base" hangingPunct="0">
      <a:spcBef>
        <a:spcPct val="30000"/>
      </a:spcBef>
      <a:spcAft>
        <a:spcPct val="0"/>
      </a:spcAft>
      <a:defRPr sz="900" kern="1200">
        <a:solidFill>
          <a:schemeClr val="tx1"/>
        </a:solidFill>
        <a:latin typeface="+mn-lt"/>
        <a:ea typeface="+mn-ea"/>
        <a:cs typeface="+mn-cs"/>
      </a:defRPr>
    </a:lvl5pPr>
    <a:lvl6pPr marL="2495354" algn="l" defTabSz="998138" rtl="0" eaLnBrk="1" latinLnBrk="0" hangingPunct="1">
      <a:defRPr sz="900" kern="1200">
        <a:solidFill>
          <a:schemeClr val="tx1"/>
        </a:solidFill>
        <a:latin typeface="+mn-lt"/>
        <a:ea typeface="+mn-ea"/>
        <a:cs typeface="+mn-cs"/>
      </a:defRPr>
    </a:lvl6pPr>
    <a:lvl7pPr marL="2994422" algn="l" defTabSz="998138" rtl="0" eaLnBrk="1" latinLnBrk="0" hangingPunct="1">
      <a:defRPr sz="900" kern="1200">
        <a:solidFill>
          <a:schemeClr val="tx1"/>
        </a:solidFill>
        <a:latin typeface="+mn-lt"/>
        <a:ea typeface="+mn-ea"/>
        <a:cs typeface="+mn-cs"/>
      </a:defRPr>
    </a:lvl7pPr>
    <a:lvl8pPr marL="3493501" algn="l" defTabSz="998138" rtl="0" eaLnBrk="1" latinLnBrk="0" hangingPunct="1">
      <a:defRPr sz="900" kern="1200">
        <a:solidFill>
          <a:schemeClr val="tx1"/>
        </a:solidFill>
        <a:latin typeface="+mn-lt"/>
        <a:ea typeface="+mn-ea"/>
        <a:cs typeface="+mn-cs"/>
      </a:defRPr>
    </a:lvl8pPr>
    <a:lvl9pPr marL="3992569" algn="l" defTabSz="998138"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defTabSz="952244" eaLnBrk="1" hangingPunct="1"/>
            <a:r>
              <a:rPr lang="en-GB" b="1">
                <a:solidFill>
                  <a:schemeClr val="bg1"/>
                </a:solidFill>
                <a:latin typeface="Times New Roman" panose="02020603050405020304" pitchFamily="18" charset="0"/>
                <a:cs typeface="Times New Roman" panose="02020603050405020304" pitchFamily="18" charset="0"/>
              </a:rPr>
              <a:t>Décision financière</a:t>
            </a:r>
          </a:p>
        </p:txBody>
      </p:sp>
      <p:sp>
        <p:nvSpPr>
          <p:cNvPr id="8196"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900">
                <a:solidFill>
                  <a:schemeClr val="tx1"/>
                </a:solidFill>
                <a:latin typeface="Calibri" pitchFamily="34" charset="0"/>
              </a:defRPr>
            </a:lvl1pPr>
            <a:lvl2pPr marL="737671" indent="-280652" eaLnBrk="0" hangingPunct="0">
              <a:spcBef>
                <a:spcPct val="30000"/>
              </a:spcBef>
              <a:defRPr sz="900">
                <a:solidFill>
                  <a:schemeClr val="tx1"/>
                </a:solidFill>
                <a:latin typeface="Calibri" pitchFamily="34" charset="0"/>
              </a:defRPr>
            </a:lvl2pPr>
            <a:lvl3pPr marL="1139477" indent="-223907" eaLnBrk="0" hangingPunct="0">
              <a:spcBef>
                <a:spcPct val="30000"/>
              </a:spcBef>
              <a:defRPr sz="900">
                <a:solidFill>
                  <a:schemeClr val="tx1"/>
                </a:solidFill>
                <a:latin typeface="Calibri" pitchFamily="34" charset="0"/>
              </a:defRPr>
            </a:lvl3pPr>
            <a:lvl4pPr marL="1596494" indent="-223907" eaLnBrk="0" hangingPunct="0">
              <a:spcBef>
                <a:spcPct val="30000"/>
              </a:spcBef>
              <a:defRPr sz="900">
                <a:solidFill>
                  <a:schemeClr val="tx1"/>
                </a:solidFill>
                <a:latin typeface="Calibri" pitchFamily="34" charset="0"/>
              </a:defRPr>
            </a:lvl4pPr>
            <a:lvl5pPr marL="2053513" indent="-223907" eaLnBrk="0" hangingPunct="0">
              <a:spcBef>
                <a:spcPct val="30000"/>
              </a:spcBef>
              <a:defRPr sz="900">
                <a:solidFill>
                  <a:schemeClr val="tx1"/>
                </a:solidFill>
                <a:latin typeface="Calibri" pitchFamily="34" charset="0"/>
              </a:defRPr>
            </a:lvl5pPr>
            <a:lvl6pPr marL="2495195" indent="-223907" eaLnBrk="0" fontAlgn="base" hangingPunct="0">
              <a:spcBef>
                <a:spcPct val="30000"/>
              </a:spcBef>
              <a:spcAft>
                <a:spcPct val="0"/>
              </a:spcAft>
              <a:defRPr sz="900">
                <a:solidFill>
                  <a:schemeClr val="tx1"/>
                </a:solidFill>
                <a:latin typeface="Calibri" pitchFamily="34" charset="0"/>
              </a:defRPr>
            </a:lvl6pPr>
            <a:lvl7pPr marL="2936875" indent="-223907" eaLnBrk="0" fontAlgn="base" hangingPunct="0">
              <a:spcBef>
                <a:spcPct val="30000"/>
              </a:spcBef>
              <a:spcAft>
                <a:spcPct val="0"/>
              </a:spcAft>
              <a:defRPr sz="900">
                <a:solidFill>
                  <a:schemeClr val="tx1"/>
                </a:solidFill>
                <a:latin typeface="Calibri" pitchFamily="34" charset="0"/>
              </a:defRPr>
            </a:lvl7pPr>
            <a:lvl8pPr marL="3378556" indent="-223907" eaLnBrk="0" fontAlgn="base" hangingPunct="0">
              <a:spcBef>
                <a:spcPct val="30000"/>
              </a:spcBef>
              <a:spcAft>
                <a:spcPct val="0"/>
              </a:spcAft>
              <a:defRPr sz="900">
                <a:solidFill>
                  <a:schemeClr val="tx1"/>
                </a:solidFill>
                <a:latin typeface="Calibri" pitchFamily="34" charset="0"/>
              </a:defRPr>
            </a:lvl8pPr>
            <a:lvl9pPr marL="3820238" indent="-223907" eaLnBrk="0" fontAlgn="base" hangingPunct="0">
              <a:spcBef>
                <a:spcPct val="30000"/>
              </a:spcBef>
              <a:spcAft>
                <a:spcPct val="0"/>
              </a:spcAft>
              <a:defRPr sz="900">
                <a:solidFill>
                  <a:schemeClr val="tx1"/>
                </a:solidFill>
                <a:latin typeface="Calibri" pitchFamily="34" charset="0"/>
              </a:defRPr>
            </a:lvl9pPr>
          </a:lstStyle>
          <a:p>
            <a:pPr eaLnBrk="1" hangingPunct="1">
              <a:spcBef>
                <a:spcPct val="0"/>
              </a:spcBef>
              <a:defRPr/>
            </a:pPr>
            <a:fld id="{C7B61018-0A09-4205-9D72-8E5F1AE7DD3E}" type="slidenum">
              <a:rPr lang="es-ES" altLang="fr-FR" sz="1200">
                <a:latin typeface="Times New Roman" pitchFamily="18" charset="0"/>
              </a:rPr>
              <a:pPr eaLnBrk="1" hangingPunct="1">
                <a:spcBef>
                  <a:spcPct val="0"/>
                </a:spcBef>
                <a:defRPr/>
              </a:pPr>
              <a:t>1</a:t>
            </a:fld>
            <a:endParaRPr lang="es-ES" altLang="fr-FR" sz="1200">
              <a:latin typeface="Times New Roman" pitchFamily="18" charset="0"/>
            </a:endParaRPr>
          </a:p>
        </p:txBody>
      </p:sp>
    </p:spTree>
    <p:extLst>
      <p:ext uri="{BB962C8B-B14F-4D97-AF65-F5344CB8AC3E}">
        <p14:creationId xmlns:p14="http://schemas.microsoft.com/office/powerpoint/2010/main" val="532710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41378" y="3210935"/>
            <a:ext cx="6135609" cy="2215583"/>
          </a:xfrm>
        </p:spPr>
        <p:txBody>
          <a:bodyPr/>
          <a:lstStyle/>
          <a:p>
            <a:r>
              <a:rPr lang="fr-FR"/>
              <a:t>Modifiez le style du titre</a:t>
            </a:r>
            <a:endParaRPr lang="es-ES"/>
          </a:p>
        </p:txBody>
      </p:sp>
      <p:sp>
        <p:nvSpPr>
          <p:cNvPr id="3" name="Sous-titre 2"/>
          <p:cNvSpPr>
            <a:spLocks noGrp="1"/>
          </p:cNvSpPr>
          <p:nvPr>
            <p:ph type="subTitle" idx="1"/>
          </p:nvPr>
        </p:nvSpPr>
        <p:spPr>
          <a:xfrm>
            <a:off x="1082755" y="5857187"/>
            <a:ext cx="5052854" cy="2641477"/>
          </a:xfrm>
        </p:spPr>
        <p:txBody>
          <a:bodyPr/>
          <a:lstStyle>
            <a:lvl1pPr marL="0" indent="0" algn="ctr">
              <a:buNone/>
              <a:defRPr/>
            </a:lvl1pPr>
            <a:lvl2pPr marL="499069" indent="0" algn="ctr">
              <a:buNone/>
              <a:defRPr/>
            </a:lvl2pPr>
            <a:lvl3pPr marL="998138" indent="0" algn="ctr">
              <a:buNone/>
              <a:defRPr/>
            </a:lvl3pPr>
            <a:lvl4pPr marL="1497217" indent="0" algn="ctr">
              <a:buNone/>
              <a:defRPr/>
            </a:lvl4pPr>
            <a:lvl5pPr marL="1996285" indent="0" algn="ctr">
              <a:buNone/>
              <a:defRPr/>
            </a:lvl5pPr>
            <a:lvl6pPr marL="2495354" indent="0" algn="ctr">
              <a:buNone/>
              <a:defRPr/>
            </a:lvl6pPr>
            <a:lvl7pPr marL="2994422" indent="0" algn="ctr">
              <a:buNone/>
              <a:defRPr/>
            </a:lvl7pPr>
            <a:lvl8pPr marL="3493501" indent="0" algn="ctr">
              <a:buNone/>
              <a:defRPr/>
            </a:lvl8pPr>
            <a:lvl9pPr marL="3992569" indent="0" algn="ctr">
              <a:buNone/>
              <a:defRPr/>
            </a:lvl9pPr>
          </a:lstStyle>
          <a:p>
            <a:r>
              <a:rPr lang="fr-FR"/>
              <a:t>Modifier le style des sous-titres du masque</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A402F45-D683-46D2-BA66-A6670DC9331C}" type="slidenum">
              <a:rPr lang="es-ES"/>
              <a:pPr>
                <a:defRPr/>
              </a:pPr>
              <a:t>‹N°›</a:t>
            </a:fld>
            <a:endParaRPr lang="es-ES"/>
          </a:p>
        </p:txBody>
      </p:sp>
    </p:spTree>
    <p:extLst>
      <p:ext uri="{BB962C8B-B14F-4D97-AF65-F5344CB8AC3E}">
        <p14:creationId xmlns:p14="http://schemas.microsoft.com/office/powerpoint/2010/main" val="546590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232DE24-A8B8-4474-8C1D-68F0DF1B7B15}" type="slidenum">
              <a:rPr lang="es-ES"/>
              <a:pPr>
                <a:defRPr/>
              </a:pPr>
              <a:t>‹N°›</a:t>
            </a:fld>
            <a:endParaRPr lang="es-ES"/>
          </a:p>
        </p:txBody>
      </p:sp>
    </p:spTree>
    <p:extLst>
      <p:ext uri="{BB962C8B-B14F-4D97-AF65-F5344CB8AC3E}">
        <p14:creationId xmlns:p14="http://schemas.microsoft.com/office/powerpoint/2010/main" val="98707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143084" y="918774"/>
            <a:ext cx="1533902" cy="8268970"/>
          </a:xfrm>
        </p:spPr>
        <p:txBody>
          <a:bodyPr vert="eaVert"/>
          <a:lstStyle/>
          <a:p>
            <a:r>
              <a:rPr lang="fr-FR"/>
              <a:t>Modifiez le style du titre</a:t>
            </a:r>
            <a:endParaRPr lang="es-ES"/>
          </a:p>
        </p:txBody>
      </p:sp>
      <p:sp>
        <p:nvSpPr>
          <p:cNvPr id="3" name="Espace réservé du texte vertical 2"/>
          <p:cNvSpPr>
            <a:spLocks noGrp="1"/>
          </p:cNvSpPr>
          <p:nvPr>
            <p:ph type="body" orient="vert" idx="1"/>
          </p:nvPr>
        </p:nvSpPr>
        <p:spPr>
          <a:xfrm>
            <a:off x="541378" y="918774"/>
            <a:ext cx="4481400" cy="826897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A05ECC2-A6C2-4454-943F-25E707DE3460}" type="slidenum">
              <a:rPr lang="es-ES"/>
              <a:pPr>
                <a:defRPr/>
              </a:pPr>
              <a:t>‹N°›</a:t>
            </a:fld>
            <a:endParaRPr lang="es-ES"/>
          </a:p>
        </p:txBody>
      </p:sp>
    </p:spTree>
    <p:extLst>
      <p:ext uri="{BB962C8B-B14F-4D97-AF65-F5344CB8AC3E}">
        <p14:creationId xmlns:p14="http://schemas.microsoft.com/office/powerpoint/2010/main" val="259978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p:txBody>
          <a:bodyPr/>
          <a:lstStyle>
            <a:lvl1pPr>
              <a:defRPr/>
            </a:lvl1pPr>
          </a:lstStyle>
          <a:p>
            <a:pPr>
              <a:defRPr/>
            </a:pPr>
            <a:endParaRPr lang="es-ES"/>
          </a:p>
        </p:txBody>
      </p:sp>
      <p:sp>
        <p:nvSpPr>
          <p:cNvPr id="5" name="Rectangle 5"/>
          <p:cNvSpPr>
            <a:spLocks noGrp="1" noChangeArrowheads="1"/>
          </p:cNvSpPr>
          <p:nvPr>
            <p:ph type="ftr" sz="quarter" idx="11"/>
          </p:nvPr>
        </p:nvSpPr>
        <p:spPr/>
        <p:txBody>
          <a:bodyPr/>
          <a:lstStyle>
            <a:lvl1pPr>
              <a:defRPr/>
            </a:lvl1pPr>
          </a:lstStyle>
          <a:p>
            <a:pPr>
              <a:defRPr/>
            </a:pPr>
            <a:endParaRPr lang="es-ES"/>
          </a:p>
        </p:txBody>
      </p:sp>
      <p:sp>
        <p:nvSpPr>
          <p:cNvPr id="6" name="Rectangle 6"/>
          <p:cNvSpPr>
            <a:spLocks noGrp="1" noChangeArrowheads="1"/>
          </p:cNvSpPr>
          <p:nvPr>
            <p:ph type="sldNum" sz="quarter" idx="12"/>
          </p:nvPr>
        </p:nvSpPr>
        <p:spPr/>
        <p:txBody>
          <a:bodyPr/>
          <a:lstStyle>
            <a:lvl1pPr>
              <a:defRPr/>
            </a:lvl1pPr>
          </a:lstStyle>
          <a:p>
            <a:pPr>
              <a:defRPr/>
            </a:pPr>
            <a:r>
              <a:rPr lang="es-ES"/>
              <a:t>1</a:t>
            </a:r>
          </a:p>
        </p:txBody>
      </p:sp>
    </p:spTree>
    <p:extLst>
      <p:ext uri="{BB962C8B-B14F-4D97-AF65-F5344CB8AC3E}">
        <p14:creationId xmlns:p14="http://schemas.microsoft.com/office/powerpoint/2010/main" val="179005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70200" y="6641978"/>
            <a:ext cx="6135609" cy="2052887"/>
          </a:xfrm>
        </p:spPr>
        <p:txBody>
          <a:bodyPr anchor="t"/>
          <a:lstStyle>
            <a:lvl1pPr algn="l">
              <a:defRPr sz="4800" b="1" cap="all"/>
            </a:lvl1pPr>
          </a:lstStyle>
          <a:p>
            <a:r>
              <a:rPr lang="fr-FR"/>
              <a:t>Modifiez le style du titre</a:t>
            </a:r>
            <a:endParaRPr lang="es-ES"/>
          </a:p>
        </p:txBody>
      </p:sp>
      <p:sp>
        <p:nvSpPr>
          <p:cNvPr id="3" name="Espace réservé du texte 2"/>
          <p:cNvSpPr>
            <a:spLocks noGrp="1"/>
          </p:cNvSpPr>
          <p:nvPr>
            <p:ph type="body" idx="1"/>
          </p:nvPr>
        </p:nvSpPr>
        <p:spPr>
          <a:xfrm>
            <a:off x="570200" y="4380938"/>
            <a:ext cx="6135609" cy="2261046"/>
          </a:xfrm>
        </p:spPr>
        <p:txBody>
          <a:bodyPr anchor="b"/>
          <a:lstStyle>
            <a:lvl1pPr marL="0" indent="0">
              <a:buNone/>
              <a:defRPr sz="1900"/>
            </a:lvl1pPr>
            <a:lvl2pPr marL="499069" indent="0">
              <a:buNone/>
              <a:defRPr sz="1900"/>
            </a:lvl2pPr>
            <a:lvl3pPr marL="998138" indent="0">
              <a:buNone/>
              <a:defRPr sz="1900"/>
            </a:lvl3pPr>
            <a:lvl4pPr marL="1497217" indent="0">
              <a:buNone/>
              <a:defRPr sz="1900"/>
            </a:lvl4pPr>
            <a:lvl5pPr marL="1996285" indent="0">
              <a:buNone/>
              <a:defRPr sz="1900"/>
            </a:lvl5pPr>
            <a:lvl6pPr marL="2495354" indent="0">
              <a:buNone/>
              <a:defRPr sz="1900"/>
            </a:lvl6pPr>
            <a:lvl7pPr marL="2994422" indent="0">
              <a:buNone/>
              <a:defRPr sz="1900"/>
            </a:lvl7pPr>
            <a:lvl8pPr marL="3493501" indent="0">
              <a:buNone/>
              <a:defRPr sz="1900"/>
            </a:lvl8pPr>
            <a:lvl9pPr marL="3992569" indent="0">
              <a:buNone/>
              <a:defRPr sz="1900"/>
            </a:lvl9pPr>
          </a:lstStyle>
          <a:p>
            <a:pPr lvl="0"/>
            <a:r>
              <a:rPr lang="fr-FR"/>
              <a:t>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C94E2A2-9A65-4770-9767-6C080EE5FCDB}" type="slidenum">
              <a:rPr lang="es-ES"/>
              <a:pPr>
                <a:defRPr/>
              </a:pPr>
              <a:t>‹N°›</a:t>
            </a:fld>
            <a:endParaRPr lang="es-ES"/>
          </a:p>
        </p:txBody>
      </p:sp>
    </p:spTree>
    <p:extLst>
      <p:ext uri="{BB962C8B-B14F-4D97-AF65-F5344CB8AC3E}">
        <p14:creationId xmlns:p14="http://schemas.microsoft.com/office/powerpoint/2010/main" val="202205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contenu 2"/>
          <p:cNvSpPr>
            <a:spLocks noGrp="1"/>
          </p:cNvSpPr>
          <p:nvPr>
            <p:ph sz="half" idx="1"/>
          </p:nvPr>
        </p:nvSpPr>
        <p:spPr>
          <a:xfrm>
            <a:off x="541378" y="2986017"/>
            <a:ext cx="3007651" cy="6201728"/>
          </a:xfrm>
        </p:spPr>
        <p:txBody>
          <a:bodyPr/>
          <a:lstStyle>
            <a:lvl1pPr>
              <a:defRPr sz="2900"/>
            </a:lvl1pPr>
            <a:lvl2pPr>
              <a:defRPr sz="2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contenu 3"/>
          <p:cNvSpPr>
            <a:spLocks noGrp="1"/>
          </p:cNvSpPr>
          <p:nvPr>
            <p:ph sz="half" idx="2"/>
          </p:nvPr>
        </p:nvSpPr>
        <p:spPr>
          <a:xfrm>
            <a:off x="3669336" y="2986017"/>
            <a:ext cx="3007651" cy="6201728"/>
          </a:xfrm>
        </p:spPr>
        <p:txBody>
          <a:bodyPr/>
          <a:lstStyle>
            <a:lvl1pPr>
              <a:defRPr sz="2900"/>
            </a:lvl1pPr>
            <a:lvl2pPr>
              <a:defRPr sz="2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375AE3C-2503-493C-BADA-162F8BB2137F}" type="slidenum">
              <a:rPr lang="es-ES"/>
              <a:pPr>
                <a:defRPr/>
              </a:pPr>
              <a:t>‹N°›</a:t>
            </a:fld>
            <a:endParaRPr lang="es-ES"/>
          </a:p>
        </p:txBody>
      </p:sp>
    </p:spTree>
    <p:extLst>
      <p:ext uri="{BB962C8B-B14F-4D97-AF65-F5344CB8AC3E}">
        <p14:creationId xmlns:p14="http://schemas.microsoft.com/office/powerpoint/2010/main" val="185548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60918" y="413923"/>
            <a:ext cx="6496527" cy="1722702"/>
          </a:xfrm>
        </p:spPr>
        <p:txBody>
          <a:bodyPr/>
          <a:lstStyle>
            <a:lvl1pPr>
              <a:defRPr/>
            </a:lvl1pPr>
          </a:lstStyle>
          <a:p>
            <a:r>
              <a:rPr lang="fr-FR"/>
              <a:t>Modifiez le style du titre</a:t>
            </a:r>
            <a:endParaRPr lang="es-ES"/>
          </a:p>
        </p:txBody>
      </p:sp>
      <p:sp>
        <p:nvSpPr>
          <p:cNvPr id="3" name="Espace réservé du texte 2"/>
          <p:cNvSpPr>
            <a:spLocks noGrp="1"/>
          </p:cNvSpPr>
          <p:nvPr>
            <p:ph type="body" idx="1"/>
          </p:nvPr>
        </p:nvSpPr>
        <p:spPr>
          <a:xfrm>
            <a:off x="360923" y="2313677"/>
            <a:ext cx="3189366" cy="964238"/>
          </a:xfrm>
        </p:spPr>
        <p:txBody>
          <a:bodyPr anchor="b"/>
          <a:lstStyle>
            <a:lvl1pPr marL="0" indent="0">
              <a:buNone/>
              <a:defRPr sz="2900" b="1"/>
            </a:lvl1pPr>
            <a:lvl2pPr marL="499069" indent="0">
              <a:buNone/>
              <a:defRPr sz="1900" b="1"/>
            </a:lvl2pPr>
            <a:lvl3pPr marL="998138" indent="0">
              <a:buNone/>
              <a:defRPr sz="1900" b="1"/>
            </a:lvl3pPr>
            <a:lvl4pPr marL="1497217" indent="0">
              <a:buNone/>
              <a:defRPr sz="1900" b="1"/>
            </a:lvl4pPr>
            <a:lvl5pPr marL="1996285" indent="0">
              <a:buNone/>
              <a:defRPr sz="1900" b="1"/>
            </a:lvl5pPr>
            <a:lvl6pPr marL="2495354" indent="0">
              <a:buNone/>
              <a:defRPr sz="1900" b="1"/>
            </a:lvl6pPr>
            <a:lvl7pPr marL="2994422" indent="0">
              <a:buNone/>
              <a:defRPr sz="1900" b="1"/>
            </a:lvl7pPr>
            <a:lvl8pPr marL="3493501" indent="0">
              <a:buNone/>
              <a:defRPr sz="1900" b="1"/>
            </a:lvl8pPr>
            <a:lvl9pPr marL="3992569" indent="0">
              <a:buNone/>
              <a:defRPr sz="1900" b="1"/>
            </a:lvl9pPr>
          </a:lstStyle>
          <a:p>
            <a:pPr lvl="0"/>
            <a:r>
              <a:rPr lang="fr-FR"/>
              <a:t>Modifier les styles du texte du masque</a:t>
            </a:r>
          </a:p>
        </p:txBody>
      </p:sp>
      <p:sp>
        <p:nvSpPr>
          <p:cNvPr id="4" name="Espace réservé du contenu 3"/>
          <p:cNvSpPr>
            <a:spLocks noGrp="1"/>
          </p:cNvSpPr>
          <p:nvPr>
            <p:ph sz="half" idx="2"/>
          </p:nvPr>
        </p:nvSpPr>
        <p:spPr>
          <a:xfrm>
            <a:off x="360923" y="3277927"/>
            <a:ext cx="3189366" cy="5955283"/>
          </a:xfrm>
        </p:spPr>
        <p:txBody>
          <a:bodyPr/>
          <a:lstStyle>
            <a:lvl1pPr>
              <a:defRPr sz="2900"/>
            </a:lvl1pPr>
            <a:lvl2pPr>
              <a:defRPr sz="1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Espace réservé du texte 4"/>
          <p:cNvSpPr>
            <a:spLocks noGrp="1"/>
          </p:cNvSpPr>
          <p:nvPr>
            <p:ph type="body" sz="quarter" idx="3"/>
          </p:nvPr>
        </p:nvSpPr>
        <p:spPr>
          <a:xfrm>
            <a:off x="3666837" y="2313677"/>
            <a:ext cx="3190612" cy="964238"/>
          </a:xfrm>
        </p:spPr>
        <p:txBody>
          <a:bodyPr anchor="b"/>
          <a:lstStyle>
            <a:lvl1pPr marL="0" indent="0">
              <a:buNone/>
              <a:defRPr sz="2900" b="1"/>
            </a:lvl1pPr>
            <a:lvl2pPr marL="499069" indent="0">
              <a:buNone/>
              <a:defRPr sz="1900" b="1"/>
            </a:lvl2pPr>
            <a:lvl3pPr marL="998138" indent="0">
              <a:buNone/>
              <a:defRPr sz="1900" b="1"/>
            </a:lvl3pPr>
            <a:lvl4pPr marL="1497217" indent="0">
              <a:buNone/>
              <a:defRPr sz="1900" b="1"/>
            </a:lvl4pPr>
            <a:lvl5pPr marL="1996285" indent="0">
              <a:buNone/>
              <a:defRPr sz="1900" b="1"/>
            </a:lvl5pPr>
            <a:lvl6pPr marL="2495354" indent="0">
              <a:buNone/>
              <a:defRPr sz="1900" b="1"/>
            </a:lvl6pPr>
            <a:lvl7pPr marL="2994422" indent="0">
              <a:buNone/>
              <a:defRPr sz="1900" b="1"/>
            </a:lvl7pPr>
            <a:lvl8pPr marL="3493501" indent="0">
              <a:buNone/>
              <a:defRPr sz="1900" b="1"/>
            </a:lvl8pPr>
            <a:lvl9pPr marL="3992569" indent="0">
              <a:buNone/>
              <a:defRPr sz="1900" b="1"/>
            </a:lvl9pPr>
          </a:lstStyle>
          <a:p>
            <a:pPr lvl="0"/>
            <a:r>
              <a:rPr lang="fr-FR"/>
              <a:t>Modifier les styles du texte du masque</a:t>
            </a:r>
          </a:p>
        </p:txBody>
      </p:sp>
      <p:sp>
        <p:nvSpPr>
          <p:cNvPr id="6" name="Espace réservé du contenu 5"/>
          <p:cNvSpPr>
            <a:spLocks noGrp="1"/>
          </p:cNvSpPr>
          <p:nvPr>
            <p:ph sz="quarter" idx="4"/>
          </p:nvPr>
        </p:nvSpPr>
        <p:spPr>
          <a:xfrm>
            <a:off x="3666837" y="3277927"/>
            <a:ext cx="3190612" cy="5955283"/>
          </a:xfrm>
        </p:spPr>
        <p:txBody>
          <a:bodyPr/>
          <a:lstStyle>
            <a:lvl1pPr>
              <a:defRPr sz="2900"/>
            </a:lvl1pPr>
            <a:lvl2pPr>
              <a:defRPr sz="1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66A5F1BA-190B-41B2-AD01-D5CDDE746821}" type="slidenum">
              <a:rPr lang="es-ES"/>
              <a:pPr>
                <a:defRPr/>
              </a:pPr>
              <a:t>‹N°›</a:t>
            </a:fld>
            <a:endParaRPr lang="es-ES"/>
          </a:p>
        </p:txBody>
      </p:sp>
    </p:spTree>
    <p:extLst>
      <p:ext uri="{BB962C8B-B14F-4D97-AF65-F5344CB8AC3E}">
        <p14:creationId xmlns:p14="http://schemas.microsoft.com/office/powerpoint/2010/main" val="259153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3A93271C-C067-43F0-81F9-B2821B995E15}" type="slidenum">
              <a:rPr lang="es-ES"/>
              <a:pPr>
                <a:defRPr/>
              </a:pPr>
              <a:t>‹N°›</a:t>
            </a:fld>
            <a:endParaRPr lang="es-ES"/>
          </a:p>
        </p:txBody>
      </p:sp>
    </p:spTree>
    <p:extLst>
      <p:ext uri="{BB962C8B-B14F-4D97-AF65-F5344CB8AC3E}">
        <p14:creationId xmlns:p14="http://schemas.microsoft.com/office/powerpoint/2010/main" val="426435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25092334-50D1-4CF8-AB7B-C75B83EE6887}" type="slidenum">
              <a:rPr lang="es-ES"/>
              <a:pPr>
                <a:defRPr/>
              </a:pPr>
              <a:t>‹N°›</a:t>
            </a:fld>
            <a:endParaRPr lang="es-ES"/>
          </a:p>
        </p:txBody>
      </p:sp>
    </p:spTree>
    <p:extLst>
      <p:ext uri="{BB962C8B-B14F-4D97-AF65-F5344CB8AC3E}">
        <p14:creationId xmlns:p14="http://schemas.microsoft.com/office/powerpoint/2010/main" val="87424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60923" y="411539"/>
            <a:ext cx="2374790" cy="1751413"/>
          </a:xfrm>
        </p:spPr>
        <p:txBody>
          <a:bodyPr anchor="b"/>
          <a:lstStyle>
            <a:lvl1pPr algn="l">
              <a:defRPr sz="1900" b="1"/>
            </a:lvl1pPr>
          </a:lstStyle>
          <a:p>
            <a:r>
              <a:rPr lang="fr-FR"/>
              <a:t>Modifiez le style du titre</a:t>
            </a:r>
            <a:endParaRPr lang="es-ES"/>
          </a:p>
        </p:txBody>
      </p:sp>
      <p:sp>
        <p:nvSpPr>
          <p:cNvPr id="3" name="Espace réservé du contenu 2"/>
          <p:cNvSpPr>
            <a:spLocks noGrp="1"/>
          </p:cNvSpPr>
          <p:nvPr>
            <p:ph idx="1"/>
          </p:nvPr>
        </p:nvSpPr>
        <p:spPr>
          <a:xfrm>
            <a:off x="2822185" y="411544"/>
            <a:ext cx="4035265" cy="8821671"/>
          </a:xfrm>
        </p:spPr>
        <p:txBody>
          <a:bodyPr/>
          <a:lstStyle>
            <a:lvl1pPr>
              <a:defRPr sz="3900"/>
            </a:lvl1pPr>
            <a:lvl2pPr>
              <a:defRPr sz="2900"/>
            </a:lvl2pPr>
            <a:lvl3pPr>
              <a:defRPr sz="2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texte 3"/>
          <p:cNvSpPr>
            <a:spLocks noGrp="1"/>
          </p:cNvSpPr>
          <p:nvPr>
            <p:ph type="body" sz="half" idx="2"/>
          </p:nvPr>
        </p:nvSpPr>
        <p:spPr>
          <a:xfrm>
            <a:off x="360923" y="2162958"/>
            <a:ext cx="2374790" cy="7070258"/>
          </a:xfrm>
        </p:spPr>
        <p:txBody>
          <a:bodyPr/>
          <a:lstStyle>
            <a:lvl1pPr marL="0" indent="0">
              <a:buNone/>
              <a:defRPr sz="1900"/>
            </a:lvl1pPr>
            <a:lvl2pPr marL="499069" indent="0">
              <a:buNone/>
              <a:defRPr sz="900"/>
            </a:lvl2pPr>
            <a:lvl3pPr marL="998138" indent="0">
              <a:buNone/>
              <a:defRPr sz="900"/>
            </a:lvl3pPr>
            <a:lvl4pPr marL="1497217" indent="0">
              <a:buNone/>
              <a:defRPr sz="900"/>
            </a:lvl4pPr>
            <a:lvl5pPr marL="1996285" indent="0">
              <a:buNone/>
              <a:defRPr sz="900"/>
            </a:lvl5pPr>
            <a:lvl6pPr marL="2495354" indent="0">
              <a:buNone/>
              <a:defRPr sz="900"/>
            </a:lvl6pPr>
            <a:lvl7pPr marL="2994422" indent="0">
              <a:buNone/>
              <a:defRPr sz="900"/>
            </a:lvl7pPr>
            <a:lvl8pPr marL="3493501" indent="0">
              <a:buNone/>
              <a:defRPr sz="900"/>
            </a:lvl8pPr>
            <a:lvl9pPr marL="3992569" indent="0">
              <a:buNone/>
              <a:defRPr sz="900"/>
            </a:lvl9pPr>
          </a:lstStyle>
          <a:p>
            <a:pPr lvl="0"/>
            <a:r>
              <a:rPr lang="fr-FR"/>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CB8D166-C39C-4B14-B2B0-E63D85467227}" type="slidenum">
              <a:rPr lang="es-ES"/>
              <a:pPr>
                <a:defRPr/>
              </a:pPr>
              <a:t>‹N°›</a:t>
            </a:fld>
            <a:endParaRPr lang="es-ES"/>
          </a:p>
        </p:txBody>
      </p:sp>
    </p:spTree>
    <p:extLst>
      <p:ext uri="{BB962C8B-B14F-4D97-AF65-F5344CB8AC3E}">
        <p14:creationId xmlns:p14="http://schemas.microsoft.com/office/powerpoint/2010/main" val="179317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14851" y="7235355"/>
            <a:ext cx="4331018" cy="854174"/>
          </a:xfrm>
        </p:spPr>
        <p:txBody>
          <a:bodyPr anchor="b"/>
          <a:lstStyle>
            <a:lvl1pPr algn="l">
              <a:defRPr sz="1900" b="1"/>
            </a:lvl1pPr>
          </a:lstStyle>
          <a:p>
            <a:r>
              <a:rPr lang="fr-FR"/>
              <a:t>Modifiez le style du titre</a:t>
            </a:r>
            <a:endParaRPr lang="es-ES"/>
          </a:p>
        </p:txBody>
      </p:sp>
      <p:sp>
        <p:nvSpPr>
          <p:cNvPr id="3" name="Espace réservé pour une image  2"/>
          <p:cNvSpPr>
            <a:spLocks noGrp="1"/>
          </p:cNvSpPr>
          <p:nvPr>
            <p:ph type="pic" idx="1"/>
          </p:nvPr>
        </p:nvSpPr>
        <p:spPr>
          <a:xfrm>
            <a:off x="1414851" y="923556"/>
            <a:ext cx="4331018" cy="6201728"/>
          </a:xfrm>
        </p:spPr>
        <p:txBody>
          <a:bodyPr/>
          <a:lstStyle>
            <a:lvl1pPr marL="0" indent="0">
              <a:buNone/>
              <a:defRPr sz="3900"/>
            </a:lvl1pPr>
            <a:lvl2pPr marL="499069" indent="0">
              <a:buNone/>
              <a:defRPr sz="2900"/>
            </a:lvl2pPr>
            <a:lvl3pPr marL="998138" indent="0">
              <a:buNone/>
              <a:defRPr sz="2900"/>
            </a:lvl3pPr>
            <a:lvl4pPr marL="1497217" indent="0">
              <a:buNone/>
              <a:defRPr sz="1900"/>
            </a:lvl4pPr>
            <a:lvl5pPr marL="1996285" indent="0">
              <a:buNone/>
              <a:defRPr sz="1900"/>
            </a:lvl5pPr>
            <a:lvl6pPr marL="2495354" indent="0">
              <a:buNone/>
              <a:defRPr sz="1900"/>
            </a:lvl6pPr>
            <a:lvl7pPr marL="2994422" indent="0">
              <a:buNone/>
              <a:defRPr sz="1900"/>
            </a:lvl7pPr>
            <a:lvl8pPr marL="3493501" indent="0">
              <a:buNone/>
              <a:defRPr sz="1900"/>
            </a:lvl8pPr>
            <a:lvl9pPr marL="3992569" indent="0">
              <a:buNone/>
              <a:defRPr sz="1900"/>
            </a:lvl9pPr>
          </a:lstStyle>
          <a:p>
            <a:pPr lvl="0"/>
            <a:r>
              <a:rPr lang="fr-FR" noProof="0"/>
              <a:t>Cliquez sur l'icône pour ajouter une image</a:t>
            </a:r>
            <a:endParaRPr lang="es-ES" noProof="0"/>
          </a:p>
        </p:txBody>
      </p:sp>
      <p:sp>
        <p:nvSpPr>
          <p:cNvPr id="4" name="Espace réservé du texte 3"/>
          <p:cNvSpPr>
            <a:spLocks noGrp="1"/>
          </p:cNvSpPr>
          <p:nvPr>
            <p:ph type="body" sz="half" idx="2"/>
          </p:nvPr>
        </p:nvSpPr>
        <p:spPr>
          <a:xfrm>
            <a:off x="1414851" y="8089530"/>
            <a:ext cx="4331018" cy="1213069"/>
          </a:xfrm>
        </p:spPr>
        <p:txBody>
          <a:bodyPr/>
          <a:lstStyle>
            <a:lvl1pPr marL="0" indent="0">
              <a:buNone/>
              <a:defRPr sz="1900"/>
            </a:lvl1pPr>
            <a:lvl2pPr marL="499069" indent="0">
              <a:buNone/>
              <a:defRPr sz="900"/>
            </a:lvl2pPr>
            <a:lvl3pPr marL="998138" indent="0">
              <a:buNone/>
              <a:defRPr sz="900"/>
            </a:lvl3pPr>
            <a:lvl4pPr marL="1497217" indent="0">
              <a:buNone/>
              <a:defRPr sz="900"/>
            </a:lvl4pPr>
            <a:lvl5pPr marL="1996285" indent="0">
              <a:buNone/>
              <a:defRPr sz="900"/>
            </a:lvl5pPr>
            <a:lvl6pPr marL="2495354" indent="0">
              <a:buNone/>
              <a:defRPr sz="900"/>
            </a:lvl6pPr>
            <a:lvl7pPr marL="2994422" indent="0">
              <a:buNone/>
              <a:defRPr sz="900"/>
            </a:lvl7pPr>
            <a:lvl8pPr marL="3493501" indent="0">
              <a:buNone/>
              <a:defRPr sz="900"/>
            </a:lvl8pPr>
            <a:lvl9pPr marL="3992569" indent="0">
              <a:buNone/>
              <a:defRPr sz="900"/>
            </a:lvl9pPr>
          </a:lstStyle>
          <a:p>
            <a:pPr lvl="0"/>
            <a:r>
              <a:rPr lang="fr-FR"/>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0DAAB1F-9440-41E2-9A6E-9A8F47AC26C3}" type="slidenum">
              <a:rPr lang="es-ES"/>
              <a:pPr>
                <a:defRPr/>
              </a:pPr>
              <a:t>‹N°›</a:t>
            </a:fld>
            <a:endParaRPr lang="es-ES"/>
          </a:p>
        </p:txBody>
      </p:sp>
    </p:spTree>
    <p:extLst>
      <p:ext uri="{BB962C8B-B14F-4D97-AF65-F5344CB8AC3E}">
        <p14:creationId xmlns:p14="http://schemas.microsoft.com/office/powerpoint/2010/main" val="2859892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1338" y="919163"/>
            <a:ext cx="6135687"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810" tIns="49904" rIns="99810" bIns="49904" numCol="1" anchor="ctr" anchorCtr="0" compatLnSpc="1">
            <a:prstTxWarp prst="textNoShape">
              <a:avLst/>
            </a:prstTxWarp>
          </a:bodyPr>
          <a:lstStyle/>
          <a:p>
            <a:pPr lvl="0"/>
            <a:r>
              <a:rPr lang="es-ES" altLang="fr-FR"/>
              <a:t>Cliquez pour modifier le style du titre</a:t>
            </a:r>
          </a:p>
        </p:txBody>
      </p:sp>
      <p:sp>
        <p:nvSpPr>
          <p:cNvPr id="1027" name="Rectangle 3"/>
          <p:cNvSpPr>
            <a:spLocks noGrp="1" noChangeArrowheads="1"/>
          </p:cNvSpPr>
          <p:nvPr>
            <p:ph type="body" idx="1"/>
          </p:nvPr>
        </p:nvSpPr>
        <p:spPr bwMode="auto">
          <a:xfrm>
            <a:off x="541338" y="2986088"/>
            <a:ext cx="6135687" cy="620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810" tIns="49904" rIns="99810" bIns="49904" numCol="1" anchor="t" anchorCtr="0" compatLnSpc="1">
            <a:prstTxWarp prst="textNoShape">
              <a:avLst/>
            </a:prstTxWarp>
          </a:bodyPr>
          <a:lstStyle/>
          <a:p>
            <a:pPr lvl="0"/>
            <a:r>
              <a:rPr lang="es-ES" altLang="fr-FR"/>
              <a:t>Cliquez pour modifier les styles du texte du masque</a:t>
            </a:r>
          </a:p>
          <a:p>
            <a:pPr lvl="1"/>
            <a:r>
              <a:rPr lang="es-ES" altLang="fr-FR"/>
              <a:t>Deuxième niveau</a:t>
            </a:r>
          </a:p>
          <a:p>
            <a:pPr lvl="2"/>
            <a:r>
              <a:rPr lang="es-ES" altLang="fr-FR"/>
              <a:t>Troisième niveau</a:t>
            </a:r>
          </a:p>
          <a:p>
            <a:pPr lvl="3"/>
            <a:r>
              <a:rPr lang="es-ES" altLang="fr-FR"/>
              <a:t>Quatrième niveau</a:t>
            </a:r>
          </a:p>
          <a:p>
            <a:pPr lvl="4"/>
            <a:r>
              <a:rPr lang="es-ES" altLang="fr-FR"/>
              <a:t>Cinquième niveau</a:t>
            </a:r>
          </a:p>
        </p:txBody>
      </p:sp>
      <p:sp>
        <p:nvSpPr>
          <p:cNvPr id="1028" name="Rectangle 4"/>
          <p:cNvSpPr>
            <a:spLocks noGrp="1" noChangeArrowheads="1"/>
          </p:cNvSpPr>
          <p:nvPr>
            <p:ph type="dt" sz="half" idx="2"/>
          </p:nvPr>
        </p:nvSpPr>
        <p:spPr bwMode="auto">
          <a:xfrm>
            <a:off x="541338" y="9417050"/>
            <a:ext cx="1503362"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eaLnBrk="1" hangingPunct="1">
              <a:defRPr sz="1900">
                <a:cs typeface="+mn-cs"/>
              </a:defRPr>
            </a:lvl1pPr>
          </a:lstStyle>
          <a:p>
            <a:pPr>
              <a:defRPr/>
            </a:pPr>
            <a:endParaRPr lang="es-ES"/>
          </a:p>
        </p:txBody>
      </p:sp>
      <p:sp>
        <p:nvSpPr>
          <p:cNvPr id="1029" name="Rectangle 5"/>
          <p:cNvSpPr>
            <a:spLocks noGrp="1" noChangeArrowheads="1"/>
          </p:cNvSpPr>
          <p:nvPr>
            <p:ph type="ftr" sz="quarter" idx="3"/>
          </p:nvPr>
        </p:nvSpPr>
        <p:spPr bwMode="auto">
          <a:xfrm>
            <a:off x="2466975" y="9417050"/>
            <a:ext cx="2284413"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algn="ctr" eaLnBrk="1" hangingPunct="1">
              <a:defRPr sz="1900">
                <a:cs typeface="+mn-cs"/>
              </a:defRPr>
            </a:lvl1pPr>
          </a:lstStyle>
          <a:p>
            <a:pPr>
              <a:defRPr/>
            </a:pPr>
            <a:endParaRPr lang="es-ES"/>
          </a:p>
        </p:txBody>
      </p:sp>
      <p:sp>
        <p:nvSpPr>
          <p:cNvPr id="1030" name="Rectangle 6"/>
          <p:cNvSpPr>
            <a:spLocks noGrp="1" noChangeArrowheads="1"/>
          </p:cNvSpPr>
          <p:nvPr>
            <p:ph type="sldNum" sz="quarter" idx="4"/>
          </p:nvPr>
        </p:nvSpPr>
        <p:spPr bwMode="auto">
          <a:xfrm>
            <a:off x="5173663" y="9417050"/>
            <a:ext cx="1503362"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algn="r" eaLnBrk="1" hangingPunct="1">
              <a:defRPr sz="1900">
                <a:cs typeface="+mn-cs"/>
              </a:defRPr>
            </a:lvl1pPr>
          </a:lstStyle>
          <a:p>
            <a:pPr>
              <a:defRPr/>
            </a:pPr>
            <a:fld id="{7E1B9B07-4F4F-41EF-A850-DCDF6A4B1D59}" type="slidenum">
              <a:rPr lang="es-ES"/>
              <a:pPr>
                <a:defRPr/>
              </a:pPr>
              <a:t>‹N°›</a:t>
            </a:fld>
            <a:endParaRPr lang="es-ES"/>
          </a:p>
        </p:txBody>
      </p:sp>
    </p:spTree>
  </p:cSld>
  <p:clrMap bg1="lt1" tx1="dk1" bg2="lt2" tx2="dk2" accent1="accent1" accent2="accent2" accent3="accent3" accent4="accent4" accent5="accent5" accent6="accent6" hlink="hlink" folHlink="folHlink"/>
  <p:sldLayoutIdLst>
    <p:sldLayoutId id="2147485857" r:id="rId1"/>
    <p:sldLayoutId id="2147485867" r:id="rId2"/>
    <p:sldLayoutId id="2147485858" r:id="rId3"/>
    <p:sldLayoutId id="2147485859" r:id="rId4"/>
    <p:sldLayoutId id="2147485860" r:id="rId5"/>
    <p:sldLayoutId id="2147485861" r:id="rId6"/>
    <p:sldLayoutId id="2147485862" r:id="rId7"/>
    <p:sldLayoutId id="2147485863" r:id="rId8"/>
    <p:sldLayoutId id="2147485864" r:id="rId9"/>
    <p:sldLayoutId id="2147485865" r:id="rId10"/>
    <p:sldLayoutId id="2147485866" r:id="rId11"/>
  </p:sldLayoutIdLst>
  <p:txStyles>
    <p:titleStyle>
      <a:lvl1pPr algn="ctr" rtl="0" eaLnBrk="0" fontAlgn="base" hangingPunct="0">
        <a:spcBef>
          <a:spcPct val="0"/>
        </a:spcBef>
        <a:spcAft>
          <a:spcPct val="0"/>
        </a:spcAft>
        <a:defRPr sz="4800">
          <a:solidFill>
            <a:schemeClr val="tx2"/>
          </a:solidFill>
          <a:latin typeface="+mj-lt"/>
          <a:ea typeface="+mj-ea"/>
          <a:cs typeface="+mj-cs"/>
        </a:defRPr>
      </a:lvl1pPr>
      <a:lvl2pPr algn="ctr" rtl="0" eaLnBrk="0" fontAlgn="base" hangingPunct="0">
        <a:spcBef>
          <a:spcPct val="0"/>
        </a:spcBef>
        <a:spcAft>
          <a:spcPct val="0"/>
        </a:spcAft>
        <a:defRPr sz="4800">
          <a:solidFill>
            <a:schemeClr val="tx2"/>
          </a:solidFill>
          <a:latin typeface="Times New Roman" pitchFamily="18" charset="0"/>
        </a:defRPr>
      </a:lvl2pPr>
      <a:lvl3pPr algn="ctr" rtl="0" eaLnBrk="0" fontAlgn="base" hangingPunct="0">
        <a:spcBef>
          <a:spcPct val="0"/>
        </a:spcBef>
        <a:spcAft>
          <a:spcPct val="0"/>
        </a:spcAft>
        <a:defRPr sz="4800">
          <a:solidFill>
            <a:schemeClr val="tx2"/>
          </a:solidFill>
          <a:latin typeface="Times New Roman" pitchFamily="18" charset="0"/>
        </a:defRPr>
      </a:lvl3pPr>
      <a:lvl4pPr algn="ctr" rtl="0" eaLnBrk="0" fontAlgn="base" hangingPunct="0">
        <a:spcBef>
          <a:spcPct val="0"/>
        </a:spcBef>
        <a:spcAft>
          <a:spcPct val="0"/>
        </a:spcAft>
        <a:defRPr sz="4800">
          <a:solidFill>
            <a:schemeClr val="tx2"/>
          </a:solidFill>
          <a:latin typeface="Times New Roman" pitchFamily="18" charset="0"/>
        </a:defRPr>
      </a:lvl4pPr>
      <a:lvl5pPr algn="ctr" rtl="0" eaLnBrk="0" fontAlgn="base" hangingPunct="0">
        <a:spcBef>
          <a:spcPct val="0"/>
        </a:spcBef>
        <a:spcAft>
          <a:spcPct val="0"/>
        </a:spcAft>
        <a:defRPr sz="4800">
          <a:solidFill>
            <a:schemeClr val="tx2"/>
          </a:solidFill>
          <a:latin typeface="Times New Roman" pitchFamily="18" charset="0"/>
        </a:defRPr>
      </a:lvl5pPr>
      <a:lvl6pPr marL="499069" algn="ctr" rtl="0" eaLnBrk="1" fontAlgn="base" hangingPunct="1">
        <a:spcBef>
          <a:spcPct val="0"/>
        </a:spcBef>
        <a:spcAft>
          <a:spcPct val="0"/>
        </a:spcAft>
        <a:defRPr sz="4800">
          <a:solidFill>
            <a:schemeClr val="tx2"/>
          </a:solidFill>
          <a:latin typeface="Times New Roman" pitchFamily="18" charset="0"/>
        </a:defRPr>
      </a:lvl6pPr>
      <a:lvl7pPr marL="998138" algn="ctr" rtl="0" eaLnBrk="1" fontAlgn="base" hangingPunct="1">
        <a:spcBef>
          <a:spcPct val="0"/>
        </a:spcBef>
        <a:spcAft>
          <a:spcPct val="0"/>
        </a:spcAft>
        <a:defRPr sz="4800">
          <a:solidFill>
            <a:schemeClr val="tx2"/>
          </a:solidFill>
          <a:latin typeface="Times New Roman" pitchFamily="18" charset="0"/>
        </a:defRPr>
      </a:lvl7pPr>
      <a:lvl8pPr marL="1497217" algn="ctr" rtl="0" eaLnBrk="1" fontAlgn="base" hangingPunct="1">
        <a:spcBef>
          <a:spcPct val="0"/>
        </a:spcBef>
        <a:spcAft>
          <a:spcPct val="0"/>
        </a:spcAft>
        <a:defRPr sz="4800">
          <a:solidFill>
            <a:schemeClr val="tx2"/>
          </a:solidFill>
          <a:latin typeface="Times New Roman" pitchFamily="18" charset="0"/>
        </a:defRPr>
      </a:lvl8pPr>
      <a:lvl9pPr marL="1996285" algn="ctr" rtl="0" eaLnBrk="1" fontAlgn="base" hangingPunct="1">
        <a:spcBef>
          <a:spcPct val="0"/>
        </a:spcBef>
        <a:spcAft>
          <a:spcPct val="0"/>
        </a:spcAft>
        <a:defRPr sz="4800">
          <a:solidFill>
            <a:schemeClr val="tx2"/>
          </a:solidFill>
          <a:latin typeface="Times New Roman" pitchFamily="18" charset="0"/>
        </a:defRPr>
      </a:lvl9pPr>
    </p:titleStyle>
    <p:bodyStyle>
      <a:lvl1pPr marL="373063" indent="-373063" algn="l" rtl="0" eaLnBrk="0" fontAlgn="base" hangingPunct="0">
        <a:spcBef>
          <a:spcPct val="20000"/>
        </a:spcBef>
        <a:spcAft>
          <a:spcPct val="0"/>
        </a:spcAft>
        <a:buChar char="•"/>
        <a:defRPr sz="3900">
          <a:solidFill>
            <a:schemeClr val="tx1"/>
          </a:solidFill>
          <a:latin typeface="+mn-lt"/>
          <a:ea typeface="+mn-ea"/>
          <a:cs typeface="+mn-cs"/>
        </a:defRPr>
      </a:lvl1pPr>
      <a:lvl2pPr marL="808038" indent="-311150" algn="l" rtl="0" eaLnBrk="0" fontAlgn="base" hangingPunct="0">
        <a:spcBef>
          <a:spcPct val="20000"/>
        </a:spcBef>
        <a:spcAft>
          <a:spcPct val="0"/>
        </a:spcAft>
        <a:buChar char="–"/>
        <a:defRPr sz="2900">
          <a:solidFill>
            <a:schemeClr val="tx1"/>
          </a:solidFill>
          <a:latin typeface="+mn-lt"/>
        </a:defRPr>
      </a:lvl2pPr>
      <a:lvl3pPr marL="1246188" indent="-247650" algn="l" rtl="0" eaLnBrk="0" fontAlgn="base" hangingPunct="0">
        <a:spcBef>
          <a:spcPct val="20000"/>
        </a:spcBef>
        <a:spcAft>
          <a:spcPct val="0"/>
        </a:spcAft>
        <a:buChar char="•"/>
        <a:defRPr sz="2900">
          <a:solidFill>
            <a:schemeClr val="tx1"/>
          </a:solidFill>
          <a:latin typeface="+mn-lt"/>
        </a:defRPr>
      </a:lvl3pPr>
      <a:lvl4pPr marL="1746250" indent="-247650" algn="l" rtl="0" eaLnBrk="0" fontAlgn="base" hangingPunct="0">
        <a:spcBef>
          <a:spcPct val="20000"/>
        </a:spcBef>
        <a:spcAft>
          <a:spcPct val="0"/>
        </a:spcAft>
        <a:buChar char="–"/>
        <a:defRPr>
          <a:solidFill>
            <a:schemeClr val="tx1"/>
          </a:solidFill>
          <a:latin typeface="+mn-lt"/>
        </a:defRPr>
      </a:lvl4pPr>
      <a:lvl5pPr marL="2244725" indent="-247650" algn="l" rtl="0" eaLnBrk="0" fontAlgn="base" hangingPunct="0">
        <a:spcBef>
          <a:spcPct val="20000"/>
        </a:spcBef>
        <a:spcAft>
          <a:spcPct val="0"/>
        </a:spcAft>
        <a:buChar char="»"/>
        <a:defRPr>
          <a:solidFill>
            <a:schemeClr val="tx1"/>
          </a:solidFill>
          <a:latin typeface="+mn-lt"/>
        </a:defRPr>
      </a:lvl5pPr>
      <a:lvl6pPr marL="2744888" indent="-249534" algn="l" rtl="0" eaLnBrk="1" fontAlgn="base" hangingPunct="1">
        <a:spcBef>
          <a:spcPct val="20000"/>
        </a:spcBef>
        <a:spcAft>
          <a:spcPct val="0"/>
        </a:spcAft>
        <a:buChar char="»"/>
        <a:defRPr sz="1900">
          <a:solidFill>
            <a:schemeClr val="tx1"/>
          </a:solidFill>
          <a:latin typeface="+mn-lt"/>
        </a:defRPr>
      </a:lvl6pPr>
      <a:lvl7pPr marL="3243966" indent="-249534" algn="l" rtl="0" eaLnBrk="1" fontAlgn="base" hangingPunct="1">
        <a:spcBef>
          <a:spcPct val="20000"/>
        </a:spcBef>
        <a:spcAft>
          <a:spcPct val="0"/>
        </a:spcAft>
        <a:buChar char="»"/>
        <a:defRPr sz="1900">
          <a:solidFill>
            <a:schemeClr val="tx1"/>
          </a:solidFill>
          <a:latin typeface="+mn-lt"/>
        </a:defRPr>
      </a:lvl7pPr>
      <a:lvl8pPr marL="3743036" indent="-249534" algn="l" rtl="0" eaLnBrk="1" fontAlgn="base" hangingPunct="1">
        <a:spcBef>
          <a:spcPct val="20000"/>
        </a:spcBef>
        <a:spcAft>
          <a:spcPct val="0"/>
        </a:spcAft>
        <a:buChar char="»"/>
        <a:defRPr sz="1900">
          <a:solidFill>
            <a:schemeClr val="tx1"/>
          </a:solidFill>
          <a:latin typeface="+mn-lt"/>
        </a:defRPr>
      </a:lvl8pPr>
      <a:lvl9pPr marL="4242104" indent="-249534" algn="l" rtl="0" eaLnBrk="1" fontAlgn="base" hangingPunct="1">
        <a:spcBef>
          <a:spcPct val="20000"/>
        </a:spcBef>
        <a:spcAft>
          <a:spcPct val="0"/>
        </a:spcAft>
        <a:buChar char="»"/>
        <a:defRPr sz="1900">
          <a:solidFill>
            <a:schemeClr val="tx1"/>
          </a:solidFill>
          <a:latin typeface="+mn-lt"/>
        </a:defRPr>
      </a:lvl9pPr>
    </p:bodyStyle>
    <p:otherStyle>
      <a:defPPr>
        <a:defRPr lang="fr-FR"/>
      </a:defPPr>
      <a:lvl1pPr marL="0" algn="l" defTabSz="998138" rtl="0" eaLnBrk="1" latinLnBrk="0" hangingPunct="1">
        <a:defRPr sz="1900" kern="1200">
          <a:solidFill>
            <a:schemeClr val="tx1"/>
          </a:solidFill>
          <a:latin typeface="+mn-lt"/>
          <a:ea typeface="+mn-ea"/>
          <a:cs typeface="+mn-cs"/>
        </a:defRPr>
      </a:lvl1pPr>
      <a:lvl2pPr marL="499069" algn="l" defTabSz="998138" rtl="0" eaLnBrk="1" latinLnBrk="0" hangingPunct="1">
        <a:defRPr sz="1900" kern="1200">
          <a:solidFill>
            <a:schemeClr val="tx1"/>
          </a:solidFill>
          <a:latin typeface="+mn-lt"/>
          <a:ea typeface="+mn-ea"/>
          <a:cs typeface="+mn-cs"/>
        </a:defRPr>
      </a:lvl2pPr>
      <a:lvl3pPr marL="998138" algn="l" defTabSz="998138" rtl="0" eaLnBrk="1" latinLnBrk="0" hangingPunct="1">
        <a:defRPr sz="1900" kern="1200">
          <a:solidFill>
            <a:schemeClr val="tx1"/>
          </a:solidFill>
          <a:latin typeface="+mn-lt"/>
          <a:ea typeface="+mn-ea"/>
          <a:cs typeface="+mn-cs"/>
        </a:defRPr>
      </a:lvl3pPr>
      <a:lvl4pPr marL="1497217" algn="l" defTabSz="998138" rtl="0" eaLnBrk="1" latinLnBrk="0" hangingPunct="1">
        <a:defRPr sz="1900" kern="1200">
          <a:solidFill>
            <a:schemeClr val="tx1"/>
          </a:solidFill>
          <a:latin typeface="+mn-lt"/>
          <a:ea typeface="+mn-ea"/>
          <a:cs typeface="+mn-cs"/>
        </a:defRPr>
      </a:lvl4pPr>
      <a:lvl5pPr marL="1996285" algn="l" defTabSz="998138" rtl="0" eaLnBrk="1" latinLnBrk="0" hangingPunct="1">
        <a:defRPr sz="1900" kern="1200">
          <a:solidFill>
            <a:schemeClr val="tx1"/>
          </a:solidFill>
          <a:latin typeface="+mn-lt"/>
          <a:ea typeface="+mn-ea"/>
          <a:cs typeface="+mn-cs"/>
        </a:defRPr>
      </a:lvl5pPr>
      <a:lvl6pPr marL="2495354" algn="l" defTabSz="998138" rtl="0" eaLnBrk="1" latinLnBrk="0" hangingPunct="1">
        <a:defRPr sz="1900" kern="1200">
          <a:solidFill>
            <a:schemeClr val="tx1"/>
          </a:solidFill>
          <a:latin typeface="+mn-lt"/>
          <a:ea typeface="+mn-ea"/>
          <a:cs typeface="+mn-cs"/>
        </a:defRPr>
      </a:lvl6pPr>
      <a:lvl7pPr marL="2994422" algn="l" defTabSz="998138" rtl="0" eaLnBrk="1" latinLnBrk="0" hangingPunct="1">
        <a:defRPr sz="1900" kern="1200">
          <a:solidFill>
            <a:schemeClr val="tx1"/>
          </a:solidFill>
          <a:latin typeface="+mn-lt"/>
          <a:ea typeface="+mn-ea"/>
          <a:cs typeface="+mn-cs"/>
        </a:defRPr>
      </a:lvl7pPr>
      <a:lvl8pPr marL="3493501" algn="l" defTabSz="998138" rtl="0" eaLnBrk="1" latinLnBrk="0" hangingPunct="1">
        <a:defRPr sz="1900" kern="1200">
          <a:solidFill>
            <a:schemeClr val="tx1"/>
          </a:solidFill>
          <a:latin typeface="+mn-lt"/>
          <a:ea typeface="+mn-ea"/>
          <a:cs typeface="+mn-cs"/>
        </a:defRPr>
      </a:lvl8pPr>
      <a:lvl9pPr marL="3992569" algn="l" defTabSz="998138"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linkedin.com/company/lazard-freres-gestion/" TargetMode="External"/><Relationship Id="rId7" Type="http://schemas.openxmlformats.org/officeDocument/2006/relationships/hyperlink" Target="http://www.lazardfreresgestion.fr/" TargetMode="External"/><Relationship Id="rId12"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5.png"/><Relationship Id="rId5" Type="http://schemas.openxmlformats.org/officeDocument/2006/relationships/hyperlink" Target="http://www.lazardfreresgestion-tribune.fr/"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hyperlink" Target="https://twitter.com/LazardGes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ZoneTexte 49"/>
          <p:cNvSpPr txBox="1"/>
          <p:nvPr/>
        </p:nvSpPr>
        <p:spPr>
          <a:xfrm>
            <a:off x="632493" y="79412"/>
            <a:ext cx="4697361" cy="1135063"/>
          </a:xfrm>
          <a:prstGeom prst="rect">
            <a:avLst/>
          </a:prstGeom>
          <a:noFill/>
        </p:spPr>
        <p:txBody>
          <a:bodyPr anchor="ctr"/>
          <a:lstStyle/>
          <a:p>
            <a:pPr eaLnBrk="1" hangingPunct="1">
              <a:defRPr/>
            </a:pPr>
            <a:r>
              <a:rPr lang="en-GB" sz="2600" dirty="0" smtClean="0">
                <a:solidFill>
                  <a:srgbClr val="23283C"/>
                </a:solidFill>
                <a:latin typeface="Arial" panose="020B0604020202020204" pitchFamily="34" charset="0"/>
              </a:rPr>
              <a:t>Chart of the week</a:t>
            </a:r>
            <a:endParaRPr lang="en-GB" sz="2600" dirty="0">
              <a:solidFill>
                <a:srgbClr val="23283C"/>
              </a:solidFill>
              <a:latin typeface="Arial" panose="020B0604020202020204" pitchFamily="34" charset="0"/>
            </a:endParaRPr>
          </a:p>
          <a:p>
            <a:pPr eaLnBrk="1" hangingPunct="1">
              <a:defRPr/>
            </a:pPr>
            <a:r>
              <a:rPr lang="en-GB" sz="1500" dirty="0" smtClean="0">
                <a:solidFill>
                  <a:srgbClr val="828282"/>
                </a:solidFill>
                <a:latin typeface="Arial" panose="020B0604020202020204" pitchFamily="34" charset="0"/>
              </a:rPr>
              <a:t>2020 </a:t>
            </a:r>
            <a:r>
              <a:rPr lang="en-GB" sz="1500" dirty="0">
                <a:solidFill>
                  <a:srgbClr val="828282"/>
                </a:solidFill>
                <a:latin typeface="Arial" panose="020B0604020202020204" pitchFamily="34" charset="0"/>
              </a:rPr>
              <a:t>| Chart </a:t>
            </a:r>
            <a:r>
              <a:rPr lang="en-GB" sz="1500" dirty="0" smtClean="0">
                <a:solidFill>
                  <a:srgbClr val="828282"/>
                </a:solidFill>
                <a:latin typeface="Arial" panose="020B0604020202020204" pitchFamily="34" charset="0"/>
              </a:rPr>
              <a:t>#8</a:t>
            </a:r>
          </a:p>
          <a:p>
            <a:pPr eaLnBrk="1" hangingPunct="1">
              <a:defRPr/>
            </a:pPr>
            <a:endParaRPr lang="en-GB" sz="1500" dirty="0" smtClean="0">
              <a:solidFill>
                <a:srgbClr val="828282"/>
              </a:solidFill>
              <a:latin typeface="Arial" panose="020B0604020202020204" pitchFamily="34" charset="0"/>
            </a:endParaRPr>
          </a:p>
        </p:txBody>
      </p:sp>
      <p:cxnSp>
        <p:nvCxnSpPr>
          <p:cNvPr id="54" name="Connecteur droit 53"/>
          <p:cNvCxnSpPr/>
          <p:nvPr/>
        </p:nvCxnSpPr>
        <p:spPr>
          <a:xfrm>
            <a:off x="701624" y="1050526"/>
            <a:ext cx="6097672" cy="614"/>
          </a:xfrm>
          <a:prstGeom prst="line">
            <a:avLst/>
          </a:prstGeom>
          <a:ln w="6350">
            <a:solidFill>
              <a:srgbClr val="828282"/>
            </a:solidFill>
          </a:ln>
        </p:spPr>
        <p:style>
          <a:lnRef idx="1">
            <a:schemeClr val="accent1"/>
          </a:lnRef>
          <a:fillRef idx="0">
            <a:schemeClr val="accent1"/>
          </a:fillRef>
          <a:effectRef idx="0">
            <a:schemeClr val="accent1"/>
          </a:effectRef>
          <a:fontRef idx="minor">
            <a:schemeClr val="tx1"/>
          </a:fontRef>
        </p:style>
      </p:cxnSp>
      <p:sp>
        <p:nvSpPr>
          <p:cNvPr id="28" name="Rectangle 5"/>
          <p:cNvSpPr>
            <a:spLocks noChangeArrowheads="1"/>
          </p:cNvSpPr>
          <p:nvPr/>
        </p:nvSpPr>
        <p:spPr bwMode="auto">
          <a:xfrm>
            <a:off x="646979" y="5911356"/>
            <a:ext cx="6210937" cy="250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354" tIns="47677" rIns="95354" bIns="47677">
            <a:spAutoFit/>
          </a:bodyPr>
          <a:lstStyle/>
          <a:p>
            <a:pPr algn="just" eaLnBrk="1" hangingPunct="1">
              <a:spcBef>
                <a:spcPts val="600"/>
              </a:spcBef>
            </a:pPr>
            <a:r>
              <a:rPr lang="en-GB" sz="1000" b="1" dirty="0">
                <a:solidFill>
                  <a:srgbClr val="23283C"/>
                </a:solidFill>
                <a:latin typeface="Arial" panose="020B0604020202020204" pitchFamily="34" charset="0"/>
              </a:rPr>
              <a:t>OUR ANALYSIS</a:t>
            </a:r>
          </a:p>
        </p:txBody>
      </p:sp>
      <p:sp>
        <p:nvSpPr>
          <p:cNvPr id="58" name="Rectangle 1"/>
          <p:cNvSpPr>
            <a:spLocks noChangeArrowheads="1"/>
          </p:cNvSpPr>
          <p:nvPr/>
        </p:nvSpPr>
        <p:spPr bwMode="auto">
          <a:xfrm>
            <a:off x="591812" y="8225646"/>
            <a:ext cx="669599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defRPr/>
            </a:pPr>
            <a:endParaRPr lang="en-US" sz="700" i="1" dirty="0" smtClean="0">
              <a:solidFill>
                <a:schemeClr val="bg2"/>
              </a:solidFill>
              <a:latin typeface="Arial" panose="020B0604020202020204" pitchFamily="34" charset="0"/>
            </a:endParaRPr>
          </a:p>
          <a:p>
            <a:pPr eaLnBrk="1" hangingPunct="1">
              <a:defRPr/>
            </a:pPr>
            <a:r>
              <a:rPr lang="en-GB" sz="700" i="1" dirty="0" smtClean="0">
                <a:solidFill>
                  <a:schemeClr val="bg2"/>
                </a:solidFill>
                <a:latin typeface="Arial" panose="020B0604020202020204" pitchFamily="34" charset="0"/>
              </a:rPr>
              <a:t>The opinion expressed above is dated </a:t>
            </a:r>
            <a:r>
              <a:rPr lang="fr-FR" sz="700" i="1" dirty="0" smtClean="0">
                <a:solidFill>
                  <a:schemeClr val="bg2"/>
                </a:solidFill>
                <a:latin typeface="Arial" panose="020B0604020202020204" pitchFamily="34" charset="0"/>
              </a:rPr>
              <a:t>03 March 2020</a:t>
            </a:r>
            <a:r>
              <a:rPr lang="en-GB" sz="700" i="1" dirty="0" smtClean="0">
                <a:solidFill>
                  <a:schemeClr val="bg2"/>
                </a:solidFill>
                <a:latin typeface="Arial" panose="020B0604020202020204" pitchFamily="34" charset="0"/>
              </a:rPr>
              <a:t>, and liable to change.</a:t>
            </a:r>
            <a:endParaRPr lang="en-GB" sz="700" i="1" dirty="0">
              <a:solidFill>
                <a:schemeClr val="bg2"/>
              </a:solidFill>
              <a:latin typeface="Arial" panose="020B0604020202020204" pitchFamily="34" charset="0"/>
            </a:endParaRPr>
          </a:p>
        </p:txBody>
      </p:sp>
      <p:sp>
        <p:nvSpPr>
          <p:cNvPr id="31" name="ZoneTexte 23"/>
          <p:cNvSpPr txBox="1">
            <a:spLocks noChangeArrowheads="1"/>
          </p:cNvSpPr>
          <p:nvPr/>
        </p:nvSpPr>
        <p:spPr bwMode="auto">
          <a:xfrm>
            <a:off x="640359" y="6193278"/>
            <a:ext cx="6255901" cy="1922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07000"/>
              </a:lnSpc>
              <a:spcAft>
                <a:spcPts val="800"/>
              </a:spcAft>
            </a:pPr>
            <a:r>
              <a:rPr lang="en-US" sz="1100" dirty="0">
                <a:latin typeface="Garamond" panose="02020404030301010803" pitchFamily="18" charset="0"/>
                <a:ea typeface="Calibri" panose="020F0502020204030204" pitchFamily="34" charset="0"/>
                <a:cs typeface="Times New Roman" panose="02020603050405020304" pitchFamily="18" charset="0"/>
              </a:rPr>
              <a:t>The survey data is clearly dismal and underlines how the health crisis has crippled the economy and completely disrupted production lines. However, the statement published alongside the official </a:t>
            </a:r>
            <a:r>
              <a:rPr lang="en-US" sz="1100" dirty="0" smtClean="0">
                <a:latin typeface="Garamond" panose="02020404030301010803" pitchFamily="18" charset="0"/>
                <a:ea typeface="Calibri" panose="020F0502020204030204" pitchFamily="34" charset="0"/>
                <a:cs typeface="Times New Roman" panose="02020603050405020304" pitchFamily="18" charset="0"/>
              </a:rPr>
              <a:t>PMI* </a:t>
            </a:r>
            <a:r>
              <a:rPr lang="en-US" sz="1100" dirty="0">
                <a:latin typeface="Garamond" panose="02020404030301010803" pitchFamily="18" charset="0"/>
                <a:ea typeface="Calibri" panose="020F0502020204030204" pitchFamily="34" charset="0"/>
                <a:cs typeface="Times New Roman" panose="02020603050405020304" pitchFamily="18" charset="0"/>
              </a:rPr>
              <a:t>data indicates that 78.9% of the companies surveyed resumed business on 25 February</a:t>
            </a:r>
            <a:r>
              <a:rPr lang="en-US" sz="1100" dirty="0" smtClean="0">
                <a:latin typeface="Garamond" panose="02020404030301010803"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en-US" sz="1100" dirty="0" smtClean="0">
                <a:latin typeface="Garamond" panose="02020404030301010803" pitchFamily="18" charset="0"/>
                <a:ea typeface="Calibri" panose="020F0502020204030204" pitchFamily="34" charset="0"/>
                <a:cs typeface="Times New Roman" panose="02020603050405020304" pitchFamily="18" charset="0"/>
              </a:rPr>
              <a:t>With </a:t>
            </a:r>
            <a:r>
              <a:rPr lang="en-US" sz="1100" dirty="0">
                <a:latin typeface="Garamond" panose="02020404030301010803" pitchFamily="18" charset="0"/>
                <a:ea typeface="Calibri" panose="020F0502020204030204" pitchFamily="34" charset="0"/>
                <a:cs typeface="Times New Roman" panose="02020603050405020304" pitchFamily="18" charset="0"/>
              </a:rPr>
              <a:t>President Xi Jinping clearly seeking to relaunch the economy and the number of new COVID-19 cases in the Hubei province falling rapidly, business can be expected to pick up quickly in the weeks ahead. Several provinces have already lowered their alert levels and some indicators are starting to show signs of improvement such as coal consumption, port </a:t>
            </a:r>
            <a:r>
              <a:rPr lang="en-US" sz="1100" dirty="0" smtClean="0">
                <a:latin typeface="Garamond" panose="02020404030301010803" pitchFamily="18" charset="0"/>
                <a:ea typeface="Calibri" panose="020F0502020204030204" pitchFamily="34" charset="0"/>
                <a:cs typeface="Times New Roman" panose="02020603050405020304" pitchFamily="18" charset="0"/>
              </a:rPr>
              <a:t>activity, </a:t>
            </a:r>
            <a:r>
              <a:rPr lang="en-US" sz="1100" dirty="0">
                <a:latin typeface="Garamond" panose="02020404030301010803" pitchFamily="18" charset="0"/>
                <a:ea typeface="Calibri" panose="020F0502020204030204" pitchFamily="34" charset="0"/>
                <a:cs typeface="Times New Roman" panose="02020603050405020304" pitchFamily="18" charset="0"/>
              </a:rPr>
              <a:t>and road traffic </a:t>
            </a:r>
            <a:r>
              <a:rPr lang="en-US" sz="1100" dirty="0" smtClean="0">
                <a:latin typeface="Garamond" panose="02020404030301010803" pitchFamily="18" charset="0"/>
                <a:ea typeface="Calibri" panose="020F0502020204030204" pitchFamily="34" charset="0"/>
                <a:cs typeface="Times New Roman" panose="02020603050405020304" pitchFamily="18" charset="0"/>
              </a:rPr>
              <a:t>volumes.</a:t>
            </a:r>
          </a:p>
          <a:p>
            <a:pPr algn="just">
              <a:lnSpc>
                <a:spcPct val="107000"/>
              </a:lnSpc>
              <a:spcAft>
                <a:spcPts val="800"/>
              </a:spcAft>
            </a:pPr>
            <a:r>
              <a:rPr lang="en-US" sz="1100" dirty="0" smtClean="0">
                <a:latin typeface="Garamond" panose="02020404030301010803" pitchFamily="18" charset="0"/>
                <a:ea typeface="Calibri" panose="020F0502020204030204" pitchFamily="34" charset="0"/>
                <a:cs typeface="Times New Roman" panose="02020603050405020304" pitchFamily="18" charset="0"/>
              </a:rPr>
              <a:t>This </a:t>
            </a:r>
            <a:r>
              <a:rPr lang="en-US" sz="1100" dirty="0">
                <a:latin typeface="Garamond" panose="02020404030301010803" pitchFamily="18" charset="0"/>
                <a:ea typeface="Calibri" panose="020F0502020204030204" pitchFamily="34" charset="0"/>
                <a:cs typeface="Times New Roman" panose="02020603050405020304" pitchFamily="18" charset="0"/>
              </a:rPr>
              <a:t>suggests March could see a recovery, although striking the right balance between business and health will be a delicate task. </a:t>
            </a:r>
          </a:p>
        </p:txBody>
      </p:sp>
      <p:sp>
        <p:nvSpPr>
          <p:cNvPr id="41" name="ZoneTexte 23"/>
          <p:cNvSpPr txBox="1">
            <a:spLocks noChangeArrowheads="1"/>
          </p:cNvSpPr>
          <p:nvPr/>
        </p:nvSpPr>
        <p:spPr bwMode="auto">
          <a:xfrm>
            <a:off x="637431" y="1425473"/>
            <a:ext cx="6219598" cy="146290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a:lnSpc>
                <a:spcPct val="107000"/>
              </a:lnSpc>
              <a:spcAft>
                <a:spcPts val="800"/>
              </a:spcAft>
            </a:pP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February’s </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PMI* </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survey data have not escaped the effects of the coronavirus epidemic. China’s National Bureau of </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Statistics (NBS) </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reported a steep decline in the manufacturing </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PMI*, </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which fell 14.3 points to </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35.7. The </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non-manufacturing </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PMI* </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plummeted even further by 24.5 points down to 29.6. </a:t>
            </a:r>
            <a:endPar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The </a:t>
            </a:r>
            <a:r>
              <a:rPr lang="en-US" sz="1100" dirty="0" err="1">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Caixin</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a:t>
            </a:r>
            <a:r>
              <a:rPr lang="en-US" sz="1100" dirty="0" err="1">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Markit</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 manufacturing </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PMI* </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hardly did better, falling 10.8 points down to </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40.3. The </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unprecedented size of these corrections is far beyond what the market was expecting, and index levels are now sitting at lows never seen before. The subcomponents did no better than the overall number: all worsened except for delivery times, which </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got</a:t>
            </a:r>
            <a:r>
              <a:rPr lang="en-US" sz="1100" dirty="0" smtClean="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 </a:t>
            </a:r>
            <a:r>
              <a:rPr lang="en-US" sz="1100" dirty="0">
                <a:solidFill>
                  <a:schemeClr val="tx1">
                    <a:lumMod val="95000"/>
                    <a:lumOff val="5000"/>
                  </a:schemeClr>
                </a:solidFill>
                <a:latin typeface="Garamond" panose="02020404030301010803" pitchFamily="18" charset="0"/>
                <a:ea typeface="Calibri" panose="020F0502020204030204" pitchFamily="34" charset="0"/>
                <a:cs typeface="Times New Roman" panose="02020603050405020304" pitchFamily="18" charset="0"/>
              </a:rPr>
              <a:t>longer.</a:t>
            </a:r>
          </a:p>
        </p:txBody>
      </p:sp>
      <p:sp>
        <p:nvSpPr>
          <p:cNvPr id="46" name="Rectangle 3"/>
          <p:cNvSpPr>
            <a:spLocks noChangeArrowheads="1"/>
          </p:cNvSpPr>
          <p:nvPr/>
        </p:nvSpPr>
        <p:spPr bwMode="auto">
          <a:xfrm>
            <a:off x="648110" y="1136358"/>
            <a:ext cx="64037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1000" b="1" cap="all" dirty="0">
                <a:solidFill>
                  <a:srgbClr val="23283C"/>
                </a:solidFill>
                <a:latin typeface="Arial" panose="020B0604020202020204" pitchFamily="34" charset="0"/>
              </a:rPr>
              <a:t>China: has the economy bottomed-out? </a:t>
            </a:r>
            <a:endParaRPr lang="en-GB" sz="1000" b="1" cap="all" dirty="0">
              <a:solidFill>
                <a:srgbClr val="23283C"/>
              </a:solidFill>
              <a:latin typeface="Arial" panose="020B0604020202020204" pitchFamily="34" charset="0"/>
            </a:endParaRPr>
          </a:p>
        </p:txBody>
      </p:sp>
      <p:sp>
        <p:nvSpPr>
          <p:cNvPr id="45" name="Rectangle 44"/>
          <p:cNvSpPr/>
          <p:nvPr/>
        </p:nvSpPr>
        <p:spPr>
          <a:xfrm>
            <a:off x="8781" y="-16470"/>
            <a:ext cx="638198" cy="1044000"/>
          </a:xfrm>
          <a:prstGeom prst="rect">
            <a:avLst/>
          </a:prstGeom>
          <a:solidFill>
            <a:srgbClr val="00B4AF"/>
          </a:solidFill>
          <a:ln w="25400" cap="flat" cmpd="sng" algn="ctr">
            <a:noFill/>
            <a:prstDash val="solid"/>
          </a:ln>
          <a:effectLst/>
        </p:spPr>
        <p:txBody>
          <a:bodyPr rtlCol="0" anchor="ctr"/>
          <a:lstStyle/>
          <a:p>
            <a:pPr algn="ctr" defTabSz="954085">
              <a:defRPr/>
            </a:pPr>
            <a:endParaRPr lang="fr-FR" sz="1878" kern="0">
              <a:solidFill>
                <a:srgbClr val="FFFFFF"/>
              </a:solidFill>
              <a:latin typeface="Times New Roman"/>
              <a:cs typeface="+mn-cs"/>
            </a:endParaRPr>
          </a:p>
        </p:txBody>
      </p:sp>
      <p:sp>
        <p:nvSpPr>
          <p:cNvPr id="51" name="Rectangle 101"/>
          <p:cNvSpPr>
            <a:spLocks noChangeArrowheads="1"/>
          </p:cNvSpPr>
          <p:nvPr/>
        </p:nvSpPr>
        <p:spPr bwMode="auto">
          <a:xfrm>
            <a:off x="734238" y="8638865"/>
            <a:ext cx="18288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sz="1000" b="1">
                <a:solidFill>
                  <a:schemeClr val="bg1"/>
                </a:solidFill>
                <a:latin typeface="Arial" panose="020B0604020202020204" pitchFamily="34" charset="0"/>
              </a:rPr>
              <a:t>SUIVEZ</a:t>
            </a:r>
          </a:p>
          <a:p>
            <a:pPr eaLnBrk="1" hangingPunct="1"/>
            <a:r>
              <a:rPr lang="en-GB" sz="1000" b="1">
                <a:solidFill>
                  <a:schemeClr val="bg1"/>
                </a:solidFill>
                <a:latin typeface="Arial" panose="020B0604020202020204" pitchFamily="34" charset="0"/>
              </a:rPr>
              <a:t>&amp; PARTAGEZ</a:t>
            </a:r>
          </a:p>
          <a:p>
            <a:pPr eaLnBrk="1" hangingPunct="1"/>
            <a:r>
              <a:rPr lang="en-GB" sz="800">
                <a:solidFill>
                  <a:schemeClr val="bg1"/>
                </a:solidFill>
                <a:latin typeface="Arial" panose="020B0604020202020204" pitchFamily="34" charset="0"/>
              </a:rPr>
              <a:t>l’actualité de Lazard Frères Gestion</a:t>
            </a:r>
          </a:p>
        </p:txBody>
      </p:sp>
      <p:sp>
        <p:nvSpPr>
          <p:cNvPr id="52" name="Text Box 7"/>
          <p:cNvSpPr txBox="1">
            <a:spLocks noChangeArrowheads="1"/>
          </p:cNvSpPr>
          <p:nvPr/>
        </p:nvSpPr>
        <p:spPr bwMode="auto">
          <a:xfrm>
            <a:off x="624426" y="9341779"/>
            <a:ext cx="6150903" cy="434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354" tIns="47677" rIns="95354" bIns="47677">
            <a:spAutoFit/>
          </a:bodyPr>
          <a:lstStyle>
            <a:lvl1pPr eaLnBrk="0" hangingPunct="0">
              <a:spcBef>
                <a:spcPct val="20000"/>
              </a:spcBef>
              <a:buChar char="•"/>
              <a:defRPr sz="3900">
                <a:solidFill>
                  <a:schemeClr val="tx1"/>
                </a:solidFill>
                <a:latin typeface="Times New Roman" pitchFamily="18" charset="0"/>
              </a:defRPr>
            </a:lvl1pPr>
            <a:lvl2pPr marL="808038" indent="-311150" eaLnBrk="0" hangingPunct="0">
              <a:spcBef>
                <a:spcPct val="20000"/>
              </a:spcBef>
              <a:buChar char="–"/>
              <a:defRPr sz="2900">
                <a:solidFill>
                  <a:schemeClr val="tx1"/>
                </a:solidFill>
                <a:latin typeface="Times New Roman" pitchFamily="18" charset="0"/>
              </a:defRPr>
            </a:lvl2pPr>
            <a:lvl3pPr marL="1143000" indent="-228600" eaLnBrk="0" hangingPunct="0">
              <a:spcBef>
                <a:spcPct val="20000"/>
              </a:spcBef>
              <a:buChar char="•"/>
              <a:defRPr sz="2900">
                <a:solidFill>
                  <a:schemeClr val="tx1"/>
                </a:solidFill>
                <a:latin typeface="Times New Roman" pitchFamily="18" charset="0"/>
              </a:defRPr>
            </a:lvl3pPr>
            <a:lvl4pPr marL="1600200" indent="-228600" eaLnBrk="0" hangingPunct="0">
              <a:spcBef>
                <a:spcPct val="20000"/>
              </a:spcBef>
              <a:buChar char="–"/>
              <a:defRPr>
                <a:solidFill>
                  <a:schemeClr val="tx1"/>
                </a:solidFill>
                <a:latin typeface="Times New Roman" pitchFamily="18" charset="0"/>
              </a:defRPr>
            </a:lvl4pPr>
            <a:lvl5pPr marL="2057400" indent="-228600" eaLnBrk="0" hangingPunct="0">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just" eaLnBrk="1" hangingPunct="1">
              <a:lnSpc>
                <a:spcPct val="110000"/>
              </a:lnSpc>
              <a:spcBef>
                <a:spcPts val="100"/>
              </a:spcBef>
              <a:spcAft>
                <a:spcPts val="100"/>
              </a:spcAft>
              <a:buNone/>
              <a:defRPr/>
            </a:pPr>
            <a:r>
              <a:rPr lang="en-GB" sz="500" dirty="0">
                <a:solidFill>
                  <a:schemeClr val="bg2">
                    <a:lumMod val="75000"/>
                  </a:schemeClr>
                </a:solidFill>
                <a:latin typeface="Arial" pitchFamily="34" charset="0"/>
              </a:rPr>
              <a:t>This document is not pre-contractual or contractual in nature. It is provided for information purposes. The analyses and descriptions contained in this document shall not be interpreted as being advice or recommendations on the part of Lazard Frères </a:t>
            </a:r>
            <a:r>
              <a:rPr lang="en-GB" sz="500" dirty="0" err="1">
                <a:solidFill>
                  <a:schemeClr val="bg2">
                    <a:lumMod val="75000"/>
                  </a:schemeClr>
                </a:solidFill>
                <a:latin typeface="Arial" pitchFamily="34" charset="0"/>
              </a:rPr>
              <a:t>Gestion</a:t>
            </a:r>
            <a:r>
              <a:rPr lang="en-GB" sz="500" dirty="0">
                <a:solidFill>
                  <a:schemeClr val="bg2">
                    <a:lumMod val="75000"/>
                  </a:schemeClr>
                </a:solidFill>
                <a:latin typeface="Arial" pitchFamily="34" charset="0"/>
              </a:rPr>
              <a:t> SAS. This document does not constitute an offer or invitation to purchase or sell, nor an encouragement to invest. This document is the intellectual property of Lazard Frères </a:t>
            </a:r>
            <a:r>
              <a:rPr lang="en-GB" sz="500" dirty="0" err="1">
                <a:solidFill>
                  <a:schemeClr val="bg2">
                    <a:lumMod val="75000"/>
                  </a:schemeClr>
                </a:solidFill>
                <a:latin typeface="Arial" pitchFamily="34" charset="0"/>
              </a:rPr>
              <a:t>Gestion</a:t>
            </a:r>
            <a:r>
              <a:rPr lang="en-GB" sz="500" dirty="0">
                <a:solidFill>
                  <a:schemeClr val="bg2">
                    <a:lumMod val="75000"/>
                  </a:schemeClr>
                </a:solidFill>
                <a:latin typeface="Arial" pitchFamily="34" charset="0"/>
              </a:rPr>
              <a:t> </a:t>
            </a:r>
            <a:r>
              <a:rPr lang="en-GB" sz="500" dirty="0" smtClean="0">
                <a:solidFill>
                  <a:schemeClr val="bg2">
                    <a:lumMod val="75000"/>
                  </a:schemeClr>
                </a:solidFill>
                <a:latin typeface="Arial" pitchFamily="34" charset="0"/>
              </a:rPr>
              <a:t>SAS. </a:t>
            </a:r>
            <a:r>
              <a:rPr lang="en-US" sz="500" dirty="0" smtClean="0">
                <a:solidFill>
                  <a:schemeClr val="bg2">
                    <a:lumMod val="75000"/>
                  </a:schemeClr>
                </a:solidFill>
                <a:latin typeface="Arial" pitchFamily="34" charset="0"/>
              </a:rPr>
              <a:t>LAZARD </a:t>
            </a:r>
            <a:r>
              <a:rPr lang="en-US" sz="500" dirty="0">
                <a:solidFill>
                  <a:schemeClr val="bg2">
                    <a:lumMod val="75000"/>
                  </a:schemeClr>
                </a:solidFill>
                <a:latin typeface="Arial" pitchFamily="34" charset="0"/>
              </a:rPr>
              <a:t>FRERES GESTION – a simplified joint stock company with share capital of €14,487,500 - Paris Trade and Companies Registry No. 352 213 </a:t>
            </a:r>
            <a:r>
              <a:rPr lang="en-US" sz="500" dirty="0" smtClean="0">
                <a:solidFill>
                  <a:schemeClr val="bg2">
                    <a:lumMod val="75000"/>
                  </a:schemeClr>
                </a:solidFill>
                <a:latin typeface="Arial" pitchFamily="34" charset="0"/>
              </a:rPr>
              <a:t>599. 25</a:t>
            </a:r>
            <a:r>
              <a:rPr lang="en-US" sz="500" dirty="0">
                <a:solidFill>
                  <a:schemeClr val="bg2">
                    <a:lumMod val="75000"/>
                  </a:schemeClr>
                </a:solidFill>
                <a:latin typeface="Arial" pitchFamily="34" charset="0"/>
              </a:rPr>
              <a:t>, RUE DE COURCELLES - 75008 PARIS, </a:t>
            </a:r>
            <a:r>
              <a:rPr lang="en-US" sz="500" dirty="0" smtClean="0">
                <a:solidFill>
                  <a:schemeClr val="bg2">
                    <a:lumMod val="75000"/>
                  </a:schemeClr>
                </a:solidFill>
                <a:latin typeface="Arial" pitchFamily="34" charset="0"/>
              </a:rPr>
              <a:t>FRANCE</a:t>
            </a:r>
            <a:endParaRPr lang="en-US" sz="500" dirty="0">
              <a:solidFill>
                <a:schemeClr val="bg2">
                  <a:lumMod val="75000"/>
                </a:schemeClr>
              </a:solidFill>
              <a:latin typeface="Arial" pitchFamily="34" charset="0"/>
            </a:endParaRPr>
          </a:p>
        </p:txBody>
      </p:sp>
      <p:sp>
        <p:nvSpPr>
          <p:cNvPr id="53" name="Rectangle 52"/>
          <p:cNvSpPr/>
          <p:nvPr/>
        </p:nvSpPr>
        <p:spPr>
          <a:xfrm>
            <a:off x="679592" y="8506672"/>
            <a:ext cx="6177437" cy="855663"/>
          </a:xfrm>
          <a:prstGeom prst="rect">
            <a:avLst/>
          </a:prstGeom>
          <a:solidFill>
            <a:srgbClr val="00B4AF"/>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180000" rIns="72000" bIns="72000"/>
          <a:lstStyle/>
          <a:p>
            <a:pPr algn="ctr" eaLnBrk="1" hangingPunct="1">
              <a:spcBef>
                <a:spcPts val="600"/>
              </a:spcBef>
              <a:defRPr/>
            </a:pPr>
            <a:r>
              <a:rPr lang="en-GB" sz="1200">
                <a:solidFill>
                  <a:schemeClr val="tx1"/>
                </a:solidFill>
                <a:latin typeface="Arial" panose="020B0604020202020204" pitchFamily="34" charset="0"/>
                <a:cs typeface="Arial" panose="020B0604020202020204" pitchFamily="34" charset="0"/>
              </a:rPr>
              <a:t> </a:t>
            </a:r>
          </a:p>
          <a:p>
            <a:pPr algn="ctr" eaLnBrk="1" hangingPunct="1">
              <a:spcBef>
                <a:spcPts val="600"/>
              </a:spcBef>
              <a:defRPr/>
            </a:pPr>
            <a:endParaRPr lang="fr-FR" altLang="fr-FR" sz="1400" b="1" dirty="0">
              <a:solidFill>
                <a:schemeClr val="tx1"/>
              </a:solidFill>
              <a:latin typeface="Arial" panose="020B0604020202020204" pitchFamily="34" charset="0"/>
              <a:cs typeface="Arial" panose="020B0604020202020204" pitchFamily="34" charset="0"/>
            </a:endParaRPr>
          </a:p>
        </p:txBody>
      </p:sp>
      <p:pic>
        <p:nvPicPr>
          <p:cNvPr id="56" name="Image 30">
            <a:hlinkClick r:id="rId3"/>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44414" y="8643662"/>
            <a:ext cx="30518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Image 31">
            <a:hlinkClick r:id="rId5"/>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03430" y="8659537"/>
            <a:ext cx="3397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Image 33">
            <a:hlinkClick r:id="rId7"/>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131852" y="8657949"/>
            <a:ext cx="304800"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Image 59">
            <a:hlinkClick r:id="rId9"/>
          </p:cNvPr>
          <p:cNvPicPr>
            <a:picLocks noChangeAspect="1"/>
          </p:cNvPicPr>
          <p:nvPr/>
        </p:nvPicPr>
        <p:blipFill>
          <a:blip r:embed="rId10">
            <a:clrChange>
              <a:clrFrom>
                <a:srgbClr val="F45D22"/>
              </a:clrFrom>
              <a:clrTo>
                <a:srgbClr val="F45D22">
                  <a:alpha val="0"/>
                </a:srgbClr>
              </a:clrTo>
            </a:clrChange>
            <a:grayscl/>
          </a:blip>
          <a:stretch>
            <a:fillRect/>
          </a:stretch>
        </p:blipFill>
        <p:spPr>
          <a:xfrm>
            <a:off x="5183828" y="8574667"/>
            <a:ext cx="476127" cy="476127"/>
          </a:xfrm>
          <a:prstGeom prst="rect">
            <a:avLst/>
          </a:prstGeom>
        </p:spPr>
      </p:pic>
      <p:cxnSp>
        <p:nvCxnSpPr>
          <p:cNvPr id="61" name="Connecteur droit 60"/>
          <p:cNvCxnSpPr/>
          <p:nvPr/>
        </p:nvCxnSpPr>
        <p:spPr>
          <a:xfrm>
            <a:off x="2592862" y="8635069"/>
            <a:ext cx="0" cy="5778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2" name="Rectangle 106"/>
          <p:cNvSpPr>
            <a:spLocks noChangeArrowheads="1"/>
          </p:cNvSpPr>
          <p:nvPr/>
        </p:nvSpPr>
        <p:spPr bwMode="auto">
          <a:xfrm>
            <a:off x="2518038" y="8994461"/>
            <a:ext cx="15176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n-GB" sz="800" b="1" dirty="0">
                <a:solidFill>
                  <a:schemeClr val="bg1"/>
                </a:solidFill>
                <a:latin typeface="Arial" panose="020B0604020202020204" pitchFamily="34" charset="0"/>
              </a:rPr>
              <a:t>Website</a:t>
            </a:r>
          </a:p>
          <a:p>
            <a:pPr algn="ctr" eaLnBrk="1" hangingPunct="1"/>
            <a:r>
              <a:rPr lang="en-GB" sz="500" dirty="0">
                <a:solidFill>
                  <a:schemeClr val="bg1"/>
                </a:solidFill>
                <a:latin typeface="Arial" panose="020B0604020202020204" pitchFamily="34" charset="0"/>
              </a:rPr>
              <a:t>www.lazardfreresgestion.fr</a:t>
            </a:r>
          </a:p>
        </p:txBody>
      </p:sp>
      <p:sp>
        <p:nvSpPr>
          <p:cNvPr id="63" name="Rectangle 107"/>
          <p:cNvSpPr>
            <a:spLocks noChangeArrowheads="1"/>
          </p:cNvSpPr>
          <p:nvPr/>
        </p:nvSpPr>
        <p:spPr bwMode="auto">
          <a:xfrm>
            <a:off x="3707373" y="8994461"/>
            <a:ext cx="134893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n-GB" sz="800" b="1" dirty="0">
                <a:solidFill>
                  <a:schemeClr val="bg1"/>
                </a:solidFill>
                <a:latin typeface="Arial" panose="020B0604020202020204" pitchFamily="34" charset="0"/>
              </a:rPr>
              <a:t>Blog</a:t>
            </a:r>
          </a:p>
          <a:p>
            <a:pPr algn="ctr" eaLnBrk="1" hangingPunct="1"/>
            <a:r>
              <a:rPr lang="en-GB" sz="500" dirty="0">
                <a:solidFill>
                  <a:schemeClr val="bg1"/>
                </a:solidFill>
                <a:latin typeface="Arial" panose="020B0604020202020204" pitchFamily="34" charset="0"/>
              </a:rPr>
              <a:t>www.lazardfreresgestion-tribune.com</a:t>
            </a:r>
          </a:p>
        </p:txBody>
      </p:sp>
      <p:sp>
        <p:nvSpPr>
          <p:cNvPr id="64" name="Rectangle 108"/>
          <p:cNvSpPr>
            <a:spLocks noChangeArrowheads="1"/>
          </p:cNvSpPr>
          <p:nvPr/>
        </p:nvSpPr>
        <p:spPr bwMode="auto">
          <a:xfrm>
            <a:off x="5712366" y="8994461"/>
            <a:ext cx="12161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n-GB" sz="800" b="1" dirty="0">
                <a:solidFill>
                  <a:schemeClr val="bg1"/>
                </a:solidFill>
                <a:latin typeface="Arial" panose="020B0604020202020204" pitchFamily="34" charset="0"/>
              </a:rPr>
              <a:t>LinkedIn</a:t>
            </a:r>
          </a:p>
          <a:p>
            <a:pPr algn="ctr" eaLnBrk="1" hangingPunct="1"/>
            <a:r>
              <a:rPr lang="en-GB" sz="500" dirty="0">
                <a:solidFill>
                  <a:schemeClr val="bg1"/>
                </a:solidFill>
                <a:latin typeface="Arial" panose="020B0604020202020204" pitchFamily="34" charset="0"/>
              </a:rPr>
              <a:t>Lazard Frères </a:t>
            </a:r>
            <a:r>
              <a:rPr lang="en-GB" sz="500" dirty="0" err="1">
                <a:solidFill>
                  <a:schemeClr val="bg1"/>
                </a:solidFill>
                <a:latin typeface="Arial" panose="020B0604020202020204" pitchFamily="34" charset="0"/>
              </a:rPr>
              <a:t>Gestion</a:t>
            </a:r>
            <a:endParaRPr lang="en-GB" sz="500" dirty="0">
              <a:solidFill>
                <a:schemeClr val="bg1"/>
              </a:solidFill>
              <a:latin typeface="Arial" panose="020B0604020202020204" pitchFamily="34" charset="0"/>
            </a:endParaRPr>
          </a:p>
        </p:txBody>
      </p:sp>
      <p:sp>
        <p:nvSpPr>
          <p:cNvPr id="66" name="Rectangle 108"/>
          <p:cNvSpPr>
            <a:spLocks noChangeArrowheads="1"/>
          </p:cNvSpPr>
          <p:nvPr/>
        </p:nvSpPr>
        <p:spPr bwMode="auto">
          <a:xfrm>
            <a:off x="4776262" y="8994461"/>
            <a:ext cx="12161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en-GB" sz="800" b="1" dirty="0">
                <a:solidFill>
                  <a:schemeClr val="bg1"/>
                </a:solidFill>
                <a:latin typeface="Arial" panose="020B0604020202020204" pitchFamily="34" charset="0"/>
              </a:rPr>
              <a:t>Twitter</a:t>
            </a:r>
          </a:p>
          <a:p>
            <a:pPr algn="ctr" eaLnBrk="1" hangingPunct="1"/>
            <a:r>
              <a:rPr lang="en-GB" sz="500" dirty="0">
                <a:solidFill>
                  <a:schemeClr val="bg1"/>
                </a:solidFill>
                <a:latin typeface="Arial" panose="020B0604020202020204" pitchFamily="34" charset="0"/>
              </a:rPr>
              <a:t>@</a:t>
            </a:r>
            <a:r>
              <a:rPr lang="en-GB" sz="500" dirty="0" err="1">
                <a:solidFill>
                  <a:schemeClr val="bg1"/>
                </a:solidFill>
                <a:latin typeface="Arial" panose="020B0604020202020204" pitchFamily="34" charset="0"/>
              </a:rPr>
              <a:t>LazardGestion</a:t>
            </a:r>
            <a:endParaRPr lang="en-GB" sz="500" dirty="0">
              <a:solidFill>
                <a:schemeClr val="bg1"/>
              </a:solidFill>
              <a:latin typeface="Arial" panose="020B0604020202020204" pitchFamily="34" charset="0"/>
            </a:endParaRPr>
          </a:p>
        </p:txBody>
      </p:sp>
      <p:sp>
        <p:nvSpPr>
          <p:cNvPr id="67" name="Rectangle 101"/>
          <p:cNvSpPr>
            <a:spLocks noChangeArrowheads="1"/>
          </p:cNvSpPr>
          <p:nvPr/>
        </p:nvSpPr>
        <p:spPr bwMode="auto">
          <a:xfrm>
            <a:off x="737659" y="8635069"/>
            <a:ext cx="18288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sz="1000" b="1" dirty="0">
                <a:solidFill>
                  <a:schemeClr val="bg1"/>
                </a:solidFill>
                <a:latin typeface="Arial" panose="020B0604020202020204" pitchFamily="34" charset="0"/>
              </a:rPr>
              <a:t>FOLLOW US</a:t>
            </a:r>
          </a:p>
          <a:p>
            <a:pPr eaLnBrk="1" hangingPunct="1"/>
            <a:r>
              <a:rPr lang="en-GB" sz="1000" b="1" dirty="0">
                <a:solidFill>
                  <a:schemeClr val="bg1"/>
                </a:solidFill>
                <a:latin typeface="Arial" panose="020B0604020202020204" pitchFamily="34" charset="0"/>
              </a:rPr>
              <a:t>&amp; SHARE</a:t>
            </a:r>
          </a:p>
          <a:p>
            <a:pPr eaLnBrk="1" hangingPunct="1"/>
            <a:r>
              <a:rPr lang="en-GB" sz="800" dirty="0">
                <a:solidFill>
                  <a:schemeClr val="bg1"/>
                </a:solidFill>
                <a:latin typeface="Arial" panose="020B0604020202020204" pitchFamily="34" charset="0"/>
              </a:rPr>
              <a:t>news from Lazard Frères </a:t>
            </a:r>
            <a:r>
              <a:rPr lang="en-GB" sz="800" dirty="0" err="1">
                <a:solidFill>
                  <a:schemeClr val="bg1"/>
                </a:solidFill>
                <a:latin typeface="Arial" panose="020B0604020202020204" pitchFamily="34" charset="0"/>
              </a:rPr>
              <a:t>Gestion</a:t>
            </a:r>
            <a:endParaRPr lang="en-GB" sz="800" dirty="0">
              <a:solidFill>
                <a:schemeClr val="bg1"/>
              </a:solidFill>
              <a:latin typeface="Arial" panose="020B0604020202020204" pitchFamily="34" charset="0"/>
            </a:endParaRPr>
          </a:p>
        </p:txBody>
      </p:sp>
      <p:pic>
        <p:nvPicPr>
          <p:cNvPr id="68" name="Image 147" descr="LFG_logo_2012.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344340" y="9643918"/>
            <a:ext cx="1574792" cy="636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ZoneTexte 2"/>
          <p:cNvSpPr txBox="1">
            <a:spLocks noChangeArrowheads="1"/>
          </p:cNvSpPr>
          <p:nvPr/>
        </p:nvSpPr>
        <p:spPr bwMode="auto">
          <a:xfrm>
            <a:off x="591812" y="8170716"/>
            <a:ext cx="6106215"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700" i="1" dirty="0" smtClean="0">
                <a:solidFill>
                  <a:schemeClr val="bg2"/>
                </a:solidFill>
                <a:latin typeface="Arial" panose="020B0604020202020204" pitchFamily="34" charset="0"/>
              </a:rPr>
              <a:t>*The </a:t>
            </a:r>
            <a:r>
              <a:rPr lang="en-US" sz="700" i="1" dirty="0">
                <a:solidFill>
                  <a:schemeClr val="bg2"/>
                </a:solidFill>
                <a:latin typeface="Arial" panose="020B0604020202020204" pitchFamily="34" charset="0"/>
              </a:rPr>
              <a:t>Purchasing Managers' Index (PMI) is an index of the prevailing direction of economic trends in the manufacturing and service sectors. </a:t>
            </a:r>
            <a:endParaRPr lang="fr-FR" sz="700" i="1" dirty="0">
              <a:solidFill>
                <a:schemeClr val="bg2"/>
              </a:solidFill>
              <a:latin typeface="Arial" panose="020B0604020202020204" pitchFamily="34" charset="0"/>
            </a:endParaRPr>
          </a:p>
        </p:txBody>
      </p:sp>
      <p:graphicFrame>
        <p:nvGraphicFramePr>
          <p:cNvPr id="32" name="Graphique 31"/>
          <p:cNvGraphicFramePr>
            <a:graphicFrameLocks/>
          </p:cNvGraphicFramePr>
          <p:nvPr>
            <p:extLst>
              <p:ext uri="{D42A27DB-BD31-4B8C-83A1-F6EECF244321}">
                <p14:modId xmlns:p14="http://schemas.microsoft.com/office/powerpoint/2010/main" val="148396782"/>
              </p:ext>
            </p:extLst>
          </p:nvPr>
        </p:nvGraphicFramePr>
        <p:xfrm>
          <a:off x="1429883" y="3024275"/>
          <a:ext cx="4634693" cy="2735135"/>
        </p:xfrm>
        <a:graphic>
          <a:graphicData uri="http://schemas.openxmlformats.org/drawingml/2006/chart">
            <c:chart xmlns:c="http://schemas.openxmlformats.org/drawingml/2006/chart" xmlns:r="http://schemas.openxmlformats.org/officeDocument/2006/relationships" r:id="rId12"/>
          </a:graphicData>
        </a:graphic>
      </p:graphicFrame>
      <p:sp>
        <p:nvSpPr>
          <p:cNvPr id="38" name="ZoneTexte 2"/>
          <p:cNvSpPr txBox="1">
            <a:spLocks noChangeArrowheads="1"/>
          </p:cNvSpPr>
          <p:nvPr/>
        </p:nvSpPr>
        <p:spPr bwMode="auto">
          <a:xfrm>
            <a:off x="1450962" y="5529745"/>
            <a:ext cx="4634693"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fr-FR" sz="700" i="1" dirty="0" smtClean="0">
                <a:solidFill>
                  <a:srgbClr val="818181"/>
                </a:solidFill>
                <a:latin typeface="Arial" panose="020B0604020202020204" pitchFamily="34" charset="0"/>
              </a:rPr>
              <a:t>Source</a:t>
            </a:r>
            <a:r>
              <a:rPr lang="fr-FR" sz="700" i="1" dirty="0">
                <a:solidFill>
                  <a:srgbClr val="818181"/>
                </a:solidFill>
                <a:latin typeface="Arial" panose="020B0604020202020204" pitchFamily="34" charset="0"/>
              </a:rPr>
              <a:t>: </a:t>
            </a:r>
            <a:r>
              <a:rPr lang="fr-FR" sz="700" i="1" dirty="0" smtClean="0">
                <a:solidFill>
                  <a:srgbClr val="818181"/>
                </a:solidFill>
                <a:latin typeface="Arial" panose="020B0604020202020204" pitchFamily="34" charset="0"/>
              </a:rPr>
              <a:t>Bloomberg			                                 Date: 03 March 2020 </a:t>
            </a:r>
            <a:endParaRPr lang="fr-FR" sz="700" i="1" dirty="0">
              <a:solidFill>
                <a:srgbClr val="818181"/>
              </a:solidFill>
              <a:latin typeface="Arial" panose="020B0604020202020204" pitchFamily="34" charset="0"/>
            </a:endParaRPr>
          </a:p>
        </p:txBody>
      </p:sp>
    </p:spTree>
    <p:extLst>
      <p:ext uri="{BB962C8B-B14F-4D97-AF65-F5344CB8AC3E}">
        <p14:creationId xmlns:p14="http://schemas.microsoft.com/office/powerpoint/2010/main" val="2324820247"/>
      </p:ext>
    </p:extLst>
  </p:cSld>
  <p:clrMapOvr>
    <a:masterClrMapping/>
  </p:clrMapOvr>
</p:sld>
</file>

<file path=ppt/theme/theme1.xml><?xml version="1.0" encoding="utf-8"?>
<a:theme xmlns:a="http://schemas.openxmlformats.org/drawingml/2006/main" name="Thème Office">
  <a:themeElements>
    <a:clrScheme name="Personnalisé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582BE"/>
      </a:hlink>
      <a:folHlink>
        <a:srgbClr val="011621"/>
      </a:folHlink>
    </a:clrScheme>
    <a:fontScheme name="Thème 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619 - Nouvelle donne politique au Brésil [Mode de compatibilité]" id="{3DA7EE9B-6D86-47E9-B01C-BE1B07B10C86}" vid="{776F492D-15F0-44E1-8A46-B8769AECA02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12168</TotalTime>
  <Words>474</Words>
  <Application>Microsoft Office PowerPoint</Application>
  <PresentationFormat>Personnalisé</PresentationFormat>
  <Paragraphs>32</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Garamond</vt:lpstr>
      <vt:lpstr>Times New Roman</vt:lpstr>
      <vt:lpstr>Thème Office</vt:lpstr>
      <vt:lpstr>Présentation PowerPoint</vt:lpstr>
    </vt:vector>
  </TitlesOfParts>
  <Company>LAZARD FRERES BANQUE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FEISSAT Jean - Baptiste</dc:creator>
  <cp:lastModifiedBy>Lesigne, Henri</cp:lastModifiedBy>
  <cp:revision>1095</cp:revision>
  <cp:lastPrinted>2020-02-17T12:49:32Z</cp:lastPrinted>
  <dcterms:created xsi:type="dcterms:W3CDTF">2016-05-17T07:35:20Z</dcterms:created>
  <dcterms:modified xsi:type="dcterms:W3CDTF">2020-03-04T14:44:00Z</dcterms:modified>
</cp:coreProperties>
</file>