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16.xml" ContentType="application/vnd.openxmlformats-officedocument.presentationml.tags+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tags/tag17.xml" ContentType="application/vnd.openxmlformats-officedocument.presentationml.tags+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tags/tag18.xml" ContentType="application/vnd.openxmlformats-officedocument.presentationml.tags+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tags/tag19.xml" ContentType="application/vnd.openxmlformats-officedocument.presentationml.tags+xml"/>
  <Override PartName="/ppt/notesSlides/notesSlide1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tags/tag20.xml" ContentType="application/vnd.openxmlformats-officedocument.presentationml.tags+xml"/>
  <Override PartName="/ppt/notesSlides/notesSlide1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tags/tag21.xml" ContentType="application/vnd.openxmlformats-officedocument.presentationml.tags+xml"/>
  <Override PartName="/ppt/notesSlides/notesSlide2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tags/tag22.xml" ContentType="application/vnd.openxmlformats-officedocument.presentationml.tags+xml"/>
  <Override PartName="/ppt/notesSlides/notesSlide2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27.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6"/>
    <p:sldMasterId id="2147483829" r:id="rId7"/>
  </p:sldMasterIdLst>
  <p:notesMasterIdLst>
    <p:notesMasterId r:id="rId50"/>
  </p:notesMasterIdLst>
  <p:handoutMasterIdLst>
    <p:handoutMasterId r:id="rId51"/>
  </p:handoutMasterIdLst>
  <p:sldIdLst>
    <p:sldId id="372" r:id="rId8"/>
    <p:sldId id="373" r:id="rId9"/>
    <p:sldId id="442" r:id="rId10"/>
    <p:sldId id="447" r:id="rId11"/>
    <p:sldId id="438" r:id="rId12"/>
    <p:sldId id="523" r:id="rId13"/>
    <p:sldId id="450" r:id="rId14"/>
    <p:sldId id="433" r:id="rId15"/>
    <p:sldId id="445" r:id="rId16"/>
    <p:sldId id="448" r:id="rId17"/>
    <p:sldId id="451" r:id="rId18"/>
    <p:sldId id="508" r:id="rId19"/>
    <p:sldId id="509" r:id="rId20"/>
    <p:sldId id="510" r:id="rId21"/>
    <p:sldId id="511" r:id="rId22"/>
    <p:sldId id="512" r:id="rId23"/>
    <p:sldId id="513" r:id="rId24"/>
    <p:sldId id="514" r:id="rId25"/>
    <p:sldId id="515" r:id="rId26"/>
    <p:sldId id="516" r:id="rId27"/>
    <p:sldId id="517" r:id="rId28"/>
    <p:sldId id="518" r:id="rId29"/>
    <p:sldId id="519" r:id="rId30"/>
    <p:sldId id="520" r:id="rId31"/>
    <p:sldId id="452" r:id="rId32"/>
    <p:sldId id="479" r:id="rId33"/>
    <p:sldId id="521" r:id="rId34"/>
    <p:sldId id="481" r:id="rId35"/>
    <p:sldId id="522" r:id="rId36"/>
    <p:sldId id="482" r:id="rId37"/>
    <p:sldId id="498" r:id="rId38"/>
    <p:sldId id="499" r:id="rId39"/>
    <p:sldId id="500" r:id="rId40"/>
    <p:sldId id="501" r:id="rId41"/>
    <p:sldId id="502" r:id="rId42"/>
    <p:sldId id="503" r:id="rId43"/>
    <p:sldId id="504" r:id="rId44"/>
    <p:sldId id="505" r:id="rId45"/>
    <p:sldId id="506" r:id="rId46"/>
    <p:sldId id="507" r:id="rId47"/>
    <p:sldId id="495" r:id="rId48"/>
    <p:sldId id="497" r:id="rId49"/>
  </p:sldIdLst>
  <p:sldSz cx="9144000" cy="5715000" type="screen16x10"/>
  <p:notesSz cx="6805613" cy="99441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5420" userDrawn="1">
          <p15:clr>
            <a:srgbClr val="A4A3A4"/>
          </p15:clr>
        </p15:guide>
        <p15:guide id="4" orient="horz" pos="3161" userDrawn="1">
          <p15:clr>
            <a:srgbClr val="A4A3A4"/>
          </p15:clr>
        </p15:guide>
        <p15:guide id="7" orient="horz" pos="893" userDrawn="1">
          <p15:clr>
            <a:srgbClr val="A4A3A4"/>
          </p15:clr>
        </p15:guide>
        <p15:guide id="8" orient="horz" pos="1800" userDrawn="1">
          <p15:clr>
            <a:srgbClr val="5ACBF0"/>
          </p15:clr>
        </p15:guide>
        <p15:guide id="11" pos="612" userDrawn="1">
          <p15:clr>
            <a:srgbClr val="A4A3A4"/>
          </p15:clr>
        </p15:guide>
        <p15:guide id="12" orient="horz" pos="666" userDrawn="1">
          <p15:clr>
            <a:srgbClr val="A4A3A4"/>
          </p15:clr>
        </p15:guide>
        <p15:guide id="13" pos="249" userDrawn="1">
          <p15:clr>
            <a:srgbClr val="A4A3A4"/>
          </p15:clr>
        </p15:guide>
        <p15:guide id="14" pos="5148" userDrawn="1">
          <p15:clr>
            <a:srgbClr val="A4A3A4"/>
          </p15:clr>
        </p15:guide>
        <p15:guide id="15" orient="horz" pos="1052" userDrawn="1">
          <p15:clr>
            <a:srgbClr val="5ACBF0"/>
          </p15:clr>
        </p15:guide>
        <p15:guide id="16" pos="2880" userDrawn="1">
          <p15:clr>
            <a:srgbClr val="A4A3A4"/>
          </p15:clr>
        </p15:guide>
        <p15:guide id="17" pos="2653" userDrawn="1">
          <p15:clr>
            <a:srgbClr val="A4A3A4"/>
          </p15:clr>
        </p15:guide>
        <p15:guide id="18" pos="3107" userDrawn="1">
          <p15:clr>
            <a:srgbClr val="A4A3A4"/>
          </p15:clr>
        </p15:guide>
        <p15:guide id="19" orient="horz" pos="2503" userDrawn="1">
          <p15:clr>
            <a:srgbClr val="A4A3A4"/>
          </p15:clr>
        </p15:guide>
        <p15:guide id="20" pos="1746" userDrawn="1">
          <p15:clr>
            <a:srgbClr val="A4A3A4"/>
          </p15:clr>
        </p15:guide>
        <p15:guide id="21" pos="401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E5E5E5"/>
    <a:srgbClr val="00ADF2"/>
    <a:srgbClr val="00AEEF"/>
    <a:srgbClr val="0091C4"/>
    <a:srgbClr val="197460"/>
    <a:srgbClr val="EABFAE"/>
    <a:srgbClr val="E28729"/>
    <a:srgbClr val="599317"/>
    <a:srgbClr val="9D0122"/>
    <a:srgbClr val="DC7D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44" autoAdjust="0"/>
    <p:restoredTop sz="78276" autoAdjust="0"/>
  </p:normalViewPr>
  <p:slideViewPr>
    <p:cSldViewPr snapToGrid="0" showGuides="1">
      <p:cViewPr varScale="1">
        <p:scale>
          <a:sx n="104" d="100"/>
          <a:sy n="104" d="100"/>
        </p:scale>
        <p:origin x="1548" y="102"/>
      </p:cViewPr>
      <p:guideLst>
        <p:guide pos="5420"/>
        <p:guide orient="horz" pos="3161"/>
        <p:guide orient="horz" pos="893"/>
        <p:guide orient="horz" pos="1800"/>
        <p:guide pos="612"/>
        <p:guide orient="horz" pos="666"/>
        <p:guide pos="249"/>
        <p:guide pos="5148"/>
        <p:guide orient="horz" pos="1052"/>
        <p:guide pos="2880"/>
        <p:guide pos="2653"/>
        <p:guide pos="3107"/>
        <p:guide orient="horz" pos="2503"/>
        <p:guide pos="1746"/>
        <p:guide pos="4014"/>
      </p:guideLst>
    </p:cSldViewPr>
  </p:slideViewPr>
  <p:outlineViewPr>
    <p:cViewPr>
      <p:scale>
        <a:sx n="33" d="100"/>
        <a:sy n="33" d="100"/>
      </p:scale>
      <p:origin x="0" y="0"/>
    </p:cViewPr>
  </p:outlineViewPr>
  <p:notesTextViewPr>
    <p:cViewPr>
      <p:scale>
        <a:sx n="66" d="100"/>
        <a:sy n="66" d="100"/>
      </p:scale>
      <p:origin x="0" y="0"/>
    </p:cViewPr>
  </p:notesTextViewPr>
  <p:sorterViewPr>
    <p:cViewPr>
      <p:scale>
        <a:sx n="66" d="100"/>
        <a:sy n="66" d="100"/>
      </p:scale>
      <p:origin x="0" y="0"/>
    </p:cViewPr>
  </p:sorterViewPr>
  <p:notesViewPr>
    <p:cSldViewPr snapToGrid="0" showGuides="1">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50051588123154"/>
          <c:y val="7.1980713141475194E-2"/>
          <c:w val="0.84817356295787261"/>
          <c:h val="0.67820232722956841"/>
        </c:manualLayout>
      </c:layout>
      <c:barChart>
        <c:barDir val="col"/>
        <c:grouping val="clustered"/>
        <c:varyColors val="0"/>
        <c:ser>
          <c:idx val="0"/>
          <c:order val="0"/>
          <c:tx>
            <c:strRef>
              <c:f>Sheet1!$B$1</c:f>
              <c:strCache>
                <c:ptCount val="1"/>
                <c:pt idx="0">
                  <c:v>Mannen</c:v>
                </c:pt>
              </c:strCache>
            </c:strRef>
          </c:tx>
          <c:spPr>
            <a:solidFill>
              <a:schemeClr val="accent1"/>
            </a:solidFill>
            <a:ln>
              <a:noFill/>
            </a:ln>
            <a:effectLst/>
          </c:spPr>
          <c:invertIfNegative val="0"/>
          <c:cat>
            <c:strRef>
              <c:f>Sheet1!$A$2:$A$17</c:f>
              <c:strCache>
                <c:ptCount val="16"/>
                <c:pt idx="0">
                  <c:v>Estland</c:v>
                </c:pt>
                <c:pt idx="1">
                  <c:v>Bulgarije</c:v>
                </c:pt>
                <c:pt idx="2">
                  <c:v>Slovenië</c:v>
                </c:pt>
                <c:pt idx="3">
                  <c:v>Hongarije</c:v>
                </c:pt>
                <c:pt idx="4">
                  <c:v>België</c:v>
                </c:pt>
                <c:pt idx="5">
                  <c:v>Polen</c:v>
                </c:pt>
                <c:pt idx="6">
                  <c:v>Italië</c:v>
                </c:pt>
                <c:pt idx="7">
                  <c:v>Frankrijk</c:v>
                </c:pt>
                <c:pt idx="8">
                  <c:v>Litouwen</c:v>
                </c:pt>
                <c:pt idx="9">
                  <c:v>VK</c:v>
                </c:pt>
                <c:pt idx="10">
                  <c:v>Spanje</c:v>
                </c:pt>
                <c:pt idx="11">
                  <c:v>Duitsland</c:v>
                </c:pt>
                <c:pt idx="12">
                  <c:v>Finland</c:v>
                </c:pt>
                <c:pt idx="13">
                  <c:v>Noorwegen</c:v>
                </c:pt>
                <c:pt idx="14">
                  <c:v>Zweden</c:v>
                </c:pt>
                <c:pt idx="15">
                  <c:v>Letland</c:v>
                </c:pt>
              </c:strCache>
            </c:strRef>
          </c:cat>
          <c:val>
            <c:numRef>
              <c:f>Sheet1!$B$2:$B$17</c:f>
              <c:numCache>
                <c:formatCode>h:mm</c:formatCode>
                <c:ptCount val="16"/>
                <c:pt idx="0">
                  <c:v>0.11666666666666665</c:v>
                </c:pt>
                <c:pt idx="1">
                  <c:v>0.10902777777777778</c:v>
                </c:pt>
                <c:pt idx="2">
                  <c:v>0.1111111111111111</c:v>
                </c:pt>
                <c:pt idx="3">
                  <c:v>0.1111111111111111</c:v>
                </c:pt>
                <c:pt idx="4">
                  <c:v>0.10972222222222222</c:v>
                </c:pt>
                <c:pt idx="5">
                  <c:v>9.8611111111111108E-2</c:v>
                </c:pt>
                <c:pt idx="6">
                  <c:v>6.5972222222222224E-2</c:v>
                </c:pt>
                <c:pt idx="7">
                  <c:v>9.8611111111111108E-2</c:v>
                </c:pt>
                <c:pt idx="8">
                  <c:v>8.9583333333333334E-2</c:v>
                </c:pt>
                <c:pt idx="9">
                  <c:v>9.5833333333333326E-2</c:v>
                </c:pt>
                <c:pt idx="10">
                  <c:v>6.7361111111111108E-2</c:v>
                </c:pt>
                <c:pt idx="11">
                  <c:v>9.7916666666666666E-2</c:v>
                </c:pt>
                <c:pt idx="12">
                  <c:v>9.4444444444444442E-2</c:v>
                </c:pt>
                <c:pt idx="13">
                  <c:v>9.8611111111111108E-2</c:v>
                </c:pt>
                <c:pt idx="14">
                  <c:v>0.10347222222222223</c:v>
                </c:pt>
                <c:pt idx="15">
                  <c:v>7.6388888888888895E-2</c:v>
                </c:pt>
              </c:numCache>
            </c:numRef>
          </c:val>
        </c:ser>
        <c:ser>
          <c:idx val="1"/>
          <c:order val="1"/>
          <c:tx>
            <c:strRef>
              <c:f>Sheet1!$C$1</c:f>
              <c:strCache>
                <c:ptCount val="1"/>
                <c:pt idx="0">
                  <c:v>Vrouwen (*)</c:v>
                </c:pt>
              </c:strCache>
            </c:strRef>
          </c:tx>
          <c:spPr>
            <a:solidFill>
              <a:schemeClr val="accent2"/>
            </a:solidFill>
            <a:ln>
              <a:noFill/>
            </a:ln>
            <a:effectLst/>
          </c:spPr>
          <c:invertIfNegative val="0"/>
          <c:dLbls>
            <c:dLbl>
              <c:idx val="0"/>
              <c:layout/>
              <c:tx>
                <c:rich>
                  <a:bodyPr/>
                  <a:lstStyle/>
                  <a:p>
                    <a:r>
                      <a:rPr lang="en-US" smtClean="0"/>
                      <a:t>1.8</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mtClean="0"/>
                      <a:t>1.9</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mtClean="0"/>
                      <a:t>1.9</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mtClean="0"/>
                      <a:t>1.9</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smtClean="0"/>
                      <a:t>1.7</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smtClean="0"/>
                      <a:t>2.0</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6"/>
              <c:layout/>
              <c:tx>
                <c:rich>
                  <a:bodyPr/>
                  <a:lstStyle/>
                  <a:p>
                    <a:r>
                      <a:rPr lang="en-US" smtClean="0"/>
                      <a:t>3.4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7"/>
              <c:layout/>
              <c:tx>
                <c:rich>
                  <a:bodyPr/>
                  <a:lstStyle/>
                  <a:p>
                    <a:r>
                      <a:rPr lang="en-US" smtClean="0"/>
                      <a:t>1.9</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8"/>
              <c:layout/>
              <c:tx>
                <c:rich>
                  <a:bodyPr/>
                  <a:lstStyle/>
                  <a:p>
                    <a:r>
                      <a:rPr lang="en-US" smtClean="0"/>
                      <a:t>2.1</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9"/>
              <c:layout/>
              <c:tx>
                <c:rich>
                  <a:bodyPr/>
                  <a:lstStyle/>
                  <a:p>
                    <a:r>
                      <a:rPr lang="en-US" smtClean="0"/>
                      <a:t>1.8</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0"/>
              <c:layout/>
              <c:tx>
                <c:rich>
                  <a:bodyPr/>
                  <a:lstStyle/>
                  <a:p>
                    <a:r>
                      <a:rPr lang="en-US" smtClean="0"/>
                      <a:t>3.0</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1"/>
              <c:layout/>
              <c:tx>
                <c:rich>
                  <a:bodyPr/>
                  <a:lstStyle/>
                  <a:p>
                    <a:r>
                      <a:rPr lang="en-US" smtClean="0"/>
                      <a:t>1.8</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2"/>
              <c:layout/>
              <c:tx>
                <c:rich>
                  <a:bodyPr/>
                  <a:lstStyle/>
                  <a:p>
                    <a:r>
                      <a:rPr lang="en-US" smtClean="0"/>
                      <a:t>1.7</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3"/>
              <c:layout/>
              <c:tx>
                <c:rich>
                  <a:bodyPr/>
                  <a:lstStyle/>
                  <a:p>
                    <a:r>
                      <a:rPr lang="en-US" smtClean="0"/>
                      <a:t>1.6</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4"/>
              <c:layout/>
              <c:tx>
                <c:rich>
                  <a:bodyPr/>
                  <a:lstStyle/>
                  <a:p>
                    <a:r>
                      <a:rPr lang="en-US" smtClean="0"/>
                      <a:t>1.5</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5"/>
              <c:layout/>
              <c:tx>
                <c:rich>
                  <a:bodyPr/>
                  <a:lstStyle/>
                  <a:p>
                    <a:r>
                      <a:rPr lang="en-US" smtClean="0"/>
                      <a:t>2.1</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Estland</c:v>
                </c:pt>
                <c:pt idx="1">
                  <c:v>Bulgarije</c:v>
                </c:pt>
                <c:pt idx="2">
                  <c:v>Slovenië</c:v>
                </c:pt>
                <c:pt idx="3">
                  <c:v>Hongarije</c:v>
                </c:pt>
                <c:pt idx="4">
                  <c:v>België</c:v>
                </c:pt>
                <c:pt idx="5">
                  <c:v>Polen</c:v>
                </c:pt>
                <c:pt idx="6">
                  <c:v>Italië</c:v>
                </c:pt>
                <c:pt idx="7">
                  <c:v>Frankrijk</c:v>
                </c:pt>
                <c:pt idx="8">
                  <c:v>Litouwen</c:v>
                </c:pt>
                <c:pt idx="9">
                  <c:v>VK</c:v>
                </c:pt>
                <c:pt idx="10">
                  <c:v>Spanje</c:v>
                </c:pt>
                <c:pt idx="11">
                  <c:v>Duitsland</c:v>
                </c:pt>
                <c:pt idx="12">
                  <c:v>Finland</c:v>
                </c:pt>
                <c:pt idx="13">
                  <c:v>Noorwegen</c:v>
                </c:pt>
                <c:pt idx="14">
                  <c:v>Zweden</c:v>
                </c:pt>
                <c:pt idx="15">
                  <c:v>Letland</c:v>
                </c:pt>
              </c:strCache>
            </c:strRef>
          </c:cat>
          <c:val>
            <c:numRef>
              <c:f>Sheet1!$C$2:$C$17</c:f>
              <c:numCache>
                <c:formatCode>h:mm</c:formatCode>
                <c:ptCount val="16"/>
                <c:pt idx="0">
                  <c:v>0.20972222222222223</c:v>
                </c:pt>
                <c:pt idx="1">
                  <c:v>0.20902777777777778</c:v>
                </c:pt>
                <c:pt idx="2">
                  <c:v>0.20694444444444446</c:v>
                </c:pt>
                <c:pt idx="3">
                  <c:v>0.20694444444444446</c:v>
                </c:pt>
                <c:pt idx="4">
                  <c:v>0.18888888888888888</c:v>
                </c:pt>
                <c:pt idx="5">
                  <c:v>0.19791666666666666</c:v>
                </c:pt>
                <c:pt idx="6">
                  <c:v>0.22222222222222221</c:v>
                </c:pt>
                <c:pt idx="7">
                  <c:v>0.1875</c:v>
                </c:pt>
                <c:pt idx="8">
                  <c:v>0.18680555555555556</c:v>
                </c:pt>
                <c:pt idx="9">
                  <c:v>0.17708333333333334</c:v>
                </c:pt>
                <c:pt idx="10">
                  <c:v>0.20486111111111113</c:v>
                </c:pt>
                <c:pt idx="11">
                  <c:v>0.17430555555555557</c:v>
                </c:pt>
                <c:pt idx="12">
                  <c:v>0.16388888888888889</c:v>
                </c:pt>
                <c:pt idx="13">
                  <c:v>0.15763888888888888</c:v>
                </c:pt>
                <c:pt idx="14">
                  <c:v>0.15416666666666667</c:v>
                </c:pt>
                <c:pt idx="15">
                  <c:v>0.16388888888888889</c:v>
                </c:pt>
              </c:numCache>
            </c:numRef>
          </c:val>
        </c:ser>
        <c:dLbls>
          <c:showLegendKey val="0"/>
          <c:showVal val="0"/>
          <c:showCatName val="0"/>
          <c:showSerName val="0"/>
          <c:showPercent val="0"/>
          <c:showBubbleSize val="0"/>
        </c:dLbls>
        <c:gapWidth val="219"/>
        <c:overlap val="-27"/>
        <c:axId val="428590992"/>
        <c:axId val="275074792"/>
      </c:barChart>
      <c:lineChart>
        <c:grouping val="stacked"/>
        <c:varyColors val="0"/>
        <c:ser>
          <c:idx val="2"/>
          <c:order val="2"/>
          <c:tx>
            <c:strRef>
              <c:f>Sheet1!$D$1</c:f>
              <c:strCache>
                <c:ptCount val="1"/>
                <c:pt idx="0">
                  <c:v>Totaal</c:v>
                </c:pt>
              </c:strCache>
            </c:strRef>
          </c:tx>
          <c:spPr>
            <a:ln w="28575" cap="rnd">
              <a:noFill/>
              <a:round/>
            </a:ln>
            <a:effectLst/>
          </c:spPr>
          <c:marker>
            <c:symbol val="dash"/>
            <c:size val="12"/>
            <c:spPr>
              <a:solidFill>
                <a:schemeClr val="bg1">
                  <a:lumMod val="50000"/>
                </a:schemeClr>
              </a:solidFill>
              <a:ln w="9525">
                <a:solidFill>
                  <a:schemeClr val="accent3"/>
                </a:solidFill>
              </a:ln>
              <a:effectLst/>
            </c:spPr>
          </c:marker>
          <c:cat>
            <c:strRef>
              <c:f>Sheet1!$A$2:$A$17</c:f>
              <c:strCache>
                <c:ptCount val="16"/>
                <c:pt idx="0">
                  <c:v>Estland</c:v>
                </c:pt>
                <c:pt idx="1">
                  <c:v>Bulgarije</c:v>
                </c:pt>
                <c:pt idx="2">
                  <c:v>Slovenië</c:v>
                </c:pt>
                <c:pt idx="3">
                  <c:v>Hongarije</c:v>
                </c:pt>
                <c:pt idx="4">
                  <c:v>België</c:v>
                </c:pt>
                <c:pt idx="5">
                  <c:v>Polen</c:v>
                </c:pt>
                <c:pt idx="6">
                  <c:v>Italië</c:v>
                </c:pt>
                <c:pt idx="7">
                  <c:v>Frankrijk</c:v>
                </c:pt>
                <c:pt idx="8">
                  <c:v>Litouwen</c:v>
                </c:pt>
                <c:pt idx="9">
                  <c:v>VK</c:v>
                </c:pt>
                <c:pt idx="10">
                  <c:v>Spanje</c:v>
                </c:pt>
                <c:pt idx="11">
                  <c:v>Duitsland</c:v>
                </c:pt>
                <c:pt idx="12">
                  <c:v>Finland</c:v>
                </c:pt>
                <c:pt idx="13">
                  <c:v>Noorwegen</c:v>
                </c:pt>
                <c:pt idx="14">
                  <c:v>Zweden</c:v>
                </c:pt>
                <c:pt idx="15">
                  <c:v>Letland</c:v>
                </c:pt>
              </c:strCache>
            </c:strRef>
          </c:cat>
          <c:val>
            <c:numRef>
              <c:f>Sheet1!$D$2:$D$17</c:f>
              <c:numCache>
                <c:formatCode>h:mm</c:formatCode>
                <c:ptCount val="16"/>
                <c:pt idx="0">
                  <c:v>0.3263888888888889</c:v>
                </c:pt>
                <c:pt idx="1">
                  <c:v>0.31805555555555554</c:v>
                </c:pt>
                <c:pt idx="2">
                  <c:v>0.31805555555555554</c:v>
                </c:pt>
                <c:pt idx="3">
                  <c:v>0.31805555555555554</c:v>
                </c:pt>
                <c:pt idx="4">
                  <c:v>0.2986111111111111</c:v>
                </c:pt>
                <c:pt idx="5">
                  <c:v>0.29652777777777778</c:v>
                </c:pt>
                <c:pt idx="6">
                  <c:v>0.28819444444444442</c:v>
                </c:pt>
                <c:pt idx="7">
                  <c:v>0.28611111111111109</c:v>
                </c:pt>
                <c:pt idx="8">
                  <c:v>0.27638888888888891</c:v>
                </c:pt>
                <c:pt idx="9">
                  <c:v>0.2729166666666667</c:v>
                </c:pt>
                <c:pt idx="10">
                  <c:v>0.27222222222222225</c:v>
                </c:pt>
                <c:pt idx="11">
                  <c:v>0.27222222222222225</c:v>
                </c:pt>
                <c:pt idx="12">
                  <c:v>0.2583333333333333</c:v>
                </c:pt>
                <c:pt idx="13">
                  <c:v>0.25624999999999998</c:v>
                </c:pt>
                <c:pt idx="14">
                  <c:v>0.25763888888888892</c:v>
                </c:pt>
                <c:pt idx="15">
                  <c:v>0.24027777777777778</c:v>
                </c:pt>
              </c:numCache>
            </c:numRef>
          </c:val>
          <c:smooth val="0"/>
        </c:ser>
        <c:dLbls>
          <c:showLegendKey val="0"/>
          <c:showVal val="0"/>
          <c:showCatName val="0"/>
          <c:showSerName val="0"/>
          <c:showPercent val="0"/>
          <c:showBubbleSize val="0"/>
        </c:dLbls>
        <c:marker val="1"/>
        <c:smooth val="0"/>
        <c:axId val="428590992"/>
        <c:axId val="275074792"/>
      </c:lineChart>
      <c:catAx>
        <c:axId val="428590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accent1"/>
                </a:solidFill>
                <a:latin typeface="+mn-lt"/>
                <a:ea typeface="+mn-ea"/>
                <a:cs typeface="+mn-cs"/>
              </a:defRPr>
            </a:pPr>
            <a:endParaRPr lang="nl-BE"/>
          </a:p>
        </c:txPr>
        <c:crossAx val="275074792"/>
        <c:crosses val="autoZero"/>
        <c:auto val="1"/>
        <c:lblAlgn val="ctr"/>
        <c:lblOffset val="100"/>
        <c:noMultiLvlLbl val="0"/>
      </c:catAx>
      <c:valAx>
        <c:axId val="275074792"/>
        <c:scaling>
          <c:orientation val="minMax"/>
        </c:scaling>
        <c:delete val="0"/>
        <c:axPos val="l"/>
        <c:majorGridlines>
          <c:spPr>
            <a:ln w="9525" cap="flat" cmpd="sng" algn="ctr">
              <a:solidFill>
                <a:schemeClr val="tx1">
                  <a:lumMod val="15000"/>
                  <a:lumOff val="85000"/>
                </a:schemeClr>
              </a:solidFill>
              <a:round/>
            </a:ln>
            <a:effectLst/>
          </c:spPr>
        </c:majorGridlines>
        <c:numFmt formatCode="h:mm;@"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accent1"/>
                </a:solidFill>
                <a:latin typeface="+mn-lt"/>
                <a:ea typeface="+mn-ea"/>
                <a:cs typeface="+mn-cs"/>
              </a:defRPr>
            </a:pPr>
            <a:endParaRPr lang="nl-BE"/>
          </a:p>
        </c:txPr>
        <c:crossAx val="428590992"/>
        <c:crosses val="autoZero"/>
        <c:crossBetween val="between"/>
      </c:valAx>
      <c:spPr>
        <a:noFill/>
        <a:ln>
          <a:noFill/>
        </a:ln>
        <a:effectLst/>
      </c:spPr>
    </c:plotArea>
    <c:legend>
      <c:legendPos val="b"/>
      <c:layout>
        <c:manualLayout>
          <c:xMode val="edge"/>
          <c:yMode val="edge"/>
          <c:x val="0.29423822817451389"/>
          <c:y val="0.92745599983028815"/>
          <c:w val="0.41060393391688282"/>
          <c:h val="7.2544000169711853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accent1"/>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758813315187653"/>
          <c:y val="0.10858492555094754"/>
          <c:w val="0.82593367036218013"/>
          <c:h val="0.52522967235866558"/>
        </c:manualLayout>
      </c:layout>
      <c:barChart>
        <c:barDir val="col"/>
        <c:grouping val="clustered"/>
        <c:varyColors val="0"/>
        <c:ser>
          <c:idx val="0"/>
          <c:order val="0"/>
          <c:tx>
            <c:strRef>
              <c:f>Sheet1!$B$1</c:f>
              <c:strCache>
                <c:ptCount val="1"/>
                <c:pt idx="0">
                  <c:v>België</c:v>
                </c:pt>
              </c:strCache>
            </c:strRef>
          </c:tx>
          <c:spPr>
            <a:solidFill>
              <a:schemeClr val="accent1"/>
            </a:solidFill>
            <a:ln>
              <a:noFill/>
            </a:ln>
            <a:effectLst/>
          </c:spPr>
          <c:invertIfNegative val="0"/>
          <c:cat>
            <c:strRef>
              <c:f>Sheet1!$A$2:$A$16</c:f>
              <c:strCache>
                <c:ptCount val="15"/>
                <c:pt idx="0">
                  <c:v>Koken en afwassen</c:v>
                </c:pt>
                <c:pt idx="1">
                  <c:v>Poetsen</c:v>
                </c:pt>
                <c:pt idx="2">
                  <c:v>Wassen en strijken</c:v>
                </c:pt>
                <c:pt idx="3">
                  <c:v>Tuinonderhoud</c:v>
                </c:pt>
                <c:pt idx="4">
                  <c:v>Winkelen en diensten</c:v>
                </c:pt>
                <c:pt idx="5">
                  <c:v>Kinderzorg</c:v>
                </c:pt>
                <c:pt idx="6">
                  <c:v>Overige</c:v>
                </c:pt>
                <c:pt idx="8">
                  <c:v>Koken en afwassen</c:v>
                </c:pt>
                <c:pt idx="9">
                  <c:v>Poetsen</c:v>
                </c:pt>
                <c:pt idx="10">
                  <c:v>Wassen en strijken</c:v>
                </c:pt>
                <c:pt idx="11">
                  <c:v>Tuinonderhoud</c:v>
                </c:pt>
                <c:pt idx="12">
                  <c:v>Winkelen en diensten</c:v>
                </c:pt>
                <c:pt idx="13">
                  <c:v>Kinderzorg</c:v>
                </c:pt>
                <c:pt idx="14">
                  <c:v>Overige</c:v>
                </c:pt>
              </c:strCache>
            </c:strRef>
          </c:cat>
          <c:val>
            <c:numRef>
              <c:f>Sheet1!$B$2:$B$16</c:f>
              <c:numCache>
                <c:formatCode>General</c:formatCode>
                <c:ptCount val="15"/>
                <c:pt idx="0">
                  <c:v>2.222222222222222E-2</c:v>
                </c:pt>
                <c:pt idx="1">
                  <c:v>1.4583333333333332E-2</c:v>
                </c:pt>
                <c:pt idx="2">
                  <c:v>2.0833333333333333E-3</c:v>
                </c:pt>
                <c:pt idx="3">
                  <c:v>1.1805555555555555E-2</c:v>
                </c:pt>
                <c:pt idx="4">
                  <c:v>1.8055555555555557E-2</c:v>
                </c:pt>
                <c:pt idx="5">
                  <c:v>1.3194444444444444E-2</c:v>
                </c:pt>
                <c:pt idx="6">
                  <c:v>2.777777777777779E-2</c:v>
                </c:pt>
              </c:numCache>
            </c:numRef>
          </c:val>
        </c:ser>
        <c:ser>
          <c:idx val="1"/>
          <c:order val="1"/>
          <c:tx>
            <c:strRef>
              <c:f>Sheet1!$C$1</c:f>
              <c:strCache>
                <c:ptCount val="1"/>
                <c:pt idx="0">
                  <c:v>Gemiddelde andere Europese landen</c:v>
                </c:pt>
              </c:strCache>
            </c:strRef>
          </c:tx>
          <c:spPr>
            <a:solidFill>
              <a:schemeClr val="accent2"/>
            </a:solidFill>
            <a:ln>
              <a:noFill/>
            </a:ln>
            <a:effectLst/>
          </c:spPr>
          <c:invertIfNegative val="0"/>
          <c:cat>
            <c:strRef>
              <c:f>Sheet1!$A$2:$A$16</c:f>
              <c:strCache>
                <c:ptCount val="15"/>
                <c:pt idx="0">
                  <c:v>Koken en afwassen</c:v>
                </c:pt>
                <c:pt idx="1">
                  <c:v>Poetsen</c:v>
                </c:pt>
                <c:pt idx="2">
                  <c:v>Wassen en strijken</c:v>
                </c:pt>
                <c:pt idx="3">
                  <c:v>Tuinonderhoud</c:v>
                </c:pt>
                <c:pt idx="4">
                  <c:v>Winkelen en diensten</c:v>
                </c:pt>
                <c:pt idx="5">
                  <c:v>Kinderzorg</c:v>
                </c:pt>
                <c:pt idx="6">
                  <c:v>Overige</c:v>
                </c:pt>
                <c:pt idx="8">
                  <c:v>Koken en afwassen</c:v>
                </c:pt>
                <c:pt idx="9">
                  <c:v>Poetsen</c:v>
                </c:pt>
                <c:pt idx="10">
                  <c:v>Wassen en strijken</c:v>
                </c:pt>
                <c:pt idx="11">
                  <c:v>Tuinonderhoud</c:v>
                </c:pt>
                <c:pt idx="12">
                  <c:v>Winkelen en diensten</c:v>
                </c:pt>
                <c:pt idx="13">
                  <c:v>Kinderzorg</c:v>
                </c:pt>
                <c:pt idx="14">
                  <c:v>Overige</c:v>
                </c:pt>
              </c:strCache>
            </c:strRef>
          </c:cat>
          <c:val>
            <c:numRef>
              <c:f>Sheet1!$C$2:$C$16</c:f>
              <c:numCache>
                <c:formatCode>General</c:formatCode>
                <c:ptCount val="15"/>
                <c:pt idx="0">
                  <c:v>1.755952380952381E-2</c:v>
                </c:pt>
                <c:pt idx="1">
                  <c:v>1.7807539682539685E-2</c:v>
                </c:pt>
                <c:pt idx="2">
                  <c:v>7.9365079365079354E-4</c:v>
                </c:pt>
                <c:pt idx="3">
                  <c:v>1.0168650793650794E-2</c:v>
                </c:pt>
                <c:pt idx="4">
                  <c:v>1.4285714285714285E-2</c:v>
                </c:pt>
                <c:pt idx="5">
                  <c:v>8.0853174603174593E-3</c:v>
                </c:pt>
                <c:pt idx="6">
                  <c:v>2.599206349206349E-2</c:v>
                </c:pt>
              </c:numCache>
            </c:numRef>
          </c:val>
        </c:ser>
        <c:ser>
          <c:idx val="2"/>
          <c:order val="2"/>
          <c:tx>
            <c:strRef>
              <c:f>Sheet1!$D$1</c:f>
              <c:strCache>
                <c:ptCount val="1"/>
                <c:pt idx="0">
                  <c:v>Column2</c:v>
                </c:pt>
              </c:strCache>
            </c:strRef>
          </c:tx>
          <c:spPr>
            <a:solidFill>
              <a:schemeClr val="accent3"/>
            </a:solidFill>
            <a:ln>
              <a:noFill/>
            </a:ln>
            <a:effectLst/>
          </c:spPr>
          <c:invertIfNegative val="0"/>
          <c:cat>
            <c:strRef>
              <c:f>Sheet1!$A$2:$A$16</c:f>
              <c:strCache>
                <c:ptCount val="15"/>
                <c:pt idx="0">
                  <c:v>Koken en afwassen</c:v>
                </c:pt>
                <c:pt idx="1">
                  <c:v>Poetsen</c:v>
                </c:pt>
                <c:pt idx="2">
                  <c:v>Wassen en strijken</c:v>
                </c:pt>
                <c:pt idx="3">
                  <c:v>Tuinonderhoud</c:v>
                </c:pt>
                <c:pt idx="4">
                  <c:v>Winkelen en diensten</c:v>
                </c:pt>
                <c:pt idx="5">
                  <c:v>Kinderzorg</c:v>
                </c:pt>
                <c:pt idx="6">
                  <c:v>Overige</c:v>
                </c:pt>
                <c:pt idx="8">
                  <c:v>Koken en afwassen</c:v>
                </c:pt>
                <c:pt idx="9">
                  <c:v>Poetsen</c:v>
                </c:pt>
                <c:pt idx="10">
                  <c:v>Wassen en strijken</c:v>
                </c:pt>
                <c:pt idx="11">
                  <c:v>Tuinonderhoud</c:v>
                </c:pt>
                <c:pt idx="12">
                  <c:v>Winkelen en diensten</c:v>
                </c:pt>
                <c:pt idx="13">
                  <c:v>Kinderzorg</c:v>
                </c:pt>
                <c:pt idx="14">
                  <c:v>Overige</c:v>
                </c:pt>
              </c:strCache>
            </c:strRef>
          </c:cat>
          <c:val>
            <c:numRef>
              <c:f>Sheet1!$D$2:$D$16</c:f>
              <c:numCache>
                <c:formatCode>General</c:formatCode>
                <c:ptCount val="15"/>
              </c:numCache>
            </c:numRef>
          </c:val>
        </c:ser>
        <c:ser>
          <c:idx val="3"/>
          <c:order val="3"/>
          <c:tx>
            <c:strRef>
              <c:f>Sheet1!$E$1</c:f>
              <c:strCache>
                <c:ptCount val="1"/>
                <c:pt idx="0">
                  <c:v>België2</c:v>
                </c:pt>
              </c:strCache>
            </c:strRef>
          </c:tx>
          <c:spPr>
            <a:solidFill>
              <a:schemeClr val="accent1"/>
            </a:solidFill>
            <a:ln>
              <a:noFill/>
            </a:ln>
            <a:effectLst/>
          </c:spPr>
          <c:invertIfNegative val="0"/>
          <c:cat>
            <c:strRef>
              <c:f>Sheet1!$A$2:$A$16</c:f>
              <c:strCache>
                <c:ptCount val="15"/>
                <c:pt idx="0">
                  <c:v>Koken en afwassen</c:v>
                </c:pt>
                <c:pt idx="1">
                  <c:v>Poetsen</c:v>
                </c:pt>
                <c:pt idx="2">
                  <c:v>Wassen en strijken</c:v>
                </c:pt>
                <c:pt idx="3">
                  <c:v>Tuinonderhoud</c:v>
                </c:pt>
                <c:pt idx="4">
                  <c:v>Winkelen en diensten</c:v>
                </c:pt>
                <c:pt idx="5">
                  <c:v>Kinderzorg</c:v>
                </c:pt>
                <c:pt idx="6">
                  <c:v>Overige</c:v>
                </c:pt>
                <c:pt idx="8">
                  <c:v>Koken en afwassen</c:v>
                </c:pt>
                <c:pt idx="9">
                  <c:v>Poetsen</c:v>
                </c:pt>
                <c:pt idx="10">
                  <c:v>Wassen en strijken</c:v>
                </c:pt>
                <c:pt idx="11">
                  <c:v>Tuinonderhoud</c:v>
                </c:pt>
                <c:pt idx="12">
                  <c:v>Winkelen en diensten</c:v>
                </c:pt>
                <c:pt idx="13">
                  <c:v>Kinderzorg</c:v>
                </c:pt>
                <c:pt idx="14">
                  <c:v>Overige</c:v>
                </c:pt>
              </c:strCache>
            </c:strRef>
          </c:cat>
          <c:val>
            <c:numRef>
              <c:f>Sheet1!$E$2:$E$16</c:f>
              <c:numCache>
                <c:formatCode>General</c:formatCode>
                <c:ptCount val="15"/>
                <c:pt idx="8">
                  <c:v>5.7638888888888885E-2</c:v>
                </c:pt>
                <c:pt idx="9">
                  <c:v>3.9583333333333331E-2</c:v>
                </c:pt>
                <c:pt idx="10">
                  <c:v>1.9444444444444445E-2</c:v>
                </c:pt>
                <c:pt idx="11">
                  <c:v>4.1666666666666666E-3</c:v>
                </c:pt>
                <c:pt idx="12">
                  <c:v>2.4999999999999998E-2</c:v>
                </c:pt>
                <c:pt idx="13">
                  <c:v>2.4305555555555556E-2</c:v>
                </c:pt>
                <c:pt idx="14">
                  <c:v>1.8750000000000017E-2</c:v>
                </c:pt>
              </c:numCache>
            </c:numRef>
          </c:val>
        </c:ser>
        <c:ser>
          <c:idx val="4"/>
          <c:order val="4"/>
          <c:tx>
            <c:strRef>
              <c:f>Sheet1!$F$1</c:f>
              <c:strCache>
                <c:ptCount val="1"/>
                <c:pt idx="0">
                  <c:v>Gemiddelde andere Europese landen3</c:v>
                </c:pt>
              </c:strCache>
            </c:strRef>
          </c:tx>
          <c:spPr>
            <a:solidFill>
              <a:schemeClr val="accent2"/>
            </a:solidFill>
            <a:ln>
              <a:noFill/>
            </a:ln>
            <a:effectLst/>
          </c:spPr>
          <c:invertIfNegative val="0"/>
          <c:cat>
            <c:strRef>
              <c:f>Sheet1!$A$2:$A$16</c:f>
              <c:strCache>
                <c:ptCount val="15"/>
                <c:pt idx="0">
                  <c:v>Koken en afwassen</c:v>
                </c:pt>
                <c:pt idx="1">
                  <c:v>Poetsen</c:v>
                </c:pt>
                <c:pt idx="2">
                  <c:v>Wassen en strijken</c:v>
                </c:pt>
                <c:pt idx="3">
                  <c:v>Tuinonderhoud</c:v>
                </c:pt>
                <c:pt idx="4">
                  <c:v>Winkelen en diensten</c:v>
                </c:pt>
                <c:pt idx="5">
                  <c:v>Kinderzorg</c:v>
                </c:pt>
                <c:pt idx="6">
                  <c:v>Overige</c:v>
                </c:pt>
                <c:pt idx="8">
                  <c:v>Koken en afwassen</c:v>
                </c:pt>
                <c:pt idx="9">
                  <c:v>Poetsen</c:v>
                </c:pt>
                <c:pt idx="10">
                  <c:v>Wassen en strijken</c:v>
                </c:pt>
                <c:pt idx="11">
                  <c:v>Tuinonderhoud</c:v>
                </c:pt>
                <c:pt idx="12">
                  <c:v>Winkelen en diensten</c:v>
                </c:pt>
                <c:pt idx="13">
                  <c:v>Kinderzorg</c:v>
                </c:pt>
                <c:pt idx="14">
                  <c:v>Overige</c:v>
                </c:pt>
              </c:strCache>
            </c:strRef>
          </c:cat>
          <c:val>
            <c:numRef>
              <c:f>Sheet1!$F$2:$F$16</c:f>
              <c:numCache>
                <c:formatCode>General</c:formatCode>
                <c:ptCount val="15"/>
                <c:pt idx="8">
                  <c:v>6.5079365079365098E-2</c:v>
                </c:pt>
                <c:pt idx="9">
                  <c:v>3.6904761904761899E-2</c:v>
                </c:pt>
                <c:pt idx="10">
                  <c:v>1.4831349206349207E-2</c:v>
                </c:pt>
                <c:pt idx="11">
                  <c:v>8.0853174603174593E-3</c:v>
                </c:pt>
                <c:pt idx="12">
                  <c:v>2.0783730158730161E-2</c:v>
                </c:pt>
                <c:pt idx="13">
                  <c:v>2.0833333333333339E-2</c:v>
                </c:pt>
                <c:pt idx="14">
                  <c:v>2.0188492063492068E-2</c:v>
                </c:pt>
              </c:numCache>
            </c:numRef>
          </c:val>
        </c:ser>
        <c:dLbls>
          <c:showLegendKey val="0"/>
          <c:showVal val="0"/>
          <c:showCatName val="0"/>
          <c:showSerName val="0"/>
          <c:showPercent val="0"/>
          <c:showBubbleSize val="0"/>
        </c:dLbls>
        <c:gapWidth val="0"/>
        <c:overlap val="-33"/>
        <c:axId val="420398120"/>
        <c:axId val="273770616"/>
      </c:barChart>
      <c:catAx>
        <c:axId val="420398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accent1"/>
                </a:solidFill>
                <a:latin typeface="+mn-lt"/>
                <a:ea typeface="+mn-ea"/>
                <a:cs typeface="+mn-cs"/>
              </a:defRPr>
            </a:pPr>
            <a:endParaRPr lang="nl-BE"/>
          </a:p>
        </c:txPr>
        <c:crossAx val="273770616"/>
        <c:crosses val="autoZero"/>
        <c:auto val="1"/>
        <c:lblAlgn val="ctr"/>
        <c:lblOffset val="100"/>
        <c:noMultiLvlLbl val="0"/>
      </c:catAx>
      <c:valAx>
        <c:axId val="273770616"/>
        <c:scaling>
          <c:orientation val="minMax"/>
        </c:scaling>
        <c:delete val="0"/>
        <c:axPos val="l"/>
        <c:majorGridlines>
          <c:spPr>
            <a:ln w="9525" cap="flat" cmpd="sng" algn="ctr">
              <a:solidFill>
                <a:schemeClr val="tx1">
                  <a:lumMod val="15000"/>
                  <a:lumOff val="85000"/>
                </a:schemeClr>
              </a:solidFill>
              <a:round/>
            </a:ln>
            <a:effectLst/>
          </c:spPr>
        </c:majorGridlines>
        <c:numFmt formatCode="h:mm;@"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accent1"/>
                </a:solidFill>
                <a:latin typeface="+mn-lt"/>
                <a:ea typeface="+mn-ea"/>
                <a:cs typeface="+mn-cs"/>
              </a:defRPr>
            </a:pPr>
            <a:endParaRPr lang="nl-BE"/>
          </a:p>
        </c:txPr>
        <c:crossAx val="420398120"/>
        <c:crosses val="autoZero"/>
        <c:crossBetween val="between"/>
      </c:valAx>
      <c:spPr>
        <a:noFill/>
        <a:ln>
          <a:noFill/>
        </a:ln>
        <a:effectLst/>
      </c:spPr>
    </c:plotArea>
    <c:legend>
      <c:legendPos val="b"/>
      <c:legendEntry>
        <c:idx val="2"/>
        <c:delete val="1"/>
      </c:legendEntry>
      <c:legendEntry>
        <c:idx val="3"/>
        <c:delete val="1"/>
      </c:legendEntry>
      <c:legendEntry>
        <c:idx val="4"/>
        <c:delete val="1"/>
      </c:legendEntry>
      <c:layout>
        <c:manualLayout>
          <c:xMode val="edge"/>
          <c:yMode val="edge"/>
          <c:x val="0.15444999930564235"/>
          <c:y val="0.92804484771491125"/>
          <c:w val="0.68851824029024411"/>
          <c:h val="7.1760586012503014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accent1"/>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072089735288727E-2"/>
          <c:y val="0.1302032899718743"/>
          <c:w val="0.91695486245614144"/>
          <c:h val="0.61787963486691244"/>
        </c:manualLayout>
      </c:layout>
      <c:barChart>
        <c:barDir val="col"/>
        <c:grouping val="clustered"/>
        <c:varyColors val="0"/>
        <c:ser>
          <c:idx val="0"/>
          <c:order val="0"/>
          <c:tx>
            <c:strRef>
              <c:f>Sheet1!$B$1</c:f>
              <c:strCache>
                <c:ptCount val="1"/>
                <c:pt idx="0">
                  <c:v>Huishoudelijk werk</c:v>
                </c:pt>
              </c:strCache>
            </c:strRef>
          </c:tx>
          <c:spPr>
            <a:solidFill>
              <a:schemeClr val="accent1"/>
            </a:solidFill>
            <a:ln>
              <a:noFill/>
            </a:ln>
            <a:effectLst/>
          </c:spPr>
          <c:invertIfNegative val="0"/>
          <c:cat>
            <c:numRef>
              <c:f>Sheet1!$A$2:$A$10</c:f>
              <c:numCache>
                <c:formatCode>General</c:formatCode>
                <c:ptCount val="9"/>
                <c:pt idx="0">
                  <c:v>1966</c:v>
                </c:pt>
                <c:pt idx="1">
                  <c:v>1999</c:v>
                </c:pt>
                <c:pt idx="2">
                  <c:v>2004</c:v>
                </c:pt>
                <c:pt idx="3">
                  <c:v>2013</c:v>
                </c:pt>
                <c:pt idx="5">
                  <c:v>1966</c:v>
                </c:pt>
                <c:pt idx="6">
                  <c:v>1999</c:v>
                </c:pt>
                <c:pt idx="7">
                  <c:v>2005</c:v>
                </c:pt>
                <c:pt idx="8">
                  <c:v>2013</c:v>
                </c:pt>
              </c:numCache>
            </c:numRef>
          </c:cat>
          <c:val>
            <c:numRef>
              <c:f>Sheet1!$B$2:$B$10</c:f>
              <c:numCache>
                <c:formatCode>General</c:formatCode>
                <c:ptCount val="9"/>
                <c:pt idx="0">
                  <c:v>0.27013888888888887</c:v>
                </c:pt>
                <c:pt idx="1">
                  <c:v>0.57361111111111118</c:v>
                </c:pt>
                <c:pt idx="2">
                  <c:v>0.57777777777777783</c:v>
                </c:pt>
                <c:pt idx="3">
                  <c:v>0.56597222222222221</c:v>
                </c:pt>
              </c:numCache>
            </c:numRef>
          </c:val>
        </c:ser>
        <c:ser>
          <c:idx val="1"/>
          <c:order val="1"/>
          <c:tx>
            <c:strRef>
              <c:f>Sheet1!$C$1</c:f>
              <c:strCache>
                <c:ptCount val="1"/>
                <c:pt idx="0">
                  <c:v>Kinderzorg &amp; -opvoeding</c:v>
                </c:pt>
              </c:strCache>
            </c:strRef>
          </c:tx>
          <c:spPr>
            <a:solidFill>
              <a:schemeClr val="accent2"/>
            </a:solidFill>
            <a:ln>
              <a:noFill/>
            </a:ln>
            <a:effectLst/>
          </c:spPr>
          <c:invertIfNegative val="0"/>
          <c:cat>
            <c:numRef>
              <c:f>Sheet1!$A$2:$A$10</c:f>
              <c:numCache>
                <c:formatCode>General</c:formatCode>
                <c:ptCount val="9"/>
                <c:pt idx="0">
                  <c:v>1966</c:v>
                </c:pt>
                <c:pt idx="1">
                  <c:v>1999</c:v>
                </c:pt>
                <c:pt idx="2">
                  <c:v>2004</c:v>
                </c:pt>
                <c:pt idx="3">
                  <c:v>2013</c:v>
                </c:pt>
                <c:pt idx="5">
                  <c:v>1966</c:v>
                </c:pt>
                <c:pt idx="6">
                  <c:v>1999</c:v>
                </c:pt>
                <c:pt idx="7">
                  <c:v>2005</c:v>
                </c:pt>
                <c:pt idx="8">
                  <c:v>2013</c:v>
                </c:pt>
              </c:numCache>
            </c:numRef>
          </c:cat>
          <c:val>
            <c:numRef>
              <c:f>Sheet1!$C$2:$C$10</c:f>
              <c:numCache>
                <c:formatCode>General</c:formatCode>
                <c:ptCount val="9"/>
                <c:pt idx="0">
                  <c:v>3.6111111111111115E-2</c:v>
                </c:pt>
                <c:pt idx="1">
                  <c:v>4.9999999999999996E-2</c:v>
                </c:pt>
                <c:pt idx="2">
                  <c:v>4.6527777777777779E-2</c:v>
                </c:pt>
                <c:pt idx="3">
                  <c:v>7.0833333333333331E-2</c:v>
                </c:pt>
              </c:numCache>
            </c:numRef>
          </c:val>
        </c:ser>
        <c:ser>
          <c:idx val="2"/>
          <c:order val="2"/>
          <c:tx>
            <c:strRef>
              <c:f>Sheet1!$D$1</c:f>
              <c:strCache>
                <c:ptCount val="1"/>
                <c:pt idx="0">
                  <c:v>Column2</c:v>
                </c:pt>
              </c:strCache>
            </c:strRef>
          </c:tx>
          <c:spPr>
            <a:solidFill>
              <a:schemeClr val="accent1"/>
            </a:solidFill>
            <a:ln>
              <a:noFill/>
            </a:ln>
            <a:effectLst/>
          </c:spPr>
          <c:invertIfNegative val="0"/>
          <c:cat>
            <c:numRef>
              <c:f>Sheet1!$A$2:$A$10</c:f>
              <c:numCache>
                <c:formatCode>General</c:formatCode>
                <c:ptCount val="9"/>
                <c:pt idx="0">
                  <c:v>1966</c:v>
                </c:pt>
                <c:pt idx="1">
                  <c:v>1999</c:v>
                </c:pt>
                <c:pt idx="2">
                  <c:v>2004</c:v>
                </c:pt>
                <c:pt idx="3">
                  <c:v>2013</c:v>
                </c:pt>
                <c:pt idx="5">
                  <c:v>1966</c:v>
                </c:pt>
                <c:pt idx="6">
                  <c:v>1999</c:v>
                </c:pt>
                <c:pt idx="7">
                  <c:v>2005</c:v>
                </c:pt>
                <c:pt idx="8">
                  <c:v>2013</c:v>
                </c:pt>
              </c:numCache>
            </c:numRef>
          </c:cat>
          <c:val>
            <c:numRef>
              <c:f>Sheet1!$D$2:$D$10</c:f>
              <c:numCache>
                <c:formatCode>General</c:formatCode>
                <c:ptCount val="9"/>
                <c:pt idx="5">
                  <c:v>1.4506944444444445</c:v>
                </c:pt>
                <c:pt idx="6">
                  <c:v>1.0430555555555556</c:v>
                </c:pt>
                <c:pt idx="7">
                  <c:v>0.99097222222222225</c:v>
                </c:pt>
                <c:pt idx="8">
                  <c:v>0.90138888888888891</c:v>
                </c:pt>
              </c:numCache>
            </c:numRef>
          </c:val>
        </c:ser>
        <c:ser>
          <c:idx val="3"/>
          <c:order val="3"/>
          <c:tx>
            <c:strRef>
              <c:f>Sheet1!$E$1</c:f>
              <c:strCache>
                <c:ptCount val="1"/>
                <c:pt idx="0">
                  <c:v>Column3</c:v>
                </c:pt>
              </c:strCache>
            </c:strRef>
          </c:tx>
          <c:spPr>
            <a:solidFill>
              <a:schemeClr val="accent2"/>
            </a:solidFill>
            <a:ln>
              <a:noFill/>
            </a:ln>
            <a:effectLst/>
          </c:spPr>
          <c:invertIfNegative val="0"/>
          <c:cat>
            <c:numRef>
              <c:f>Sheet1!$A$2:$A$10</c:f>
              <c:numCache>
                <c:formatCode>General</c:formatCode>
                <c:ptCount val="9"/>
                <c:pt idx="0">
                  <c:v>1966</c:v>
                </c:pt>
                <c:pt idx="1">
                  <c:v>1999</c:v>
                </c:pt>
                <c:pt idx="2">
                  <c:v>2004</c:v>
                </c:pt>
                <c:pt idx="3">
                  <c:v>2013</c:v>
                </c:pt>
                <c:pt idx="5">
                  <c:v>1966</c:v>
                </c:pt>
                <c:pt idx="6">
                  <c:v>1999</c:v>
                </c:pt>
                <c:pt idx="7">
                  <c:v>2005</c:v>
                </c:pt>
                <c:pt idx="8">
                  <c:v>2013</c:v>
                </c:pt>
              </c:numCache>
            </c:numRef>
          </c:cat>
          <c:val>
            <c:numRef>
              <c:f>Sheet1!$E$2:$E$10</c:f>
              <c:numCache>
                <c:formatCode>General</c:formatCode>
                <c:ptCount val="9"/>
                <c:pt idx="5">
                  <c:v>0.15694444444444444</c:v>
                </c:pt>
                <c:pt idx="6">
                  <c:v>0.12916666666666668</c:v>
                </c:pt>
                <c:pt idx="7">
                  <c:v>0.12083333333333333</c:v>
                </c:pt>
                <c:pt idx="8">
                  <c:v>0.13333333333333333</c:v>
                </c:pt>
              </c:numCache>
            </c:numRef>
          </c:val>
        </c:ser>
        <c:dLbls>
          <c:showLegendKey val="0"/>
          <c:showVal val="0"/>
          <c:showCatName val="0"/>
          <c:showSerName val="0"/>
          <c:showPercent val="0"/>
          <c:showBubbleSize val="0"/>
        </c:dLbls>
        <c:gapWidth val="0"/>
        <c:overlap val="-33"/>
        <c:axId val="273772968"/>
        <c:axId val="275016296"/>
      </c:barChart>
      <c:catAx>
        <c:axId val="273772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1" i="0" u="none" strike="noStrike" kern="1200" baseline="0">
                <a:solidFill>
                  <a:schemeClr val="accent1"/>
                </a:solidFill>
                <a:latin typeface="+mn-lt"/>
                <a:ea typeface="+mn-ea"/>
                <a:cs typeface="+mn-cs"/>
              </a:defRPr>
            </a:pPr>
            <a:endParaRPr lang="nl-BE"/>
          </a:p>
        </c:txPr>
        <c:crossAx val="275016296"/>
        <c:crosses val="autoZero"/>
        <c:auto val="1"/>
        <c:lblAlgn val="ctr"/>
        <c:lblOffset val="100"/>
        <c:noMultiLvlLbl val="0"/>
      </c:catAx>
      <c:valAx>
        <c:axId val="275016296"/>
        <c:scaling>
          <c:orientation val="minMax"/>
          <c:max val="1.5"/>
          <c:min val="0"/>
        </c:scaling>
        <c:delete val="0"/>
        <c:axPos val="l"/>
        <c:majorGridlines>
          <c:spPr>
            <a:ln w="9525" cap="flat" cmpd="sng" algn="ctr">
              <a:solidFill>
                <a:schemeClr val="tx1">
                  <a:lumMod val="15000"/>
                  <a:lumOff val="85000"/>
                </a:schemeClr>
              </a:solidFill>
              <a:round/>
            </a:ln>
            <a:effectLst/>
          </c:spPr>
        </c:majorGridlines>
        <c:numFmt formatCode="[h]:mm;@"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accent1"/>
                </a:solidFill>
                <a:latin typeface="+mn-lt"/>
                <a:ea typeface="+mn-ea"/>
                <a:cs typeface="+mn-cs"/>
              </a:defRPr>
            </a:pPr>
            <a:endParaRPr lang="nl-BE"/>
          </a:p>
        </c:txPr>
        <c:crossAx val="273772968"/>
        <c:crosses val="autoZero"/>
        <c:crossBetween val="between"/>
      </c:valAx>
      <c:spPr>
        <a:noFill/>
        <a:ln>
          <a:noFill/>
        </a:ln>
        <a:effectLst/>
      </c:spPr>
    </c:plotArea>
    <c:legend>
      <c:legendPos val="b"/>
      <c:legendEntry>
        <c:idx val="2"/>
        <c:delete val="1"/>
      </c:legendEntry>
      <c:legendEntry>
        <c:idx val="3"/>
        <c:delete val="1"/>
      </c:legendEntry>
      <c:layout>
        <c:manualLayout>
          <c:xMode val="edge"/>
          <c:yMode val="edge"/>
          <c:x val="0.14581693202473747"/>
          <c:y val="0.90333819383688152"/>
          <c:w val="0.68851824029024411"/>
          <c:h val="7.1760586012503014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accent1"/>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x</c:v>
                </c:pt>
              </c:strCache>
            </c:strRef>
          </c:tx>
          <c:spPr>
            <a:solidFill>
              <a:schemeClr val="accent1"/>
            </a:solidFill>
            <a:ln>
              <a:noFill/>
            </a:ln>
            <a:effectLst/>
          </c:spPr>
          <c:invertIfNegative val="0"/>
          <c:cat>
            <c:strRef>
              <c:f>Sheet1!$A$2:$A$8</c:f>
              <c:strCache>
                <c:ptCount val="7"/>
                <c:pt idx="0">
                  <c:v>Tijdgebrek</c:v>
                </c:pt>
                <c:pt idx="1">
                  <c:v>Zelf niet toe in staat</c:v>
                </c:pt>
                <c:pt idx="2">
                  <c:v>Iemand anders kan het beter</c:v>
                </c:pt>
                <c:pt idx="3">
                  <c:v>Geen zin</c:v>
                </c:pt>
                <c:pt idx="4">
                  <c:v>Wens meer vrije tijd</c:v>
                </c:pt>
                <c:pt idx="5">
                  <c:v>Het is niet duur</c:v>
                </c:pt>
                <c:pt idx="6">
                  <c:v>Andere redenen</c:v>
                </c:pt>
              </c:strCache>
            </c:strRef>
          </c:cat>
          <c:val>
            <c:numRef>
              <c:f>Sheet1!$B$2:$B$8</c:f>
              <c:numCache>
                <c:formatCode>General</c:formatCode>
                <c:ptCount val="7"/>
                <c:pt idx="0">
                  <c:v>39</c:v>
                </c:pt>
                <c:pt idx="1">
                  <c:v>34</c:v>
                </c:pt>
                <c:pt idx="2">
                  <c:v>18</c:v>
                </c:pt>
                <c:pt idx="3">
                  <c:v>15</c:v>
                </c:pt>
                <c:pt idx="4">
                  <c:v>10</c:v>
                </c:pt>
                <c:pt idx="5">
                  <c:v>8</c:v>
                </c:pt>
                <c:pt idx="6">
                  <c:v>8</c:v>
                </c:pt>
              </c:numCache>
            </c:numRef>
          </c:val>
        </c:ser>
        <c:dLbls>
          <c:showLegendKey val="0"/>
          <c:showVal val="0"/>
          <c:showCatName val="0"/>
          <c:showSerName val="0"/>
          <c:showPercent val="0"/>
          <c:showBubbleSize val="0"/>
        </c:dLbls>
        <c:gapWidth val="219"/>
        <c:overlap val="-27"/>
        <c:axId val="425727520"/>
        <c:axId val="425727128"/>
      </c:barChart>
      <c:catAx>
        <c:axId val="425727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accent1"/>
                </a:solidFill>
                <a:latin typeface="+mn-lt"/>
                <a:ea typeface="+mn-ea"/>
                <a:cs typeface="+mn-cs"/>
              </a:defRPr>
            </a:pPr>
            <a:endParaRPr lang="nl-BE"/>
          </a:p>
        </c:txPr>
        <c:crossAx val="425727128"/>
        <c:crosses val="autoZero"/>
        <c:auto val="1"/>
        <c:lblAlgn val="ctr"/>
        <c:lblOffset val="100"/>
        <c:noMultiLvlLbl val="0"/>
      </c:catAx>
      <c:valAx>
        <c:axId val="425727128"/>
        <c:scaling>
          <c:orientation val="minMax"/>
          <c:max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accent1"/>
                </a:solidFill>
                <a:latin typeface="+mn-lt"/>
                <a:ea typeface="+mn-ea"/>
                <a:cs typeface="+mn-cs"/>
              </a:defRPr>
            </a:pPr>
            <a:endParaRPr lang="nl-BE"/>
          </a:p>
        </c:txPr>
        <c:crossAx val="425727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BE"/>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104008962919728"/>
          <c:y val="4.6742440104088775E-2"/>
          <c:w val="0.79669452762361337"/>
          <c:h val="0.7647626117431674"/>
        </c:manualLayout>
      </c:layout>
      <c:scatterChart>
        <c:scatterStyle val="lineMarker"/>
        <c:varyColors val="0"/>
        <c:ser>
          <c:idx val="0"/>
          <c:order val="0"/>
          <c:tx>
            <c:strRef>
              <c:f>Sheet1!$B$1</c:f>
              <c:strCache>
                <c:ptCount val="1"/>
                <c:pt idx="0">
                  <c:v>Werkzaamheidsgraad</c:v>
                </c:pt>
              </c:strCache>
            </c:strRef>
          </c:tx>
          <c:spPr>
            <a:ln w="28575" cap="rnd">
              <a:noFill/>
              <a:round/>
            </a:ln>
            <a:effectLst/>
          </c:spPr>
          <c:marker>
            <c:symbol val="circle"/>
            <c:size val="5"/>
            <c:spPr>
              <a:solidFill>
                <a:schemeClr val="accent1"/>
              </a:solidFill>
              <a:ln w="9525">
                <a:solidFill>
                  <a:schemeClr val="accent1"/>
                </a:solidFill>
              </a:ln>
              <a:effectLst/>
            </c:spPr>
          </c:marker>
          <c:dLbls>
            <c:dLbl>
              <c:idx val="0"/>
              <c:layout/>
              <c:tx>
                <c:rich>
                  <a:bodyPr/>
                  <a:lstStyle/>
                  <a:p>
                    <a:r>
                      <a:rPr lang="en-US" b="1" dirty="0" err="1" smtClean="0">
                        <a:solidFill>
                          <a:srgbClr val="FF0000"/>
                        </a:solidFill>
                      </a:rPr>
                      <a:t>België</a:t>
                    </a:r>
                    <a:endParaRPr lang="en-US" b="1" dirty="0">
                      <a:solidFill>
                        <a:srgbClr val="FF0000"/>
                      </a:solidFill>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0683758886237484E-2"/>
                  <c:y val="-2.43382141171497E-2"/>
                </c:manualLayout>
              </c:layout>
              <c:tx>
                <c:rich>
                  <a:bodyPr/>
                  <a:lstStyle/>
                  <a:p>
                    <a:r>
                      <a:rPr lang="en-US" dirty="0" err="1" smtClean="0"/>
                      <a:t>Bulgarije</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5470071089899877E-3"/>
                  <c:y val="1.0430663193064184E-2"/>
                </c:manualLayout>
              </c:layout>
              <c:tx>
                <c:rich>
                  <a:bodyPr/>
                  <a:lstStyle/>
                  <a:p>
                    <a:r>
                      <a:rPr lang="en-US" dirty="0" err="1" smtClean="0"/>
                      <a:t>Estland</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dirty="0" smtClean="0"/>
                      <a:t>Finland</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dirty="0" err="1" smtClean="0"/>
                      <a:t>Frankrijk</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dirty="0" err="1" smtClean="0"/>
                      <a:t>Duitsland</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6"/>
              <c:layout/>
              <c:tx>
                <c:rich>
                  <a:bodyPr/>
                  <a:lstStyle/>
                  <a:p>
                    <a:r>
                      <a:rPr lang="en-US" dirty="0" err="1" smtClean="0"/>
                      <a:t>Italië</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5.98240023177872E-3"/>
                  <c:y val="-1.5194546925938522E-2"/>
                </c:manualLayout>
              </c:layout>
              <c:tx>
                <c:rich>
                  <a:bodyPr/>
                  <a:lstStyle/>
                  <a:p>
                    <a:r>
                      <a:rPr lang="en-US" dirty="0" err="1" smtClean="0"/>
                      <a:t>Letland</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2.1367517772474969E-3"/>
                  <c:y val="1.7384438655106974E-2"/>
                </c:manualLayout>
              </c:layout>
              <c:tx>
                <c:rich>
                  <a:bodyPr/>
                  <a:lstStyle/>
                  <a:p>
                    <a:r>
                      <a:rPr lang="en-US" dirty="0" err="1" smtClean="0"/>
                      <a:t>Litouwen</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4.593175080224934E-3"/>
                  <c:y val="2.5303529561211294E-2"/>
                </c:manualLayout>
              </c:layout>
              <c:tx>
                <c:rich>
                  <a:bodyPr/>
                  <a:lstStyle/>
                  <a:p>
                    <a:r>
                      <a:rPr lang="en-US" dirty="0" err="1" smtClean="0"/>
                      <a:t>Noorwegen</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9.2944964871195523E-3"/>
                  <c:y val="-6.9640966606008928E-17"/>
                </c:manualLayout>
              </c:layout>
              <c:tx>
                <c:rich>
                  <a:bodyPr/>
                  <a:lstStyle/>
                  <a:p>
                    <a:r>
                      <a:rPr lang="en-US" b="0" dirty="0" err="1" smtClean="0">
                        <a:solidFill>
                          <a:schemeClr val="accent1"/>
                        </a:solidFill>
                      </a:rPr>
                      <a:t>Polen</a:t>
                    </a:r>
                    <a:endParaRPr lang="en-US" b="0" dirty="0">
                      <a:solidFill>
                        <a:schemeClr val="accent1"/>
                      </a:solidFill>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3.2051276658712609E-2"/>
                  <c:y val="2.7815101848171157E-2"/>
                </c:manualLayout>
              </c:layout>
              <c:tx>
                <c:rich>
                  <a:bodyPr/>
                  <a:lstStyle/>
                  <a:p>
                    <a:r>
                      <a:rPr lang="en-US" dirty="0" err="1" smtClean="0"/>
                      <a:t>Slovenië</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2"/>
              <c:layout/>
              <c:tx>
                <c:rich>
                  <a:bodyPr/>
                  <a:lstStyle/>
                  <a:p>
                    <a:r>
                      <a:rPr lang="en-US" dirty="0" err="1" smtClean="0"/>
                      <a:t>Spanje</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1.2820510663484981E-2"/>
                  <c:y val="-1.7384438655106957E-2"/>
                </c:manualLayout>
              </c:layout>
              <c:tx>
                <c:rich>
                  <a:bodyPr/>
                  <a:lstStyle/>
                  <a:p>
                    <a:r>
                      <a:rPr lang="en-US" dirty="0" err="1" smtClean="0"/>
                      <a:t>Zweden</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4"/>
              <c:layout/>
              <c:tx>
                <c:rich>
                  <a:bodyPr/>
                  <a:lstStyle/>
                  <a:p>
                    <a:r>
                      <a:rPr lang="en-US" dirty="0" smtClean="0"/>
                      <a:t>VK</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5"/>
              <c:layout>
                <c:manualLayout>
                  <c:x val="-5.1282042653940083E-2"/>
                  <c:y val="2.086132638612824E-2"/>
                </c:manualLayout>
              </c:layout>
              <c:tx>
                <c:rich>
                  <a:bodyPr/>
                  <a:lstStyle/>
                  <a:p>
                    <a:r>
                      <a:rPr lang="en-US" dirty="0" err="1" smtClean="0"/>
                      <a:t>Hongarije</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6"/>
              <c:layout>
                <c:manualLayout>
                  <c:x val="-9.2944964871195523E-3"/>
                  <c:y val="-1.1395926180719648E-2"/>
                </c:manualLayout>
              </c:layout>
              <c:tx>
                <c:rich>
                  <a:bodyPr/>
                  <a:lstStyle/>
                  <a:p>
                    <a:r>
                      <a:rPr lang="en-US" smtClean="0"/>
                      <a:t>Spanje</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7"/>
              <c:layout>
                <c:manualLayout>
                  <c:x val="-1.2392661982825917E-2"/>
                  <c:y val="-7.5972841204797652E-3"/>
                </c:manualLayout>
              </c:layout>
              <c:tx>
                <c:rich>
                  <a:bodyPr/>
                  <a:lstStyle/>
                  <a:p>
                    <a:r>
                      <a:rPr lang="en-US" dirty="0" err="1" smtClean="0"/>
                      <a:t>Slovenië</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8"/>
              <c:layout>
                <c:manualLayout>
                  <c:x val="-8.3650468384075055E-2"/>
                  <c:y val="-3.7986420602398964E-2"/>
                </c:manualLayout>
              </c:layout>
              <c:tx>
                <c:rich>
                  <a:bodyPr/>
                  <a:lstStyle/>
                  <a:p>
                    <a:r>
                      <a:rPr lang="en-US" dirty="0" smtClean="0"/>
                      <a:t>Portugal</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9"/>
              <c:layout>
                <c:manualLayout>
                  <c:x val="-5.2668813427010151E-2"/>
                  <c:y val="1.8993210301199413E-2"/>
                </c:manualLayout>
              </c:layout>
              <c:tx>
                <c:rich>
                  <a:bodyPr/>
                  <a:lstStyle/>
                  <a:p>
                    <a:r>
                      <a:rPr lang="en-US" dirty="0" err="1" smtClean="0"/>
                      <a:t>Letland</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0"/>
              <c:layout>
                <c:manualLayout>
                  <c:x val="-1.8588992974238876E-2"/>
                  <c:y val="-3.7986420602399524E-3"/>
                </c:manualLayout>
              </c:layout>
              <c:tx>
                <c:rich>
                  <a:bodyPr/>
                  <a:lstStyle/>
                  <a:p>
                    <a:r>
                      <a:rPr lang="en-US" dirty="0" err="1" smtClean="0"/>
                      <a:t>Polen</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1"/>
              <c:layout>
                <c:manualLayout>
                  <c:x val="-0.14561377829820452"/>
                  <c:y val="-1.519456824095953E-2"/>
                </c:manualLayout>
              </c:layout>
              <c:tx>
                <c:rich>
                  <a:bodyPr/>
                  <a:lstStyle/>
                  <a:p>
                    <a:r>
                      <a:rPr lang="en-US" dirty="0" err="1" smtClean="0"/>
                      <a:t>Griekenland</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2"/>
              <c:layout>
                <c:manualLayout>
                  <c:x val="-2.4785323965651834E-2"/>
                  <c:y val="2.2791852361439158E-2"/>
                </c:manualLayout>
              </c:layout>
              <c:tx>
                <c:rich>
                  <a:bodyPr/>
                  <a:lstStyle/>
                  <a:p>
                    <a:r>
                      <a:rPr lang="en-US" dirty="0" err="1" smtClean="0"/>
                      <a:t>Italïë</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3"/>
              <c:layout>
                <c:manualLayout>
                  <c:x val="-3.0981654957064793E-3"/>
                  <c:y val="-1.1395926180719718E-2"/>
                </c:manualLayout>
              </c:layout>
              <c:tx>
                <c:rich>
                  <a:bodyPr/>
                  <a:lstStyle/>
                  <a:p>
                    <a:r>
                      <a:rPr lang="en-US" smtClean="0"/>
                      <a:t>Slovakije</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4"/>
              <c:layout>
                <c:manualLayout>
                  <c:x val="-4.0276151444184345E-2"/>
                  <c:y val="3.4187778542158806E-2"/>
                </c:manualLayout>
              </c:layout>
              <c:tx>
                <c:rich>
                  <a:bodyPr/>
                  <a:lstStyle/>
                  <a:p>
                    <a:r>
                      <a:rPr lang="en-US" dirty="0" err="1" smtClean="0"/>
                      <a:t>Tsjechië</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5"/>
              <c:layout>
                <c:manualLayout>
                  <c:x val="-1.5490827478532511E-2"/>
                  <c:y val="-3.7986420602398826E-3"/>
                </c:manualLayout>
              </c:layout>
              <c:tx>
                <c:rich>
                  <a:bodyPr/>
                  <a:lstStyle/>
                  <a:p>
                    <a:r>
                      <a:rPr lang="en-US" dirty="0" smtClean="0"/>
                      <a:t>Malta</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7"/>
              <c:layout>
                <c:manualLayout>
                  <c:x val="-6.1963309914130722E-3"/>
                  <c:y val="0"/>
                </c:manualLayout>
              </c:layout>
              <c:tx>
                <c:rich>
                  <a:bodyPr/>
                  <a:lstStyle/>
                  <a:p>
                    <a:r>
                      <a:rPr lang="en-US" smtClean="0"/>
                      <a:t>Litouwen</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8"/>
              <c:layout>
                <c:manualLayout>
                  <c:x val="-1.2392661982826032E-2"/>
                  <c:y val="0"/>
                </c:manualLayout>
              </c:layout>
              <c:tx>
                <c:rich>
                  <a:bodyPr/>
                  <a:lstStyle/>
                  <a:p>
                    <a:r>
                      <a:rPr lang="en-US" smtClean="0"/>
                      <a:t>Bulgarije</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9"/>
              <c:layout>
                <c:manualLayout>
                  <c:x val="-0.10223946135831381"/>
                  <c:y val="7.5972841204797652E-3"/>
                </c:manualLayout>
              </c:layout>
              <c:tx>
                <c:rich>
                  <a:bodyPr/>
                  <a:lstStyle/>
                  <a:p>
                    <a:r>
                      <a:rPr lang="en-US" smtClean="0"/>
                      <a:t>Roemenië</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nl-NL" sz="1000" b="0" i="0" u="none" strike="noStrike" kern="1200" baseline="0" noProof="0">
                    <a:solidFill>
                      <a:schemeClr val="accent1"/>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Sheet1!$A$2:$A$17</c:f>
              <c:numCache>
                <c:formatCode>General</c:formatCode>
                <c:ptCount val="16"/>
                <c:pt idx="0">
                  <c:v>0.18888888888888888</c:v>
                </c:pt>
                <c:pt idx="1">
                  <c:v>0.20902777777777778</c:v>
                </c:pt>
                <c:pt idx="2">
                  <c:v>0.20972222222222223</c:v>
                </c:pt>
                <c:pt idx="3">
                  <c:v>0.16388888888888889</c:v>
                </c:pt>
                <c:pt idx="4">
                  <c:v>0.1875</c:v>
                </c:pt>
                <c:pt idx="5">
                  <c:v>0.17430555555555557</c:v>
                </c:pt>
                <c:pt idx="6">
                  <c:v>0.22222222222222221</c:v>
                </c:pt>
                <c:pt idx="7">
                  <c:v>0.16388888888888889</c:v>
                </c:pt>
                <c:pt idx="8">
                  <c:v>0.18680555555555556</c:v>
                </c:pt>
                <c:pt idx="9">
                  <c:v>0.15763888888888888</c:v>
                </c:pt>
                <c:pt idx="10">
                  <c:v>0.19791666666666666</c:v>
                </c:pt>
                <c:pt idx="11">
                  <c:v>0.20694444444444446</c:v>
                </c:pt>
                <c:pt idx="12">
                  <c:v>0.20486111111111113</c:v>
                </c:pt>
                <c:pt idx="13">
                  <c:v>0.15416666666666667</c:v>
                </c:pt>
                <c:pt idx="14">
                  <c:v>0.17708333333333334</c:v>
                </c:pt>
                <c:pt idx="15">
                  <c:v>0.20694444444444446</c:v>
                </c:pt>
              </c:numCache>
            </c:numRef>
          </c:xVal>
          <c:yVal>
            <c:numRef>
              <c:f>Sheet1!$B$2:$B$17</c:f>
              <c:numCache>
                <c:formatCode>General</c:formatCode>
                <c:ptCount val="16"/>
                <c:pt idx="0">
                  <c:v>57.2</c:v>
                </c:pt>
                <c:pt idx="1">
                  <c:v>56</c:v>
                </c:pt>
                <c:pt idx="2">
                  <c:v>67.3</c:v>
                </c:pt>
                <c:pt idx="3">
                  <c:v>69.7</c:v>
                </c:pt>
                <c:pt idx="4">
                  <c:v>59.7</c:v>
                </c:pt>
                <c:pt idx="5">
                  <c:v>62</c:v>
                </c:pt>
                <c:pt idx="6">
                  <c:v>48.5</c:v>
                </c:pt>
                <c:pt idx="7">
                  <c:v>63.5</c:v>
                </c:pt>
                <c:pt idx="8">
                  <c:v>65.3</c:v>
                </c:pt>
                <c:pt idx="9">
                  <c:v>74.8</c:v>
                </c:pt>
                <c:pt idx="10">
                  <c:v>51.2</c:v>
                </c:pt>
                <c:pt idx="11">
                  <c:v>65.400000000000006</c:v>
                </c:pt>
                <c:pt idx="12">
                  <c:v>52.1</c:v>
                </c:pt>
                <c:pt idx="13">
                  <c:v>75.3</c:v>
                </c:pt>
                <c:pt idx="14">
                  <c:v>68</c:v>
                </c:pt>
                <c:pt idx="15">
                  <c:v>55.3</c:v>
                </c:pt>
              </c:numCache>
            </c:numRef>
          </c:yVal>
          <c:smooth val="0"/>
        </c:ser>
        <c:dLbls>
          <c:showLegendKey val="0"/>
          <c:showVal val="0"/>
          <c:showCatName val="0"/>
          <c:showSerName val="0"/>
          <c:showPercent val="0"/>
          <c:showBubbleSize val="0"/>
        </c:dLbls>
        <c:axId val="168179160"/>
        <c:axId val="272027944"/>
      </c:scatterChart>
      <c:valAx>
        <c:axId val="168179160"/>
        <c:scaling>
          <c:orientation val="minMax"/>
          <c:max val="0.23"/>
          <c:min val="0.1500000000000000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nl-NL" sz="1100" b="1" noProof="0" dirty="0" smtClean="0">
                    <a:solidFill>
                      <a:schemeClr val="accent1"/>
                    </a:solidFill>
                  </a:rPr>
                  <a:t>Tijd</a:t>
                </a:r>
                <a:r>
                  <a:rPr lang="nl-NL" sz="1100" b="1" baseline="0" noProof="0" dirty="0" smtClean="0">
                    <a:solidFill>
                      <a:schemeClr val="accent1"/>
                    </a:solidFill>
                  </a:rPr>
                  <a:t> besteed aan huishoudelijk werk (20-74 jaar, in uren per dag)</a:t>
                </a:r>
                <a:endParaRPr lang="nl-NL" sz="1100" b="1" noProof="0" dirty="0">
                  <a:solidFill>
                    <a:schemeClr val="accent1"/>
                  </a:solidFill>
                </a:endParaRPr>
              </a:p>
            </c:rich>
          </c:tx>
          <c:layout>
            <c:manualLayout>
              <c:xMode val="edge"/>
              <c:yMode val="edge"/>
              <c:x val="0.26059185332259011"/>
              <c:y val="0.91438889454681627"/>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nl-BE"/>
            </a:p>
          </c:txPr>
        </c:title>
        <c:numFmt formatCode="[h]:mm;@"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1" i="0" u="none" strike="noStrike" kern="1200" baseline="0">
                <a:solidFill>
                  <a:schemeClr val="accent1"/>
                </a:solidFill>
                <a:latin typeface="+mn-lt"/>
                <a:ea typeface="+mn-ea"/>
                <a:cs typeface="+mn-cs"/>
              </a:defRPr>
            </a:pPr>
            <a:endParaRPr lang="nl-BE"/>
          </a:p>
        </c:txPr>
        <c:crossAx val="272027944"/>
        <c:crosses val="autoZero"/>
        <c:crossBetween val="midCat"/>
        <c:majorUnit val="1.0000000000000002E-2"/>
      </c:valAx>
      <c:valAx>
        <c:axId val="272027944"/>
        <c:scaling>
          <c:orientation val="minMax"/>
          <c:max val="80"/>
          <c:min val="4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nl-NL" sz="1100" b="1" noProof="0" dirty="0" smtClean="0">
                    <a:solidFill>
                      <a:schemeClr val="accent1"/>
                    </a:solidFill>
                  </a:rPr>
                  <a:t>Werkzaamheidsgraad vrouwen (20-64 jaar)</a:t>
                </a:r>
                <a:endParaRPr lang="nl-NL" sz="1100" b="1" noProof="0" dirty="0">
                  <a:solidFill>
                    <a:schemeClr val="accent1"/>
                  </a:solidFill>
                </a:endParaRPr>
              </a:p>
            </c:rich>
          </c:tx>
          <c:layout>
            <c:manualLayout>
              <c:xMode val="edge"/>
              <c:yMode val="edge"/>
              <c:x val="4.4558735713591362E-2"/>
              <c:y val="7.5270927250250072E-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nl-B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accent1"/>
                </a:solidFill>
                <a:latin typeface="+mn-lt"/>
                <a:ea typeface="+mn-ea"/>
                <a:cs typeface="+mn-cs"/>
              </a:defRPr>
            </a:pPr>
            <a:endParaRPr lang="nl-BE"/>
          </a:p>
        </c:txPr>
        <c:crossAx val="16817916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nl-BE"/>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Werkzaamheidsgraad vrouwen (werkenden in % van 15-64 jarigen, linkse as)</c:v>
                </c:pt>
              </c:strCache>
            </c:strRef>
          </c:tx>
          <c:spPr>
            <a:solidFill>
              <a:schemeClr val="accent1"/>
            </a:solidFill>
            <a:ln>
              <a:noFill/>
            </a:ln>
            <a:effectLst/>
          </c:spPr>
          <c:invertIfNegative val="0"/>
          <c:cat>
            <c:numRef>
              <c:f>Sheet1!$A$2:$A$5</c:f>
              <c:numCache>
                <c:formatCode>General</c:formatCode>
                <c:ptCount val="4"/>
                <c:pt idx="0">
                  <c:v>1966</c:v>
                </c:pt>
                <c:pt idx="1">
                  <c:v>1999</c:v>
                </c:pt>
                <c:pt idx="2">
                  <c:v>2005</c:v>
                </c:pt>
                <c:pt idx="3">
                  <c:v>2013</c:v>
                </c:pt>
              </c:numCache>
            </c:numRef>
          </c:cat>
          <c:val>
            <c:numRef>
              <c:f>Sheet1!$B$2:$B$5</c:f>
              <c:numCache>
                <c:formatCode>General</c:formatCode>
                <c:ptCount val="4"/>
                <c:pt idx="0">
                  <c:v>28.299999999999997</c:v>
                </c:pt>
                <c:pt idx="1">
                  <c:v>50.219972928408808</c:v>
                </c:pt>
                <c:pt idx="2">
                  <c:v>53.796414207019879</c:v>
                </c:pt>
                <c:pt idx="3">
                  <c:v>58.031390959117822</c:v>
                </c:pt>
              </c:numCache>
            </c:numRef>
          </c:val>
        </c:ser>
        <c:ser>
          <c:idx val="1"/>
          <c:order val="1"/>
          <c:tx>
            <c:strRef>
              <c:f>Sheet1!$C$1</c:f>
              <c:strCache>
                <c:ptCount val="1"/>
                <c:pt idx="0">
                  <c:v>Reëel beschikbaar gezinsinkomen (2013 = 100, linkse as)</c:v>
                </c:pt>
              </c:strCache>
            </c:strRef>
          </c:tx>
          <c:spPr>
            <a:solidFill>
              <a:schemeClr val="accent2"/>
            </a:solidFill>
            <a:ln>
              <a:noFill/>
            </a:ln>
            <a:effectLst/>
          </c:spPr>
          <c:invertIfNegative val="0"/>
          <c:cat>
            <c:numRef>
              <c:f>Sheet1!$A$2:$A$5</c:f>
              <c:numCache>
                <c:formatCode>General</c:formatCode>
                <c:ptCount val="4"/>
                <c:pt idx="0">
                  <c:v>1966</c:v>
                </c:pt>
                <c:pt idx="1">
                  <c:v>1999</c:v>
                </c:pt>
                <c:pt idx="2">
                  <c:v>2005</c:v>
                </c:pt>
                <c:pt idx="3">
                  <c:v>2013</c:v>
                </c:pt>
              </c:numCache>
            </c:numRef>
          </c:cat>
          <c:val>
            <c:numRef>
              <c:f>Sheet1!$C$2:$C$5</c:f>
              <c:numCache>
                <c:formatCode>General</c:formatCode>
                <c:ptCount val="4"/>
                <c:pt idx="0">
                  <c:v>38.54546834287369</c:v>
                </c:pt>
                <c:pt idx="1">
                  <c:v>88.70066205483505</c:v>
                </c:pt>
                <c:pt idx="2">
                  <c:v>93.498056416073311</c:v>
                </c:pt>
                <c:pt idx="3">
                  <c:v>100</c:v>
                </c:pt>
              </c:numCache>
            </c:numRef>
          </c:val>
        </c:ser>
        <c:dLbls>
          <c:showLegendKey val="0"/>
          <c:showVal val="0"/>
          <c:showCatName val="0"/>
          <c:showSerName val="0"/>
          <c:showPercent val="0"/>
          <c:showBubbleSize val="0"/>
        </c:dLbls>
        <c:gapWidth val="219"/>
        <c:overlap val="-27"/>
        <c:axId val="270164568"/>
        <c:axId val="164994680"/>
      </c:barChart>
      <c:lineChart>
        <c:grouping val="standard"/>
        <c:varyColors val="0"/>
        <c:ser>
          <c:idx val="2"/>
          <c:order val="2"/>
          <c:tx>
            <c:strRef>
              <c:f>Sheet1!$D$1</c:f>
              <c:strCache>
                <c:ptCount val="1"/>
                <c:pt idx="0">
                  <c:v>Tijdsbesteding aan huishoudelijke taken (mannen en vrouwen, in uren per week, rechtse as)</c:v>
                </c:pt>
              </c:strCache>
            </c:strRef>
          </c:tx>
          <c:spPr>
            <a:ln w="28575" cap="rnd">
              <a:solidFill>
                <a:schemeClr val="accent3"/>
              </a:solidFill>
              <a:round/>
            </a:ln>
            <a:effectLst/>
          </c:spPr>
          <c:marker>
            <c:symbol val="none"/>
          </c:marker>
          <c:cat>
            <c:numRef>
              <c:f>Sheet1!$A$2:$A$5</c:f>
              <c:numCache>
                <c:formatCode>General</c:formatCode>
                <c:ptCount val="4"/>
                <c:pt idx="0">
                  <c:v>1966</c:v>
                </c:pt>
                <c:pt idx="1">
                  <c:v>1999</c:v>
                </c:pt>
                <c:pt idx="2">
                  <c:v>2005</c:v>
                </c:pt>
                <c:pt idx="3">
                  <c:v>2013</c:v>
                </c:pt>
              </c:numCache>
            </c:numRef>
          </c:cat>
          <c:val>
            <c:numRef>
              <c:f>Sheet1!$D$2:$D$5</c:f>
              <c:numCache>
                <c:formatCode>General</c:formatCode>
                <c:ptCount val="4"/>
                <c:pt idx="0">
                  <c:v>1.7208333333333332</c:v>
                </c:pt>
                <c:pt idx="1">
                  <c:v>1.6166666666666665</c:v>
                </c:pt>
                <c:pt idx="2">
                  <c:v>1.5687499999999999</c:v>
                </c:pt>
                <c:pt idx="3">
                  <c:v>1.4673611111111111</c:v>
                </c:pt>
              </c:numCache>
            </c:numRef>
          </c:val>
          <c:smooth val="0"/>
        </c:ser>
        <c:dLbls>
          <c:showLegendKey val="0"/>
          <c:showVal val="0"/>
          <c:showCatName val="0"/>
          <c:showSerName val="0"/>
          <c:showPercent val="0"/>
          <c:showBubbleSize val="0"/>
        </c:dLbls>
        <c:marker val="1"/>
        <c:smooth val="0"/>
        <c:axId val="429979832"/>
        <c:axId val="275118880"/>
      </c:lineChart>
      <c:catAx>
        <c:axId val="270164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accent1"/>
                </a:solidFill>
                <a:latin typeface="+mn-lt"/>
                <a:ea typeface="+mn-ea"/>
                <a:cs typeface="+mn-cs"/>
              </a:defRPr>
            </a:pPr>
            <a:endParaRPr lang="nl-BE"/>
          </a:p>
        </c:txPr>
        <c:crossAx val="164994680"/>
        <c:crosses val="autoZero"/>
        <c:auto val="1"/>
        <c:lblAlgn val="ctr"/>
        <c:lblOffset val="100"/>
        <c:noMultiLvlLbl val="0"/>
      </c:catAx>
      <c:valAx>
        <c:axId val="164994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accent1"/>
                </a:solidFill>
                <a:latin typeface="+mn-lt"/>
                <a:ea typeface="+mn-ea"/>
                <a:cs typeface="+mn-cs"/>
              </a:defRPr>
            </a:pPr>
            <a:endParaRPr lang="nl-BE"/>
          </a:p>
        </c:txPr>
        <c:crossAx val="270164568"/>
        <c:crosses val="autoZero"/>
        <c:crossBetween val="between"/>
      </c:valAx>
      <c:valAx>
        <c:axId val="275118880"/>
        <c:scaling>
          <c:orientation val="minMax"/>
          <c:max val="1.7400000000000002"/>
          <c:min val="1.41"/>
        </c:scaling>
        <c:delete val="0"/>
        <c:axPos val="r"/>
        <c:numFmt formatCode="[h]:mm;@"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accent1"/>
                </a:solidFill>
                <a:latin typeface="+mn-lt"/>
                <a:ea typeface="+mn-ea"/>
                <a:cs typeface="+mn-cs"/>
              </a:defRPr>
            </a:pPr>
            <a:endParaRPr lang="nl-BE"/>
          </a:p>
        </c:txPr>
        <c:crossAx val="429979832"/>
        <c:crosses val="max"/>
        <c:crossBetween val="between"/>
        <c:majorUnit val="8.0000000000000016E-2"/>
      </c:valAx>
      <c:catAx>
        <c:axId val="429979832"/>
        <c:scaling>
          <c:orientation val="minMax"/>
        </c:scaling>
        <c:delete val="1"/>
        <c:axPos val="b"/>
        <c:numFmt formatCode="General" sourceLinked="1"/>
        <c:majorTickMark val="out"/>
        <c:minorTickMark val="none"/>
        <c:tickLblPos val="nextTo"/>
        <c:crossAx val="275118880"/>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1" i="0" u="none" strike="noStrike" kern="1200" baseline="0">
              <a:solidFill>
                <a:schemeClr val="accent1"/>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003117695873687E-2"/>
          <c:y val="4.3308186798927145E-2"/>
          <c:w val="0.87351685450810734"/>
          <c:h val="0.65314244986971137"/>
        </c:manualLayout>
      </c:layout>
      <c:barChart>
        <c:barDir val="col"/>
        <c:grouping val="stacked"/>
        <c:varyColors val="0"/>
        <c:ser>
          <c:idx val="0"/>
          <c:order val="0"/>
          <c:tx>
            <c:strRef>
              <c:f>Sheet1!$B$1</c:f>
              <c:strCache>
                <c:ptCount val="1"/>
                <c:pt idx="0">
                  <c:v>Betaald</c:v>
                </c:pt>
              </c:strCache>
            </c:strRef>
          </c:tx>
          <c:spPr>
            <a:solidFill>
              <a:schemeClr val="accent1"/>
            </a:solidFill>
            <a:ln>
              <a:noFill/>
            </a:ln>
            <a:effectLst/>
          </c:spPr>
          <c:invertIfNegative val="0"/>
          <c:cat>
            <c:strRef>
              <c:f>Sheet1!$A$2:$A$9</c:f>
              <c:strCache>
                <c:ptCount val="8"/>
                <c:pt idx="0">
                  <c:v>Schoonmaken</c:v>
                </c:pt>
                <c:pt idx="1">
                  <c:v>Wassen en strijken</c:v>
                </c:pt>
                <c:pt idx="2">
                  <c:v>Klussen</c:v>
                </c:pt>
                <c:pt idx="3">
                  <c:v>Kinderzorg (*)</c:v>
                </c:pt>
                <c:pt idx="4">
                  <c:v>Maaltijdbereiding</c:v>
                </c:pt>
                <c:pt idx="5">
                  <c:v>Tuinieren</c:v>
                </c:pt>
                <c:pt idx="6">
                  <c:v>Boodschappen doen</c:v>
                </c:pt>
                <c:pt idx="7">
                  <c:v>Adminstratie</c:v>
                </c:pt>
              </c:strCache>
            </c:strRef>
          </c:cat>
          <c:val>
            <c:numRef>
              <c:f>Sheet1!$B$2:$B$9</c:f>
              <c:numCache>
                <c:formatCode>General</c:formatCode>
                <c:ptCount val="8"/>
                <c:pt idx="0">
                  <c:v>12.3354</c:v>
                </c:pt>
                <c:pt idx="1">
                  <c:v>3.2063999999999999</c:v>
                </c:pt>
                <c:pt idx="2">
                  <c:v>4.9217000000000004</c:v>
                </c:pt>
                <c:pt idx="3">
                  <c:v>1.3109999999999999</c:v>
                </c:pt>
                <c:pt idx="4">
                  <c:v>0.89100000000000013</c:v>
                </c:pt>
                <c:pt idx="5">
                  <c:v>3.4</c:v>
                </c:pt>
                <c:pt idx="6">
                  <c:v>0.3332</c:v>
                </c:pt>
                <c:pt idx="7">
                  <c:v>0.29410000000000003</c:v>
                </c:pt>
              </c:numCache>
            </c:numRef>
          </c:val>
        </c:ser>
        <c:ser>
          <c:idx val="1"/>
          <c:order val="1"/>
          <c:tx>
            <c:strRef>
              <c:f>Sheet1!$C$1</c:f>
              <c:strCache>
                <c:ptCount val="1"/>
                <c:pt idx="0">
                  <c:v>Niet-betaald</c:v>
                </c:pt>
              </c:strCache>
            </c:strRef>
          </c:tx>
          <c:spPr>
            <a:solidFill>
              <a:schemeClr val="accent2"/>
            </a:solidFill>
            <a:ln>
              <a:noFill/>
            </a:ln>
            <a:effectLst/>
          </c:spPr>
          <c:invertIfNegative val="0"/>
          <c:cat>
            <c:strRef>
              <c:f>Sheet1!$A$2:$A$9</c:f>
              <c:strCache>
                <c:ptCount val="8"/>
                <c:pt idx="0">
                  <c:v>Schoonmaken</c:v>
                </c:pt>
                <c:pt idx="1">
                  <c:v>Wassen en strijken</c:v>
                </c:pt>
                <c:pt idx="2">
                  <c:v>Klussen</c:v>
                </c:pt>
                <c:pt idx="3">
                  <c:v>Kinderzorg (*)</c:v>
                </c:pt>
                <c:pt idx="4">
                  <c:v>Maaltijdbereiding</c:v>
                </c:pt>
                <c:pt idx="5">
                  <c:v>Tuinieren</c:v>
                </c:pt>
                <c:pt idx="6">
                  <c:v>Boodschappen doen</c:v>
                </c:pt>
                <c:pt idx="7">
                  <c:v>Adminstratie</c:v>
                </c:pt>
              </c:strCache>
            </c:strRef>
          </c:cat>
          <c:val>
            <c:numRef>
              <c:f>Sheet1!$C$2:$C$9</c:f>
              <c:numCache>
                <c:formatCode>General</c:formatCode>
                <c:ptCount val="8"/>
                <c:pt idx="0">
                  <c:v>3.0646000000000004</c:v>
                </c:pt>
                <c:pt idx="1">
                  <c:v>6.3935999999999993</c:v>
                </c:pt>
                <c:pt idx="2">
                  <c:v>2.9782999999999999</c:v>
                </c:pt>
                <c:pt idx="3">
                  <c:v>4.3890000000000002</c:v>
                </c:pt>
                <c:pt idx="4">
                  <c:v>4.5090000000000003</c:v>
                </c:pt>
                <c:pt idx="5">
                  <c:v>0</c:v>
                </c:pt>
                <c:pt idx="6">
                  <c:v>3.0667999999999997</c:v>
                </c:pt>
                <c:pt idx="7">
                  <c:v>1.4058999999999999</c:v>
                </c:pt>
              </c:numCache>
            </c:numRef>
          </c:val>
        </c:ser>
        <c:dLbls>
          <c:showLegendKey val="0"/>
          <c:showVal val="0"/>
          <c:showCatName val="0"/>
          <c:showSerName val="0"/>
          <c:showPercent val="0"/>
          <c:showBubbleSize val="0"/>
        </c:dLbls>
        <c:gapWidth val="219"/>
        <c:overlap val="100"/>
        <c:axId val="429980224"/>
        <c:axId val="429980616"/>
      </c:barChart>
      <c:catAx>
        <c:axId val="429980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accent1"/>
                </a:solidFill>
                <a:latin typeface="+mn-lt"/>
                <a:ea typeface="+mn-ea"/>
                <a:cs typeface="+mn-cs"/>
              </a:defRPr>
            </a:pPr>
            <a:endParaRPr lang="nl-BE"/>
          </a:p>
        </c:txPr>
        <c:crossAx val="429980616"/>
        <c:crosses val="autoZero"/>
        <c:auto val="1"/>
        <c:lblAlgn val="ctr"/>
        <c:lblOffset val="100"/>
        <c:noMultiLvlLbl val="0"/>
      </c:catAx>
      <c:valAx>
        <c:axId val="429980616"/>
        <c:scaling>
          <c:orientation val="minMax"/>
          <c:max val="1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accent1"/>
                </a:solidFill>
                <a:latin typeface="+mn-lt"/>
                <a:ea typeface="+mn-ea"/>
                <a:cs typeface="+mn-cs"/>
              </a:defRPr>
            </a:pPr>
            <a:endParaRPr lang="nl-BE"/>
          </a:p>
        </c:txPr>
        <c:crossAx val="429980224"/>
        <c:crosses val="autoZero"/>
        <c:crossBetween val="between"/>
      </c:valAx>
      <c:spPr>
        <a:noFill/>
        <a:ln>
          <a:noFill/>
        </a:ln>
        <a:effectLst/>
      </c:spPr>
    </c:plotArea>
    <c:legend>
      <c:legendPos val="r"/>
      <c:layout>
        <c:manualLayout>
          <c:xMode val="edge"/>
          <c:yMode val="edge"/>
          <c:x val="0.57100457203915223"/>
          <c:y val="0.14006076809779627"/>
          <c:w val="0.13924603457153648"/>
          <c:h val="0.12338056726382654"/>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accent1"/>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003117695873687E-2"/>
          <c:y val="4.3308186798927145E-2"/>
          <c:w val="0.87351685450810734"/>
          <c:h val="0.65314244986971137"/>
        </c:manualLayout>
      </c:layout>
      <c:barChart>
        <c:barDir val="col"/>
        <c:grouping val="stacked"/>
        <c:varyColors val="0"/>
        <c:ser>
          <c:idx val="0"/>
          <c:order val="0"/>
          <c:tx>
            <c:strRef>
              <c:f>Sheet1!$B$1</c:f>
              <c:strCache>
                <c:ptCount val="1"/>
                <c:pt idx="0">
                  <c:v>Directe tewerkstelling door gezinnen (NACE-code 97)</c:v>
                </c:pt>
              </c:strCache>
            </c:strRef>
          </c:tx>
          <c:spPr>
            <a:solidFill>
              <a:schemeClr val="accent1"/>
            </a:solidFill>
            <a:ln>
              <a:noFill/>
            </a:ln>
            <a:effectLst/>
          </c:spPr>
          <c:invertIfNegative val="0"/>
          <c:cat>
            <c:strRef>
              <c:f>Sheet1!$A$2:$A$27</c:f>
              <c:strCache>
                <c:ptCount val="26"/>
                <c:pt idx="0">
                  <c:v>Kroatië</c:v>
                </c:pt>
                <c:pt idx="1">
                  <c:v>Tsjechië</c:v>
                </c:pt>
                <c:pt idx="2">
                  <c:v>Polen</c:v>
                </c:pt>
                <c:pt idx="3">
                  <c:v>Roemenië</c:v>
                </c:pt>
                <c:pt idx="4">
                  <c:v>Bulgarije</c:v>
                </c:pt>
                <c:pt idx="5">
                  <c:v>Letland</c:v>
                </c:pt>
                <c:pt idx="6">
                  <c:v>Hongarije</c:v>
                </c:pt>
                <c:pt idx="7">
                  <c:v>Oostenrijk</c:v>
                </c:pt>
                <c:pt idx="8">
                  <c:v>Griekenland</c:v>
                </c:pt>
                <c:pt idx="9">
                  <c:v>Slowakije</c:v>
                </c:pt>
                <c:pt idx="10">
                  <c:v>Duitsland</c:v>
                </c:pt>
                <c:pt idx="11">
                  <c:v>VK</c:v>
                </c:pt>
                <c:pt idx="12">
                  <c:v>Zwitserland</c:v>
                </c:pt>
                <c:pt idx="13">
                  <c:v>Nederland</c:v>
                </c:pt>
                <c:pt idx="14">
                  <c:v>Portugal</c:v>
                </c:pt>
                <c:pt idx="15">
                  <c:v>Ierland</c:v>
                </c:pt>
                <c:pt idx="16">
                  <c:v>België</c:v>
                </c:pt>
                <c:pt idx="17">
                  <c:v>Zweden</c:v>
                </c:pt>
                <c:pt idx="18">
                  <c:v>Italië</c:v>
                </c:pt>
                <c:pt idx="19">
                  <c:v>Spanje</c:v>
                </c:pt>
                <c:pt idx="20">
                  <c:v>Finland</c:v>
                </c:pt>
                <c:pt idx="21">
                  <c:v>Cyprus</c:v>
                </c:pt>
                <c:pt idx="22">
                  <c:v>Luxemburg</c:v>
                </c:pt>
                <c:pt idx="23">
                  <c:v>Frankrijk</c:v>
                </c:pt>
                <c:pt idx="24">
                  <c:v>Denemarken</c:v>
                </c:pt>
                <c:pt idx="25">
                  <c:v>Noorwegen</c:v>
                </c:pt>
              </c:strCache>
            </c:strRef>
          </c:cat>
          <c:val>
            <c:numRef>
              <c:f>Sheet1!$B$2:$B$27</c:f>
              <c:numCache>
                <c:formatCode>General</c:formatCode>
                <c:ptCount val="26"/>
                <c:pt idx="0">
                  <c:v>1.2583364791745311E-3</c:v>
                </c:pt>
                <c:pt idx="1">
                  <c:v>2.7767309942680342E-4</c:v>
                </c:pt>
                <c:pt idx="2">
                  <c:v>1.4735232126536475E-3</c:v>
                </c:pt>
                <c:pt idx="3">
                  <c:v>5.7876608008997823E-3</c:v>
                </c:pt>
                <c:pt idx="4">
                  <c:v>1.8140439988126257E-3</c:v>
                </c:pt>
                <c:pt idx="5">
                  <c:v>1.9217725525661315E-3</c:v>
                </c:pt>
                <c:pt idx="6">
                  <c:v>9.7375608597553723E-4</c:v>
                </c:pt>
                <c:pt idx="7">
                  <c:v>2.1695634356242314E-3</c:v>
                </c:pt>
                <c:pt idx="8">
                  <c:v>1.298917107486083E-2</c:v>
                </c:pt>
                <c:pt idx="9">
                  <c:v>1.6503745080614447E-3</c:v>
                </c:pt>
                <c:pt idx="10">
                  <c:v>5.4039804929484651E-3</c:v>
                </c:pt>
                <c:pt idx="11">
                  <c:v>1.4434931892197743E-3</c:v>
                </c:pt>
                <c:pt idx="12">
                  <c:v>9.8476120084345972E-3</c:v>
                </c:pt>
                <c:pt idx="13">
                  <c:v>4.2073881736328988E-4</c:v>
                </c:pt>
                <c:pt idx="14">
                  <c:v>2.5699650449579003E-2</c:v>
                </c:pt>
                <c:pt idx="15">
                  <c:v>4.3797107353839883E-3</c:v>
                </c:pt>
                <c:pt idx="16">
                  <c:v>8.7881184638368922E-4</c:v>
                </c:pt>
                <c:pt idx="17">
                  <c:v>2.550749282601764E-4</c:v>
                </c:pt>
                <c:pt idx="18">
                  <c:v>3.4747694170435529E-2</c:v>
                </c:pt>
                <c:pt idx="19">
                  <c:v>3.5139370872047465E-2</c:v>
                </c:pt>
                <c:pt idx="20">
                  <c:v>3.8575180564674981E-3</c:v>
                </c:pt>
                <c:pt idx="21">
                  <c:v>5.0530429927414855E-2</c:v>
                </c:pt>
                <c:pt idx="22">
                  <c:v>1.4757281553398057E-2</c:v>
                </c:pt>
                <c:pt idx="23">
                  <c:v>1.1223433893178382E-2</c:v>
                </c:pt>
                <c:pt idx="24">
                  <c:v>9.8110465116279079E-4</c:v>
                </c:pt>
                <c:pt idx="25">
                  <c:v>6.0583112457402507E-4</c:v>
                </c:pt>
              </c:numCache>
            </c:numRef>
          </c:val>
        </c:ser>
        <c:ser>
          <c:idx val="1"/>
          <c:order val="1"/>
          <c:tx>
            <c:strRef>
              <c:f>Sheet1!$C$1</c:f>
              <c:strCache>
                <c:ptCount val="1"/>
                <c:pt idx="0">
                  <c:v>Sociale dienstverlening zonder huisvesting (NACE-code 88)</c:v>
                </c:pt>
              </c:strCache>
            </c:strRef>
          </c:tx>
          <c:spPr>
            <a:solidFill>
              <a:schemeClr val="accent2"/>
            </a:solidFill>
            <a:ln>
              <a:noFill/>
            </a:ln>
            <a:effectLst/>
          </c:spPr>
          <c:invertIfNegative val="0"/>
          <c:cat>
            <c:strRef>
              <c:f>Sheet1!$A$2:$A$27</c:f>
              <c:strCache>
                <c:ptCount val="26"/>
                <c:pt idx="0">
                  <c:v>Kroatië</c:v>
                </c:pt>
                <c:pt idx="1">
                  <c:v>Tsjechië</c:v>
                </c:pt>
                <c:pt idx="2">
                  <c:v>Polen</c:v>
                </c:pt>
                <c:pt idx="3">
                  <c:v>Roemenië</c:v>
                </c:pt>
                <c:pt idx="4">
                  <c:v>Bulgarije</c:v>
                </c:pt>
                <c:pt idx="5">
                  <c:v>Letland</c:v>
                </c:pt>
                <c:pt idx="6">
                  <c:v>Hongarije</c:v>
                </c:pt>
                <c:pt idx="7">
                  <c:v>Oostenrijk</c:v>
                </c:pt>
                <c:pt idx="8">
                  <c:v>Griekenland</c:v>
                </c:pt>
                <c:pt idx="9">
                  <c:v>Slowakije</c:v>
                </c:pt>
                <c:pt idx="10">
                  <c:v>Duitsland</c:v>
                </c:pt>
                <c:pt idx="11">
                  <c:v>VK</c:v>
                </c:pt>
                <c:pt idx="12">
                  <c:v>Zwitserland</c:v>
                </c:pt>
                <c:pt idx="13">
                  <c:v>Nederland</c:v>
                </c:pt>
                <c:pt idx="14">
                  <c:v>Portugal</c:v>
                </c:pt>
                <c:pt idx="15">
                  <c:v>Ierland</c:v>
                </c:pt>
                <c:pt idx="16">
                  <c:v>België</c:v>
                </c:pt>
                <c:pt idx="17">
                  <c:v>Zweden</c:v>
                </c:pt>
                <c:pt idx="18">
                  <c:v>Italië</c:v>
                </c:pt>
                <c:pt idx="19">
                  <c:v>Spanje</c:v>
                </c:pt>
                <c:pt idx="20">
                  <c:v>Finland</c:v>
                </c:pt>
                <c:pt idx="21">
                  <c:v>Cyprus</c:v>
                </c:pt>
                <c:pt idx="22">
                  <c:v>Luxemburg</c:v>
                </c:pt>
                <c:pt idx="23">
                  <c:v>Frankrijk</c:v>
                </c:pt>
                <c:pt idx="24">
                  <c:v>Denemarken</c:v>
                </c:pt>
                <c:pt idx="25">
                  <c:v>Noorwegen</c:v>
                </c:pt>
              </c:strCache>
            </c:strRef>
          </c:cat>
          <c:val>
            <c:numRef>
              <c:f>Sheet1!$C$2:$C$27</c:f>
              <c:numCache>
                <c:formatCode>General</c:formatCode>
                <c:ptCount val="26"/>
                <c:pt idx="0">
                  <c:v>4.4670945010695856E-3</c:v>
                </c:pt>
                <c:pt idx="1">
                  <c:v>6.3468137011840776E-3</c:v>
                </c:pt>
                <c:pt idx="2">
                  <c:v>7.9458340327905538E-3</c:v>
                </c:pt>
                <c:pt idx="3">
                  <c:v>4.5692058954471962E-3</c:v>
                </c:pt>
                <c:pt idx="4">
                  <c:v>9.268115703024507E-3</c:v>
                </c:pt>
                <c:pt idx="5">
                  <c:v>1.0266711304541903E-2</c:v>
                </c:pt>
                <c:pt idx="6">
                  <c:v>1.1898824367652298E-2</c:v>
                </c:pt>
                <c:pt idx="7">
                  <c:v>1.4994093966203022E-2</c:v>
                </c:pt>
                <c:pt idx="8">
                  <c:v>5.3175284570858841E-3</c:v>
                </c:pt>
                <c:pt idx="9">
                  <c:v>1.8605610561056106E-2</c:v>
                </c:pt>
                <c:pt idx="10">
                  <c:v>2.4102797486266231E-2</c:v>
                </c:pt>
                <c:pt idx="11">
                  <c:v>2.9667160690690593E-2</c:v>
                </c:pt>
                <c:pt idx="12">
                  <c:v>2.5260320427816785E-2</c:v>
                </c:pt>
                <c:pt idx="13">
                  <c:v>3.6664382655943836E-2</c:v>
                </c:pt>
                <c:pt idx="14">
                  <c:v>1.3278519137335942E-2</c:v>
                </c:pt>
                <c:pt idx="15">
                  <c:v>3.6158077001425953E-2</c:v>
                </c:pt>
                <c:pt idx="16">
                  <c:v>4.1523859741629317E-2</c:v>
                </c:pt>
                <c:pt idx="17">
                  <c:v>4.3210387032748925E-2</c:v>
                </c:pt>
                <c:pt idx="18">
                  <c:v>1.0972721769167765E-2</c:v>
                </c:pt>
                <c:pt idx="19">
                  <c:v>1.0903391917608867E-2</c:v>
                </c:pt>
                <c:pt idx="20">
                  <c:v>5.1337820091923829E-2</c:v>
                </c:pt>
                <c:pt idx="21">
                  <c:v>4.7459519821328863E-3</c:v>
                </c:pt>
                <c:pt idx="22">
                  <c:v>4.4271844660194175E-2</c:v>
                </c:pt>
                <c:pt idx="23">
                  <c:v>5.050355730925659E-2</c:v>
                </c:pt>
                <c:pt idx="24">
                  <c:v>6.2899709302325579E-2</c:v>
                </c:pt>
                <c:pt idx="25">
                  <c:v>6.7474441499432034E-2</c:v>
                </c:pt>
              </c:numCache>
            </c:numRef>
          </c:val>
        </c:ser>
        <c:dLbls>
          <c:showLegendKey val="0"/>
          <c:showVal val="0"/>
          <c:showCatName val="0"/>
          <c:showSerName val="0"/>
          <c:showPercent val="0"/>
          <c:showBubbleSize val="0"/>
        </c:dLbls>
        <c:gapWidth val="219"/>
        <c:overlap val="100"/>
        <c:axId val="429982576"/>
        <c:axId val="429982968"/>
      </c:barChart>
      <c:catAx>
        <c:axId val="429982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accent1"/>
                </a:solidFill>
                <a:latin typeface="+mn-lt"/>
                <a:ea typeface="+mn-ea"/>
                <a:cs typeface="+mn-cs"/>
              </a:defRPr>
            </a:pPr>
            <a:endParaRPr lang="nl-BE"/>
          </a:p>
        </c:txPr>
        <c:crossAx val="429982968"/>
        <c:crosses val="autoZero"/>
        <c:auto val="1"/>
        <c:lblAlgn val="ctr"/>
        <c:lblOffset val="100"/>
        <c:noMultiLvlLbl val="0"/>
      </c:catAx>
      <c:valAx>
        <c:axId val="429982968"/>
        <c:scaling>
          <c:orientation val="minMax"/>
          <c:max val="7.0000000000000007E-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accent1"/>
                </a:solidFill>
                <a:latin typeface="+mn-lt"/>
                <a:ea typeface="+mn-ea"/>
                <a:cs typeface="+mn-cs"/>
              </a:defRPr>
            </a:pPr>
            <a:endParaRPr lang="nl-BE"/>
          </a:p>
        </c:txPr>
        <c:crossAx val="429982576"/>
        <c:crosses val="autoZero"/>
        <c:crossBetween val="between"/>
      </c:valAx>
      <c:spPr>
        <a:noFill/>
        <a:ln>
          <a:noFill/>
        </a:ln>
        <a:effectLst/>
      </c:spPr>
    </c:plotArea>
    <c:legend>
      <c:legendPos val="r"/>
      <c:layout>
        <c:manualLayout>
          <c:xMode val="edge"/>
          <c:yMode val="edge"/>
          <c:x val="5.341313958159126E-2"/>
          <c:y val="7.1830298465324821E-2"/>
          <c:w val="0.54808284697964882"/>
          <c:h val="0.16090732556168585"/>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accent1"/>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Aantal actieve gebruikers (in % van huishoudens, linkse as)</c:v>
                </c:pt>
              </c:strCache>
            </c:strRef>
          </c:tx>
          <c:spPr>
            <a:ln w="28575" cap="rnd">
              <a:solidFill>
                <a:schemeClr val="accent1"/>
              </a:solidFill>
              <a:round/>
            </a:ln>
            <a:effectLst/>
          </c:spPr>
          <c:marker>
            <c:symbol val="none"/>
          </c:marker>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Sheet1!$B$2:$B$12</c:f>
              <c:numCache>
                <c:formatCode>General</c:formatCode>
                <c:ptCount val="11"/>
                <c:pt idx="0">
                  <c:v>4.290663946806151E-2</c:v>
                </c:pt>
                <c:pt idx="1">
                  <c:v>7.0441244700210057E-2</c:v>
                </c:pt>
                <c:pt idx="2">
                  <c:v>9.924839580514358E-2</c:v>
                </c:pt>
                <c:pt idx="3">
                  <c:v>0.12693867608683065</c:v>
                </c:pt>
                <c:pt idx="4">
                  <c:v>0.14422691842763541</c:v>
                </c:pt>
                <c:pt idx="5">
                  <c:v>0.16316048776857225</c:v>
                </c:pt>
                <c:pt idx="6">
                  <c:v>0.17751842986912317</c:v>
                </c:pt>
                <c:pt idx="7">
                  <c:v>0.18965769152030723</c:v>
                </c:pt>
                <c:pt idx="8">
                  <c:v>0.19941403706485039</c:v>
                </c:pt>
                <c:pt idx="9">
                  <c:v>0.20362990182672519</c:v>
                </c:pt>
                <c:pt idx="10">
                  <c:v>0.21176778471522203</c:v>
                </c:pt>
              </c:numCache>
            </c:numRef>
          </c:val>
          <c:smooth val="0"/>
        </c:ser>
        <c:dLbls>
          <c:showLegendKey val="0"/>
          <c:showVal val="0"/>
          <c:showCatName val="0"/>
          <c:showSerName val="0"/>
          <c:showPercent val="0"/>
          <c:showBubbleSize val="0"/>
        </c:dLbls>
        <c:marker val="1"/>
        <c:smooth val="0"/>
        <c:axId val="426072624"/>
        <c:axId val="426073016"/>
      </c:lineChart>
      <c:lineChart>
        <c:grouping val="standard"/>
        <c:varyColors val="0"/>
        <c:ser>
          <c:idx val="1"/>
          <c:order val="1"/>
          <c:tx>
            <c:strRef>
              <c:f>Sheet1!$C$1</c:f>
              <c:strCache>
                <c:ptCount val="1"/>
                <c:pt idx="0">
                  <c:v>Aantal werknemers tewerkgesteld  (in % totaal aantal werkenden, rechtse as) </c:v>
                </c:pt>
              </c:strCache>
            </c:strRef>
          </c:tx>
          <c:spPr>
            <a:ln w="28575" cap="rnd">
              <a:solidFill>
                <a:schemeClr val="accent2"/>
              </a:solidFill>
              <a:round/>
            </a:ln>
            <a:effectLst/>
          </c:spPr>
          <c:marker>
            <c:symbol val="none"/>
          </c:marker>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Sheet1!$C$2:$C$12</c:f>
              <c:numCache>
                <c:formatCode>General</c:formatCode>
                <c:ptCount val="11"/>
                <c:pt idx="0">
                  <c:v>8.8269950556813456E-3</c:v>
                </c:pt>
                <c:pt idx="1">
                  <c:v>1.410666971219735E-2</c:v>
                </c:pt>
                <c:pt idx="2">
                  <c:v>1.958075894762857E-2</c:v>
                </c:pt>
                <c:pt idx="3">
                  <c:v>2.2831758785096239E-2</c:v>
                </c:pt>
                <c:pt idx="4">
                  <c:v>2.6597404894007384E-2</c:v>
                </c:pt>
                <c:pt idx="5">
                  <c:v>3.0070060616709127E-2</c:v>
                </c:pt>
                <c:pt idx="6">
                  <c:v>3.2470850851718608E-2</c:v>
                </c:pt>
                <c:pt idx="7">
                  <c:v>3.2636636506942492E-2</c:v>
                </c:pt>
                <c:pt idx="8">
                  <c:v>3.2474470437742556E-2</c:v>
                </c:pt>
                <c:pt idx="9">
                  <c:v>3.3402057399723378E-2</c:v>
                </c:pt>
              </c:numCache>
            </c:numRef>
          </c:val>
          <c:smooth val="0"/>
        </c:ser>
        <c:dLbls>
          <c:showLegendKey val="0"/>
          <c:showVal val="0"/>
          <c:showCatName val="0"/>
          <c:showSerName val="0"/>
          <c:showPercent val="0"/>
          <c:showBubbleSize val="0"/>
        </c:dLbls>
        <c:marker val="1"/>
        <c:smooth val="0"/>
        <c:axId val="426073800"/>
        <c:axId val="426073408"/>
      </c:lineChart>
      <c:catAx>
        <c:axId val="426072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97" b="1" i="0" u="none" strike="noStrike" kern="1200" baseline="0">
                <a:solidFill>
                  <a:schemeClr val="accent1"/>
                </a:solidFill>
                <a:latin typeface="+mn-lt"/>
                <a:ea typeface="+mn-ea"/>
                <a:cs typeface="+mn-cs"/>
              </a:defRPr>
            </a:pPr>
            <a:endParaRPr lang="nl-BE"/>
          </a:p>
        </c:txPr>
        <c:crossAx val="426073016"/>
        <c:crosses val="autoZero"/>
        <c:auto val="1"/>
        <c:lblAlgn val="ctr"/>
        <c:lblOffset val="100"/>
        <c:noMultiLvlLbl val="0"/>
      </c:catAx>
      <c:valAx>
        <c:axId val="4260730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accent1"/>
                </a:solidFill>
                <a:latin typeface="+mn-lt"/>
                <a:ea typeface="+mn-ea"/>
                <a:cs typeface="+mn-cs"/>
              </a:defRPr>
            </a:pPr>
            <a:endParaRPr lang="nl-BE"/>
          </a:p>
        </c:txPr>
        <c:crossAx val="426072624"/>
        <c:crosses val="autoZero"/>
        <c:crossBetween val="between"/>
      </c:valAx>
      <c:valAx>
        <c:axId val="426073408"/>
        <c:scaling>
          <c:orientation val="minMax"/>
        </c:scaling>
        <c:delete val="0"/>
        <c:axPos val="r"/>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accent1"/>
                </a:solidFill>
                <a:latin typeface="+mn-lt"/>
                <a:ea typeface="+mn-ea"/>
                <a:cs typeface="+mn-cs"/>
              </a:defRPr>
            </a:pPr>
            <a:endParaRPr lang="nl-BE"/>
          </a:p>
        </c:txPr>
        <c:crossAx val="426073800"/>
        <c:crosses val="max"/>
        <c:crossBetween val="between"/>
      </c:valAx>
      <c:catAx>
        <c:axId val="426073800"/>
        <c:scaling>
          <c:orientation val="minMax"/>
        </c:scaling>
        <c:delete val="1"/>
        <c:axPos val="b"/>
        <c:numFmt formatCode="General" sourceLinked="1"/>
        <c:majorTickMark val="out"/>
        <c:minorTickMark val="none"/>
        <c:tickLblPos val="nextTo"/>
        <c:crossAx val="426073408"/>
        <c:crosses val="autoZero"/>
        <c:auto val="1"/>
        <c:lblAlgn val="ctr"/>
        <c:lblOffset val="100"/>
        <c:noMultiLvlLbl val="0"/>
      </c:catAx>
      <c:spPr>
        <a:noFill/>
        <a:ln>
          <a:noFill/>
        </a:ln>
        <a:effectLst/>
      </c:spPr>
    </c:plotArea>
    <c:legend>
      <c:legendPos val="b"/>
      <c:layout>
        <c:manualLayout>
          <c:xMode val="edge"/>
          <c:yMode val="edge"/>
          <c:x val="0.1821239459130424"/>
          <c:y val="0.86344198595287325"/>
          <c:w val="0.64313033561283417"/>
          <c:h val="0.11793604011789029"/>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accent1"/>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35C2B2-19CD-449D-A7F9-A459471FA205}" type="doc">
      <dgm:prSet loTypeId="urn:microsoft.com/office/officeart/2005/8/layout/cycle8" loCatId="cycle" qsTypeId="urn:microsoft.com/office/officeart/2005/8/quickstyle/simple1" qsCatId="simple" csTypeId="urn:microsoft.com/office/officeart/2005/8/colors/accent1_2" csCatId="accent1" phldr="1"/>
      <dgm:spPr/>
    </dgm:pt>
    <dgm:pt modelId="{CDDEAE6D-ACE2-4ED3-8E1F-8E0D10531026}">
      <dgm:prSet phldrT="[Text]" custT="1"/>
      <dgm:spPr>
        <a:xfrm>
          <a:off x="1433568" y="281670"/>
          <a:ext cx="3640056" cy="3640056"/>
        </a:xfrm>
        <a:solidFill>
          <a:srgbClr val="0A3365">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nl-BE" sz="800" dirty="0">
              <a:solidFill>
                <a:sysClr val="window" lastClr="FFFFFF"/>
              </a:solidFill>
              <a:latin typeface="Verdana" panose="020B0604030504040204" pitchFamily="34" charset="0"/>
              <a:ea typeface="Verdana" panose="020B0604030504040204" pitchFamily="34" charset="0"/>
              <a:cs typeface="Verdana" panose="020B0604030504040204" pitchFamily="34" charset="0"/>
            </a:rPr>
            <a:t>Onze positieve impact op de </a:t>
          </a:r>
          <a:r>
            <a:rPr lang="nl-BE" sz="800" dirty="0" err="1" smtClean="0">
              <a:solidFill>
                <a:sysClr val="window" lastClr="FFFFFF"/>
              </a:solidFill>
              <a:latin typeface="Verdana" panose="020B0604030504040204" pitchFamily="34" charset="0"/>
              <a:ea typeface="Verdana" panose="020B0604030504040204" pitchFamily="34" charset="0"/>
              <a:cs typeface="Verdana" panose="020B0604030504040204" pitchFamily="34" charset="0"/>
            </a:rPr>
            <a:t>samen-leving</a:t>
          </a:r>
          <a:r>
            <a:rPr lang="nl-BE" sz="800" dirty="0" smtClean="0">
              <a:solidFill>
                <a:sysClr val="window" lastClr="FFFFFF"/>
              </a:solidFill>
              <a:latin typeface="Verdana" panose="020B0604030504040204" pitchFamily="34" charset="0"/>
              <a:ea typeface="Verdana" panose="020B0604030504040204" pitchFamily="34" charset="0"/>
              <a:cs typeface="Verdana" panose="020B0604030504040204" pitchFamily="34" charset="0"/>
            </a:rPr>
            <a:t> </a:t>
          </a:r>
          <a:r>
            <a:rPr lang="nl-BE" sz="800" dirty="0">
              <a:solidFill>
                <a:sysClr val="window" lastClr="FFFFFF"/>
              </a:solidFill>
              <a:latin typeface="Verdana" panose="020B0604030504040204" pitchFamily="34" charset="0"/>
              <a:ea typeface="Verdana" panose="020B0604030504040204" pitchFamily="34" charset="0"/>
              <a:cs typeface="Verdana" panose="020B0604030504040204" pitchFamily="34" charset="0"/>
            </a:rPr>
            <a:t>vergroten</a:t>
          </a:r>
          <a:endParaRPr lang="en-GB" sz="800" dirty="0">
            <a:solidFill>
              <a:sysClr val="window" lastClr="FFFFFF"/>
            </a:solidFill>
            <a:latin typeface="Verdana" panose="020B0604030504040204" pitchFamily="34" charset="0"/>
            <a:ea typeface="Verdana" panose="020B0604030504040204" pitchFamily="34" charset="0"/>
            <a:cs typeface="Verdana" panose="020B0604030504040204" pitchFamily="34" charset="0"/>
          </a:endParaRPr>
        </a:p>
      </dgm:t>
    </dgm:pt>
    <dgm:pt modelId="{20ECD1F8-3AE5-4073-8C51-5F55E5CE7F73}" type="parTrans" cxnId="{37472162-4094-45C2-9C5F-70CD90F70CA5}">
      <dgm:prSet/>
      <dgm:spPr/>
      <dgm:t>
        <a:bodyPr/>
        <a:lstStyle/>
        <a:p>
          <a:endParaRPr lang="en-GB" sz="800">
            <a:latin typeface="Verdana" panose="020B0604030504040204" pitchFamily="34" charset="0"/>
            <a:ea typeface="Verdana" panose="020B0604030504040204" pitchFamily="34" charset="0"/>
            <a:cs typeface="Verdana" panose="020B0604030504040204" pitchFamily="34" charset="0"/>
          </a:endParaRPr>
        </a:p>
      </dgm:t>
    </dgm:pt>
    <dgm:pt modelId="{6D3D9706-C1F7-4B84-9044-2BE0336FFF9C}" type="sibTrans" cxnId="{37472162-4094-45C2-9C5F-70CD90F70CA5}">
      <dgm:prSet/>
      <dgm:spPr/>
      <dgm:t>
        <a:bodyPr/>
        <a:lstStyle/>
        <a:p>
          <a:endParaRPr lang="en-GB" sz="800">
            <a:latin typeface="Verdana" panose="020B0604030504040204" pitchFamily="34" charset="0"/>
            <a:ea typeface="Verdana" panose="020B0604030504040204" pitchFamily="34" charset="0"/>
            <a:cs typeface="Verdana" panose="020B0604030504040204" pitchFamily="34" charset="0"/>
          </a:endParaRPr>
        </a:p>
      </dgm:t>
    </dgm:pt>
    <dgm:pt modelId="{030DC8E6-C7B9-42AC-A918-8D732E73F44E}">
      <dgm:prSet phldrT="[Text]" custT="1"/>
      <dgm:spPr>
        <a:xfrm>
          <a:off x="1358600" y="411672"/>
          <a:ext cx="3640056" cy="3640056"/>
        </a:xfrm>
        <a:solidFill>
          <a:srgbClr val="0A3365">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nl-BE" sz="800" dirty="0">
              <a:solidFill>
                <a:sysClr val="window" lastClr="FFFFFF"/>
              </a:solidFill>
              <a:latin typeface="Verdana" panose="020B0604030504040204" pitchFamily="34" charset="0"/>
              <a:ea typeface="Verdana" panose="020B0604030504040204" pitchFamily="34" charset="0"/>
              <a:cs typeface="Verdana" panose="020B0604030504040204" pitchFamily="34" charset="0"/>
            </a:rPr>
            <a:t>Verantwoord gedrag bij alle medewerkers stimuleren</a:t>
          </a:r>
          <a:endParaRPr lang="en-GB" sz="800" dirty="0">
            <a:solidFill>
              <a:sysClr val="window" lastClr="FFFFFF"/>
            </a:solidFill>
            <a:latin typeface="Verdana" panose="020B0604030504040204" pitchFamily="34" charset="0"/>
            <a:ea typeface="Verdana" panose="020B0604030504040204" pitchFamily="34" charset="0"/>
            <a:cs typeface="Verdana" panose="020B0604030504040204" pitchFamily="34" charset="0"/>
          </a:endParaRPr>
        </a:p>
      </dgm:t>
    </dgm:pt>
    <dgm:pt modelId="{4D621972-B7FE-496F-8403-1E2F42F1830D}" type="parTrans" cxnId="{22B3699A-FFBC-41FE-8C17-D8A7C2A31F19}">
      <dgm:prSet/>
      <dgm:spPr/>
      <dgm:t>
        <a:bodyPr/>
        <a:lstStyle/>
        <a:p>
          <a:endParaRPr lang="en-GB" sz="800">
            <a:latin typeface="Verdana" panose="020B0604030504040204" pitchFamily="34" charset="0"/>
            <a:ea typeface="Verdana" panose="020B0604030504040204" pitchFamily="34" charset="0"/>
            <a:cs typeface="Verdana" panose="020B0604030504040204" pitchFamily="34" charset="0"/>
          </a:endParaRPr>
        </a:p>
      </dgm:t>
    </dgm:pt>
    <dgm:pt modelId="{E1F1B828-A4E2-46DE-BD8B-D781EDE586DC}" type="sibTrans" cxnId="{22B3699A-FFBC-41FE-8C17-D8A7C2A31F19}">
      <dgm:prSet/>
      <dgm:spPr/>
      <dgm:t>
        <a:bodyPr/>
        <a:lstStyle/>
        <a:p>
          <a:endParaRPr lang="en-GB" sz="800">
            <a:latin typeface="Verdana" panose="020B0604030504040204" pitchFamily="34" charset="0"/>
            <a:ea typeface="Verdana" panose="020B0604030504040204" pitchFamily="34" charset="0"/>
            <a:cs typeface="Verdana" panose="020B0604030504040204" pitchFamily="34" charset="0"/>
          </a:endParaRPr>
        </a:p>
      </dgm:t>
    </dgm:pt>
    <dgm:pt modelId="{25552C65-7C32-4A39-8D08-B0301EC087A6}">
      <dgm:prSet phldrT="[Text]" custT="1"/>
      <dgm:spPr>
        <a:xfrm>
          <a:off x="1337614" y="290334"/>
          <a:ext cx="3640056" cy="3640056"/>
        </a:xfrm>
        <a:solidFill>
          <a:srgbClr val="0A3365">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lIns="0" rIns="0"/>
        <a:lstStyle/>
        <a:p>
          <a:r>
            <a:rPr lang="nl-BE" sz="800" dirty="0">
              <a:solidFill>
                <a:sysClr val="window" lastClr="FFFFFF"/>
              </a:solidFill>
              <a:latin typeface="Verdana" panose="020B0604030504040204" pitchFamily="34" charset="0"/>
              <a:ea typeface="Verdana" panose="020B0604030504040204" pitchFamily="34" charset="0"/>
              <a:cs typeface="Verdana" panose="020B0604030504040204" pitchFamily="34" charset="0"/>
            </a:rPr>
            <a:t>Onze nadelige impact op de </a:t>
          </a:r>
          <a:r>
            <a:rPr lang="nl-BE" sz="800" dirty="0" err="1" smtClean="0">
              <a:solidFill>
                <a:sysClr val="window" lastClr="FFFFFF"/>
              </a:solidFill>
              <a:latin typeface="Verdana" panose="020B0604030504040204" pitchFamily="34" charset="0"/>
              <a:ea typeface="Verdana" panose="020B0604030504040204" pitchFamily="34" charset="0"/>
              <a:cs typeface="Verdana" panose="020B0604030504040204" pitchFamily="34" charset="0"/>
            </a:rPr>
            <a:t>samen-leving</a:t>
          </a:r>
          <a:r>
            <a:rPr lang="nl-BE" sz="800" dirty="0" smtClean="0">
              <a:solidFill>
                <a:sysClr val="window" lastClr="FFFFFF"/>
              </a:solidFill>
              <a:latin typeface="Verdana" panose="020B0604030504040204" pitchFamily="34" charset="0"/>
              <a:ea typeface="Verdana" panose="020B0604030504040204" pitchFamily="34" charset="0"/>
              <a:cs typeface="Verdana" panose="020B0604030504040204" pitchFamily="34" charset="0"/>
            </a:rPr>
            <a:t> </a:t>
          </a:r>
          <a:r>
            <a:rPr lang="nl-BE" sz="800" dirty="0">
              <a:solidFill>
                <a:sysClr val="window" lastClr="FFFFFF"/>
              </a:solidFill>
              <a:latin typeface="Verdana" panose="020B0604030504040204" pitchFamily="34" charset="0"/>
              <a:ea typeface="Verdana" panose="020B0604030504040204" pitchFamily="34" charset="0"/>
              <a:cs typeface="Verdana" panose="020B0604030504040204" pitchFamily="34" charset="0"/>
            </a:rPr>
            <a:t>beperken</a:t>
          </a:r>
          <a:endParaRPr lang="en-GB" sz="800" dirty="0">
            <a:solidFill>
              <a:sysClr val="window" lastClr="FFFFFF"/>
            </a:solidFill>
            <a:latin typeface="Verdana" panose="020B0604030504040204" pitchFamily="34" charset="0"/>
            <a:ea typeface="Verdana" panose="020B0604030504040204" pitchFamily="34" charset="0"/>
            <a:cs typeface="Verdana" panose="020B0604030504040204" pitchFamily="34" charset="0"/>
          </a:endParaRPr>
        </a:p>
      </dgm:t>
    </dgm:pt>
    <dgm:pt modelId="{63873F78-C4AF-4474-B717-19A10D048CED}" type="parTrans" cxnId="{EA40918F-B05A-4876-B114-3B7AE75DFA4C}">
      <dgm:prSet/>
      <dgm:spPr/>
      <dgm:t>
        <a:bodyPr/>
        <a:lstStyle/>
        <a:p>
          <a:endParaRPr lang="en-GB" sz="800">
            <a:latin typeface="Verdana" panose="020B0604030504040204" pitchFamily="34" charset="0"/>
            <a:ea typeface="Verdana" panose="020B0604030504040204" pitchFamily="34" charset="0"/>
            <a:cs typeface="Verdana" panose="020B0604030504040204" pitchFamily="34" charset="0"/>
          </a:endParaRPr>
        </a:p>
      </dgm:t>
    </dgm:pt>
    <dgm:pt modelId="{EDBA809B-C06E-4448-9859-C5DAFA0AB3EB}" type="sibTrans" cxnId="{EA40918F-B05A-4876-B114-3B7AE75DFA4C}">
      <dgm:prSet/>
      <dgm:spPr/>
      <dgm:t>
        <a:bodyPr/>
        <a:lstStyle/>
        <a:p>
          <a:endParaRPr lang="en-GB" sz="800">
            <a:latin typeface="Verdana" panose="020B0604030504040204" pitchFamily="34" charset="0"/>
            <a:ea typeface="Verdana" panose="020B0604030504040204" pitchFamily="34" charset="0"/>
            <a:cs typeface="Verdana" panose="020B0604030504040204" pitchFamily="34" charset="0"/>
          </a:endParaRPr>
        </a:p>
      </dgm:t>
    </dgm:pt>
    <dgm:pt modelId="{495EBFC6-CA8F-4893-831C-DBA5A68D1FF2}" type="pres">
      <dgm:prSet presAssocID="{A035C2B2-19CD-449D-A7F9-A459471FA205}" presName="compositeShape" presStyleCnt="0">
        <dgm:presLayoutVars>
          <dgm:chMax val="7"/>
          <dgm:dir/>
          <dgm:resizeHandles val="exact"/>
        </dgm:presLayoutVars>
      </dgm:prSet>
      <dgm:spPr/>
    </dgm:pt>
    <dgm:pt modelId="{4C6076BD-6B1B-4ED4-B48A-11AD385139F7}" type="pres">
      <dgm:prSet presAssocID="{A035C2B2-19CD-449D-A7F9-A459471FA205}" presName="wedge1" presStyleLbl="node1" presStyleIdx="0" presStyleCnt="3"/>
      <dgm:spPr>
        <a:prstGeom prst="pie">
          <a:avLst>
            <a:gd name="adj1" fmla="val 16200000"/>
            <a:gd name="adj2" fmla="val 1800000"/>
          </a:avLst>
        </a:prstGeom>
      </dgm:spPr>
      <dgm:t>
        <a:bodyPr/>
        <a:lstStyle/>
        <a:p>
          <a:endParaRPr lang="nl-BE"/>
        </a:p>
      </dgm:t>
    </dgm:pt>
    <dgm:pt modelId="{7FF4BBF6-EB46-428E-AE7B-178D1197548A}" type="pres">
      <dgm:prSet presAssocID="{A035C2B2-19CD-449D-A7F9-A459471FA205}" presName="dummy1a" presStyleCnt="0"/>
      <dgm:spPr/>
    </dgm:pt>
    <dgm:pt modelId="{3D255089-C041-4470-B799-35FEBE5B5126}" type="pres">
      <dgm:prSet presAssocID="{A035C2B2-19CD-449D-A7F9-A459471FA205}" presName="dummy1b" presStyleCnt="0"/>
      <dgm:spPr/>
    </dgm:pt>
    <dgm:pt modelId="{D5DA82BC-D25C-4008-83D9-6931DE6B95BE}" type="pres">
      <dgm:prSet presAssocID="{A035C2B2-19CD-449D-A7F9-A459471FA205}" presName="wedge1Tx" presStyleLbl="node1" presStyleIdx="0" presStyleCnt="3">
        <dgm:presLayoutVars>
          <dgm:chMax val="0"/>
          <dgm:chPref val="0"/>
          <dgm:bulletEnabled val="1"/>
        </dgm:presLayoutVars>
      </dgm:prSet>
      <dgm:spPr/>
      <dgm:t>
        <a:bodyPr/>
        <a:lstStyle/>
        <a:p>
          <a:endParaRPr lang="nl-BE"/>
        </a:p>
      </dgm:t>
    </dgm:pt>
    <dgm:pt modelId="{85D4A97A-2405-4F51-B3B1-6E5C8079C8C8}" type="pres">
      <dgm:prSet presAssocID="{A035C2B2-19CD-449D-A7F9-A459471FA205}" presName="wedge2" presStyleLbl="node1" presStyleIdx="1" presStyleCnt="3"/>
      <dgm:spPr>
        <a:prstGeom prst="pie">
          <a:avLst>
            <a:gd name="adj1" fmla="val 1800000"/>
            <a:gd name="adj2" fmla="val 9000000"/>
          </a:avLst>
        </a:prstGeom>
      </dgm:spPr>
      <dgm:t>
        <a:bodyPr/>
        <a:lstStyle/>
        <a:p>
          <a:endParaRPr lang="nl-BE"/>
        </a:p>
      </dgm:t>
    </dgm:pt>
    <dgm:pt modelId="{6351D4CF-AB28-4F92-9E71-BB504FFC9121}" type="pres">
      <dgm:prSet presAssocID="{A035C2B2-19CD-449D-A7F9-A459471FA205}" presName="dummy2a" presStyleCnt="0"/>
      <dgm:spPr/>
    </dgm:pt>
    <dgm:pt modelId="{BBDEFEDE-39B1-48FE-85B8-C507DADA5EF0}" type="pres">
      <dgm:prSet presAssocID="{A035C2B2-19CD-449D-A7F9-A459471FA205}" presName="dummy2b" presStyleCnt="0"/>
      <dgm:spPr/>
    </dgm:pt>
    <dgm:pt modelId="{6AF0086E-46FA-45CD-9E86-4194B15CA358}" type="pres">
      <dgm:prSet presAssocID="{A035C2B2-19CD-449D-A7F9-A459471FA205}" presName="wedge2Tx" presStyleLbl="node1" presStyleIdx="1" presStyleCnt="3">
        <dgm:presLayoutVars>
          <dgm:chMax val="0"/>
          <dgm:chPref val="0"/>
          <dgm:bulletEnabled val="1"/>
        </dgm:presLayoutVars>
      </dgm:prSet>
      <dgm:spPr/>
      <dgm:t>
        <a:bodyPr/>
        <a:lstStyle/>
        <a:p>
          <a:endParaRPr lang="nl-BE"/>
        </a:p>
      </dgm:t>
    </dgm:pt>
    <dgm:pt modelId="{ED105547-37B7-4FF1-8398-C32E774145F5}" type="pres">
      <dgm:prSet presAssocID="{A035C2B2-19CD-449D-A7F9-A459471FA205}" presName="wedge3" presStyleLbl="node1" presStyleIdx="2" presStyleCnt="3" custLinFactNeighborX="1483" custLinFactNeighborY="238"/>
      <dgm:spPr>
        <a:prstGeom prst="pie">
          <a:avLst>
            <a:gd name="adj1" fmla="val 9000000"/>
            <a:gd name="adj2" fmla="val 16200000"/>
          </a:avLst>
        </a:prstGeom>
      </dgm:spPr>
      <dgm:t>
        <a:bodyPr/>
        <a:lstStyle/>
        <a:p>
          <a:endParaRPr lang="nl-BE"/>
        </a:p>
      </dgm:t>
    </dgm:pt>
    <dgm:pt modelId="{A6965E8F-BB65-4847-9860-72A0FAE8D082}" type="pres">
      <dgm:prSet presAssocID="{A035C2B2-19CD-449D-A7F9-A459471FA205}" presName="dummy3a" presStyleCnt="0"/>
      <dgm:spPr/>
    </dgm:pt>
    <dgm:pt modelId="{6BD3698C-E534-458B-B34B-4CAA9E0028A7}" type="pres">
      <dgm:prSet presAssocID="{A035C2B2-19CD-449D-A7F9-A459471FA205}" presName="dummy3b" presStyleCnt="0"/>
      <dgm:spPr/>
    </dgm:pt>
    <dgm:pt modelId="{C183454A-1C53-48F0-B605-F05CE90D91E3}" type="pres">
      <dgm:prSet presAssocID="{A035C2B2-19CD-449D-A7F9-A459471FA205}" presName="wedge3Tx" presStyleLbl="node1" presStyleIdx="2" presStyleCnt="3">
        <dgm:presLayoutVars>
          <dgm:chMax val="0"/>
          <dgm:chPref val="0"/>
          <dgm:bulletEnabled val="1"/>
        </dgm:presLayoutVars>
      </dgm:prSet>
      <dgm:spPr/>
      <dgm:t>
        <a:bodyPr/>
        <a:lstStyle/>
        <a:p>
          <a:endParaRPr lang="nl-BE"/>
        </a:p>
      </dgm:t>
    </dgm:pt>
    <dgm:pt modelId="{8FAE8153-FBAE-41E2-BDDD-317631F8CD54}" type="pres">
      <dgm:prSet presAssocID="{6D3D9706-C1F7-4B84-9044-2BE0336FFF9C}" presName="arrowWedge1" presStyleLbl="fgSibTrans2D1" presStyleIdx="0" presStyleCnt="3"/>
      <dgm:spPr>
        <a:xfrm>
          <a:off x="1208531" y="56334"/>
          <a:ext cx="4090729" cy="4090729"/>
        </a:xfrm>
        <a:prstGeom prst="circularArrow">
          <a:avLst>
            <a:gd name="adj1" fmla="val 5085"/>
            <a:gd name="adj2" fmla="val 327528"/>
            <a:gd name="adj3" fmla="val 1472472"/>
            <a:gd name="adj4" fmla="val 16199432"/>
            <a:gd name="adj5" fmla="val 5932"/>
          </a:avLst>
        </a:prstGeom>
        <a:solidFill>
          <a:srgbClr val="0A3365">
            <a:tint val="60000"/>
            <a:hueOff val="0"/>
            <a:satOff val="0"/>
            <a:lumOff val="0"/>
            <a:alphaOff val="0"/>
          </a:srgbClr>
        </a:solidFill>
        <a:ln>
          <a:noFill/>
        </a:ln>
        <a:effectLst/>
      </dgm:spPr>
    </dgm:pt>
    <dgm:pt modelId="{4E402728-7003-4635-8AF8-D5A7C052FEB9}" type="pres">
      <dgm:prSet presAssocID="{E1F1B828-A4E2-46DE-BD8B-D781EDE586DC}" presName="arrowWedge2" presStyleLbl="fgSibTrans2D1" presStyleIdx="1" presStyleCnt="3"/>
      <dgm:spPr>
        <a:xfrm>
          <a:off x="1133263" y="186106"/>
          <a:ext cx="4090729" cy="4090729"/>
        </a:xfrm>
        <a:prstGeom prst="circularArrow">
          <a:avLst>
            <a:gd name="adj1" fmla="val 5085"/>
            <a:gd name="adj2" fmla="val 327528"/>
            <a:gd name="adj3" fmla="val 8671970"/>
            <a:gd name="adj4" fmla="val 1800502"/>
            <a:gd name="adj5" fmla="val 5932"/>
          </a:avLst>
        </a:prstGeom>
        <a:solidFill>
          <a:srgbClr val="0A3365">
            <a:tint val="60000"/>
            <a:hueOff val="0"/>
            <a:satOff val="0"/>
            <a:lumOff val="0"/>
            <a:alphaOff val="0"/>
          </a:srgbClr>
        </a:solidFill>
        <a:ln>
          <a:noFill/>
        </a:ln>
        <a:effectLst/>
      </dgm:spPr>
    </dgm:pt>
    <dgm:pt modelId="{912C814F-498E-45BB-B232-F8712CE2A65C}" type="pres">
      <dgm:prSet presAssocID="{EDBA809B-C06E-4448-9859-C5DAFA0AB3EB}" presName="arrowWedge3" presStyleLbl="fgSibTrans2D1" presStyleIdx="2" presStyleCnt="3"/>
      <dgm:spPr>
        <a:xfrm>
          <a:off x="1111977" y="64997"/>
          <a:ext cx="4090729" cy="4090729"/>
        </a:xfrm>
        <a:prstGeom prst="circularArrow">
          <a:avLst>
            <a:gd name="adj1" fmla="val 5085"/>
            <a:gd name="adj2" fmla="val 327528"/>
            <a:gd name="adj3" fmla="val 15873039"/>
            <a:gd name="adj4" fmla="val 9000000"/>
            <a:gd name="adj5" fmla="val 5932"/>
          </a:avLst>
        </a:prstGeom>
        <a:solidFill>
          <a:srgbClr val="0A3365">
            <a:tint val="60000"/>
            <a:hueOff val="0"/>
            <a:satOff val="0"/>
            <a:lumOff val="0"/>
            <a:alphaOff val="0"/>
          </a:srgbClr>
        </a:solidFill>
        <a:ln>
          <a:noFill/>
        </a:ln>
        <a:effectLst/>
      </dgm:spPr>
    </dgm:pt>
  </dgm:ptLst>
  <dgm:cxnLst>
    <dgm:cxn modelId="{E77824C1-01AB-4A01-B54D-654C460D0A77}" type="presOf" srcId="{25552C65-7C32-4A39-8D08-B0301EC087A6}" destId="{ED105547-37B7-4FF1-8398-C32E774145F5}" srcOrd="0" destOrd="0" presId="urn:microsoft.com/office/officeart/2005/8/layout/cycle8"/>
    <dgm:cxn modelId="{EA40918F-B05A-4876-B114-3B7AE75DFA4C}" srcId="{A035C2B2-19CD-449D-A7F9-A459471FA205}" destId="{25552C65-7C32-4A39-8D08-B0301EC087A6}" srcOrd="2" destOrd="0" parTransId="{63873F78-C4AF-4474-B717-19A10D048CED}" sibTransId="{EDBA809B-C06E-4448-9859-C5DAFA0AB3EB}"/>
    <dgm:cxn modelId="{22B3699A-FFBC-41FE-8C17-D8A7C2A31F19}" srcId="{A035C2B2-19CD-449D-A7F9-A459471FA205}" destId="{030DC8E6-C7B9-42AC-A918-8D732E73F44E}" srcOrd="1" destOrd="0" parTransId="{4D621972-B7FE-496F-8403-1E2F42F1830D}" sibTransId="{E1F1B828-A4E2-46DE-BD8B-D781EDE586DC}"/>
    <dgm:cxn modelId="{553C7119-41AD-4FEA-9DA8-D6825B42BF7F}" type="presOf" srcId="{030DC8E6-C7B9-42AC-A918-8D732E73F44E}" destId="{6AF0086E-46FA-45CD-9E86-4194B15CA358}" srcOrd="1" destOrd="0" presId="urn:microsoft.com/office/officeart/2005/8/layout/cycle8"/>
    <dgm:cxn modelId="{7EDDD756-429C-4C54-B149-3FBEB22A41C6}" type="presOf" srcId="{CDDEAE6D-ACE2-4ED3-8E1F-8E0D10531026}" destId="{D5DA82BC-D25C-4008-83D9-6931DE6B95BE}" srcOrd="1" destOrd="0" presId="urn:microsoft.com/office/officeart/2005/8/layout/cycle8"/>
    <dgm:cxn modelId="{37472162-4094-45C2-9C5F-70CD90F70CA5}" srcId="{A035C2B2-19CD-449D-A7F9-A459471FA205}" destId="{CDDEAE6D-ACE2-4ED3-8E1F-8E0D10531026}" srcOrd="0" destOrd="0" parTransId="{20ECD1F8-3AE5-4073-8C51-5F55E5CE7F73}" sibTransId="{6D3D9706-C1F7-4B84-9044-2BE0336FFF9C}"/>
    <dgm:cxn modelId="{5D34C4D8-278E-486D-BF80-518ADB24C1F6}" type="presOf" srcId="{030DC8E6-C7B9-42AC-A918-8D732E73F44E}" destId="{85D4A97A-2405-4F51-B3B1-6E5C8079C8C8}" srcOrd="0" destOrd="0" presId="urn:microsoft.com/office/officeart/2005/8/layout/cycle8"/>
    <dgm:cxn modelId="{ED315F43-15D9-4C15-AA13-298DD15D62A0}" type="presOf" srcId="{A035C2B2-19CD-449D-A7F9-A459471FA205}" destId="{495EBFC6-CA8F-4893-831C-DBA5A68D1FF2}" srcOrd="0" destOrd="0" presId="urn:microsoft.com/office/officeart/2005/8/layout/cycle8"/>
    <dgm:cxn modelId="{DFDFAB93-DF3F-49C3-81A0-653EE6BE83F7}" type="presOf" srcId="{CDDEAE6D-ACE2-4ED3-8E1F-8E0D10531026}" destId="{4C6076BD-6B1B-4ED4-B48A-11AD385139F7}" srcOrd="0" destOrd="0" presId="urn:microsoft.com/office/officeart/2005/8/layout/cycle8"/>
    <dgm:cxn modelId="{0788411B-69D2-4F32-A2C6-37B10586FFCF}" type="presOf" srcId="{25552C65-7C32-4A39-8D08-B0301EC087A6}" destId="{C183454A-1C53-48F0-B605-F05CE90D91E3}" srcOrd="1" destOrd="0" presId="urn:microsoft.com/office/officeart/2005/8/layout/cycle8"/>
    <dgm:cxn modelId="{E01D856C-1F8A-4A3E-A357-460F1038FA49}" type="presParOf" srcId="{495EBFC6-CA8F-4893-831C-DBA5A68D1FF2}" destId="{4C6076BD-6B1B-4ED4-B48A-11AD385139F7}" srcOrd="0" destOrd="0" presId="urn:microsoft.com/office/officeart/2005/8/layout/cycle8"/>
    <dgm:cxn modelId="{D26695BE-CA89-4D05-9784-04198CB4F9EC}" type="presParOf" srcId="{495EBFC6-CA8F-4893-831C-DBA5A68D1FF2}" destId="{7FF4BBF6-EB46-428E-AE7B-178D1197548A}" srcOrd="1" destOrd="0" presId="urn:microsoft.com/office/officeart/2005/8/layout/cycle8"/>
    <dgm:cxn modelId="{F3CF494A-4353-4FB7-B000-08516E4A9F98}" type="presParOf" srcId="{495EBFC6-CA8F-4893-831C-DBA5A68D1FF2}" destId="{3D255089-C041-4470-B799-35FEBE5B5126}" srcOrd="2" destOrd="0" presId="urn:microsoft.com/office/officeart/2005/8/layout/cycle8"/>
    <dgm:cxn modelId="{22E61847-502B-4A81-B2C2-39B98CCB57B9}" type="presParOf" srcId="{495EBFC6-CA8F-4893-831C-DBA5A68D1FF2}" destId="{D5DA82BC-D25C-4008-83D9-6931DE6B95BE}" srcOrd="3" destOrd="0" presId="urn:microsoft.com/office/officeart/2005/8/layout/cycle8"/>
    <dgm:cxn modelId="{F5D201E2-09BC-4EF7-B00F-3A8FA48B5611}" type="presParOf" srcId="{495EBFC6-CA8F-4893-831C-DBA5A68D1FF2}" destId="{85D4A97A-2405-4F51-B3B1-6E5C8079C8C8}" srcOrd="4" destOrd="0" presId="urn:microsoft.com/office/officeart/2005/8/layout/cycle8"/>
    <dgm:cxn modelId="{4ECDFC7E-B5CC-4595-88F8-EFCE34C5D034}" type="presParOf" srcId="{495EBFC6-CA8F-4893-831C-DBA5A68D1FF2}" destId="{6351D4CF-AB28-4F92-9E71-BB504FFC9121}" srcOrd="5" destOrd="0" presId="urn:microsoft.com/office/officeart/2005/8/layout/cycle8"/>
    <dgm:cxn modelId="{43AE2370-1D77-4138-B38F-C81ED96C0A50}" type="presParOf" srcId="{495EBFC6-CA8F-4893-831C-DBA5A68D1FF2}" destId="{BBDEFEDE-39B1-48FE-85B8-C507DADA5EF0}" srcOrd="6" destOrd="0" presId="urn:microsoft.com/office/officeart/2005/8/layout/cycle8"/>
    <dgm:cxn modelId="{A80F8D51-5F5F-4034-AFAA-DF5F29BF2DC6}" type="presParOf" srcId="{495EBFC6-CA8F-4893-831C-DBA5A68D1FF2}" destId="{6AF0086E-46FA-45CD-9E86-4194B15CA358}" srcOrd="7" destOrd="0" presId="urn:microsoft.com/office/officeart/2005/8/layout/cycle8"/>
    <dgm:cxn modelId="{6780B2A3-5356-4183-88C0-DBF2796E11E6}" type="presParOf" srcId="{495EBFC6-CA8F-4893-831C-DBA5A68D1FF2}" destId="{ED105547-37B7-4FF1-8398-C32E774145F5}" srcOrd="8" destOrd="0" presId="urn:microsoft.com/office/officeart/2005/8/layout/cycle8"/>
    <dgm:cxn modelId="{358229E0-7433-4FE9-AEAF-2B25E9FC6D52}" type="presParOf" srcId="{495EBFC6-CA8F-4893-831C-DBA5A68D1FF2}" destId="{A6965E8F-BB65-4847-9860-72A0FAE8D082}" srcOrd="9" destOrd="0" presId="urn:microsoft.com/office/officeart/2005/8/layout/cycle8"/>
    <dgm:cxn modelId="{DED1EAF8-6C95-4CBC-9AB6-36BB76AFA420}" type="presParOf" srcId="{495EBFC6-CA8F-4893-831C-DBA5A68D1FF2}" destId="{6BD3698C-E534-458B-B34B-4CAA9E0028A7}" srcOrd="10" destOrd="0" presId="urn:microsoft.com/office/officeart/2005/8/layout/cycle8"/>
    <dgm:cxn modelId="{827EBBBA-5B09-410D-9030-5CFB04630244}" type="presParOf" srcId="{495EBFC6-CA8F-4893-831C-DBA5A68D1FF2}" destId="{C183454A-1C53-48F0-B605-F05CE90D91E3}" srcOrd="11" destOrd="0" presId="urn:microsoft.com/office/officeart/2005/8/layout/cycle8"/>
    <dgm:cxn modelId="{5E660EE5-1485-4276-8925-75CE209F8EDE}" type="presParOf" srcId="{495EBFC6-CA8F-4893-831C-DBA5A68D1FF2}" destId="{8FAE8153-FBAE-41E2-BDDD-317631F8CD54}" srcOrd="12" destOrd="0" presId="urn:microsoft.com/office/officeart/2005/8/layout/cycle8"/>
    <dgm:cxn modelId="{15DF6E29-9BF0-42B3-BA1A-6CA193E9E0B7}" type="presParOf" srcId="{495EBFC6-CA8F-4893-831C-DBA5A68D1FF2}" destId="{4E402728-7003-4635-8AF8-D5A7C052FEB9}" srcOrd="13" destOrd="0" presId="urn:microsoft.com/office/officeart/2005/8/layout/cycle8"/>
    <dgm:cxn modelId="{BB82E1FE-93F2-4B46-9008-C478B10FF7D8}" type="presParOf" srcId="{495EBFC6-CA8F-4893-831C-DBA5A68D1FF2}" destId="{912C814F-498E-45BB-B232-F8712CE2A65C}" srcOrd="14" destOrd="0" presId="urn:microsoft.com/office/officeart/2005/8/layout/cycle8"/>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C0B772-057D-4872-99C3-300A09BD4AF0}" type="doc">
      <dgm:prSet loTypeId="urn:microsoft.com/office/officeart/2005/8/layout/process1" loCatId="process" qsTypeId="urn:microsoft.com/office/officeart/2005/8/quickstyle/simple1" qsCatId="simple" csTypeId="urn:microsoft.com/office/officeart/2005/8/colors/colorful4" csCatId="colorful" phldr="1"/>
      <dgm:spPr/>
    </dgm:pt>
    <dgm:pt modelId="{27966E65-B46F-46C2-B5EB-157F7FD3F362}">
      <dgm:prSet phldrT="[Tekst]"/>
      <dgm:spPr/>
      <dgm:t>
        <a:bodyPr/>
        <a:lstStyle/>
        <a:p>
          <a:r>
            <a:rPr lang="nl-BE" dirty="0" smtClean="0"/>
            <a:t>aanvraag via HAPPY@HOME </a:t>
          </a:r>
          <a:r>
            <a:rPr lang="nl-BE" dirty="0" err="1" smtClean="0"/>
            <a:t>cube</a:t>
          </a:r>
          <a:r>
            <a:rPr lang="nl-BE" dirty="0" smtClean="0"/>
            <a:t> </a:t>
          </a:r>
          <a:r>
            <a:rPr lang="nl-BE" dirty="0" err="1" smtClean="0"/>
            <a:t>Cubigo</a:t>
          </a:r>
          <a:r>
            <a:rPr lang="nl-BE" dirty="0" smtClean="0"/>
            <a:t> door klant</a:t>
          </a:r>
          <a:endParaRPr lang="nl-BE" dirty="0"/>
        </a:p>
      </dgm:t>
    </dgm:pt>
    <dgm:pt modelId="{1EAF04FA-203D-4734-BC3D-2872432918D5}" type="parTrans" cxnId="{B6269A62-8535-4001-A84B-054EE79E302B}">
      <dgm:prSet/>
      <dgm:spPr/>
      <dgm:t>
        <a:bodyPr/>
        <a:lstStyle/>
        <a:p>
          <a:endParaRPr lang="nl-BE"/>
        </a:p>
      </dgm:t>
    </dgm:pt>
    <dgm:pt modelId="{88F5C60F-2955-41F4-9F99-3D813680F185}" type="sibTrans" cxnId="{B6269A62-8535-4001-A84B-054EE79E302B}">
      <dgm:prSet/>
      <dgm:spPr/>
      <dgm:t>
        <a:bodyPr/>
        <a:lstStyle/>
        <a:p>
          <a:endParaRPr lang="nl-BE"/>
        </a:p>
      </dgm:t>
    </dgm:pt>
    <dgm:pt modelId="{2DCBF323-E6DA-4DAC-B0B7-7FA986BB28E1}">
      <dgm:prSet phldrT="[Tekst]"/>
      <dgm:spPr/>
      <dgm:t>
        <a:bodyPr/>
        <a:lstStyle/>
        <a:p>
          <a:r>
            <a:rPr lang="nl-BE" dirty="0" smtClean="0"/>
            <a:t>telefonisch contact met klant door comfortcoach (binnen 2 werkdagen) </a:t>
          </a:r>
          <a:endParaRPr lang="nl-BE" dirty="0"/>
        </a:p>
      </dgm:t>
    </dgm:pt>
    <dgm:pt modelId="{06D243FB-EB8B-4FBA-A5C0-AD630130B7AF}" type="parTrans" cxnId="{0DD9520B-C351-47BA-85CD-E4263AE3FE7C}">
      <dgm:prSet/>
      <dgm:spPr/>
      <dgm:t>
        <a:bodyPr/>
        <a:lstStyle/>
        <a:p>
          <a:endParaRPr lang="nl-BE"/>
        </a:p>
      </dgm:t>
    </dgm:pt>
    <dgm:pt modelId="{83837E3B-E43A-49E8-8024-5AEFD4813F22}" type="sibTrans" cxnId="{0DD9520B-C351-47BA-85CD-E4263AE3FE7C}">
      <dgm:prSet/>
      <dgm:spPr/>
      <dgm:t>
        <a:bodyPr/>
        <a:lstStyle/>
        <a:p>
          <a:endParaRPr lang="nl-BE"/>
        </a:p>
      </dgm:t>
    </dgm:pt>
    <dgm:pt modelId="{4E1E737B-EE50-4AFB-8A2A-EB4650717B71}">
      <dgm:prSet phldrT="[Tekst]"/>
      <dgm:spPr/>
      <dgm:t>
        <a:bodyPr/>
        <a:lstStyle/>
        <a:p>
          <a:r>
            <a:rPr lang="nl-BE" dirty="0" smtClean="0"/>
            <a:t>dispatching naar klus, groen, woningaanpassing, huishoudhulp of combinatie</a:t>
          </a:r>
          <a:endParaRPr lang="nl-BE" dirty="0"/>
        </a:p>
      </dgm:t>
    </dgm:pt>
    <dgm:pt modelId="{488C0996-10BB-463C-B6A5-DEF7337DFC37}" type="parTrans" cxnId="{3CA16BD8-648B-43B6-9E52-8A86B8005951}">
      <dgm:prSet/>
      <dgm:spPr/>
      <dgm:t>
        <a:bodyPr/>
        <a:lstStyle/>
        <a:p>
          <a:endParaRPr lang="nl-BE"/>
        </a:p>
      </dgm:t>
    </dgm:pt>
    <dgm:pt modelId="{C75BA117-857A-4255-A472-FF5C69992E87}" type="sibTrans" cxnId="{3CA16BD8-648B-43B6-9E52-8A86B8005951}">
      <dgm:prSet/>
      <dgm:spPr/>
      <dgm:t>
        <a:bodyPr/>
        <a:lstStyle/>
        <a:p>
          <a:endParaRPr lang="nl-BE"/>
        </a:p>
      </dgm:t>
    </dgm:pt>
    <dgm:pt modelId="{CD93BA91-F658-4139-97C2-8AA4FAAA3F7D}">
      <dgm:prSet phldrT="[Tekst]"/>
      <dgm:spPr/>
      <dgm:t>
        <a:bodyPr/>
        <a:lstStyle/>
        <a:p>
          <a:r>
            <a:rPr lang="nl-BE" dirty="0" smtClean="0"/>
            <a:t>aanbieden factuur via HAPPY@HOME </a:t>
          </a:r>
          <a:r>
            <a:rPr lang="nl-BE" dirty="0" err="1" smtClean="0"/>
            <a:t>cube</a:t>
          </a:r>
          <a:r>
            <a:rPr lang="nl-BE" dirty="0" smtClean="0"/>
            <a:t> (en KBC TOUCH) aan klant</a:t>
          </a:r>
          <a:endParaRPr lang="nl-BE" dirty="0"/>
        </a:p>
      </dgm:t>
    </dgm:pt>
    <dgm:pt modelId="{9BAC9DA6-E85B-447E-8443-C9253F7509BF}" type="parTrans" cxnId="{88FDCA0E-8FF6-4491-BB69-2FF1984A9DE3}">
      <dgm:prSet/>
      <dgm:spPr/>
      <dgm:t>
        <a:bodyPr/>
        <a:lstStyle/>
        <a:p>
          <a:endParaRPr lang="nl-BE"/>
        </a:p>
      </dgm:t>
    </dgm:pt>
    <dgm:pt modelId="{FA961C9F-AEC4-4AD2-8166-041957A2B357}" type="sibTrans" cxnId="{88FDCA0E-8FF6-4491-BB69-2FF1984A9DE3}">
      <dgm:prSet/>
      <dgm:spPr/>
      <dgm:t>
        <a:bodyPr/>
        <a:lstStyle/>
        <a:p>
          <a:endParaRPr lang="nl-BE"/>
        </a:p>
      </dgm:t>
    </dgm:pt>
    <dgm:pt modelId="{E0DF9F11-4B8F-44EF-8119-0BE75723FBBB}">
      <dgm:prSet phldrT="[Tekst]"/>
      <dgm:spPr/>
      <dgm:t>
        <a:bodyPr/>
        <a:lstStyle/>
        <a:p>
          <a:r>
            <a:rPr lang="nl-BE" dirty="0" smtClean="0"/>
            <a:t>start dienstverlening (uiterlijk 30 kalenderdagen na aanvraag via HAPPY@HOME </a:t>
          </a:r>
          <a:r>
            <a:rPr lang="nl-BE" dirty="0" err="1" smtClean="0"/>
            <a:t>cube</a:t>
          </a:r>
          <a:r>
            <a:rPr lang="nl-BE" dirty="0" smtClean="0"/>
            <a:t>)</a:t>
          </a:r>
          <a:endParaRPr lang="nl-BE" dirty="0"/>
        </a:p>
      </dgm:t>
    </dgm:pt>
    <dgm:pt modelId="{6C245EF2-8BE4-4D86-AFD4-85615BDF77FD}" type="parTrans" cxnId="{639585D2-9D58-426E-B378-1AC8D40895F1}">
      <dgm:prSet/>
      <dgm:spPr/>
      <dgm:t>
        <a:bodyPr/>
        <a:lstStyle/>
        <a:p>
          <a:endParaRPr lang="nl-BE"/>
        </a:p>
      </dgm:t>
    </dgm:pt>
    <dgm:pt modelId="{0C76F7FF-82D1-4893-96FB-31DC45FFDF26}" type="sibTrans" cxnId="{639585D2-9D58-426E-B378-1AC8D40895F1}">
      <dgm:prSet/>
      <dgm:spPr/>
      <dgm:t>
        <a:bodyPr/>
        <a:lstStyle/>
        <a:p>
          <a:endParaRPr lang="nl-BE"/>
        </a:p>
      </dgm:t>
    </dgm:pt>
    <dgm:pt modelId="{2B0A1A91-FDEC-4B77-B251-069F5DE15896}" type="pres">
      <dgm:prSet presAssocID="{70C0B772-057D-4872-99C3-300A09BD4AF0}" presName="Name0" presStyleCnt="0">
        <dgm:presLayoutVars>
          <dgm:dir/>
          <dgm:resizeHandles val="exact"/>
        </dgm:presLayoutVars>
      </dgm:prSet>
      <dgm:spPr/>
    </dgm:pt>
    <dgm:pt modelId="{3FBE3CD8-3CE1-458C-8343-562A052DB1D7}" type="pres">
      <dgm:prSet presAssocID="{27966E65-B46F-46C2-B5EB-157F7FD3F362}" presName="node" presStyleLbl="node1" presStyleIdx="0" presStyleCnt="5">
        <dgm:presLayoutVars>
          <dgm:bulletEnabled val="1"/>
        </dgm:presLayoutVars>
      </dgm:prSet>
      <dgm:spPr/>
      <dgm:t>
        <a:bodyPr/>
        <a:lstStyle/>
        <a:p>
          <a:endParaRPr lang="nl-BE"/>
        </a:p>
      </dgm:t>
    </dgm:pt>
    <dgm:pt modelId="{E5F7114C-D234-4138-A02C-F3C1BC41C700}" type="pres">
      <dgm:prSet presAssocID="{88F5C60F-2955-41F4-9F99-3D813680F185}" presName="sibTrans" presStyleLbl="sibTrans2D1" presStyleIdx="0" presStyleCnt="4"/>
      <dgm:spPr/>
      <dgm:t>
        <a:bodyPr/>
        <a:lstStyle/>
        <a:p>
          <a:endParaRPr lang="nl-BE"/>
        </a:p>
      </dgm:t>
    </dgm:pt>
    <dgm:pt modelId="{366C6295-03D9-4137-B8DA-81A19289F4FE}" type="pres">
      <dgm:prSet presAssocID="{88F5C60F-2955-41F4-9F99-3D813680F185}" presName="connectorText" presStyleLbl="sibTrans2D1" presStyleIdx="0" presStyleCnt="4"/>
      <dgm:spPr/>
      <dgm:t>
        <a:bodyPr/>
        <a:lstStyle/>
        <a:p>
          <a:endParaRPr lang="nl-BE"/>
        </a:p>
      </dgm:t>
    </dgm:pt>
    <dgm:pt modelId="{70E332D1-9ABC-4EA8-831E-BC235685F961}" type="pres">
      <dgm:prSet presAssocID="{2DCBF323-E6DA-4DAC-B0B7-7FA986BB28E1}" presName="node" presStyleLbl="node1" presStyleIdx="1" presStyleCnt="5">
        <dgm:presLayoutVars>
          <dgm:bulletEnabled val="1"/>
        </dgm:presLayoutVars>
      </dgm:prSet>
      <dgm:spPr/>
      <dgm:t>
        <a:bodyPr/>
        <a:lstStyle/>
        <a:p>
          <a:endParaRPr lang="nl-BE"/>
        </a:p>
      </dgm:t>
    </dgm:pt>
    <dgm:pt modelId="{50CC6FB7-36D4-43DC-956E-14EF20F52FE7}" type="pres">
      <dgm:prSet presAssocID="{83837E3B-E43A-49E8-8024-5AEFD4813F22}" presName="sibTrans" presStyleLbl="sibTrans2D1" presStyleIdx="1" presStyleCnt="4"/>
      <dgm:spPr/>
      <dgm:t>
        <a:bodyPr/>
        <a:lstStyle/>
        <a:p>
          <a:endParaRPr lang="nl-BE"/>
        </a:p>
      </dgm:t>
    </dgm:pt>
    <dgm:pt modelId="{6F751F81-A855-4607-8B11-98B118530D00}" type="pres">
      <dgm:prSet presAssocID="{83837E3B-E43A-49E8-8024-5AEFD4813F22}" presName="connectorText" presStyleLbl="sibTrans2D1" presStyleIdx="1" presStyleCnt="4"/>
      <dgm:spPr/>
      <dgm:t>
        <a:bodyPr/>
        <a:lstStyle/>
        <a:p>
          <a:endParaRPr lang="nl-BE"/>
        </a:p>
      </dgm:t>
    </dgm:pt>
    <dgm:pt modelId="{593FD9C1-E136-42C6-9073-1D29E97CFD9F}" type="pres">
      <dgm:prSet presAssocID="{4E1E737B-EE50-4AFB-8A2A-EB4650717B71}" presName="node" presStyleLbl="node1" presStyleIdx="2" presStyleCnt="5">
        <dgm:presLayoutVars>
          <dgm:bulletEnabled val="1"/>
        </dgm:presLayoutVars>
      </dgm:prSet>
      <dgm:spPr/>
      <dgm:t>
        <a:bodyPr/>
        <a:lstStyle/>
        <a:p>
          <a:endParaRPr lang="nl-BE"/>
        </a:p>
      </dgm:t>
    </dgm:pt>
    <dgm:pt modelId="{A99DD4C9-8119-460A-ABC4-B8522D3E546D}" type="pres">
      <dgm:prSet presAssocID="{C75BA117-857A-4255-A472-FF5C69992E87}" presName="sibTrans" presStyleLbl="sibTrans2D1" presStyleIdx="2" presStyleCnt="4"/>
      <dgm:spPr/>
      <dgm:t>
        <a:bodyPr/>
        <a:lstStyle/>
        <a:p>
          <a:endParaRPr lang="nl-BE"/>
        </a:p>
      </dgm:t>
    </dgm:pt>
    <dgm:pt modelId="{BB7032A3-DF64-4A2A-8FD1-91E55105584B}" type="pres">
      <dgm:prSet presAssocID="{C75BA117-857A-4255-A472-FF5C69992E87}" presName="connectorText" presStyleLbl="sibTrans2D1" presStyleIdx="2" presStyleCnt="4"/>
      <dgm:spPr/>
      <dgm:t>
        <a:bodyPr/>
        <a:lstStyle/>
        <a:p>
          <a:endParaRPr lang="nl-BE"/>
        </a:p>
      </dgm:t>
    </dgm:pt>
    <dgm:pt modelId="{75F7BC72-E643-4B7A-9760-35491E71F3B8}" type="pres">
      <dgm:prSet presAssocID="{E0DF9F11-4B8F-44EF-8119-0BE75723FBBB}" presName="node" presStyleLbl="node1" presStyleIdx="3" presStyleCnt="5">
        <dgm:presLayoutVars>
          <dgm:bulletEnabled val="1"/>
        </dgm:presLayoutVars>
      </dgm:prSet>
      <dgm:spPr/>
      <dgm:t>
        <a:bodyPr/>
        <a:lstStyle/>
        <a:p>
          <a:endParaRPr lang="nl-BE"/>
        </a:p>
      </dgm:t>
    </dgm:pt>
    <dgm:pt modelId="{970F3FA1-64C2-4A44-9EE3-DF1BC14F2BBA}" type="pres">
      <dgm:prSet presAssocID="{0C76F7FF-82D1-4893-96FB-31DC45FFDF26}" presName="sibTrans" presStyleLbl="sibTrans2D1" presStyleIdx="3" presStyleCnt="4"/>
      <dgm:spPr/>
      <dgm:t>
        <a:bodyPr/>
        <a:lstStyle/>
        <a:p>
          <a:endParaRPr lang="nl-BE"/>
        </a:p>
      </dgm:t>
    </dgm:pt>
    <dgm:pt modelId="{1859EDB2-D46A-461F-B070-C19E22BEC306}" type="pres">
      <dgm:prSet presAssocID="{0C76F7FF-82D1-4893-96FB-31DC45FFDF26}" presName="connectorText" presStyleLbl="sibTrans2D1" presStyleIdx="3" presStyleCnt="4"/>
      <dgm:spPr/>
      <dgm:t>
        <a:bodyPr/>
        <a:lstStyle/>
        <a:p>
          <a:endParaRPr lang="nl-BE"/>
        </a:p>
      </dgm:t>
    </dgm:pt>
    <dgm:pt modelId="{172788FB-F279-4DF6-978E-C9ACB0E3FD93}" type="pres">
      <dgm:prSet presAssocID="{CD93BA91-F658-4139-97C2-8AA4FAAA3F7D}" presName="node" presStyleLbl="node1" presStyleIdx="4" presStyleCnt="5">
        <dgm:presLayoutVars>
          <dgm:bulletEnabled val="1"/>
        </dgm:presLayoutVars>
      </dgm:prSet>
      <dgm:spPr/>
      <dgm:t>
        <a:bodyPr/>
        <a:lstStyle/>
        <a:p>
          <a:endParaRPr lang="nl-BE"/>
        </a:p>
      </dgm:t>
    </dgm:pt>
  </dgm:ptLst>
  <dgm:cxnLst>
    <dgm:cxn modelId="{33425AC3-D1E3-4264-A145-66CCEBA3DC8A}" type="presOf" srcId="{70C0B772-057D-4872-99C3-300A09BD4AF0}" destId="{2B0A1A91-FDEC-4B77-B251-069F5DE15896}" srcOrd="0" destOrd="0" presId="urn:microsoft.com/office/officeart/2005/8/layout/process1"/>
    <dgm:cxn modelId="{A1FFB9D1-01A5-4DBE-B584-FBE6887758D1}" type="presOf" srcId="{CD93BA91-F658-4139-97C2-8AA4FAAA3F7D}" destId="{172788FB-F279-4DF6-978E-C9ACB0E3FD93}" srcOrd="0" destOrd="0" presId="urn:microsoft.com/office/officeart/2005/8/layout/process1"/>
    <dgm:cxn modelId="{639585D2-9D58-426E-B378-1AC8D40895F1}" srcId="{70C0B772-057D-4872-99C3-300A09BD4AF0}" destId="{E0DF9F11-4B8F-44EF-8119-0BE75723FBBB}" srcOrd="3" destOrd="0" parTransId="{6C245EF2-8BE4-4D86-AFD4-85615BDF77FD}" sibTransId="{0C76F7FF-82D1-4893-96FB-31DC45FFDF26}"/>
    <dgm:cxn modelId="{88FDCA0E-8FF6-4491-BB69-2FF1984A9DE3}" srcId="{70C0B772-057D-4872-99C3-300A09BD4AF0}" destId="{CD93BA91-F658-4139-97C2-8AA4FAAA3F7D}" srcOrd="4" destOrd="0" parTransId="{9BAC9DA6-E85B-447E-8443-C9253F7509BF}" sibTransId="{FA961C9F-AEC4-4AD2-8166-041957A2B357}"/>
    <dgm:cxn modelId="{0DD9520B-C351-47BA-85CD-E4263AE3FE7C}" srcId="{70C0B772-057D-4872-99C3-300A09BD4AF0}" destId="{2DCBF323-E6DA-4DAC-B0B7-7FA986BB28E1}" srcOrd="1" destOrd="0" parTransId="{06D243FB-EB8B-4FBA-A5C0-AD630130B7AF}" sibTransId="{83837E3B-E43A-49E8-8024-5AEFD4813F22}"/>
    <dgm:cxn modelId="{1552B9B2-6CF3-4FCD-BC25-A6D0185418A5}" type="presOf" srcId="{0C76F7FF-82D1-4893-96FB-31DC45FFDF26}" destId="{1859EDB2-D46A-461F-B070-C19E22BEC306}" srcOrd="1" destOrd="0" presId="urn:microsoft.com/office/officeart/2005/8/layout/process1"/>
    <dgm:cxn modelId="{13A56991-6CBB-4842-86FA-8FCAD183A5EA}" type="presOf" srcId="{E0DF9F11-4B8F-44EF-8119-0BE75723FBBB}" destId="{75F7BC72-E643-4B7A-9760-35491E71F3B8}" srcOrd="0" destOrd="0" presId="urn:microsoft.com/office/officeart/2005/8/layout/process1"/>
    <dgm:cxn modelId="{536CDC2E-C624-45C5-A7F7-DC932A715577}" type="presOf" srcId="{88F5C60F-2955-41F4-9F99-3D813680F185}" destId="{366C6295-03D9-4137-B8DA-81A19289F4FE}" srcOrd="1" destOrd="0" presId="urn:microsoft.com/office/officeart/2005/8/layout/process1"/>
    <dgm:cxn modelId="{39AF279D-9A16-40D7-B24D-6CCDFAC69257}" type="presOf" srcId="{83837E3B-E43A-49E8-8024-5AEFD4813F22}" destId="{50CC6FB7-36D4-43DC-956E-14EF20F52FE7}" srcOrd="0" destOrd="0" presId="urn:microsoft.com/office/officeart/2005/8/layout/process1"/>
    <dgm:cxn modelId="{6CBD657A-9AE5-4855-A5D0-E8D63D63C503}" type="presOf" srcId="{C75BA117-857A-4255-A472-FF5C69992E87}" destId="{BB7032A3-DF64-4A2A-8FD1-91E55105584B}" srcOrd="1" destOrd="0" presId="urn:microsoft.com/office/officeart/2005/8/layout/process1"/>
    <dgm:cxn modelId="{9444BB6F-01F6-412E-8912-E96B3DE55F21}" type="presOf" srcId="{4E1E737B-EE50-4AFB-8A2A-EB4650717B71}" destId="{593FD9C1-E136-42C6-9073-1D29E97CFD9F}" srcOrd="0" destOrd="0" presId="urn:microsoft.com/office/officeart/2005/8/layout/process1"/>
    <dgm:cxn modelId="{B6269A62-8535-4001-A84B-054EE79E302B}" srcId="{70C0B772-057D-4872-99C3-300A09BD4AF0}" destId="{27966E65-B46F-46C2-B5EB-157F7FD3F362}" srcOrd="0" destOrd="0" parTransId="{1EAF04FA-203D-4734-BC3D-2872432918D5}" sibTransId="{88F5C60F-2955-41F4-9F99-3D813680F185}"/>
    <dgm:cxn modelId="{BC9D040F-B6C8-430A-A6E5-231420204A8D}" type="presOf" srcId="{0C76F7FF-82D1-4893-96FB-31DC45FFDF26}" destId="{970F3FA1-64C2-4A44-9EE3-DF1BC14F2BBA}" srcOrd="0" destOrd="0" presId="urn:microsoft.com/office/officeart/2005/8/layout/process1"/>
    <dgm:cxn modelId="{C842269C-66D7-445F-ACA0-429773A6CCB6}" type="presOf" srcId="{27966E65-B46F-46C2-B5EB-157F7FD3F362}" destId="{3FBE3CD8-3CE1-458C-8343-562A052DB1D7}" srcOrd="0" destOrd="0" presId="urn:microsoft.com/office/officeart/2005/8/layout/process1"/>
    <dgm:cxn modelId="{11C427EF-36E8-4A84-9E3F-E2F64BADB85C}" type="presOf" srcId="{88F5C60F-2955-41F4-9F99-3D813680F185}" destId="{E5F7114C-D234-4138-A02C-F3C1BC41C700}" srcOrd="0" destOrd="0" presId="urn:microsoft.com/office/officeart/2005/8/layout/process1"/>
    <dgm:cxn modelId="{3CA16BD8-648B-43B6-9E52-8A86B8005951}" srcId="{70C0B772-057D-4872-99C3-300A09BD4AF0}" destId="{4E1E737B-EE50-4AFB-8A2A-EB4650717B71}" srcOrd="2" destOrd="0" parTransId="{488C0996-10BB-463C-B6A5-DEF7337DFC37}" sibTransId="{C75BA117-857A-4255-A472-FF5C69992E87}"/>
    <dgm:cxn modelId="{A73C183F-BCA1-4B68-9326-AA0A7A8DD50C}" type="presOf" srcId="{83837E3B-E43A-49E8-8024-5AEFD4813F22}" destId="{6F751F81-A855-4607-8B11-98B118530D00}" srcOrd="1" destOrd="0" presId="urn:microsoft.com/office/officeart/2005/8/layout/process1"/>
    <dgm:cxn modelId="{C375E553-55D9-4E8C-8DAC-4BF86DFC465B}" type="presOf" srcId="{C75BA117-857A-4255-A472-FF5C69992E87}" destId="{A99DD4C9-8119-460A-ABC4-B8522D3E546D}" srcOrd="0" destOrd="0" presId="urn:microsoft.com/office/officeart/2005/8/layout/process1"/>
    <dgm:cxn modelId="{0CB33279-F0DE-4180-B7B5-ACC9231815C5}" type="presOf" srcId="{2DCBF323-E6DA-4DAC-B0B7-7FA986BB28E1}" destId="{70E332D1-9ABC-4EA8-831E-BC235685F961}" srcOrd="0" destOrd="0" presId="urn:microsoft.com/office/officeart/2005/8/layout/process1"/>
    <dgm:cxn modelId="{8C26848B-5775-44E4-8A23-0191B5281977}" type="presParOf" srcId="{2B0A1A91-FDEC-4B77-B251-069F5DE15896}" destId="{3FBE3CD8-3CE1-458C-8343-562A052DB1D7}" srcOrd="0" destOrd="0" presId="urn:microsoft.com/office/officeart/2005/8/layout/process1"/>
    <dgm:cxn modelId="{FC4C4420-FDFD-494A-9924-6F5A87B6157A}" type="presParOf" srcId="{2B0A1A91-FDEC-4B77-B251-069F5DE15896}" destId="{E5F7114C-D234-4138-A02C-F3C1BC41C700}" srcOrd="1" destOrd="0" presId="urn:microsoft.com/office/officeart/2005/8/layout/process1"/>
    <dgm:cxn modelId="{0DB0CAB5-660C-4111-9F0B-F3EF28D08743}" type="presParOf" srcId="{E5F7114C-D234-4138-A02C-F3C1BC41C700}" destId="{366C6295-03D9-4137-B8DA-81A19289F4FE}" srcOrd="0" destOrd="0" presId="urn:microsoft.com/office/officeart/2005/8/layout/process1"/>
    <dgm:cxn modelId="{8D3492BC-F871-42D9-8D34-1A9EBA6A7EF5}" type="presParOf" srcId="{2B0A1A91-FDEC-4B77-B251-069F5DE15896}" destId="{70E332D1-9ABC-4EA8-831E-BC235685F961}" srcOrd="2" destOrd="0" presId="urn:microsoft.com/office/officeart/2005/8/layout/process1"/>
    <dgm:cxn modelId="{81B5E68A-BA2B-41D5-9B4D-2189D8E0F3D3}" type="presParOf" srcId="{2B0A1A91-FDEC-4B77-B251-069F5DE15896}" destId="{50CC6FB7-36D4-43DC-956E-14EF20F52FE7}" srcOrd="3" destOrd="0" presId="urn:microsoft.com/office/officeart/2005/8/layout/process1"/>
    <dgm:cxn modelId="{21B93922-8614-44EA-9F01-EE9A2D713F8D}" type="presParOf" srcId="{50CC6FB7-36D4-43DC-956E-14EF20F52FE7}" destId="{6F751F81-A855-4607-8B11-98B118530D00}" srcOrd="0" destOrd="0" presId="urn:microsoft.com/office/officeart/2005/8/layout/process1"/>
    <dgm:cxn modelId="{3DBB7DEC-4D61-4243-B241-04BC04ED6A30}" type="presParOf" srcId="{2B0A1A91-FDEC-4B77-B251-069F5DE15896}" destId="{593FD9C1-E136-42C6-9073-1D29E97CFD9F}" srcOrd="4" destOrd="0" presId="urn:microsoft.com/office/officeart/2005/8/layout/process1"/>
    <dgm:cxn modelId="{7A6C62E4-D677-4FA0-B823-9851ED90810B}" type="presParOf" srcId="{2B0A1A91-FDEC-4B77-B251-069F5DE15896}" destId="{A99DD4C9-8119-460A-ABC4-B8522D3E546D}" srcOrd="5" destOrd="0" presId="urn:microsoft.com/office/officeart/2005/8/layout/process1"/>
    <dgm:cxn modelId="{9F4DE830-B5C0-440B-A964-BAC0DE70254E}" type="presParOf" srcId="{A99DD4C9-8119-460A-ABC4-B8522D3E546D}" destId="{BB7032A3-DF64-4A2A-8FD1-91E55105584B}" srcOrd="0" destOrd="0" presId="urn:microsoft.com/office/officeart/2005/8/layout/process1"/>
    <dgm:cxn modelId="{1111C120-CF07-4601-9A1D-E073E0C80FA2}" type="presParOf" srcId="{2B0A1A91-FDEC-4B77-B251-069F5DE15896}" destId="{75F7BC72-E643-4B7A-9760-35491E71F3B8}" srcOrd="6" destOrd="0" presId="urn:microsoft.com/office/officeart/2005/8/layout/process1"/>
    <dgm:cxn modelId="{0EFB0B6F-FAB5-4A84-B93A-B511EC07EF09}" type="presParOf" srcId="{2B0A1A91-FDEC-4B77-B251-069F5DE15896}" destId="{970F3FA1-64C2-4A44-9EE3-DF1BC14F2BBA}" srcOrd="7" destOrd="0" presId="urn:microsoft.com/office/officeart/2005/8/layout/process1"/>
    <dgm:cxn modelId="{A329786C-2B18-48A4-B17D-4C385B7C37C2}" type="presParOf" srcId="{970F3FA1-64C2-4A44-9EE3-DF1BC14F2BBA}" destId="{1859EDB2-D46A-461F-B070-C19E22BEC306}" srcOrd="0" destOrd="0" presId="urn:microsoft.com/office/officeart/2005/8/layout/process1"/>
    <dgm:cxn modelId="{35D07B47-5BF7-4CFC-B3B0-2DBBEECDDE43}" type="presParOf" srcId="{2B0A1A91-FDEC-4B77-B251-069F5DE15896}" destId="{172788FB-F279-4DF6-978E-C9ACB0E3FD93}" srcOrd="8"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076BD-6B1B-4ED4-B48A-11AD385139F7}">
      <dsp:nvSpPr>
        <dsp:cNvPr id="0" name=""/>
        <dsp:cNvSpPr/>
      </dsp:nvSpPr>
      <dsp:spPr>
        <a:xfrm>
          <a:off x="995286" y="195556"/>
          <a:ext cx="2527187" cy="2527187"/>
        </a:xfrm>
        <a:prstGeom prst="pie">
          <a:avLst>
            <a:gd name="adj1" fmla="val 16200000"/>
            <a:gd name="adj2" fmla="val 1800000"/>
          </a:avLst>
        </a:prstGeom>
        <a:solidFill>
          <a:srgbClr val="0A3365">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nl-BE" sz="800" kern="1200" dirty="0">
              <a:solidFill>
                <a:sysClr val="window" lastClr="FFFFFF"/>
              </a:solidFill>
              <a:latin typeface="Verdana" panose="020B0604030504040204" pitchFamily="34" charset="0"/>
              <a:ea typeface="Verdana" panose="020B0604030504040204" pitchFamily="34" charset="0"/>
              <a:cs typeface="Verdana" panose="020B0604030504040204" pitchFamily="34" charset="0"/>
            </a:rPr>
            <a:t>Onze positieve impact op de </a:t>
          </a:r>
          <a:r>
            <a:rPr lang="nl-BE" sz="800" kern="1200" dirty="0" err="1" smtClean="0">
              <a:solidFill>
                <a:sysClr val="window" lastClr="FFFFFF"/>
              </a:solidFill>
              <a:latin typeface="Verdana" panose="020B0604030504040204" pitchFamily="34" charset="0"/>
              <a:ea typeface="Verdana" panose="020B0604030504040204" pitchFamily="34" charset="0"/>
              <a:cs typeface="Verdana" panose="020B0604030504040204" pitchFamily="34" charset="0"/>
            </a:rPr>
            <a:t>samen-leving</a:t>
          </a:r>
          <a:r>
            <a:rPr lang="nl-BE" sz="800" kern="1200" dirty="0" smtClean="0">
              <a:solidFill>
                <a:sysClr val="window" lastClr="FFFFFF"/>
              </a:solidFill>
              <a:latin typeface="Verdana" panose="020B0604030504040204" pitchFamily="34" charset="0"/>
              <a:ea typeface="Verdana" panose="020B0604030504040204" pitchFamily="34" charset="0"/>
              <a:cs typeface="Verdana" panose="020B0604030504040204" pitchFamily="34" charset="0"/>
            </a:rPr>
            <a:t> </a:t>
          </a:r>
          <a:r>
            <a:rPr lang="nl-BE" sz="800" kern="1200" dirty="0">
              <a:solidFill>
                <a:sysClr val="window" lastClr="FFFFFF"/>
              </a:solidFill>
              <a:latin typeface="Verdana" panose="020B0604030504040204" pitchFamily="34" charset="0"/>
              <a:ea typeface="Verdana" panose="020B0604030504040204" pitchFamily="34" charset="0"/>
              <a:cs typeface="Verdana" panose="020B0604030504040204" pitchFamily="34" charset="0"/>
            </a:rPr>
            <a:t>vergroten</a:t>
          </a:r>
          <a:endParaRPr lang="en-GB" sz="800" kern="1200" dirty="0">
            <a:solidFill>
              <a:sysClr val="window" lastClr="FFFFFF"/>
            </a:solidFill>
            <a:latin typeface="Verdana" panose="020B0604030504040204" pitchFamily="34" charset="0"/>
            <a:ea typeface="Verdana" panose="020B0604030504040204" pitchFamily="34" charset="0"/>
            <a:cs typeface="Verdana" panose="020B0604030504040204" pitchFamily="34" charset="0"/>
          </a:endParaRPr>
        </a:p>
      </dsp:txBody>
      <dsp:txXfrm>
        <a:off x="2327174" y="731079"/>
        <a:ext cx="902567" cy="752139"/>
      </dsp:txXfrm>
    </dsp:sp>
    <dsp:sp modelId="{85D4A97A-2405-4F51-B3B1-6E5C8079C8C8}">
      <dsp:nvSpPr>
        <dsp:cNvPr id="0" name=""/>
        <dsp:cNvSpPr/>
      </dsp:nvSpPr>
      <dsp:spPr>
        <a:xfrm>
          <a:off x="943238" y="285812"/>
          <a:ext cx="2527187" cy="2527187"/>
        </a:xfrm>
        <a:prstGeom prst="pie">
          <a:avLst>
            <a:gd name="adj1" fmla="val 1800000"/>
            <a:gd name="adj2" fmla="val 9000000"/>
          </a:avLst>
        </a:prstGeom>
        <a:solidFill>
          <a:srgbClr val="0A3365">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nl-BE" sz="800" kern="1200" dirty="0">
              <a:solidFill>
                <a:sysClr val="window" lastClr="FFFFFF"/>
              </a:solidFill>
              <a:latin typeface="Verdana" panose="020B0604030504040204" pitchFamily="34" charset="0"/>
              <a:ea typeface="Verdana" panose="020B0604030504040204" pitchFamily="34" charset="0"/>
              <a:cs typeface="Verdana" panose="020B0604030504040204" pitchFamily="34" charset="0"/>
            </a:rPr>
            <a:t>Verantwoord gedrag bij alle medewerkers stimuleren</a:t>
          </a:r>
          <a:endParaRPr lang="en-GB" sz="800" kern="1200" dirty="0">
            <a:solidFill>
              <a:sysClr val="window" lastClr="FFFFFF"/>
            </a:solidFill>
            <a:latin typeface="Verdana" panose="020B0604030504040204" pitchFamily="34" charset="0"/>
            <a:ea typeface="Verdana" panose="020B0604030504040204" pitchFamily="34" charset="0"/>
            <a:cs typeface="Verdana" panose="020B0604030504040204" pitchFamily="34" charset="0"/>
          </a:endParaRPr>
        </a:p>
      </dsp:txBody>
      <dsp:txXfrm>
        <a:off x="1544949" y="1925476"/>
        <a:ext cx="1353850" cy="661882"/>
      </dsp:txXfrm>
    </dsp:sp>
    <dsp:sp modelId="{ED105547-37B7-4FF1-8398-C32E774145F5}">
      <dsp:nvSpPr>
        <dsp:cNvPr id="0" name=""/>
        <dsp:cNvSpPr/>
      </dsp:nvSpPr>
      <dsp:spPr>
        <a:xfrm>
          <a:off x="928668" y="201570"/>
          <a:ext cx="2527187" cy="2527187"/>
        </a:xfrm>
        <a:prstGeom prst="pie">
          <a:avLst>
            <a:gd name="adj1" fmla="val 9000000"/>
            <a:gd name="adj2" fmla="val 16200000"/>
          </a:avLst>
        </a:prstGeom>
        <a:solidFill>
          <a:srgbClr val="0A3365">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160" rIns="0" bIns="10160" numCol="1" spcCol="1270" anchor="ctr" anchorCtr="0">
          <a:noAutofit/>
        </a:bodyPr>
        <a:lstStyle/>
        <a:p>
          <a:pPr lvl="0" algn="ctr" defTabSz="355600">
            <a:lnSpc>
              <a:spcPct val="90000"/>
            </a:lnSpc>
            <a:spcBef>
              <a:spcPct val="0"/>
            </a:spcBef>
            <a:spcAft>
              <a:spcPct val="35000"/>
            </a:spcAft>
          </a:pPr>
          <a:r>
            <a:rPr lang="nl-BE" sz="800" kern="1200" dirty="0">
              <a:solidFill>
                <a:sysClr val="window" lastClr="FFFFFF"/>
              </a:solidFill>
              <a:latin typeface="Verdana" panose="020B0604030504040204" pitchFamily="34" charset="0"/>
              <a:ea typeface="Verdana" panose="020B0604030504040204" pitchFamily="34" charset="0"/>
              <a:cs typeface="Verdana" panose="020B0604030504040204" pitchFamily="34" charset="0"/>
            </a:rPr>
            <a:t>Onze nadelige impact op de </a:t>
          </a:r>
          <a:r>
            <a:rPr lang="nl-BE" sz="800" kern="1200" dirty="0" err="1" smtClean="0">
              <a:solidFill>
                <a:sysClr val="window" lastClr="FFFFFF"/>
              </a:solidFill>
              <a:latin typeface="Verdana" panose="020B0604030504040204" pitchFamily="34" charset="0"/>
              <a:ea typeface="Verdana" panose="020B0604030504040204" pitchFamily="34" charset="0"/>
              <a:cs typeface="Verdana" panose="020B0604030504040204" pitchFamily="34" charset="0"/>
            </a:rPr>
            <a:t>samen-leving</a:t>
          </a:r>
          <a:r>
            <a:rPr lang="nl-BE" sz="800" kern="1200" dirty="0" smtClean="0">
              <a:solidFill>
                <a:sysClr val="window" lastClr="FFFFFF"/>
              </a:solidFill>
              <a:latin typeface="Verdana" panose="020B0604030504040204" pitchFamily="34" charset="0"/>
              <a:ea typeface="Verdana" panose="020B0604030504040204" pitchFamily="34" charset="0"/>
              <a:cs typeface="Verdana" panose="020B0604030504040204" pitchFamily="34" charset="0"/>
            </a:rPr>
            <a:t> </a:t>
          </a:r>
          <a:r>
            <a:rPr lang="nl-BE" sz="800" kern="1200" dirty="0">
              <a:solidFill>
                <a:sysClr val="window" lastClr="FFFFFF"/>
              </a:solidFill>
              <a:latin typeface="Verdana" panose="020B0604030504040204" pitchFamily="34" charset="0"/>
              <a:ea typeface="Verdana" panose="020B0604030504040204" pitchFamily="34" charset="0"/>
              <a:cs typeface="Verdana" panose="020B0604030504040204" pitchFamily="34" charset="0"/>
            </a:rPr>
            <a:t>beperken</a:t>
          </a:r>
          <a:endParaRPr lang="en-GB" sz="800" kern="1200" dirty="0">
            <a:solidFill>
              <a:sysClr val="window" lastClr="FFFFFF"/>
            </a:solidFill>
            <a:latin typeface="Verdana" panose="020B0604030504040204" pitchFamily="34" charset="0"/>
            <a:ea typeface="Verdana" panose="020B0604030504040204" pitchFamily="34" charset="0"/>
            <a:cs typeface="Verdana" panose="020B0604030504040204" pitchFamily="34" charset="0"/>
          </a:endParaRPr>
        </a:p>
      </dsp:txBody>
      <dsp:txXfrm>
        <a:off x="1221400" y="737094"/>
        <a:ext cx="902567" cy="752139"/>
      </dsp:txXfrm>
    </dsp:sp>
    <dsp:sp modelId="{8FAE8153-FBAE-41E2-BDDD-317631F8CD54}">
      <dsp:nvSpPr>
        <dsp:cNvPr id="0" name=""/>
        <dsp:cNvSpPr/>
      </dsp:nvSpPr>
      <dsp:spPr>
        <a:xfrm>
          <a:off x="839049" y="39111"/>
          <a:ext cx="2840077" cy="2840077"/>
        </a:xfrm>
        <a:prstGeom prst="circularArrow">
          <a:avLst>
            <a:gd name="adj1" fmla="val 5085"/>
            <a:gd name="adj2" fmla="val 327528"/>
            <a:gd name="adj3" fmla="val 1472472"/>
            <a:gd name="adj4" fmla="val 16199432"/>
            <a:gd name="adj5" fmla="val 5932"/>
          </a:avLst>
        </a:prstGeom>
        <a:solidFill>
          <a:srgbClr val="0A336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4E402728-7003-4635-8AF8-D5A7C052FEB9}">
      <dsp:nvSpPr>
        <dsp:cNvPr id="0" name=""/>
        <dsp:cNvSpPr/>
      </dsp:nvSpPr>
      <dsp:spPr>
        <a:xfrm>
          <a:off x="786793" y="129208"/>
          <a:ext cx="2840077" cy="2840077"/>
        </a:xfrm>
        <a:prstGeom prst="circularArrow">
          <a:avLst>
            <a:gd name="adj1" fmla="val 5085"/>
            <a:gd name="adj2" fmla="val 327528"/>
            <a:gd name="adj3" fmla="val 8671970"/>
            <a:gd name="adj4" fmla="val 1800502"/>
            <a:gd name="adj5" fmla="val 5932"/>
          </a:avLst>
        </a:prstGeom>
        <a:solidFill>
          <a:srgbClr val="0A336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912C814F-498E-45BB-B232-F8712CE2A65C}">
      <dsp:nvSpPr>
        <dsp:cNvPr id="0" name=""/>
        <dsp:cNvSpPr/>
      </dsp:nvSpPr>
      <dsp:spPr>
        <a:xfrm>
          <a:off x="772014" y="45125"/>
          <a:ext cx="2840077" cy="2840077"/>
        </a:xfrm>
        <a:prstGeom prst="circularArrow">
          <a:avLst>
            <a:gd name="adj1" fmla="val 5085"/>
            <a:gd name="adj2" fmla="val 327528"/>
            <a:gd name="adj3" fmla="val 15873039"/>
            <a:gd name="adj4" fmla="val 9000000"/>
            <a:gd name="adj5" fmla="val 5932"/>
          </a:avLst>
        </a:prstGeom>
        <a:solidFill>
          <a:srgbClr val="0A336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E3CD8-3CE1-458C-8343-562A052DB1D7}">
      <dsp:nvSpPr>
        <dsp:cNvPr id="0" name=""/>
        <dsp:cNvSpPr/>
      </dsp:nvSpPr>
      <dsp:spPr>
        <a:xfrm>
          <a:off x="3353" y="1922793"/>
          <a:ext cx="1039700" cy="62382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nl-BE" sz="700" kern="1200" dirty="0" smtClean="0"/>
            <a:t>aanvraag via HAPPY@HOME </a:t>
          </a:r>
          <a:r>
            <a:rPr lang="nl-BE" sz="700" kern="1200" dirty="0" err="1" smtClean="0"/>
            <a:t>cube</a:t>
          </a:r>
          <a:r>
            <a:rPr lang="nl-BE" sz="700" kern="1200" dirty="0" smtClean="0"/>
            <a:t> </a:t>
          </a:r>
          <a:r>
            <a:rPr lang="nl-BE" sz="700" kern="1200" dirty="0" err="1" smtClean="0"/>
            <a:t>Cubigo</a:t>
          </a:r>
          <a:r>
            <a:rPr lang="nl-BE" sz="700" kern="1200" dirty="0" smtClean="0"/>
            <a:t> door klant</a:t>
          </a:r>
          <a:endParaRPr lang="nl-BE" sz="700" kern="1200" dirty="0"/>
        </a:p>
      </dsp:txBody>
      <dsp:txXfrm>
        <a:off x="21624" y="1941064"/>
        <a:ext cx="1003158" cy="587278"/>
      </dsp:txXfrm>
    </dsp:sp>
    <dsp:sp modelId="{E5F7114C-D234-4138-A02C-F3C1BC41C700}">
      <dsp:nvSpPr>
        <dsp:cNvPr id="0" name=""/>
        <dsp:cNvSpPr/>
      </dsp:nvSpPr>
      <dsp:spPr>
        <a:xfrm>
          <a:off x="1147024" y="2105781"/>
          <a:ext cx="220416" cy="25784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nl-BE" sz="600" kern="1200"/>
        </a:p>
      </dsp:txBody>
      <dsp:txXfrm>
        <a:off x="1147024" y="2157350"/>
        <a:ext cx="154291" cy="154707"/>
      </dsp:txXfrm>
    </dsp:sp>
    <dsp:sp modelId="{70E332D1-9ABC-4EA8-831E-BC235685F961}">
      <dsp:nvSpPr>
        <dsp:cNvPr id="0" name=""/>
        <dsp:cNvSpPr/>
      </dsp:nvSpPr>
      <dsp:spPr>
        <a:xfrm>
          <a:off x="1458934" y="1922793"/>
          <a:ext cx="1039700" cy="623820"/>
        </a:xfrm>
        <a:prstGeom prst="roundRect">
          <a:avLst>
            <a:gd name="adj" fmla="val 10000"/>
          </a:avLst>
        </a:prstGeom>
        <a:solidFill>
          <a:schemeClr val="accent4">
            <a:hueOff val="0"/>
            <a:satOff val="0"/>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nl-BE" sz="700" kern="1200" dirty="0" smtClean="0"/>
            <a:t>telefonisch contact met klant door comfortcoach (binnen 2 werkdagen) </a:t>
          </a:r>
          <a:endParaRPr lang="nl-BE" sz="700" kern="1200" dirty="0"/>
        </a:p>
      </dsp:txBody>
      <dsp:txXfrm>
        <a:off x="1477205" y="1941064"/>
        <a:ext cx="1003158" cy="587278"/>
      </dsp:txXfrm>
    </dsp:sp>
    <dsp:sp modelId="{50CC6FB7-36D4-43DC-956E-14EF20F52FE7}">
      <dsp:nvSpPr>
        <dsp:cNvPr id="0" name=""/>
        <dsp:cNvSpPr/>
      </dsp:nvSpPr>
      <dsp:spPr>
        <a:xfrm>
          <a:off x="2602605" y="2105781"/>
          <a:ext cx="220416" cy="257845"/>
        </a:xfrm>
        <a:prstGeom prst="rightArrow">
          <a:avLst>
            <a:gd name="adj1" fmla="val 60000"/>
            <a:gd name="adj2" fmla="val 50000"/>
          </a:avLst>
        </a:prstGeom>
        <a:solidFill>
          <a:schemeClr val="accent4">
            <a:hueOff val="0"/>
            <a:satOff val="0"/>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nl-BE" sz="600" kern="1200"/>
        </a:p>
      </dsp:txBody>
      <dsp:txXfrm>
        <a:off x="2602605" y="2157350"/>
        <a:ext cx="154291" cy="154707"/>
      </dsp:txXfrm>
    </dsp:sp>
    <dsp:sp modelId="{593FD9C1-E136-42C6-9073-1D29E97CFD9F}">
      <dsp:nvSpPr>
        <dsp:cNvPr id="0" name=""/>
        <dsp:cNvSpPr/>
      </dsp:nvSpPr>
      <dsp:spPr>
        <a:xfrm>
          <a:off x="2914515" y="1922793"/>
          <a:ext cx="1039700" cy="623820"/>
        </a:xfrm>
        <a:prstGeom prst="roundRect">
          <a:avLst>
            <a:gd name="adj" fmla="val 10000"/>
          </a:avLst>
        </a:prstGeom>
        <a:solidFill>
          <a:schemeClr val="accent4">
            <a:hueOff val="0"/>
            <a:satOff val="0"/>
            <a:lumOff val="86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nl-BE" sz="700" kern="1200" dirty="0" smtClean="0"/>
            <a:t>dispatching naar klus, groen, woningaanpassing, huishoudhulp of combinatie</a:t>
          </a:r>
          <a:endParaRPr lang="nl-BE" sz="700" kern="1200" dirty="0"/>
        </a:p>
      </dsp:txBody>
      <dsp:txXfrm>
        <a:off x="2932786" y="1941064"/>
        <a:ext cx="1003158" cy="587278"/>
      </dsp:txXfrm>
    </dsp:sp>
    <dsp:sp modelId="{A99DD4C9-8119-460A-ABC4-B8522D3E546D}">
      <dsp:nvSpPr>
        <dsp:cNvPr id="0" name=""/>
        <dsp:cNvSpPr/>
      </dsp:nvSpPr>
      <dsp:spPr>
        <a:xfrm>
          <a:off x="4058186" y="2105781"/>
          <a:ext cx="220416" cy="257845"/>
        </a:xfrm>
        <a:prstGeom prst="rightArrow">
          <a:avLst>
            <a:gd name="adj1" fmla="val 60000"/>
            <a:gd name="adj2" fmla="val 50000"/>
          </a:avLst>
        </a:prstGeom>
        <a:solidFill>
          <a:schemeClr val="accent4">
            <a:hueOff val="0"/>
            <a:satOff val="0"/>
            <a:lumOff val="1150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nl-BE" sz="600" kern="1200"/>
        </a:p>
      </dsp:txBody>
      <dsp:txXfrm>
        <a:off x="4058186" y="2157350"/>
        <a:ext cx="154291" cy="154707"/>
      </dsp:txXfrm>
    </dsp:sp>
    <dsp:sp modelId="{75F7BC72-E643-4B7A-9760-35491E71F3B8}">
      <dsp:nvSpPr>
        <dsp:cNvPr id="0" name=""/>
        <dsp:cNvSpPr/>
      </dsp:nvSpPr>
      <dsp:spPr>
        <a:xfrm>
          <a:off x="4370096" y="1922793"/>
          <a:ext cx="1039700" cy="623820"/>
        </a:xfrm>
        <a:prstGeom prst="roundRect">
          <a:avLst>
            <a:gd name="adj" fmla="val 10000"/>
          </a:avLst>
        </a:prstGeom>
        <a:solidFill>
          <a:schemeClr val="accent4">
            <a:hueOff val="0"/>
            <a:satOff val="0"/>
            <a:lumOff val="12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nl-BE" sz="700" kern="1200" dirty="0" smtClean="0"/>
            <a:t>start dienstverlening (uiterlijk 30 kalenderdagen na aanvraag via HAPPY@HOME </a:t>
          </a:r>
          <a:r>
            <a:rPr lang="nl-BE" sz="700" kern="1200" dirty="0" err="1" smtClean="0"/>
            <a:t>cube</a:t>
          </a:r>
          <a:r>
            <a:rPr lang="nl-BE" sz="700" kern="1200" dirty="0" smtClean="0"/>
            <a:t>)</a:t>
          </a:r>
          <a:endParaRPr lang="nl-BE" sz="700" kern="1200" dirty="0"/>
        </a:p>
      </dsp:txBody>
      <dsp:txXfrm>
        <a:off x="4388367" y="1941064"/>
        <a:ext cx="1003158" cy="587278"/>
      </dsp:txXfrm>
    </dsp:sp>
    <dsp:sp modelId="{970F3FA1-64C2-4A44-9EE3-DF1BC14F2BBA}">
      <dsp:nvSpPr>
        <dsp:cNvPr id="0" name=""/>
        <dsp:cNvSpPr/>
      </dsp:nvSpPr>
      <dsp:spPr>
        <a:xfrm>
          <a:off x="5513767" y="2105781"/>
          <a:ext cx="220416" cy="257845"/>
        </a:xfrm>
        <a:prstGeom prst="rightArrow">
          <a:avLst>
            <a:gd name="adj1" fmla="val 60000"/>
            <a:gd name="adj2" fmla="val 50000"/>
          </a:avLst>
        </a:prstGeom>
        <a:solidFill>
          <a:schemeClr val="accent4">
            <a:hueOff val="0"/>
            <a:satOff val="0"/>
            <a:lumOff val="1725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nl-BE" sz="600" kern="1200"/>
        </a:p>
      </dsp:txBody>
      <dsp:txXfrm>
        <a:off x="5513767" y="2157350"/>
        <a:ext cx="154291" cy="154707"/>
      </dsp:txXfrm>
    </dsp:sp>
    <dsp:sp modelId="{172788FB-F279-4DF6-978E-C9ACB0E3FD93}">
      <dsp:nvSpPr>
        <dsp:cNvPr id="0" name=""/>
        <dsp:cNvSpPr/>
      </dsp:nvSpPr>
      <dsp:spPr>
        <a:xfrm>
          <a:off x="5825677" y="1922793"/>
          <a:ext cx="1039700" cy="623820"/>
        </a:xfrm>
        <a:prstGeom prst="roundRect">
          <a:avLst>
            <a:gd name="adj" fmla="val 10000"/>
          </a:avLst>
        </a:prstGeom>
        <a:solidFill>
          <a:schemeClr val="accent4">
            <a:hueOff val="0"/>
            <a:satOff val="0"/>
            <a:lumOff val="172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nl-BE" sz="700" kern="1200" dirty="0" smtClean="0"/>
            <a:t>aanbieden factuur via HAPPY@HOME </a:t>
          </a:r>
          <a:r>
            <a:rPr lang="nl-BE" sz="700" kern="1200" dirty="0" err="1" smtClean="0"/>
            <a:t>cube</a:t>
          </a:r>
          <a:r>
            <a:rPr lang="nl-BE" sz="700" kern="1200" dirty="0" smtClean="0"/>
            <a:t> (en KBC TOUCH) aan klant</a:t>
          </a:r>
          <a:endParaRPr lang="nl-BE" sz="700" kern="1200" dirty="0"/>
        </a:p>
      </dsp:txBody>
      <dsp:txXfrm>
        <a:off x="5843948" y="1941064"/>
        <a:ext cx="1003158" cy="587278"/>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099" cy="49720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4939" y="0"/>
            <a:ext cx="2949099" cy="497206"/>
          </a:xfrm>
          <a:prstGeom prst="rect">
            <a:avLst/>
          </a:prstGeom>
        </p:spPr>
        <p:txBody>
          <a:bodyPr vert="horz" lIns="91440" tIns="45720" rIns="91440" bIns="45720" rtlCol="0"/>
          <a:lstStyle>
            <a:lvl1pPr algn="r">
              <a:defRPr sz="1200"/>
            </a:lvl1pPr>
          </a:lstStyle>
          <a:p>
            <a:fld id="{CE8A90A6-CD90-D84E-A09E-ECBEBDA10DB7}" type="datetimeFigureOut">
              <a:rPr lang="en-US" smtClean="0"/>
              <a:t>11/21/2016</a:t>
            </a:fld>
            <a:endParaRPr lang="en-US"/>
          </a:p>
        </p:txBody>
      </p:sp>
      <p:sp>
        <p:nvSpPr>
          <p:cNvPr id="4" name="Footer Placeholder 3"/>
          <p:cNvSpPr>
            <a:spLocks noGrp="1"/>
          </p:cNvSpPr>
          <p:nvPr>
            <p:ph type="ftr" sz="quarter" idx="2"/>
          </p:nvPr>
        </p:nvSpPr>
        <p:spPr>
          <a:xfrm>
            <a:off x="1" y="9445169"/>
            <a:ext cx="2949099" cy="49720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4939" y="9445169"/>
            <a:ext cx="2949099" cy="497206"/>
          </a:xfrm>
          <a:prstGeom prst="rect">
            <a:avLst/>
          </a:prstGeom>
        </p:spPr>
        <p:txBody>
          <a:bodyPr vert="horz" lIns="91440" tIns="45720" rIns="91440" bIns="45720" rtlCol="0" anchor="b"/>
          <a:lstStyle>
            <a:lvl1pPr algn="r">
              <a:defRPr sz="1200"/>
            </a:lvl1pPr>
          </a:lstStyle>
          <a:p>
            <a:fld id="{DDB30166-7D45-E347-B469-0C1F35E92339}" type="slidenum">
              <a:rPr lang="en-US" smtClean="0"/>
              <a:t>‹#›</a:t>
            </a:fld>
            <a:endParaRPr lang="en-US"/>
          </a:p>
        </p:txBody>
      </p:sp>
    </p:spTree>
    <p:extLst>
      <p:ext uri="{BB962C8B-B14F-4D97-AF65-F5344CB8AC3E}">
        <p14:creationId xmlns:p14="http://schemas.microsoft.com/office/powerpoint/2010/main" val="12318260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099" cy="49720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0"/>
            <a:ext cx="2949099" cy="497206"/>
          </a:xfrm>
          <a:prstGeom prst="rect">
            <a:avLst/>
          </a:prstGeom>
        </p:spPr>
        <p:txBody>
          <a:bodyPr vert="horz" lIns="91440" tIns="45720" rIns="91440" bIns="45720" rtlCol="0"/>
          <a:lstStyle>
            <a:lvl1pPr algn="r">
              <a:defRPr sz="1200"/>
            </a:lvl1pPr>
          </a:lstStyle>
          <a:p>
            <a:fld id="{2A86D25F-AABA-884A-A29A-568224EE758C}" type="datetimeFigureOut">
              <a:rPr lang="en-US" smtClean="0"/>
              <a:t>11/21/2016</a:t>
            </a:fld>
            <a:endParaRPr lang="en-US"/>
          </a:p>
        </p:txBody>
      </p:sp>
      <p:sp>
        <p:nvSpPr>
          <p:cNvPr id="4" name="Slide Image Placeholder 3"/>
          <p:cNvSpPr>
            <a:spLocks noGrp="1" noRot="1" noChangeAspect="1"/>
          </p:cNvSpPr>
          <p:nvPr>
            <p:ph type="sldImg" idx="2"/>
          </p:nvPr>
        </p:nvSpPr>
        <p:spPr>
          <a:xfrm>
            <a:off x="420688" y="746125"/>
            <a:ext cx="5964237" cy="37290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23449"/>
            <a:ext cx="5444490" cy="4474845"/>
          </a:xfrm>
          <a:prstGeom prst="rect">
            <a:avLst/>
          </a:prstGeom>
        </p:spPr>
        <p:txBody>
          <a:bodyPr vert="horz" lIns="91440" tIns="45720" rIns="91440" bIns="45720" rtlCol="0"/>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6" name="Footer Placeholder 5"/>
          <p:cNvSpPr>
            <a:spLocks noGrp="1"/>
          </p:cNvSpPr>
          <p:nvPr>
            <p:ph type="ftr" sz="quarter" idx="4"/>
          </p:nvPr>
        </p:nvSpPr>
        <p:spPr>
          <a:xfrm>
            <a:off x="1" y="9445169"/>
            <a:ext cx="2949099" cy="49720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69"/>
            <a:ext cx="2949099" cy="497206"/>
          </a:xfrm>
          <a:prstGeom prst="rect">
            <a:avLst/>
          </a:prstGeom>
        </p:spPr>
        <p:txBody>
          <a:bodyPr vert="horz" lIns="91440" tIns="45720" rIns="91440" bIns="45720" rtlCol="0" anchor="b"/>
          <a:lstStyle>
            <a:lvl1pPr algn="r">
              <a:defRPr sz="1200"/>
            </a:lvl1pPr>
          </a:lstStyle>
          <a:p>
            <a:fld id="{084675E2-70E3-0143-BAC4-66BC72AC9631}" type="slidenum">
              <a:rPr lang="en-US" smtClean="0"/>
              <a:t>‹#›</a:t>
            </a:fld>
            <a:endParaRPr lang="en-US"/>
          </a:p>
        </p:txBody>
      </p:sp>
    </p:spTree>
    <p:extLst>
      <p:ext uri="{BB962C8B-B14F-4D97-AF65-F5344CB8AC3E}">
        <p14:creationId xmlns:p14="http://schemas.microsoft.com/office/powerpoint/2010/main" val="88157731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084675E2-70E3-0143-BAC4-66BC72AC9631}" type="slidenum">
              <a:rPr lang="en-US" smtClean="0"/>
              <a:t>1</a:t>
            </a:fld>
            <a:endParaRPr lang="en-US"/>
          </a:p>
        </p:txBody>
      </p:sp>
    </p:spTree>
    <p:extLst>
      <p:ext uri="{BB962C8B-B14F-4D97-AF65-F5344CB8AC3E}">
        <p14:creationId xmlns:p14="http://schemas.microsoft.com/office/powerpoint/2010/main" val="3282693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084675E2-70E3-0143-BAC4-66BC72AC9631}" type="slidenum">
              <a:rPr lang="en-US" smtClean="0"/>
              <a:t>10</a:t>
            </a:fld>
            <a:endParaRPr lang="en-US"/>
          </a:p>
        </p:txBody>
      </p:sp>
    </p:spTree>
    <p:extLst>
      <p:ext uri="{BB962C8B-B14F-4D97-AF65-F5344CB8AC3E}">
        <p14:creationId xmlns:p14="http://schemas.microsoft.com/office/powerpoint/2010/main" val="3057672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084675E2-70E3-0143-BAC4-66BC72AC9631}" type="slidenum">
              <a:rPr lang="en-US" smtClean="0"/>
              <a:t>11</a:t>
            </a:fld>
            <a:endParaRPr lang="en-US"/>
          </a:p>
        </p:txBody>
      </p:sp>
    </p:spTree>
    <p:extLst>
      <p:ext uri="{BB962C8B-B14F-4D97-AF65-F5344CB8AC3E}">
        <p14:creationId xmlns:p14="http://schemas.microsoft.com/office/powerpoint/2010/main" val="4235551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084675E2-70E3-0143-BAC4-66BC72AC9631}" type="slidenum">
              <a:rPr lang="en-US" smtClean="0"/>
              <a:t>12</a:t>
            </a:fld>
            <a:endParaRPr lang="en-US"/>
          </a:p>
        </p:txBody>
      </p:sp>
    </p:spTree>
    <p:extLst>
      <p:ext uri="{BB962C8B-B14F-4D97-AF65-F5344CB8AC3E}">
        <p14:creationId xmlns:p14="http://schemas.microsoft.com/office/powerpoint/2010/main" val="4184398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084675E2-70E3-0143-BAC4-66BC72AC9631}" type="slidenum">
              <a:rPr lang="en-US" smtClean="0"/>
              <a:t>13</a:t>
            </a:fld>
            <a:endParaRPr lang="en-US"/>
          </a:p>
        </p:txBody>
      </p:sp>
    </p:spTree>
    <p:extLst>
      <p:ext uri="{BB962C8B-B14F-4D97-AF65-F5344CB8AC3E}">
        <p14:creationId xmlns:p14="http://schemas.microsoft.com/office/powerpoint/2010/main" val="2983128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084675E2-70E3-0143-BAC4-66BC72AC9631}" type="slidenum">
              <a:rPr lang="en-US" smtClean="0"/>
              <a:t>14</a:t>
            </a:fld>
            <a:endParaRPr lang="en-US"/>
          </a:p>
        </p:txBody>
      </p:sp>
    </p:spTree>
    <p:extLst>
      <p:ext uri="{BB962C8B-B14F-4D97-AF65-F5344CB8AC3E}">
        <p14:creationId xmlns:p14="http://schemas.microsoft.com/office/powerpoint/2010/main" val="1864091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084675E2-70E3-0143-BAC4-66BC72AC9631}" type="slidenum">
              <a:rPr lang="en-US" smtClean="0"/>
              <a:t>15</a:t>
            </a:fld>
            <a:endParaRPr lang="en-US"/>
          </a:p>
        </p:txBody>
      </p:sp>
    </p:spTree>
    <p:extLst>
      <p:ext uri="{BB962C8B-B14F-4D97-AF65-F5344CB8AC3E}">
        <p14:creationId xmlns:p14="http://schemas.microsoft.com/office/powerpoint/2010/main" val="3825732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084675E2-70E3-0143-BAC4-66BC72AC9631}" type="slidenum">
              <a:rPr lang="en-US" smtClean="0"/>
              <a:t>16</a:t>
            </a:fld>
            <a:endParaRPr lang="en-US"/>
          </a:p>
        </p:txBody>
      </p:sp>
    </p:spTree>
    <p:extLst>
      <p:ext uri="{BB962C8B-B14F-4D97-AF65-F5344CB8AC3E}">
        <p14:creationId xmlns:p14="http://schemas.microsoft.com/office/powerpoint/2010/main" val="2068725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084675E2-70E3-0143-BAC4-66BC72AC9631}" type="slidenum">
              <a:rPr lang="en-US" smtClean="0"/>
              <a:t>17</a:t>
            </a:fld>
            <a:endParaRPr lang="en-US"/>
          </a:p>
        </p:txBody>
      </p:sp>
    </p:spTree>
    <p:extLst>
      <p:ext uri="{BB962C8B-B14F-4D97-AF65-F5344CB8AC3E}">
        <p14:creationId xmlns:p14="http://schemas.microsoft.com/office/powerpoint/2010/main" val="724581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084675E2-70E3-0143-BAC4-66BC72AC9631}" type="slidenum">
              <a:rPr lang="en-US" smtClean="0"/>
              <a:t>18</a:t>
            </a:fld>
            <a:endParaRPr lang="en-US"/>
          </a:p>
        </p:txBody>
      </p:sp>
    </p:spTree>
    <p:extLst>
      <p:ext uri="{BB962C8B-B14F-4D97-AF65-F5344CB8AC3E}">
        <p14:creationId xmlns:p14="http://schemas.microsoft.com/office/powerpoint/2010/main" val="3954257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084675E2-70E3-0143-BAC4-66BC72AC9631}" type="slidenum">
              <a:rPr lang="en-US" smtClean="0"/>
              <a:t>19</a:t>
            </a:fld>
            <a:endParaRPr lang="en-US"/>
          </a:p>
        </p:txBody>
      </p:sp>
    </p:spTree>
    <p:extLst>
      <p:ext uri="{BB962C8B-B14F-4D97-AF65-F5344CB8AC3E}">
        <p14:creationId xmlns:p14="http://schemas.microsoft.com/office/powerpoint/2010/main" val="3713074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084675E2-70E3-0143-BAC4-66BC72AC9631}" type="slidenum">
              <a:rPr lang="en-US" smtClean="0"/>
              <a:t>2</a:t>
            </a:fld>
            <a:endParaRPr lang="en-US"/>
          </a:p>
        </p:txBody>
      </p:sp>
    </p:spTree>
    <p:extLst>
      <p:ext uri="{BB962C8B-B14F-4D97-AF65-F5344CB8AC3E}">
        <p14:creationId xmlns:p14="http://schemas.microsoft.com/office/powerpoint/2010/main" val="1111310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084675E2-70E3-0143-BAC4-66BC72AC9631}" type="slidenum">
              <a:rPr lang="en-US" smtClean="0"/>
              <a:t>20</a:t>
            </a:fld>
            <a:endParaRPr lang="en-US"/>
          </a:p>
        </p:txBody>
      </p:sp>
    </p:spTree>
    <p:extLst>
      <p:ext uri="{BB962C8B-B14F-4D97-AF65-F5344CB8AC3E}">
        <p14:creationId xmlns:p14="http://schemas.microsoft.com/office/powerpoint/2010/main" val="627772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084675E2-70E3-0143-BAC4-66BC72AC9631}" type="slidenum">
              <a:rPr lang="en-US" smtClean="0"/>
              <a:t>21</a:t>
            </a:fld>
            <a:endParaRPr lang="en-US"/>
          </a:p>
        </p:txBody>
      </p:sp>
    </p:spTree>
    <p:extLst>
      <p:ext uri="{BB962C8B-B14F-4D97-AF65-F5344CB8AC3E}">
        <p14:creationId xmlns:p14="http://schemas.microsoft.com/office/powerpoint/2010/main" val="753771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084675E2-70E3-0143-BAC4-66BC72AC9631}" type="slidenum">
              <a:rPr lang="en-US" smtClean="0"/>
              <a:t>22</a:t>
            </a:fld>
            <a:endParaRPr lang="en-US"/>
          </a:p>
        </p:txBody>
      </p:sp>
    </p:spTree>
    <p:extLst>
      <p:ext uri="{BB962C8B-B14F-4D97-AF65-F5344CB8AC3E}">
        <p14:creationId xmlns:p14="http://schemas.microsoft.com/office/powerpoint/2010/main" val="1876801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084675E2-70E3-0143-BAC4-66BC72AC9631}" type="slidenum">
              <a:rPr lang="en-US" smtClean="0"/>
              <a:t>23</a:t>
            </a:fld>
            <a:endParaRPr lang="en-US"/>
          </a:p>
        </p:txBody>
      </p:sp>
    </p:spTree>
    <p:extLst>
      <p:ext uri="{BB962C8B-B14F-4D97-AF65-F5344CB8AC3E}">
        <p14:creationId xmlns:p14="http://schemas.microsoft.com/office/powerpoint/2010/main" val="34514024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084675E2-70E3-0143-BAC4-66BC72AC9631}" type="slidenum">
              <a:rPr lang="en-US" smtClean="0"/>
              <a:t>24</a:t>
            </a:fld>
            <a:endParaRPr lang="en-US"/>
          </a:p>
        </p:txBody>
      </p:sp>
    </p:spTree>
    <p:extLst>
      <p:ext uri="{BB962C8B-B14F-4D97-AF65-F5344CB8AC3E}">
        <p14:creationId xmlns:p14="http://schemas.microsoft.com/office/powerpoint/2010/main" val="37168249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084675E2-70E3-0143-BAC4-66BC72AC9631}" type="slidenum">
              <a:rPr lang="en-US" smtClean="0"/>
              <a:t>25</a:t>
            </a:fld>
            <a:endParaRPr lang="en-US"/>
          </a:p>
        </p:txBody>
      </p:sp>
    </p:spTree>
    <p:extLst>
      <p:ext uri="{BB962C8B-B14F-4D97-AF65-F5344CB8AC3E}">
        <p14:creationId xmlns:p14="http://schemas.microsoft.com/office/powerpoint/2010/main" val="2453106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084675E2-70E3-0143-BAC4-66BC72AC9631}" type="slidenum">
              <a:rPr lang="en-US" smtClean="0"/>
              <a:t>26</a:t>
            </a:fld>
            <a:endParaRPr lang="en-US"/>
          </a:p>
        </p:txBody>
      </p:sp>
    </p:spTree>
    <p:extLst>
      <p:ext uri="{BB962C8B-B14F-4D97-AF65-F5344CB8AC3E}">
        <p14:creationId xmlns:p14="http://schemas.microsoft.com/office/powerpoint/2010/main" val="37167896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CC6D820D-8EDF-48C6-A64D-78E3F274F32C}" type="slidenum">
              <a:rPr lang="en-GB" smtClean="0">
                <a:solidFill>
                  <a:prstClr val="black"/>
                </a:solidFill>
              </a:rPr>
              <a:pPr/>
              <a:t>27</a:t>
            </a:fld>
            <a:endParaRPr lang="en-GB" dirty="0">
              <a:solidFill>
                <a:prstClr val="black"/>
              </a:solidFill>
            </a:endParaRPr>
          </a:p>
        </p:txBody>
      </p:sp>
    </p:spTree>
    <p:extLst>
      <p:ext uri="{BB962C8B-B14F-4D97-AF65-F5344CB8AC3E}">
        <p14:creationId xmlns:p14="http://schemas.microsoft.com/office/powerpoint/2010/main" val="16042915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084675E2-70E3-0143-BAC4-66BC72AC9631}"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8788449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a-Latn"/>
          </a:p>
        </p:txBody>
      </p:sp>
      <p:sp>
        <p:nvSpPr>
          <p:cNvPr id="4" name="Slide Number Placeholder 3"/>
          <p:cNvSpPr>
            <a:spLocks noGrp="1"/>
          </p:cNvSpPr>
          <p:nvPr>
            <p:ph type="sldNum" sz="quarter" idx="10"/>
          </p:nvPr>
        </p:nvSpPr>
        <p:spPr/>
        <p:txBody>
          <a:bodyPr/>
          <a:lstStyle/>
          <a:p>
            <a:fld id="{4601DB01-AE3C-43C5-9B9C-311946B0E3D9}" type="slidenum">
              <a:rPr lang="la-Latn" smtClean="0">
                <a:solidFill>
                  <a:prstClr val="black"/>
                </a:solidFill>
              </a:rPr>
              <a:pPr/>
              <a:t>29</a:t>
            </a:fld>
            <a:endParaRPr lang="la-Latn">
              <a:solidFill>
                <a:prstClr val="black"/>
              </a:solidFill>
            </a:endParaRPr>
          </a:p>
        </p:txBody>
      </p:sp>
    </p:spTree>
    <p:extLst>
      <p:ext uri="{BB962C8B-B14F-4D97-AF65-F5344CB8AC3E}">
        <p14:creationId xmlns:p14="http://schemas.microsoft.com/office/powerpoint/2010/main" val="1633415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endParaRPr lang="nl-BE"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084675E2-70E3-0143-BAC4-66BC72AC9631}" type="slidenum">
              <a:rPr lang="en-US" smtClean="0"/>
              <a:t>3</a:t>
            </a:fld>
            <a:endParaRPr lang="en-US"/>
          </a:p>
        </p:txBody>
      </p:sp>
    </p:spTree>
    <p:extLst>
      <p:ext uri="{BB962C8B-B14F-4D97-AF65-F5344CB8AC3E}">
        <p14:creationId xmlns:p14="http://schemas.microsoft.com/office/powerpoint/2010/main" val="1643117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Niet voor</a:t>
            </a:r>
            <a:r>
              <a:rPr lang="nl-BE" baseline="0" dirty="0" smtClean="0"/>
              <a:t> zorgbehoevende</a:t>
            </a:r>
            <a:endParaRPr lang="nl-BE" dirty="0"/>
          </a:p>
        </p:txBody>
      </p:sp>
      <p:sp>
        <p:nvSpPr>
          <p:cNvPr id="4" name="Slide Number Placeholder 3"/>
          <p:cNvSpPr>
            <a:spLocks noGrp="1"/>
          </p:cNvSpPr>
          <p:nvPr>
            <p:ph type="sldNum" sz="quarter" idx="10"/>
          </p:nvPr>
        </p:nvSpPr>
        <p:spPr/>
        <p:txBody>
          <a:bodyPr/>
          <a:lstStyle/>
          <a:p>
            <a:fld id="{084675E2-70E3-0143-BAC4-66BC72AC9631}"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4970541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084675E2-70E3-0143-BAC4-66BC72AC9631}" type="slidenum">
              <a:rPr lang="en-US" smtClean="0"/>
              <a:t>31</a:t>
            </a:fld>
            <a:endParaRPr lang="en-US"/>
          </a:p>
        </p:txBody>
      </p:sp>
    </p:spTree>
    <p:extLst>
      <p:ext uri="{BB962C8B-B14F-4D97-AF65-F5344CB8AC3E}">
        <p14:creationId xmlns:p14="http://schemas.microsoft.com/office/powerpoint/2010/main" val="5017923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084675E2-70E3-0143-BAC4-66BC72AC9631}" type="slidenum">
              <a:rPr lang="en-US" smtClean="0"/>
              <a:t>32</a:t>
            </a:fld>
            <a:endParaRPr lang="en-US"/>
          </a:p>
        </p:txBody>
      </p:sp>
    </p:spTree>
    <p:extLst>
      <p:ext uri="{BB962C8B-B14F-4D97-AF65-F5344CB8AC3E}">
        <p14:creationId xmlns:p14="http://schemas.microsoft.com/office/powerpoint/2010/main" val="23576308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xfrm>
            <a:off x="679451" y="4714877"/>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fr-FR" smtClean="0">
              <a:ea typeface="ＭＳ Ｐゴシック" pitchFamily="34" charset="-128"/>
            </a:endParaRP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D1BD25D-0413-47E4-9A65-F6DC61D0A355}" type="slidenum">
              <a:rPr lang="nl-NL" altLang="fr-FR">
                <a:latin typeface="Calibri" pitchFamily="34" charset="0"/>
              </a:rPr>
              <a:pPr eaLnBrk="1" hangingPunct="1"/>
              <a:t>33</a:t>
            </a:fld>
            <a:endParaRPr lang="nl-NL" altLang="fr-FR">
              <a:latin typeface="Calibri" pitchFamily="34" charset="0"/>
            </a:endParaRPr>
          </a:p>
        </p:txBody>
      </p:sp>
    </p:spTree>
    <p:extLst>
      <p:ext uri="{BB962C8B-B14F-4D97-AF65-F5344CB8AC3E}">
        <p14:creationId xmlns:p14="http://schemas.microsoft.com/office/powerpoint/2010/main" val="17047146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084675E2-70E3-0143-BAC4-66BC72AC9631}" type="slidenum">
              <a:rPr lang="en-US" smtClean="0"/>
              <a:t>34</a:t>
            </a:fld>
            <a:endParaRPr lang="en-US"/>
          </a:p>
        </p:txBody>
      </p:sp>
    </p:spTree>
    <p:extLst>
      <p:ext uri="{BB962C8B-B14F-4D97-AF65-F5344CB8AC3E}">
        <p14:creationId xmlns:p14="http://schemas.microsoft.com/office/powerpoint/2010/main" val="33665704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084675E2-70E3-0143-BAC4-66BC72AC9631}" type="slidenum">
              <a:rPr lang="en-US" smtClean="0"/>
              <a:t>35</a:t>
            </a:fld>
            <a:endParaRPr lang="en-US"/>
          </a:p>
        </p:txBody>
      </p:sp>
    </p:spTree>
    <p:extLst>
      <p:ext uri="{BB962C8B-B14F-4D97-AF65-F5344CB8AC3E}">
        <p14:creationId xmlns:p14="http://schemas.microsoft.com/office/powerpoint/2010/main" val="24860686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084675E2-70E3-0143-BAC4-66BC72AC9631}" type="slidenum">
              <a:rPr lang="en-US" smtClean="0"/>
              <a:t>36</a:t>
            </a:fld>
            <a:endParaRPr lang="en-US"/>
          </a:p>
        </p:txBody>
      </p:sp>
    </p:spTree>
    <p:extLst>
      <p:ext uri="{BB962C8B-B14F-4D97-AF65-F5344CB8AC3E}">
        <p14:creationId xmlns:p14="http://schemas.microsoft.com/office/powerpoint/2010/main" val="19422656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084675E2-70E3-0143-BAC4-66BC72AC9631}" type="slidenum">
              <a:rPr lang="en-US" smtClean="0"/>
              <a:t>37</a:t>
            </a:fld>
            <a:endParaRPr lang="en-US"/>
          </a:p>
        </p:txBody>
      </p:sp>
    </p:spTree>
    <p:extLst>
      <p:ext uri="{BB962C8B-B14F-4D97-AF65-F5344CB8AC3E}">
        <p14:creationId xmlns:p14="http://schemas.microsoft.com/office/powerpoint/2010/main" val="36005006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084675E2-70E3-0143-BAC4-66BC72AC9631}" type="slidenum">
              <a:rPr lang="en-US" smtClean="0"/>
              <a:t>38</a:t>
            </a:fld>
            <a:endParaRPr lang="en-US"/>
          </a:p>
        </p:txBody>
      </p:sp>
    </p:spTree>
    <p:extLst>
      <p:ext uri="{BB962C8B-B14F-4D97-AF65-F5344CB8AC3E}">
        <p14:creationId xmlns:p14="http://schemas.microsoft.com/office/powerpoint/2010/main" val="20535276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084675E2-70E3-0143-BAC4-66BC72AC9631}" type="slidenum">
              <a:rPr lang="en-US" smtClean="0"/>
              <a:t>39</a:t>
            </a:fld>
            <a:endParaRPr lang="en-US"/>
          </a:p>
        </p:txBody>
      </p:sp>
    </p:spTree>
    <p:extLst>
      <p:ext uri="{BB962C8B-B14F-4D97-AF65-F5344CB8AC3E}">
        <p14:creationId xmlns:p14="http://schemas.microsoft.com/office/powerpoint/2010/main" val="1190388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fontAlgn="ctr">
              <a:buFont typeface="Arial" panose="020B0604020202020204" pitchFamily="34" charset="0"/>
              <a:buNone/>
            </a:pPr>
            <a:endParaRPr lang="nl-BE" dirty="0" smtClean="0"/>
          </a:p>
        </p:txBody>
      </p:sp>
      <p:sp>
        <p:nvSpPr>
          <p:cNvPr id="4" name="Tijdelijke aanduiding voor dianummer 3"/>
          <p:cNvSpPr>
            <a:spLocks noGrp="1"/>
          </p:cNvSpPr>
          <p:nvPr>
            <p:ph type="sldNum" sz="quarter" idx="10"/>
          </p:nvPr>
        </p:nvSpPr>
        <p:spPr/>
        <p:txBody>
          <a:bodyPr/>
          <a:lstStyle/>
          <a:p>
            <a:fld id="{084675E2-70E3-0143-BAC4-66BC72AC9631}" type="slidenum">
              <a:rPr lang="en-US" smtClean="0"/>
              <a:t>4</a:t>
            </a:fld>
            <a:endParaRPr lang="en-US"/>
          </a:p>
        </p:txBody>
      </p:sp>
    </p:spTree>
    <p:extLst>
      <p:ext uri="{BB962C8B-B14F-4D97-AF65-F5344CB8AC3E}">
        <p14:creationId xmlns:p14="http://schemas.microsoft.com/office/powerpoint/2010/main" val="34344293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084675E2-70E3-0143-BAC4-66BC72AC9631}" type="slidenum">
              <a:rPr lang="en-US" smtClean="0"/>
              <a:t>40</a:t>
            </a:fld>
            <a:endParaRPr lang="en-US"/>
          </a:p>
        </p:txBody>
      </p:sp>
    </p:spTree>
    <p:extLst>
      <p:ext uri="{BB962C8B-B14F-4D97-AF65-F5344CB8AC3E}">
        <p14:creationId xmlns:p14="http://schemas.microsoft.com/office/powerpoint/2010/main" val="21648999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084675E2-70E3-0143-BAC4-66BC72AC9631}" type="slidenum">
              <a:rPr lang="en-US" smtClean="0"/>
              <a:t>41</a:t>
            </a:fld>
            <a:endParaRPr lang="en-US"/>
          </a:p>
        </p:txBody>
      </p:sp>
    </p:spTree>
    <p:extLst>
      <p:ext uri="{BB962C8B-B14F-4D97-AF65-F5344CB8AC3E}">
        <p14:creationId xmlns:p14="http://schemas.microsoft.com/office/powerpoint/2010/main" val="25387855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084675E2-70E3-0143-BAC4-66BC72AC9631}" type="slidenum">
              <a:rPr lang="en-US" smtClean="0"/>
              <a:t>42</a:t>
            </a:fld>
            <a:endParaRPr lang="en-US"/>
          </a:p>
        </p:txBody>
      </p:sp>
    </p:spTree>
    <p:extLst>
      <p:ext uri="{BB962C8B-B14F-4D97-AF65-F5344CB8AC3E}">
        <p14:creationId xmlns:p14="http://schemas.microsoft.com/office/powerpoint/2010/main" val="4261206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Wingdings" panose="05000000000000000000" pitchFamily="2" charset="2"/>
              <a:buNone/>
            </a:pPr>
            <a:endParaRPr lang="nl-NL" dirty="0" smtClean="0"/>
          </a:p>
          <a:p>
            <a:endParaRPr lang="en-US" dirty="0"/>
          </a:p>
        </p:txBody>
      </p:sp>
      <p:sp>
        <p:nvSpPr>
          <p:cNvPr id="4" name="Tijdelijke aanduiding voor dianummer 3"/>
          <p:cNvSpPr>
            <a:spLocks noGrp="1"/>
          </p:cNvSpPr>
          <p:nvPr>
            <p:ph type="sldNum" sz="quarter" idx="10"/>
          </p:nvPr>
        </p:nvSpPr>
        <p:spPr/>
        <p:txBody>
          <a:bodyPr/>
          <a:lstStyle/>
          <a:p>
            <a:fld id="{084675E2-70E3-0143-BAC4-66BC72AC9631}" type="slidenum">
              <a:rPr lang="en-US" smtClean="0"/>
              <a:t>5</a:t>
            </a:fld>
            <a:endParaRPr lang="en-US"/>
          </a:p>
        </p:txBody>
      </p:sp>
    </p:spTree>
    <p:extLst>
      <p:ext uri="{BB962C8B-B14F-4D97-AF65-F5344CB8AC3E}">
        <p14:creationId xmlns:p14="http://schemas.microsoft.com/office/powerpoint/2010/main" val="3368379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nl-NL" sz="1200" b="1" u="sng" kern="1200" dirty="0" smtClean="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084675E2-70E3-0143-BAC4-66BC72AC9631}" type="slidenum">
              <a:rPr lang="en-US" smtClean="0"/>
              <a:t>6</a:t>
            </a:fld>
            <a:endParaRPr lang="en-US"/>
          </a:p>
        </p:txBody>
      </p:sp>
    </p:spTree>
    <p:extLst>
      <p:ext uri="{BB962C8B-B14F-4D97-AF65-F5344CB8AC3E}">
        <p14:creationId xmlns:p14="http://schemas.microsoft.com/office/powerpoint/2010/main" val="427358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lvl="0" indent="-171450">
              <a:buFont typeface="Arial" panose="020B0604020202020204" pitchFamily="34" charset="0"/>
              <a:buChar char="•"/>
            </a:pPr>
            <a:endParaRPr lang="nl-NL" sz="1000" b="1" u="sng" kern="1200" dirty="0" smtClean="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084675E2-70E3-0143-BAC4-66BC72AC9631}" type="slidenum">
              <a:rPr lang="en-US" smtClean="0"/>
              <a:t>7</a:t>
            </a:fld>
            <a:endParaRPr lang="en-US"/>
          </a:p>
        </p:txBody>
      </p:sp>
    </p:spTree>
    <p:extLst>
      <p:ext uri="{BB962C8B-B14F-4D97-AF65-F5344CB8AC3E}">
        <p14:creationId xmlns:p14="http://schemas.microsoft.com/office/powerpoint/2010/main" val="4093296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endParaRPr lang="en-US" sz="2000" dirty="0" smtClean="0">
              <a:latin typeface="+mn-lt"/>
              <a:cs typeface="Calibri"/>
            </a:endParaRPr>
          </a:p>
        </p:txBody>
      </p:sp>
      <p:sp>
        <p:nvSpPr>
          <p:cNvPr id="4" name="Tijdelijke aanduiding voor dianummer 3"/>
          <p:cNvSpPr>
            <a:spLocks noGrp="1"/>
          </p:cNvSpPr>
          <p:nvPr>
            <p:ph type="sldNum" sz="quarter" idx="10"/>
          </p:nvPr>
        </p:nvSpPr>
        <p:spPr/>
        <p:txBody>
          <a:bodyPr/>
          <a:lstStyle/>
          <a:p>
            <a:fld id="{084675E2-70E3-0143-BAC4-66BC72AC9631}" type="slidenum">
              <a:rPr lang="en-US" smtClean="0"/>
              <a:t>8</a:t>
            </a:fld>
            <a:endParaRPr lang="en-US"/>
          </a:p>
        </p:txBody>
      </p:sp>
    </p:spTree>
    <p:extLst>
      <p:ext uri="{BB962C8B-B14F-4D97-AF65-F5344CB8AC3E}">
        <p14:creationId xmlns:p14="http://schemas.microsoft.com/office/powerpoint/2010/main" val="1975652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457450" lvl="5" indent="-171450">
              <a:buFont typeface="Arial" panose="020B0604020202020204" pitchFamily="34" charset="0"/>
              <a:buChar char="•"/>
            </a:pPr>
            <a:endParaRPr lang="en-US" sz="2000" dirty="0" smtClean="0">
              <a:latin typeface="+mn-lt"/>
              <a:cs typeface="Calibri"/>
            </a:endParaRPr>
          </a:p>
        </p:txBody>
      </p:sp>
      <p:sp>
        <p:nvSpPr>
          <p:cNvPr id="4" name="Tijdelijke aanduiding voor dianummer 3"/>
          <p:cNvSpPr>
            <a:spLocks noGrp="1"/>
          </p:cNvSpPr>
          <p:nvPr>
            <p:ph type="sldNum" sz="quarter" idx="10"/>
          </p:nvPr>
        </p:nvSpPr>
        <p:spPr/>
        <p:txBody>
          <a:bodyPr/>
          <a:lstStyle/>
          <a:p>
            <a:fld id="{084675E2-70E3-0143-BAC4-66BC72AC9631}" type="slidenum">
              <a:rPr lang="en-US" smtClean="0"/>
              <a:t>9</a:t>
            </a:fld>
            <a:endParaRPr lang="en-US"/>
          </a:p>
        </p:txBody>
      </p:sp>
    </p:spTree>
    <p:extLst>
      <p:ext uri="{BB962C8B-B14F-4D97-AF65-F5344CB8AC3E}">
        <p14:creationId xmlns:p14="http://schemas.microsoft.com/office/powerpoint/2010/main" val="1184808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oleObject" Target="../embeddings/oleObject5.bin"/></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7.emf"/><Relationship Id="rId4" Type="http://schemas.openxmlformats.org/officeDocument/2006/relationships/oleObject" Target="../embeddings/oleObject6.bin"/></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oleObject" Target="../embeddings/oleObject3.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cherm 1 met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KBC_RGB.ai"/>
          <p:cNvPicPr>
            <a:picLocks noChangeAspect="1"/>
          </p:cNvPicPr>
          <p:nvPr userDrawn="1"/>
        </p:nvPicPr>
        <p:blipFill rotWithShape="1">
          <a:blip r:embed="rId3" cstate="screen">
            <a:extLst>
              <a:ext uri="{28A0092B-C50C-407E-A947-70E740481C1C}">
                <a14:useLocalDpi xmlns:a14="http://schemas.microsoft.com/office/drawing/2010/main"/>
              </a:ext>
            </a:extLst>
          </a:blip>
          <a:srcRect l="26279" t="20414" r="27986" b="33450"/>
          <a:stretch/>
        </p:blipFill>
        <p:spPr bwMode="black">
          <a:xfrm>
            <a:off x="8296666" y="5101679"/>
            <a:ext cx="613738" cy="437693"/>
          </a:xfrm>
          <a:prstGeom prst="rect">
            <a:avLst/>
          </a:prstGeom>
        </p:spPr>
      </p:pic>
      <p:sp>
        <p:nvSpPr>
          <p:cNvPr id="11" name="Titel 1"/>
          <p:cNvSpPr>
            <a:spLocks noGrp="1"/>
          </p:cNvSpPr>
          <p:nvPr>
            <p:ph type="ctrTitle"/>
          </p:nvPr>
        </p:nvSpPr>
        <p:spPr>
          <a:xfrm>
            <a:off x="1209297" y="1543392"/>
            <a:ext cx="6531352" cy="1225021"/>
          </a:xfrm>
        </p:spPr>
        <p:txBody>
          <a:bodyPr anchor="b" anchorCtr="0"/>
          <a:lstStyle>
            <a:lvl1pPr>
              <a:defRPr sz="3200">
                <a:solidFill>
                  <a:srgbClr val="003366"/>
                </a:solidFill>
              </a:defRPr>
            </a:lvl1pPr>
          </a:lstStyle>
          <a:p>
            <a:r>
              <a:rPr lang="nl-NL" noProof="0" dirty="0" smtClean="0"/>
              <a:t>Klik om de stijl te bewerken</a:t>
            </a:r>
            <a:endParaRPr lang="en-GB" noProof="0" dirty="0"/>
          </a:p>
        </p:txBody>
      </p:sp>
      <p:sp>
        <p:nvSpPr>
          <p:cNvPr id="13" name="Text Placeholder 4"/>
          <p:cNvSpPr>
            <a:spLocks noGrp="1"/>
          </p:cNvSpPr>
          <p:nvPr>
            <p:ph type="body" sz="quarter" idx="10" hasCustomPrompt="1"/>
          </p:nvPr>
        </p:nvSpPr>
        <p:spPr>
          <a:xfrm>
            <a:off x="1222375" y="2886075"/>
            <a:ext cx="6518275" cy="1655763"/>
          </a:xfrm>
          <a:prstGeom prst="rect">
            <a:avLst/>
          </a:prstGeom>
        </p:spPr>
        <p:txBody>
          <a:bodyPr lIns="0"/>
          <a:lstStyle>
            <a:lvl1pPr marL="0" indent="0">
              <a:spcAft>
                <a:spcPts val="0"/>
              </a:spcAft>
              <a:buNone/>
              <a:defRPr sz="1600">
                <a:solidFill>
                  <a:srgbClr val="00AEEF"/>
                </a:solidFill>
                <a:latin typeface="Verdana"/>
                <a:cs typeface="Verdana"/>
              </a:defRPr>
            </a:lvl1pPr>
            <a:lvl2pPr marL="269875" indent="0">
              <a:buNone/>
              <a:defRPr>
                <a:solidFill>
                  <a:srgbClr val="FFFFFF"/>
                </a:solidFill>
                <a:latin typeface="Verdana"/>
                <a:cs typeface="Verdana"/>
              </a:defRPr>
            </a:lvl2pPr>
            <a:lvl3pPr marL="538163" indent="0">
              <a:buNone/>
              <a:defRPr>
                <a:solidFill>
                  <a:srgbClr val="FFFFFF"/>
                </a:solidFill>
                <a:latin typeface="Verdana"/>
                <a:cs typeface="Verdana"/>
              </a:defRPr>
            </a:lvl3pPr>
            <a:lvl4pPr marL="719137" indent="0">
              <a:buNone/>
              <a:defRPr>
                <a:solidFill>
                  <a:srgbClr val="FFFFFF"/>
                </a:solidFill>
                <a:latin typeface="Verdana"/>
                <a:cs typeface="Verdana"/>
              </a:defRPr>
            </a:lvl4pPr>
            <a:lvl5pPr marL="985838" indent="0">
              <a:buNone/>
              <a:defRPr>
                <a:solidFill>
                  <a:srgbClr val="FFFFFF"/>
                </a:solidFill>
                <a:latin typeface="Verdana"/>
                <a:cs typeface="Verdana"/>
              </a:defRPr>
            </a:lvl5pPr>
          </a:lstStyle>
          <a:p>
            <a:pPr lvl="0"/>
            <a:r>
              <a:rPr lang="en-GB" noProof="0" dirty="0" err="1" smtClean="0"/>
              <a:t>Naam</a:t>
            </a:r>
            <a:r>
              <a:rPr lang="en-GB" noProof="0" dirty="0" smtClean="0"/>
              <a:t> van de </a:t>
            </a:r>
            <a:r>
              <a:rPr lang="en-GB" noProof="0" dirty="0" err="1" smtClean="0"/>
              <a:t>spreker</a:t>
            </a:r>
            <a:r>
              <a:rPr lang="en-GB" noProof="0" dirty="0" smtClean="0"/>
              <a:t>(s)</a:t>
            </a:r>
          </a:p>
        </p:txBody>
      </p:sp>
      <p:sp>
        <p:nvSpPr>
          <p:cNvPr id="8" name="Footer Placeholder 3"/>
          <p:cNvSpPr>
            <a:spLocks noGrp="1"/>
          </p:cNvSpPr>
          <p:nvPr>
            <p:ph type="ftr" sz="quarter" idx="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t>Klik om een voettekst te maken</a:t>
            </a:r>
            <a:endParaRPr lang="en-US" dirty="0"/>
          </a:p>
        </p:txBody>
      </p:sp>
    </p:spTree>
    <p:extLst>
      <p:ext uri="{BB962C8B-B14F-4D97-AF65-F5344CB8AC3E}">
        <p14:creationId xmlns:p14="http://schemas.microsoft.com/office/powerpoint/2010/main" val="2721258135"/>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456">
          <p15:clr>
            <a:srgbClr val="FBAE40"/>
          </p15:clr>
        </p15:guide>
        <p15:guide id="2" pos="2880">
          <p15:clr>
            <a:srgbClr val="FBAE40"/>
          </p15:clr>
        </p15:guide>
        <p15:guide id="3" pos="29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el - zonder logo">
    <p:spTree>
      <p:nvGrpSpPr>
        <p:cNvPr id="1" name=""/>
        <p:cNvGrpSpPr/>
        <p:nvPr/>
      </p:nvGrpSpPr>
      <p:grpSpPr>
        <a:xfrm>
          <a:off x="0" y="0"/>
          <a:ext cx="0" cy="0"/>
          <a:chOff x="0" y="0"/>
          <a:chExt cx="0" cy="0"/>
        </a:xfrm>
      </p:grpSpPr>
      <p:sp>
        <p:nvSpPr>
          <p:cNvPr id="4" name="Tekstvak 3"/>
          <p:cNvSpPr txBox="1"/>
          <p:nvPr/>
        </p:nvSpPr>
        <p:spPr>
          <a:xfrm>
            <a:off x="7113603" y="5843776"/>
            <a:ext cx="184666" cy="369332"/>
          </a:xfrm>
          <a:prstGeom prst="rect">
            <a:avLst/>
          </a:prstGeom>
          <a:noFill/>
        </p:spPr>
        <p:txBody>
          <a:bodyPr wrap="none" rtlCol="0">
            <a:spAutoFit/>
          </a:bodyPr>
          <a:lstStyle/>
          <a:p>
            <a:endParaRPr lang="en-GB" noProof="0" smtClean="0">
              <a:solidFill>
                <a:srgbClr val="003366"/>
              </a:solidFill>
              <a:latin typeface="Calibri"/>
              <a:cs typeface="Calibri"/>
            </a:endParaRPr>
          </a:p>
        </p:txBody>
      </p:sp>
      <p:sp>
        <p:nvSpPr>
          <p:cNvPr id="7"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
        <p:nvSpPr>
          <p:cNvPr id="6" name="Tijdelijke aanduiding voor tekst 4"/>
          <p:cNvSpPr>
            <a:spLocks noGrp="1"/>
          </p:cNvSpPr>
          <p:nvPr>
            <p:ph type="body" sz="quarter" idx="13" hasCustomPrompt="1"/>
          </p:nvPr>
        </p:nvSpPr>
        <p:spPr>
          <a:xfrm>
            <a:off x="440267" y="990610"/>
            <a:ext cx="8280000" cy="288000"/>
          </a:xfrm>
          <a:prstGeom prst="rect">
            <a:avLst/>
          </a:prstGeom>
        </p:spPr>
        <p:txBody>
          <a:bodyPr/>
          <a:lstStyle>
            <a:lvl1pPr marL="0" indent="0">
              <a:lnSpc>
                <a:spcPct val="90000"/>
              </a:lnSpc>
              <a:buNone/>
              <a:defRPr sz="1400" b="1" i="1">
                <a:solidFill>
                  <a:schemeClr val="tx1"/>
                </a:solidFill>
              </a:defRPr>
            </a:lvl1pPr>
            <a:lvl2pPr marL="261938" indent="0">
              <a:buNone/>
              <a:defRPr sz="2000"/>
            </a:lvl2pPr>
            <a:lvl3pPr marL="538162" indent="0">
              <a:buNone/>
              <a:defRPr sz="1800"/>
            </a:lvl3pPr>
            <a:lvl4pPr marL="717550" indent="0">
              <a:buNone/>
              <a:defRPr sz="1600"/>
            </a:lvl4pPr>
            <a:lvl5pPr marL="979487" indent="0">
              <a:buNone/>
              <a:defRPr sz="1600"/>
            </a:lvl5pPr>
          </a:lstStyle>
          <a:p>
            <a:pPr lvl="0"/>
            <a:r>
              <a:rPr lang="nl-BE" noProof="0" dirty="0" smtClean="0"/>
              <a:t>Klik om een subtitel te maken</a:t>
            </a:r>
          </a:p>
        </p:txBody>
      </p:sp>
    </p:spTree>
    <p:extLst>
      <p:ext uri="{BB962C8B-B14F-4D97-AF65-F5344CB8AC3E}">
        <p14:creationId xmlns:p14="http://schemas.microsoft.com/office/powerpoint/2010/main" val="1122562217"/>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en tekst met logo2">
    <p:spTree>
      <p:nvGrpSpPr>
        <p:cNvPr id="1" name=""/>
        <p:cNvGrpSpPr/>
        <p:nvPr/>
      </p:nvGrpSpPr>
      <p:grpSpPr>
        <a:xfrm>
          <a:off x="0" y="0"/>
          <a:ext cx="0" cy="0"/>
          <a:chOff x="0" y="0"/>
          <a:chExt cx="0" cy="0"/>
        </a:xfrm>
      </p:grpSpPr>
      <p:sp>
        <p:nvSpPr>
          <p:cNvPr id="4" name="Tekstvak 3"/>
          <p:cNvSpPr txBox="1"/>
          <p:nvPr/>
        </p:nvSpPr>
        <p:spPr>
          <a:xfrm>
            <a:off x="7113603" y="5843776"/>
            <a:ext cx="184666" cy="369332"/>
          </a:xfrm>
          <a:prstGeom prst="rect">
            <a:avLst/>
          </a:prstGeom>
          <a:noFill/>
        </p:spPr>
        <p:txBody>
          <a:bodyPr wrap="none" rtlCol="0">
            <a:spAutoFit/>
          </a:bodyPr>
          <a:lstStyle/>
          <a:p>
            <a:endParaRPr lang="en-GB" noProof="0" smtClean="0">
              <a:solidFill>
                <a:srgbClr val="003366"/>
              </a:solidFill>
              <a:latin typeface="Calibri"/>
              <a:cs typeface="Calibri"/>
            </a:endParaRPr>
          </a:p>
        </p:txBody>
      </p:sp>
      <p:sp>
        <p:nvSpPr>
          <p:cNvPr id="11" name="Footer Placeholder 3"/>
          <p:cNvSpPr>
            <a:spLocks noGrp="1"/>
          </p:cNvSpPr>
          <p:nvPr>
            <p:ph type="ftr" sz="quarter" idx="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t>Klik om een voettekst te maken</a:t>
            </a:r>
            <a:endParaRPr lang="en-US" dirty="0"/>
          </a:p>
        </p:txBody>
      </p:sp>
      <p:sp>
        <p:nvSpPr>
          <p:cNvPr id="12" name="Slide Number Placeholder 4"/>
          <p:cNvSpPr>
            <a:spLocks noGrp="1"/>
          </p:cNvSpPr>
          <p:nvPr>
            <p:ph type="sldNum" sz="quarter" idx="4"/>
          </p:nvPr>
        </p:nvSpPr>
        <p:spPr>
          <a:xfrm>
            <a:off x="263774" y="5292526"/>
            <a:ext cx="594183" cy="303212"/>
          </a:xfrm>
          <a:prstGeom prst="rect">
            <a:avLst/>
          </a:prstGeom>
        </p:spPr>
        <p:txBody>
          <a:bodyPr vert="horz" lIns="91440" tIns="45720" rIns="91440" bIns="45720" rtlCol="0" anchor="ctr"/>
          <a:lstStyle>
            <a:lvl1pPr algn="ctr">
              <a:defRPr sz="700">
                <a:solidFill>
                  <a:srgbClr val="003366"/>
                </a:solidFill>
                <a:latin typeface="Verdana"/>
                <a:cs typeface="Verdana"/>
              </a:defRPr>
            </a:lvl1pPr>
          </a:lstStyle>
          <a:p>
            <a:fld id="{BE7BFF24-2C35-3444-B615-6A3C0CF587B2}" type="slidenum">
              <a:rPr lang="en-US" smtClean="0"/>
              <a:pPr/>
              <a:t>‹#›</a:t>
            </a:fld>
            <a:endParaRPr lang="en-US" dirty="0"/>
          </a:p>
        </p:txBody>
      </p:sp>
      <p:sp>
        <p:nvSpPr>
          <p:cNvPr id="7"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Tree>
    <p:extLst>
      <p:ext uri="{BB962C8B-B14F-4D97-AF65-F5344CB8AC3E}">
        <p14:creationId xmlns:p14="http://schemas.microsoft.com/office/powerpoint/2010/main" val="1700440286"/>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el en tekst zonder logo">
    <p:spTree>
      <p:nvGrpSpPr>
        <p:cNvPr id="1" name=""/>
        <p:cNvGrpSpPr/>
        <p:nvPr/>
      </p:nvGrpSpPr>
      <p:grpSpPr>
        <a:xfrm>
          <a:off x="0" y="0"/>
          <a:ext cx="0" cy="0"/>
          <a:chOff x="0" y="0"/>
          <a:chExt cx="0" cy="0"/>
        </a:xfrm>
      </p:grpSpPr>
      <p:sp>
        <p:nvSpPr>
          <p:cNvPr id="4" name="Tekstvak 3"/>
          <p:cNvSpPr txBox="1"/>
          <p:nvPr/>
        </p:nvSpPr>
        <p:spPr>
          <a:xfrm>
            <a:off x="7113603" y="5843776"/>
            <a:ext cx="184666" cy="369332"/>
          </a:xfrm>
          <a:prstGeom prst="rect">
            <a:avLst/>
          </a:prstGeom>
          <a:noFill/>
        </p:spPr>
        <p:txBody>
          <a:bodyPr wrap="none" rtlCol="0">
            <a:spAutoFit/>
          </a:bodyPr>
          <a:lstStyle/>
          <a:p>
            <a:endParaRPr lang="en-GB" noProof="0" smtClean="0">
              <a:solidFill>
                <a:srgbClr val="003366"/>
              </a:solidFill>
              <a:latin typeface="Calibri"/>
              <a:cs typeface="Calibri"/>
            </a:endParaRPr>
          </a:p>
        </p:txBody>
      </p:sp>
      <p:sp>
        <p:nvSpPr>
          <p:cNvPr id="5"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
        <p:nvSpPr>
          <p:cNvPr id="6" name="Tijdelijke aanduiding voor tekst 2"/>
          <p:cNvSpPr>
            <a:spLocks noGrp="1"/>
          </p:cNvSpPr>
          <p:nvPr>
            <p:ph idx="1"/>
          </p:nvPr>
        </p:nvSpPr>
        <p:spPr>
          <a:xfrm>
            <a:off x="972000" y="1431284"/>
            <a:ext cx="7200001" cy="3600000"/>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Tree>
    <p:extLst>
      <p:ext uri="{BB962C8B-B14F-4D97-AF65-F5344CB8AC3E}">
        <p14:creationId xmlns:p14="http://schemas.microsoft.com/office/powerpoint/2010/main" val="358431755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subtitel en 2 kolommen zonder bullets met logo">
    <p:spTree>
      <p:nvGrpSpPr>
        <p:cNvPr id="1" name=""/>
        <p:cNvGrpSpPr/>
        <p:nvPr/>
      </p:nvGrpSpPr>
      <p:grpSpPr>
        <a:xfrm>
          <a:off x="0" y="0"/>
          <a:ext cx="0" cy="0"/>
          <a:chOff x="0" y="0"/>
          <a:chExt cx="0" cy="0"/>
        </a:xfrm>
      </p:grpSpPr>
      <p:sp>
        <p:nvSpPr>
          <p:cNvPr id="13" name="Footer Placeholder 3"/>
          <p:cNvSpPr>
            <a:spLocks noGrp="1"/>
          </p:cNvSpPr>
          <p:nvPr>
            <p:ph type="ftr" sz="quarter" idx="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t>Klik om een voettekst te maken</a:t>
            </a:r>
            <a:endParaRPr lang="en-US" dirty="0"/>
          </a:p>
        </p:txBody>
      </p:sp>
      <p:sp>
        <p:nvSpPr>
          <p:cNvPr id="16" name="Slide Number Placeholder 4"/>
          <p:cNvSpPr>
            <a:spLocks noGrp="1"/>
          </p:cNvSpPr>
          <p:nvPr>
            <p:ph type="sldNum" sz="quarter" idx="4"/>
          </p:nvPr>
        </p:nvSpPr>
        <p:spPr>
          <a:xfrm>
            <a:off x="263774" y="5292526"/>
            <a:ext cx="594183" cy="303212"/>
          </a:xfrm>
          <a:prstGeom prst="rect">
            <a:avLst/>
          </a:prstGeom>
        </p:spPr>
        <p:txBody>
          <a:bodyPr vert="horz" lIns="91440" tIns="45720" rIns="91440" bIns="45720" rtlCol="0" anchor="ctr"/>
          <a:lstStyle>
            <a:lvl1pPr algn="ctr">
              <a:defRPr sz="700">
                <a:solidFill>
                  <a:srgbClr val="003366"/>
                </a:solidFill>
                <a:latin typeface="Verdana"/>
                <a:cs typeface="Verdana"/>
              </a:defRPr>
            </a:lvl1pPr>
          </a:lstStyle>
          <a:p>
            <a:fld id="{BE7BFF24-2C35-3444-B615-6A3C0CF587B2}" type="slidenum">
              <a:rPr lang="en-US" smtClean="0"/>
              <a:pPr/>
              <a:t>‹#›</a:t>
            </a:fld>
            <a:endParaRPr lang="en-US" dirty="0"/>
          </a:p>
        </p:txBody>
      </p:sp>
      <p:sp>
        <p:nvSpPr>
          <p:cNvPr id="9"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
        <p:nvSpPr>
          <p:cNvPr id="7" name="Tijdelijke aanduiding voor tekst 2"/>
          <p:cNvSpPr>
            <a:spLocks noGrp="1"/>
          </p:cNvSpPr>
          <p:nvPr>
            <p:ph idx="10"/>
          </p:nvPr>
        </p:nvSpPr>
        <p:spPr>
          <a:xfrm>
            <a:off x="985447" y="1425691"/>
            <a:ext cx="3429933" cy="3600000"/>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3" name="Tijdelijke aanduiding voor inhoud 2"/>
          <p:cNvSpPr>
            <a:spLocks noGrp="1"/>
          </p:cNvSpPr>
          <p:nvPr>
            <p:ph sz="quarter" idx="11"/>
          </p:nvPr>
        </p:nvSpPr>
        <p:spPr>
          <a:xfrm>
            <a:off x="4742929" y="1425691"/>
            <a:ext cx="3419475" cy="3600450"/>
          </a:xfrm>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Tree>
    <p:extLst>
      <p:ext uri="{BB962C8B-B14F-4D97-AF65-F5344CB8AC3E}">
        <p14:creationId xmlns:p14="http://schemas.microsoft.com/office/powerpoint/2010/main" val="1088549792"/>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subtitel en 2 kolommen zonder bullets en zonder logo">
    <p:spTree>
      <p:nvGrpSpPr>
        <p:cNvPr id="1" name=""/>
        <p:cNvGrpSpPr/>
        <p:nvPr/>
      </p:nvGrpSpPr>
      <p:grpSpPr>
        <a:xfrm>
          <a:off x="0" y="0"/>
          <a:ext cx="0" cy="0"/>
          <a:chOff x="0" y="0"/>
          <a:chExt cx="0" cy="0"/>
        </a:xfrm>
      </p:grpSpPr>
      <p:sp>
        <p:nvSpPr>
          <p:cNvPr id="7"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
        <p:nvSpPr>
          <p:cNvPr id="8" name="Tijdelijke aanduiding voor inhoud 2"/>
          <p:cNvSpPr>
            <a:spLocks noGrp="1"/>
          </p:cNvSpPr>
          <p:nvPr>
            <p:ph sz="quarter" idx="11"/>
          </p:nvPr>
        </p:nvSpPr>
        <p:spPr>
          <a:xfrm>
            <a:off x="4742929" y="1425691"/>
            <a:ext cx="3419475" cy="3600450"/>
          </a:xfrm>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10" name="Tijdelijke aanduiding voor inhoud 9"/>
          <p:cNvSpPr>
            <a:spLocks noGrp="1"/>
          </p:cNvSpPr>
          <p:nvPr>
            <p:ph sz="quarter" idx="12"/>
          </p:nvPr>
        </p:nvSpPr>
        <p:spPr>
          <a:xfrm>
            <a:off x="978274" y="1425691"/>
            <a:ext cx="3419475" cy="3600450"/>
          </a:xfrm>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Tree>
    <p:extLst>
      <p:ext uri="{BB962C8B-B14F-4D97-AF65-F5344CB8AC3E}">
        <p14:creationId xmlns:p14="http://schemas.microsoft.com/office/powerpoint/2010/main" val="1165866888"/>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2 subtitels en 2 kolommen zonder bullets en met logo">
    <p:spTree>
      <p:nvGrpSpPr>
        <p:cNvPr id="1" name=""/>
        <p:cNvGrpSpPr/>
        <p:nvPr/>
      </p:nvGrpSpPr>
      <p:grpSpPr>
        <a:xfrm>
          <a:off x="0" y="0"/>
          <a:ext cx="0" cy="0"/>
          <a:chOff x="0" y="0"/>
          <a:chExt cx="0" cy="0"/>
        </a:xfrm>
      </p:grpSpPr>
      <p:sp>
        <p:nvSpPr>
          <p:cNvPr id="11" name="Footer Placeholder 3"/>
          <p:cNvSpPr>
            <a:spLocks noGrp="1"/>
          </p:cNvSpPr>
          <p:nvPr>
            <p:ph type="ftr" sz="quarter" idx="1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t>Klik om een voettekst te maken</a:t>
            </a:r>
            <a:endParaRPr lang="en-US" dirty="0"/>
          </a:p>
        </p:txBody>
      </p:sp>
      <p:sp>
        <p:nvSpPr>
          <p:cNvPr id="14" name="Slide Number Placeholder 4"/>
          <p:cNvSpPr>
            <a:spLocks noGrp="1"/>
          </p:cNvSpPr>
          <p:nvPr>
            <p:ph type="sldNum" sz="quarter" idx="14"/>
          </p:nvPr>
        </p:nvSpPr>
        <p:spPr>
          <a:xfrm>
            <a:off x="263774" y="5292526"/>
            <a:ext cx="594183" cy="303212"/>
          </a:xfrm>
          <a:prstGeom prst="rect">
            <a:avLst/>
          </a:prstGeom>
        </p:spPr>
        <p:txBody>
          <a:bodyPr vert="horz" lIns="91440" tIns="45720" rIns="91440" bIns="45720" rtlCol="0" anchor="ctr"/>
          <a:lstStyle>
            <a:lvl1pPr algn="ctr">
              <a:defRPr sz="700">
                <a:solidFill>
                  <a:srgbClr val="003366"/>
                </a:solidFill>
                <a:latin typeface="Verdana"/>
                <a:cs typeface="Verdana"/>
              </a:defRPr>
            </a:lvl1pPr>
          </a:lstStyle>
          <a:p>
            <a:fld id="{BE7BFF24-2C35-3444-B615-6A3C0CF587B2}" type="slidenum">
              <a:rPr lang="en-US" smtClean="0"/>
              <a:pPr/>
              <a:t>‹#›</a:t>
            </a:fld>
            <a:endParaRPr lang="en-US" dirty="0"/>
          </a:p>
        </p:txBody>
      </p:sp>
      <p:sp>
        <p:nvSpPr>
          <p:cNvPr id="9"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
        <p:nvSpPr>
          <p:cNvPr id="12" name="Tijdelijke aanduiding voor tekst 2"/>
          <p:cNvSpPr>
            <a:spLocks noGrp="1"/>
          </p:cNvSpPr>
          <p:nvPr>
            <p:ph type="body" idx="1"/>
          </p:nvPr>
        </p:nvSpPr>
        <p:spPr>
          <a:xfrm>
            <a:off x="981933" y="1131705"/>
            <a:ext cx="3420000" cy="533135"/>
          </a:xfrm>
          <a:prstGeom prst="rect">
            <a:avLst/>
          </a:prstGeom>
        </p:spPr>
        <p:txBody>
          <a:bodyPr lIns="0" anchor="b"/>
          <a:lstStyle>
            <a:lvl1pPr marL="0" indent="0">
              <a:lnSpc>
                <a:spcPct val="90000"/>
              </a:lnSpc>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noProof="0" dirty="0" smtClean="0"/>
              <a:t>Klik om de modelstijlen te bewerken</a:t>
            </a:r>
          </a:p>
        </p:txBody>
      </p:sp>
      <p:sp>
        <p:nvSpPr>
          <p:cNvPr id="13" name="Tijdelijke aanduiding voor tekst 4"/>
          <p:cNvSpPr>
            <a:spLocks noGrp="1"/>
          </p:cNvSpPr>
          <p:nvPr>
            <p:ph type="body" sz="quarter" idx="3"/>
          </p:nvPr>
        </p:nvSpPr>
        <p:spPr>
          <a:xfrm>
            <a:off x="4752470" y="1131705"/>
            <a:ext cx="3420000" cy="533135"/>
          </a:xfrm>
          <a:prstGeom prst="rect">
            <a:avLst/>
          </a:prstGeom>
        </p:spPr>
        <p:txBody>
          <a:bodyPr lIns="0" anchor="b"/>
          <a:lstStyle>
            <a:lvl1pPr marL="0" indent="0">
              <a:lnSpc>
                <a:spcPct val="90000"/>
              </a:lnSpc>
              <a:buNone/>
              <a:defRPr sz="12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noProof="0" smtClean="0"/>
              <a:t>Klik om de modelstijlen te bewerken</a:t>
            </a:r>
          </a:p>
        </p:txBody>
      </p:sp>
      <p:sp>
        <p:nvSpPr>
          <p:cNvPr id="3" name="Tijdelijke aanduiding voor inhoud 2"/>
          <p:cNvSpPr>
            <a:spLocks noGrp="1"/>
          </p:cNvSpPr>
          <p:nvPr>
            <p:ph sz="quarter" idx="16"/>
          </p:nvPr>
        </p:nvSpPr>
        <p:spPr>
          <a:xfrm>
            <a:off x="981933" y="1774012"/>
            <a:ext cx="3419475" cy="3240087"/>
          </a:xfrm>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5" name="Tijdelijke aanduiding voor inhoud 4"/>
          <p:cNvSpPr>
            <a:spLocks noGrp="1"/>
          </p:cNvSpPr>
          <p:nvPr>
            <p:ph sz="quarter" idx="17"/>
          </p:nvPr>
        </p:nvSpPr>
        <p:spPr>
          <a:xfrm>
            <a:off x="4752995" y="1774011"/>
            <a:ext cx="3419475" cy="3240087"/>
          </a:xfrm>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Tree>
    <p:extLst>
      <p:ext uri="{BB962C8B-B14F-4D97-AF65-F5344CB8AC3E}">
        <p14:creationId xmlns:p14="http://schemas.microsoft.com/office/powerpoint/2010/main" val="3907271514"/>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Titel en drie grafieken zonder logoo">
    <p:spTree>
      <p:nvGrpSpPr>
        <p:cNvPr id="1" name=""/>
        <p:cNvGrpSpPr/>
        <p:nvPr/>
      </p:nvGrpSpPr>
      <p:grpSpPr>
        <a:xfrm>
          <a:off x="0" y="0"/>
          <a:ext cx="0" cy="0"/>
          <a:chOff x="0" y="0"/>
          <a:chExt cx="0" cy="0"/>
        </a:xfrm>
      </p:grpSpPr>
      <p:sp>
        <p:nvSpPr>
          <p:cNvPr id="9"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
        <p:nvSpPr>
          <p:cNvPr id="15" name="Tijdelijke aanduiding voor tekst 2"/>
          <p:cNvSpPr>
            <a:spLocks noGrp="1"/>
          </p:cNvSpPr>
          <p:nvPr>
            <p:ph type="body" idx="1"/>
          </p:nvPr>
        </p:nvSpPr>
        <p:spPr>
          <a:xfrm>
            <a:off x="981933" y="1131705"/>
            <a:ext cx="3420000" cy="533135"/>
          </a:xfrm>
          <a:prstGeom prst="rect">
            <a:avLst/>
          </a:prstGeom>
        </p:spPr>
        <p:txBody>
          <a:bodyPr lIns="0" anchor="b"/>
          <a:lstStyle>
            <a:lvl1pPr marL="0" indent="0">
              <a:lnSpc>
                <a:spcPct val="90000"/>
              </a:lnSpc>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noProof="0" dirty="0" smtClean="0"/>
              <a:t>Klik om de modelstijlen te bewerken</a:t>
            </a:r>
          </a:p>
        </p:txBody>
      </p:sp>
      <p:sp>
        <p:nvSpPr>
          <p:cNvPr id="16" name="Tijdelijke aanduiding voor tekst 4"/>
          <p:cNvSpPr>
            <a:spLocks noGrp="1"/>
          </p:cNvSpPr>
          <p:nvPr>
            <p:ph type="body" sz="quarter" idx="3"/>
          </p:nvPr>
        </p:nvSpPr>
        <p:spPr>
          <a:xfrm>
            <a:off x="4752470" y="1131705"/>
            <a:ext cx="3420000" cy="533135"/>
          </a:xfrm>
          <a:prstGeom prst="rect">
            <a:avLst/>
          </a:prstGeom>
        </p:spPr>
        <p:txBody>
          <a:bodyPr lIns="0" anchor="b"/>
          <a:lstStyle>
            <a:lvl1pPr marL="0" indent="0">
              <a:lnSpc>
                <a:spcPct val="90000"/>
              </a:lnSpc>
              <a:buNone/>
              <a:defRPr sz="12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noProof="0" smtClean="0"/>
              <a:t>Klik om de modelstijlen te bewerken</a:t>
            </a:r>
          </a:p>
        </p:txBody>
      </p:sp>
      <p:sp>
        <p:nvSpPr>
          <p:cNvPr id="3" name="Tijdelijke aanduiding voor inhoud 2"/>
          <p:cNvSpPr>
            <a:spLocks noGrp="1"/>
          </p:cNvSpPr>
          <p:nvPr>
            <p:ph sz="quarter" idx="16"/>
          </p:nvPr>
        </p:nvSpPr>
        <p:spPr>
          <a:xfrm>
            <a:off x="982458" y="1773925"/>
            <a:ext cx="3419475" cy="3240087"/>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inhoud 4"/>
          <p:cNvSpPr>
            <a:spLocks noGrp="1"/>
          </p:cNvSpPr>
          <p:nvPr>
            <p:ph sz="quarter" idx="17"/>
          </p:nvPr>
        </p:nvSpPr>
        <p:spPr>
          <a:xfrm>
            <a:off x="4752470" y="1773924"/>
            <a:ext cx="3419475" cy="3240087"/>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759940255"/>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en tekst zonder bullets en met logo">
    <p:spTree>
      <p:nvGrpSpPr>
        <p:cNvPr id="1" name=""/>
        <p:cNvGrpSpPr/>
        <p:nvPr/>
      </p:nvGrpSpPr>
      <p:grpSpPr>
        <a:xfrm>
          <a:off x="0" y="0"/>
          <a:ext cx="0" cy="0"/>
          <a:chOff x="0" y="0"/>
          <a:chExt cx="0" cy="0"/>
        </a:xfrm>
      </p:grpSpPr>
      <p:sp>
        <p:nvSpPr>
          <p:cNvPr id="4" name="Tekstvak 3"/>
          <p:cNvSpPr txBox="1"/>
          <p:nvPr/>
        </p:nvSpPr>
        <p:spPr>
          <a:xfrm>
            <a:off x="7113603" y="5843776"/>
            <a:ext cx="184666" cy="369332"/>
          </a:xfrm>
          <a:prstGeom prst="rect">
            <a:avLst/>
          </a:prstGeom>
          <a:noFill/>
        </p:spPr>
        <p:txBody>
          <a:bodyPr wrap="none" rtlCol="0">
            <a:spAutoFit/>
          </a:bodyPr>
          <a:lstStyle/>
          <a:p>
            <a:endParaRPr lang="en-GB" noProof="0" smtClean="0">
              <a:solidFill>
                <a:srgbClr val="003366"/>
              </a:solidFill>
              <a:latin typeface="Calibri"/>
              <a:cs typeface="Calibri"/>
            </a:endParaRPr>
          </a:p>
        </p:txBody>
      </p:sp>
      <p:sp>
        <p:nvSpPr>
          <p:cNvPr id="12" name="Footer Placeholder 3"/>
          <p:cNvSpPr>
            <a:spLocks noGrp="1"/>
          </p:cNvSpPr>
          <p:nvPr>
            <p:ph type="ftr" sz="quarter" idx="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t>Klik om een voettekst te maken</a:t>
            </a:r>
            <a:endParaRPr lang="en-US" dirty="0"/>
          </a:p>
        </p:txBody>
      </p:sp>
      <p:sp>
        <p:nvSpPr>
          <p:cNvPr id="13" name="Slide Number Placeholder 4"/>
          <p:cNvSpPr>
            <a:spLocks noGrp="1"/>
          </p:cNvSpPr>
          <p:nvPr>
            <p:ph type="sldNum" sz="quarter" idx="4"/>
          </p:nvPr>
        </p:nvSpPr>
        <p:spPr>
          <a:xfrm>
            <a:off x="263774" y="5292526"/>
            <a:ext cx="594183" cy="303212"/>
          </a:xfrm>
          <a:prstGeom prst="rect">
            <a:avLst/>
          </a:prstGeom>
        </p:spPr>
        <p:txBody>
          <a:bodyPr vert="horz" lIns="91440" tIns="45720" rIns="91440" bIns="45720" rtlCol="0" anchor="ctr"/>
          <a:lstStyle>
            <a:lvl1pPr algn="ctr">
              <a:defRPr sz="700">
                <a:solidFill>
                  <a:srgbClr val="003366"/>
                </a:solidFill>
                <a:latin typeface="Verdana"/>
                <a:cs typeface="Verdana"/>
              </a:defRPr>
            </a:lvl1pPr>
          </a:lstStyle>
          <a:p>
            <a:fld id="{BE7BFF24-2C35-3444-B615-6A3C0CF587B2}" type="slidenum">
              <a:rPr lang="en-US" smtClean="0"/>
              <a:pPr/>
              <a:t>‹#›</a:t>
            </a:fld>
            <a:endParaRPr lang="en-US" dirty="0"/>
          </a:p>
        </p:txBody>
      </p:sp>
      <p:sp>
        <p:nvSpPr>
          <p:cNvPr id="7"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
        <p:nvSpPr>
          <p:cNvPr id="3" name="Tijdelijke aanduiding voor inhoud 2"/>
          <p:cNvSpPr>
            <a:spLocks noGrp="1"/>
          </p:cNvSpPr>
          <p:nvPr>
            <p:ph sz="quarter" idx="18"/>
          </p:nvPr>
        </p:nvSpPr>
        <p:spPr>
          <a:xfrm>
            <a:off x="440267" y="1425243"/>
            <a:ext cx="2520950" cy="3600450"/>
          </a:xfrm>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6" name="Tijdelijke aanduiding voor inhoud 5"/>
          <p:cNvSpPr>
            <a:spLocks noGrp="1"/>
          </p:cNvSpPr>
          <p:nvPr>
            <p:ph sz="quarter" idx="19"/>
          </p:nvPr>
        </p:nvSpPr>
        <p:spPr>
          <a:xfrm>
            <a:off x="3319792" y="1425243"/>
            <a:ext cx="2520950" cy="360045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1" name="Tijdelijke aanduiding voor inhoud 10"/>
          <p:cNvSpPr>
            <a:spLocks noGrp="1"/>
          </p:cNvSpPr>
          <p:nvPr>
            <p:ph sz="quarter" idx="20"/>
          </p:nvPr>
        </p:nvSpPr>
        <p:spPr>
          <a:xfrm>
            <a:off x="6197738" y="1425243"/>
            <a:ext cx="2519363" cy="360045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421121053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Titel en drie grafieken zonder logoo">
    <p:spTree>
      <p:nvGrpSpPr>
        <p:cNvPr id="1" name=""/>
        <p:cNvGrpSpPr/>
        <p:nvPr/>
      </p:nvGrpSpPr>
      <p:grpSpPr>
        <a:xfrm>
          <a:off x="0" y="0"/>
          <a:ext cx="0" cy="0"/>
          <a:chOff x="0" y="0"/>
          <a:chExt cx="0" cy="0"/>
        </a:xfrm>
      </p:grpSpPr>
      <p:sp>
        <p:nvSpPr>
          <p:cNvPr id="9"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
        <p:nvSpPr>
          <p:cNvPr id="3" name="Tijdelijke aanduiding voor inhoud 2"/>
          <p:cNvSpPr>
            <a:spLocks noGrp="1"/>
          </p:cNvSpPr>
          <p:nvPr>
            <p:ph sz="quarter" idx="18"/>
          </p:nvPr>
        </p:nvSpPr>
        <p:spPr>
          <a:xfrm>
            <a:off x="440267" y="1425693"/>
            <a:ext cx="2520950" cy="360045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8" name="Tijdelijke aanduiding voor inhoud 2"/>
          <p:cNvSpPr>
            <a:spLocks noGrp="1"/>
          </p:cNvSpPr>
          <p:nvPr>
            <p:ph sz="quarter" idx="19"/>
          </p:nvPr>
        </p:nvSpPr>
        <p:spPr>
          <a:xfrm>
            <a:off x="3311050" y="1425693"/>
            <a:ext cx="2520950" cy="360045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0" name="Tijdelijke aanduiding voor inhoud 2"/>
          <p:cNvSpPr>
            <a:spLocks noGrp="1"/>
          </p:cNvSpPr>
          <p:nvPr>
            <p:ph sz="quarter" idx="20"/>
          </p:nvPr>
        </p:nvSpPr>
        <p:spPr>
          <a:xfrm>
            <a:off x="6200267" y="1425693"/>
            <a:ext cx="2520950" cy="360045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1762939302"/>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2 subtitels en 2 kolommen met logo">
    <p:spTree>
      <p:nvGrpSpPr>
        <p:cNvPr id="1" name=""/>
        <p:cNvGrpSpPr/>
        <p:nvPr/>
      </p:nvGrpSpPr>
      <p:grpSpPr>
        <a:xfrm>
          <a:off x="0" y="0"/>
          <a:ext cx="0" cy="0"/>
          <a:chOff x="0" y="0"/>
          <a:chExt cx="0" cy="0"/>
        </a:xfrm>
      </p:grpSpPr>
      <p:sp>
        <p:nvSpPr>
          <p:cNvPr id="13" name="Tijdelijke aanduiding voor tekst 2"/>
          <p:cNvSpPr>
            <a:spLocks noGrp="1"/>
          </p:cNvSpPr>
          <p:nvPr>
            <p:ph type="body" idx="1"/>
          </p:nvPr>
        </p:nvSpPr>
        <p:spPr>
          <a:xfrm>
            <a:off x="440267" y="1131705"/>
            <a:ext cx="2520000" cy="533135"/>
          </a:xfrm>
          <a:prstGeom prst="rect">
            <a:avLst/>
          </a:prstGeom>
        </p:spPr>
        <p:txBody>
          <a:bodyPr lIns="0" anchor="b"/>
          <a:lstStyle>
            <a:lvl1pPr marL="0" indent="0">
              <a:lnSpc>
                <a:spcPct val="90000"/>
              </a:lnSpc>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noProof="0" dirty="0" smtClean="0"/>
              <a:t>Klik om de modelstijlen te bewerken</a:t>
            </a:r>
          </a:p>
        </p:txBody>
      </p:sp>
      <p:sp>
        <p:nvSpPr>
          <p:cNvPr id="14" name="Tijdelijke aanduiding voor tekst 4"/>
          <p:cNvSpPr>
            <a:spLocks noGrp="1"/>
          </p:cNvSpPr>
          <p:nvPr>
            <p:ph type="body" sz="quarter" idx="3"/>
          </p:nvPr>
        </p:nvSpPr>
        <p:spPr>
          <a:xfrm>
            <a:off x="6200267" y="1131705"/>
            <a:ext cx="2520000" cy="533135"/>
          </a:xfrm>
          <a:prstGeom prst="rect">
            <a:avLst/>
          </a:prstGeom>
        </p:spPr>
        <p:txBody>
          <a:bodyPr lIns="0" anchor="b"/>
          <a:lstStyle>
            <a:lvl1pPr marL="0" indent="0">
              <a:lnSpc>
                <a:spcPct val="90000"/>
              </a:lnSpc>
              <a:buNone/>
              <a:defRPr sz="12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noProof="0" dirty="0" smtClean="0"/>
              <a:t>Klik om de modelstijlen te bewerken</a:t>
            </a:r>
          </a:p>
        </p:txBody>
      </p:sp>
      <p:sp>
        <p:nvSpPr>
          <p:cNvPr id="9"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
        <p:nvSpPr>
          <p:cNvPr id="15" name="Tijdelijke aanduiding voor tekst 2"/>
          <p:cNvSpPr>
            <a:spLocks noGrp="1"/>
          </p:cNvSpPr>
          <p:nvPr>
            <p:ph type="body" idx="17"/>
          </p:nvPr>
        </p:nvSpPr>
        <p:spPr>
          <a:xfrm>
            <a:off x="3312000" y="1131705"/>
            <a:ext cx="2520000" cy="533135"/>
          </a:xfrm>
          <a:prstGeom prst="rect">
            <a:avLst/>
          </a:prstGeom>
        </p:spPr>
        <p:txBody>
          <a:bodyPr lIns="0" anchor="b"/>
          <a:lstStyle>
            <a:lvl1pPr marL="0" indent="0">
              <a:lnSpc>
                <a:spcPct val="90000"/>
              </a:lnSpc>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noProof="0" dirty="0" smtClean="0"/>
              <a:t>Klik om de modelstijlen te bewerken</a:t>
            </a:r>
          </a:p>
        </p:txBody>
      </p:sp>
      <p:sp>
        <p:nvSpPr>
          <p:cNvPr id="20" name="Footer Placeholder 3"/>
          <p:cNvSpPr>
            <a:spLocks noGrp="1"/>
          </p:cNvSpPr>
          <p:nvPr>
            <p:ph type="ftr" sz="quarter" idx="19"/>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t>Klik om een voettekst te maken</a:t>
            </a:r>
            <a:endParaRPr lang="en-US" dirty="0"/>
          </a:p>
        </p:txBody>
      </p:sp>
      <p:sp>
        <p:nvSpPr>
          <p:cNvPr id="21" name="Slide Number Placeholder 4"/>
          <p:cNvSpPr>
            <a:spLocks noGrp="1"/>
          </p:cNvSpPr>
          <p:nvPr>
            <p:ph type="sldNum" sz="quarter" idx="4"/>
          </p:nvPr>
        </p:nvSpPr>
        <p:spPr>
          <a:xfrm>
            <a:off x="263774" y="5292526"/>
            <a:ext cx="594183" cy="303212"/>
          </a:xfrm>
          <a:prstGeom prst="rect">
            <a:avLst/>
          </a:prstGeom>
        </p:spPr>
        <p:txBody>
          <a:bodyPr vert="horz" lIns="91440" tIns="45720" rIns="91440" bIns="45720" rtlCol="0" anchor="ctr"/>
          <a:lstStyle>
            <a:lvl1pPr algn="ctr">
              <a:defRPr sz="700">
                <a:solidFill>
                  <a:srgbClr val="003366"/>
                </a:solidFill>
                <a:latin typeface="Verdana"/>
                <a:cs typeface="Verdana"/>
              </a:defRPr>
            </a:lvl1pPr>
          </a:lstStyle>
          <a:p>
            <a:fld id="{BE7BFF24-2C35-3444-B615-6A3C0CF587B2}" type="slidenum">
              <a:rPr lang="en-US" smtClean="0"/>
              <a:pPr/>
              <a:t>‹#›</a:t>
            </a:fld>
            <a:endParaRPr lang="en-US" dirty="0"/>
          </a:p>
        </p:txBody>
      </p:sp>
      <p:sp>
        <p:nvSpPr>
          <p:cNvPr id="11" name="Tijdelijke aanduiding voor inhoud 2"/>
          <p:cNvSpPr>
            <a:spLocks noGrp="1"/>
          </p:cNvSpPr>
          <p:nvPr>
            <p:ph sz="quarter" idx="20"/>
          </p:nvPr>
        </p:nvSpPr>
        <p:spPr>
          <a:xfrm>
            <a:off x="440267" y="1774018"/>
            <a:ext cx="2520950" cy="325212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2" name="Tijdelijke aanduiding voor inhoud 2"/>
          <p:cNvSpPr>
            <a:spLocks noGrp="1"/>
          </p:cNvSpPr>
          <p:nvPr>
            <p:ph sz="quarter" idx="21"/>
          </p:nvPr>
        </p:nvSpPr>
        <p:spPr>
          <a:xfrm>
            <a:off x="3311050" y="1774018"/>
            <a:ext cx="2520950" cy="325212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6" name="Tijdelijke aanduiding voor inhoud 2"/>
          <p:cNvSpPr>
            <a:spLocks noGrp="1"/>
          </p:cNvSpPr>
          <p:nvPr>
            <p:ph sz="quarter" idx="22"/>
          </p:nvPr>
        </p:nvSpPr>
        <p:spPr>
          <a:xfrm>
            <a:off x="6200267" y="1774018"/>
            <a:ext cx="2520950" cy="325212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883852316"/>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elscherm 1 met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KBC_RGB.ai"/>
          <p:cNvPicPr>
            <a:picLocks noChangeAspect="1"/>
          </p:cNvPicPr>
          <p:nvPr userDrawn="1"/>
        </p:nvPicPr>
        <p:blipFill rotWithShape="1">
          <a:blip r:embed="rId3" cstate="screen">
            <a:extLst>
              <a:ext uri="{28A0092B-C50C-407E-A947-70E740481C1C}">
                <a14:useLocalDpi xmlns:a14="http://schemas.microsoft.com/office/drawing/2010/main"/>
              </a:ext>
            </a:extLst>
          </a:blip>
          <a:srcRect l="26279" t="20414" r="27986" b="33450"/>
          <a:stretch/>
        </p:blipFill>
        <p:spPr bwMode="black">
          <a:xfrm>
            <a:off x="8296666" y="5101679"/>
            <a:ext cx="613738" cy="437693"/>
          </a:xfrm>
          <a:prstGeom prst="rect">
            <a:avLst/>
          </a:prstGeom>
        </p:spPr>
      </p:pic>
      <p:sp>
        <p:nvSpPr>
          <p:cNvPr id="11" name="Titel 1"/>
          <p:cNvSpPr>
            <a:spLocks noGrp="1"/>
          </p:cNvSpPr>
          <p:nvPr>
            <p:ph type="ctrTitle"/>
          </p:nvPr>
        </p:nvSpPr>
        <p:spPr>
          <a:xfrm>
            <a:off x="1209297" y="1543392"/>
            <a:ext cx="6531352" cy="1225021"/>
          </a:xfrm>
        </p:spPr>
        <p:txBody>
          <a:bodyPr anchor="b" anchorCtr="0"/>
          <a:lstStyle>
            <a:lvl1pPr>
              <a:defRPr sz="3200">
                <a:solidFill>
                  <a:srgbClr val="003366"/>
                </a:solidFill>
              </a:defRPr>
            </a:lvl1pPr>
          </a:lstStyle>
          <a:p>
            <a:r>
              <a:rPr lang="nl-NL" noProof="0" dirty="0" smtClean="0"/>
              <a:t>Klik om de stijl te bewerken</a:t>
            </a:r>
            <a:endParaRPr lang="en-GB" noProof="0" dirty="0"/>
          </a:p>
        </p:txBody>
      </p:sp>
      <p:sp>
        <p:nvSpPr>
          <p:cNvPr id="8" name="Footer Placeholder 3"/>
          <p:cNvSpPr>
            <a:spLocks noGrp="1"/>
          </p:cNvSpPr>
          <p:nvPr>
            <p:ph type="ftr" sz="quarter" idx="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dirty="0" smtClean="0"/>
              <a:t>Klik om een voettekst te maken</a:t>
            </a:r>
            <a:endParaRPr lang="en-US" dirty="0"/>
          </a:p>
        </p:txBody>
      </p:sp>
      <p:sp>
        <p:nvSpPr>
          <p:cNvPr id="9" name="Text Placeholder 4"/>
          <p:cNvSpPr>
            <a:spLocks noGrp="1"/>
          </p:cNvSpPr>
          <p:nvPr>
            <p:ph type="body" sz="quarter" idx="10" hasCustomPrompt="1"/>
          </p:nvPr>
        </p:nvSpPr>
        <p:spPr>
          <a:xfrm>
            <a:off x="1222375" y="2886076"/>
            <a:ext cx="6518275" cy="696462"/>
          </a:xfrm>
          <a:prstGeom prst="rect">
            <a:avLst/>
          </a:prstGeom>
        </p:spPr>
        <p:txBody>
          <a:bodyPr lIns="0"/>
          <a:lstStyle>
            <a:lvl1pPr marL="0" indent="0">
              <a:spcAft>
                <a:spcPts val="0"/>
              </a:spcAft>
              <a:buNone/>
              <a:defRPr sz="1600" b="1" i="0">
                <a:solidFill>
                  <a:schemeClr val="tx1"/>
                </a:solidFill>
                <a:latin typeface="Verdana"/>
                <a:cs typeface="Verdana"/>
              </a:defRPr>
            </a:lvl1pPr>
            <a:lvl2pPr marL="269875" indent="0">
              <a:buNone/>
              <a:defRPr>
                <a:solidFill>
                  <a:srgbClr val="FFFFFF"/>
                </a:solidFill>
                <a:latin typeface="Verdana"/>
                <a:cs typeface="Verdana"/>
              </a:defRPr>
            </a:lvl2pPr>
            <a:lvl3pPr marL="538163" indent="0">
              <a:buNone/>
              <a:defRPr>
                <a:solidFill>
                  <a:srgbClr val="FFFFFF"/>
                </a:solidFill>
                <a:latin typeface="Verdana"/>
                <a:cs typeface="Verdana"/>
              </a:defRPr>
            </a:lvl3pPr>
            <a:lvl4pPr marL="719137" indent="0">
              <a:buNone/>
              <a:defRPr>
                <a:solidFill>
                  <a:srgbClr val="FFFFFF"/>
                </a:solidFill>
                <a:latin typeface="Verdana"/>
                <a:cs typeface="Verdana"/>
              </a:defRPr>
            </a:lvl4pPr>
            <a:lvl5pPr marL="985838" indent="0">
              <a:buNone/>
              <a:defRPr>
                <a:solidFill>
                  <a:srgbClr val="FFFFFF"/>
                </a:solidFill>
                <a:latin typeface="Verdana"/>
                <a:cs typeface="Verdana"/>
              </a:defRPr>
            </a:lvl5pPr>
          </a:lstStyle>
          <a:p>
            <a:pPr lvl="0"/>
            <a:r>
              <a:rPr lang="en-GB" noProof="0" dirty="0" err="1" smtClean="0"/>
              <a:t>Omkadering</a:t>
            </a:r>
            <a:r>
              <a:rPr lang="en-GB" noProof="0" dirty="0" smtClean="0"/>
              <a:t> van type </a:t>
            </a:r>
            <a:r>
              <a:rPr lang="en-GB" noProof="0" dirty="0" err="1" smtClean="0"/>
              <a:t>overleg</a:t>
            </a:r>
            <a:endParaRPr lang="en-GB" noProof="0" dirty="0" smtClean="0"/>
          </a:p>
        </p:txBody>
      </p:sp>
      <p:sp>
        <p:nvSpPr>
          <p:cNvPr id="10" name="Text Placeholder 4"/>
          <p:cNvSpPr>
            <a:spLocks noGrp="1"/>
          </p:cNvSpPr>
          <p:nvPr>
            <p:ph type="body" sz="quarter" idx="11" hasCustomPrompt="1"/>
          </p:nvPr>
        </p:nvSpPr>
        <p:spPr>
          <a:xfrm>
            <a:off x="1222375" y="3700201"/>
            <a:ext cx="6518275" cy="841637"/>
          </a:xfrm>
          <a:prstGeom prst="rect">
            <a:avLst/>
          </a:prstGeom>
        </p:spPr>
        <p:txBody>
          <a:bodyPr lIns="0"/>
          <a:lstStyle>
            <a:lvl1pPr marL="0" indent="0">
              <a:spcAft>
                <a:spcPts val="0"/>
              </a:spcAft>
              <a:buNone/>
              <a:defRPr sz="1600">
                <a:solidFill>
                  <a:srgbClr val="00AEEF"/>
                </a:solidFill>
                <a:latin typeface="Verdana"/>
                <a:cs typeface="Verdana"/>
              </a:defRPr>
            </a:lvl1pPr>
            <a:lvl2pPr marL="269875" indent="0">
              <a:buNone/>
              <a:defRPr>
                <a:solidFill>
                  <a:srgbClr val="FFFFFF"/>
                </a:solidFill>
                <a:latin typeface="Verdana"/>
                <a:cs typeface="Verdana"/>
              </a:defRPr>
            </a:lvl2pPr>
            <a:lvl3pPr marL="538163" indent="0">
              <a:buNone/>
              <a:defRPr>
                <a:solidFill>
                  <a:srgbClr val="FFFFFF"/>
                </a:solidFill>
                <a:latin typeface="Verdana"/>
                <a:cs typeface="Verdana"/>
              </a:defRPr>
            </a:lvl3pPr>
            <a:lvl4pPr marL="719137" indent="0">
              <a:buNone/>
              <a:defRPr>
                <a:solidFill>
                  <a:srgbClr val="FFFFFF"/>
                </a:solidFill>
                <a:latin typeface="Verdana"/>
                <a:cs typeface="Verdana"/>
              </a:defRPr>
            </a:lvl4pPr>
            <a:lvl5pPr marL="985838" indent="0">
              <a:buNone/>
              <a:defRPr>
                <a:solidFill>
                  <a:srgbClr val="FFFFFF"/>
                </a:solidFill>
                <a:latin typeface="Verdana"/>
                <a:cs typeface="Verdana"/>
              </a:defRPr>
            </a:lvl5pPr>
          </a:lstStyle>
          <a:p>
            <a:pPr lvl="0"/>
            <a:r>
              <a:rPr lang="en-GB" noProof="0" dirty="0" err="1" smtClean="0"/>
              <a:t>Naam</a:t>
            </a:r>
            <a:r>
              <a:rPr lang="en-GB" noProof="0" dirty="0" smtClean="0"/>
              <a:t> van de </a:t>
            </a:r>
            <a:r>
              <a:rPr lang="en-GB" noProof="0" dirty="0" err="1" smtClean="0"/>
              <a:t>spreker</a:t>
            </a:r>
            <a:r>
              <a:rPr lang="en-GB" noProof="0" dirty="0" smtClean="0"/>
              <a:t>(s)</a:t>
            </a:r>
          </a:p>
        </p:txBody>
      </p:sp>
    </p:spTree>
    <p:extLst>
      <p:ext uri="{BB962C8B-B14F-4D97-AF65-F5344CB8AC3E}">
        <p14:creationId xmlns:p14="http://schemas.microsoft.com/office/powerpoint/2010/main" val="2964482105"/>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456">
          <p15:clr>
            <a:srgbClr val="FBAE40"/>
          </p15:clr>
        </p15:guide>
        <p15:guide id="2" pos="2880">
          <p15:clr>
            <a:srgbClr val="FBAE40"/>
          </p15:clr>
        </p15:guide>
        <p15:guide id="3" pos="29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_Titel en drie grafieken zonder logoo">
    <p:spTree>
      <p:nvGrpSpPr>
        <p:cNvPr id="1" name=""/>
        <p:cNvGrpSpPr/>
        <p:nvPr/>
      </p:nvGrpSpPr>
      <p:grpSpPr>
        <a:xfrm>
          <a:off x="0" y="0"/>
          <a:ext cx="0" cy="0"/>
          <a:chOff x="0" y="0"/>
          <a:chExt cx="0" cy="0"/>
        </a:xfrm>
      </p:grpSpPr>
      <p:sp>
        <p:nvSpPr>
          <p:cNvPr id="9"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
        <p:nvSpPr>
          <p:cNvPr id="26" name="Tijdelijke aanduiding voor tekst 2"/>
          <p:cNvSpPr>
            <a:spLocks noGrp="1"/>
          </p:cNvSpPr>
          <p:nvPr>
            <p:ph type="body" idx="1"/>
          </p:nvPr>
        </p:nvSpPr>
        <p:spPr>
          <a:xfrm>
            <a:off x="440267" y="1131705"/>
            <a:ext cx="2520000" cy="533135"/>
          </a:xfrm>
          <a:prstGeom prst="rect">
            <a:avLst/>
          </a:prstGeom>
        </p:spPr>
        <p:txBody>
          <a:bodyPr lIns="0" anchor="b"/>
          <a:lstStyle>
            <a:lvl1pPr marL="0" indent="0">
              <a:lnSpc>
                <a:spcPct val="90000"/>
              </a:lnSpc>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noProof="0" dirty="0" smtClean="0"/>
              <a:t>Klik om de modelstijlen te bewerken</a:t>
            </a:r>
          </a:p>
        </p:txBody>
      </p:sp>
      <p:sp>
        <p:nvSpPr>
          <p:cNvPr id="27" name="Tijdelijke aanduiding voor tekst 4"/>
          <p:cNvSpPr>
            <a:spLocks noGrp="1"/>
          </p:cNvSpPr>
          <p:nvPr>
            <p:ph type="body" sz="quarter" idx="3"/>
          </p:nvPr>
        </p:nvSpPr>
        <p:spPr>
          <a:xfrm>
            <a:off x="6200267" y="1131705"/>
            <a:ext cx="2520000" cy="533135"/>
          </a:xfrm>
          <a:prstGeom prst="rect">
            <a:avLst/>
          </a:prstGeom>
        </p:spPr>
        <p:txBody>
          <a:bodyPr lIns="0" anchor="b"/>
          <a:lstStyle>
            <a:lvl1pPr marL="0" indent="0">
              <a:lnSpc>
                <a:spcPct val="90000"/>
              </a:lnSpc>
              <a:buNone/>
              <a:defRPr sz="12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noProof="0" dirty="0" smtClean="0"/>
              <a:t>Klik om de modelstijlen te bewerken</a:t>
            </a:r>
          </a:p>
        </p:txBody>
      </p:sp>
      <p:sp>
        <p:nvSpPr>
          <p:cNvPr id="30" name="Tijdelijke aanduiding voor tekst 2"/>
          <p:cNvSpPr>
            <a:spLocks noGrp="1"/>
          </p:cNvSpPr>
          <p:nvPr>
            <p:ph type="body" idx="17"/>
          </p:nvPr>
        </p:nvSpPr>
        <p:spPr>
          <a:xfrm>
            <a:off x="3312000" y="1131705"/>
            <a:ext cx="2520000" cy="533135"/>
          </a:xfrm>
          <a:prstGeom prst="rect">
            <a:avLst/>
          </a:prstGeom>
        </p:spPr>
        <p:txBody>
          <a:bodyPr lIns="0" anchor="b"/>
          <a:lstStyle>
            <a:lvl1pPr marL="0" indent="0">
              <a:lnSpc>
                <a:spcPct val="90000"/>
              </a:lnSpc>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noProof="0" dirty="0" smtClean="0"/>
              <a:t>Klik om de modelstijlen te bewerken</a:t>
            </a:r>
          </a:p>
        </p:txBody>
      </p:sp>
      <p:sp>
        <p:nvSpPr>
          <p:cNvPr id="10" name="Tijdelijke aanduiding voor inhoud 2"/>
          <p:cNvSpPr>
            <a:spLocks noGrp="1"/>
          </p:cNvSpPr>
          <p:nvPr>
            <p:ph sz="quarter" idx="20"/>
          </p:nvPr>
        </p:nvSpPr>
        <p:spPr>
          <a:xfrm>
            <a:off x="440267" y="1774018"/>
            <a:ext cx="2520950" cy="325212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1" name="Tijdelijke aanduiding voor inhoud 2"/>
          <p:cNvSpPr>
            <a:spLocks noGrp="1"/>
          </p:cNvSpPr>
          <p:nvPr>
            <p:ph sz="quarter" idx="21"/>
          </p:nvPr>
        </p:nvSpPr>
        <p:spPr>
          <a:xfrm>
            <a:off x="3311050" y="1774018"/>
            <a:ext cx="2520950" cy="325212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2" name="Tijdelijke aanduiding voor inhoud 2"/>
          <p:cNvSpPr>
            <a:spLocks noGrp="1"/>
          </p:cNvSpPr>
          <p:nvPr>
            <p:ph sz="quarter" idx="22"/>
          </p:nvPr>
        </p:nvSpPr>
        <p:spPr>
          <a:xfrm>
            <a:off x="6200267" y="1774018"/>
            <a:ext cx="2520950" cy="325212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1794653929"/>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foto's, tekst met logo">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bwMode="gray">
          <a:xfrm>
            <a:off x="980718" y="4317605"/>
            <a:ext cx="2160000" cy="577000"/>
          </a:xfrm>
          <a:prstGeom prst="rect">
            <a:avLst/>
          </a:prstGeom>
        </p:spPr>
        <p:txBody>
          <a:bodyPr/>
          <a:lstStyle>
            <a:lvl1pPr marL="0" indent="0" algn="ctr">
              <a:buNone/>
              <a:defRPr sz="1000" b="1">
                <a:solidFill>
                  <a:srgbClr val="003366"/>
                </a:solidFill>
                <a:latin typeface="Verdana"/>
                <a:cs typeface="Verdana"/>
              </a:defRPr>
            </a:lvl1pPr>
            <a:lvl2pPr marL="261938" indent="0" algn="ctr">
              <a:buNone/>
              <a:defRPr sz="1200">
                <a:solidFill>
                  <a:srgbClr val="4D4D4D"/>
                </a:solidFill>
              </a:defRPr>
            </a:lvl2pPr>
            <a:lvl3pPr marL="538162" indent="0" algn="ctr">
              <a:buNone/>
              <a:defRPr sz="1100">
                <a:solidFill>
                  <a:srgbClr val="4D4D4D"/>
                </a:solidFill>
              </a:defRPr>
            </a:lvl3pPr>
            <a:lvl4pPr marL="717550" indent="0" algn="ctr">
              <a:buNone/>
              <a:defRPr sz="1050">
                <a:solidFill>
                  <a:srgbClr val="4D4D4D"/>
                </a:solidFill>
              </a:defRPr>
            </a:lvl4pPr>
            <a:lvl5pPr marL="979487" indent="0" algn="ctr">
              <a:buNone/>
              <a:defRPr sz="1050">
                <a:solidFill>
                  <a:srgbClr val="4D4D4D"/>
                </a:solidFill>
              </a:defRPr>
            </a:lvl5pPr>
          </a:lstStyle>
          <a:p>
            <a:pPr lvl="0"/>
            <a:r>
              <a:rPr lang="nl-NL" noProof="0" dirty="0" smtClean="0"/>
              <a:t>Klik om de modelstijlen te bewerken</a:t>
            </a:r>
          </a:p>
        </p:txBody>
      </p:sp>
      <p:sp>
        <p:nvSpPr>
          <p:cNvPr id="12" name="Tijdelijke aanduiding voor tekst 10"/>
          <p:cNvSpPr>
            <a:spLocks noGrp="1"/>
          </p:cNvSpPr>
          <p:nvPr>
            <p:ph type="body" sz="quarter" idx="17"/>
          </p:nvPr>
        </p:nvSpPr>
        <p:spPr bwMode="gray">
          <a:xfrm>
            <a:off x="3495445" y="4316066"/>
            <a:ext cx="2160000" cy="577000"/>
          </a:xfrm>
          <a:prstGeom prst="rect">
            <a:avLst/>
          </a:prstGeom>
        </p:spPr>
        <p:txBody>
          <a:bodyPr/>
          <a:lstStyle>
            <a:lvl1pPr marL="0" indent="0" algn="ctr">
              <a:buNone/>
              <a:defRPr sz="1000" b="1">
                <a:solidFill>
                  <a:srgbClr val="003366"/>
                </a:solidFill>
                <a:latin typeface="Verdana"/>
                <a:cs typeface="Verdana"/>
              </a:defRPr>
            </a:lvl1pPr>
            <a:lvl2pPr marL="261938" indent="0" algn="ctr">
              <a:buNone/>
              <a:defRPr sz="1200">
                <a:solidFill>
                  <a:srgbClr val="4D4D4D"/>
                </a:solidFill>
              </a:defRPr>
            </a:lvl2pPr>
            <a:lvl3pPr marL="538162" indent="0" algn="ctr">
              <a:buNone/>
              <a:defRPr sz="1100">
                <a:solidFill>
                  <a:srgbClr val="4D4D4D"/>
                </a:solidFill>
              </a:defRPr>
            </a:lvl3pPr>
            <a:lvl4pPr marL="717550" indent="0" algn="ctr">
              <a:buNone/>
              <a:defRPr sz="1050">
                <a:solidFill>
                  <a:srgbClr val="4D4D4D"/>
                </a:solidFill>
              </a:defRPr>
            </a:lvl4pPr>
            <a:lvl5pPr marL="979487" indent="0" algn="ctr">
              <a:buNone/>
              <a:defRPr sz="1050">
                <a:solidFill>
                  <a:srgbClr val="4D4D4D"/>
                </a:solidFill>
              </a:defRPr>
            </a:lvl5pPr>
          </a:lstStyle>
          <a:p>
            <a:pPr lvl="0"/>
            <a:r>
              <a:rPr lang="nl-NL" noProof="0" smtClean="0"/>
              <a:t>Klik om de modelstijlen te bewerken</a:t>
            </a:r>
          </a:p>
        </p:txBody>
      </p:sp>
      <p:sp>
        <p:nvSpPr>
          <p:cNvPr id="13" name="Tijdelijke aanduiding voor tekst 10"/>
          <p:cNvSpPr>
            <a:spLocks noGrp="1"/>
          </p:cNvSpPr>
          <p:nvPr>
            <p:ph type="body" sz="quarter" idx="18"/>
          </p:nvPr>
        </p:nvSpPr>
        <p:spPr bwMode="gray">
          <a:xfrm>
            <a:off x="6010172" y="4314527"/>
            <a:ext cx="2160000" cy="577000"/>
          </a:xfrm>
          <a:prstGeom prst="rect">
            <a:avLst/>
          </a:prstGeom>
        </p:spPr>
        <p:txBody>
          <a:bodyPr/>
          <a:lstStyle>
            <a:lvl1pPr marL="0" indent="0" algn="ctr">
              <a:buNone/>
              <a:defRPr sz="1000" b="1">
                <a:solidFill>
                  <a:srgbClr val="003366"/>
                </a:solidFill>
                <a:latin typeface="Verdana"/>
                <a:cs typeface="Verdana"/>
              </a:defRPr>
            </a:lvl1pPr>
            <a:lvl2pPr marL="261938" indent="0" algn="ctr">
              <a:buNone/>
              <a:defRPr sz="1200">
                <a:solidFill>
                  <a:srgbClr val="4D4D4D"/>
                </a:solidFill>
              </a:defRPr>
            </a:lvl2pPr>
            <a:lvl3pPr marL="538162" indent="0" algn="ctr">
              <a:buNone/>
              <a:defRPr sz="1100">
                <a:solidFill>
                  <a:srgbClr val="4D4D4D"/>
                </a:solidFill>
              </a:defRPr>
            </a:lvl3pPr>
            <a:lvl4pPr marL="717550" indent="0" algn="ctr">
              <a:buNone/>
              <a:defRPr sz="1050">
                <a:solidFill>
                  <a:srgbClr val="4D4D4D"/>
                </a:solidFill>
              </a:defRPr>
            </a:lvl4pPr>
            <a:lvl5pPr marL="979487" indent="0" algn="ctr">
              <a:buNone/>
              <a:defRPr sz="1050">
                <a:solidFill>
                  <a:srgbClr val="4D4D4D"/>
                </a:solidFill>
              </a:defRPr>
            </a:lvl5pPr>
          </a:lstStyle>
          <a:p>
            <a:pPr lvl="0"/>
            <a:r>
              <a:rPr lang="nl-NL" noProof="0" smtClean="0"/>
              <a:t>Klik om de modelstijlen te bewerken</a:t>
            </a:r>
          </a:p>
        </p:txBody>
      </p:sp>
      <p:sp>
        <p:nvSpPr>
          <p:cNvPr id="4" name="Tijdelijke aanduiding voor afbeelding 3"/>
          <p:cNvSpPr>
            <a:spLocks noGrp="1"/>
          </p:cNvSpPr>
          <p:nvPr>
            <p:ph type="pic" sz="quarter" idx="19"/>
          </p:nvPr>
        </p:nvSpPr>
        <p:spPr>
          <a:xfrm>
            <a:off x="980720" y="1438346"/>
            <a:ext cx="2160000" cy="2700000"/>
          </a:xfrm>
          <a:prstGeom prst="rect">
            <a:avLst/>
          </a:prstGeom>
        </p:spPr>
        <p:txBody>
          <a:bodyPr lIns="720000" rIns="720000" anchor="ctr"/>
          <a:lstStyle>
            <a:lvl1pPr marL="0" indent="0" algn="ctr">
              <a:buNone/>
              <a:defRPr sz="1000">
                <a:latin typeface="Verdana"/>
                <a:cs typeface="Verdana"/>
              </a:defRPr>
            </a:lvl1pPr>
          </a:lstStyle>
          <a:p>
            <a:r>
              <a:rPr lang="nl-NL" smtClean="0"/>
              <a:t>Klik op het pictogram als u een afbeelding wilt toevoegen</a:t>
            </a:r>
            <a:endParaRPr lang="fr-FR" dirty="0"/>
          </a:p>
        </p:txBody>
      </p:sp>
      <p:sp>
        <p:nvSpPr>
          <p:cNvPr id="15" name="Tijdelijke aanduiding voor afbeelding 3"/>
          <p:cNvSpPr>
            <a:spLocks noGrp="1"/>
          </p:cNvSpPr>
          <p:nvPr>
            <p:ph type="pic" sz="quarter" idx="20"/>
          </p:nvPr>
        </p:nvSpPr>
        <p:spPr>
          <a:xfrm>
            <a:off x="3495446" y="1436806"/>
            <a:ext cx="2160000" cy="2700000"/>
          </a:xfrm>
          <a:prstGeom prst="rect">
            <a:avLst/>
          </a:prstGeom>
        </p:spPr>
        <p:txBody>
          <a:bodyPr lIns="720000" rIns="720000" anchor="ctr"/>
          <a:lstStyle>
            <a:lvl1pPr marL="0" indent="0" algn="ctr">
              <a:buNone/>
              <a:defRPr sz="1000">
                <a:latin typeface="Verdana"/>
                <a:cs typeface="Verdana"/>
              </a:defRPr>
            </a:lvl1pPr>
          </a:lstStyle>
          <a:p>
            <a:r>
              <a:rPr lang="nl-NL" smtClean="0"/>
              <a:t>Klik op het pictogram als u een afbeelding wilt toevoegen</a:t>
            </a:r>
            <a:endParaRPr lang="fr-FR" dirty="0"/>
          </a:p>
        </p:txBody>
      </p:sp>
      <p:sp>
        <p:nvSpPr>
          <p:cNvPr id="16" name="Tijdelijke aanduiding voor afbeelding 3"/>
          <p:cNvSpPr>
            <a:spLocks noGrp="1"/>
          </p:cNvSpPr>
          <p:nvPr>
            <p:ph type="pic" sz="quarter" idx="21"/>
          </p:nvPr>
        </p:nvSpPr>
        <p:spPr>
          <a:xfrm>
            <a:off x="6010172" y="1435266"/>
            <a:ext cx="2160000" cy="2700000"/>
          </a:xfrm>
          <a:prstGeom prst="rect">
            <a:avLst/>
          </a:prstGeom>
        </p:spPr>
        <p:txBody>
          <a:bodyPr lIns="720000" rIns="720000" anchor="ctr"/>
          <a:lstStyle>
            <a:lvl1pPr marL="0" indent="0" algn="ctr">
              <a:buNone/>
              <a:defRPr sz="1000">
                <a:latin typeface="Verdana"/>
                <a:cs typeface="Verdana"/>
              </a:defRPr>
            </a:lvl1pPr>
          </a:lstStyle>
          <a:p>
            <a:r>
              <a:rPr lang="nl-NL" smtClean="0"/>
              <a:t>Klik op het pictogram als u een afbeelding wilt toevoegen</a:t>
            </a:r>
            <a:endParaRPr lang="fr-FR" dirty="0"/>
          </a:p>
        </p:txBody>
      </p:sp>
      <p:sp>
        <p:nvSpPr>
          <p:cNvPr id="14" name="Footer Placeholder 3"/>
          <p:cNvSpPr>
            <a:spLocks noGrp="1"/>
          </p:cNvSpPr>
          <p:nvPr>
            <p:ph type="ftr" sz="quarter" idx="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t>Klik om een voettekst te maken</a:t>
            </a:r>
            <a:endParaRPr lang="en-US" dirty="0"/>
          </a:p>
        </p:txBody>
      </p:sp>
      <p:sp>
        <p:nvSpPr>
          <p:cNvPr id="20" name="Slide Number Placeholder 4"/>
          <p:cNvSpPr>
            <a:spLocks noGrp="1"/>
          </p:cNvSpPr>
          <p:nvPr>
            <p:ph type="sldNum" sz="quarter" idx="4"/>
          </p:nvPr>
        </p:nvSpPr>
        <p:spPr>
          <a:xfrm>
            <a:off x="263774" y="5292526"/>
            <a:ext cx="594183" cy="303212"/>
          </a:xfrm>
          <a:prstGeom prst="rect">
            <a:avLst/>
          </a:prstGeom>
        </p:spPr>
        <p:txBody>
          <a:bodyPr vert="horz" lIns="91440" tIns="45720" rIns="91440" bIns="45720" rtlCol="0" anchor="ctr"/>
          <a:lstStyle>
            <a:lvl1pPr algn="ctr">
              <a:defRPr sz="700">
                <a:solidFill>
                  <a:srgbClr val="003366"/>
                </a:solidFill>
                <a:latin typeface="Verdana"/>
                <a:cs typeface="Verdana"/>
              </a:defRPr>
            </a:lvl1pPr>
          </a:lstStyle>
          <a:p>
            <a:fld id="{BE7BFF24-2C35-3444-B615-6A3C0CF587B2}" type="slidenum">
              <a:rPr lang="en-US" smtClean="0"/>
              <a:pPr/>
              <a:t>‹#›</a:t>
            </a:fld>
            <a:endParaRPr lang="en-US" dirty="0"/>
          </a:p>
        </p:txBody>
      </p:sp>
      <p:sp>
        <p:nvSpPr>
          <p:cNvPr id="18"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Tree>
    <p:extLst>
      <p:ext uri="{BB962C8B-B14F-4D97-AF65-F5344CB8AC3E}">
        <p14:creationId xmlns:p14="http://schemas.microsoft.com/office/powerpoint/2010/main" val="2996911626"/>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el, foto's, tekst zonder logo">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bwMode="gray">
          <a:xfrm>
            <a:off x="980718" y="4317605"/>
            <a:ext cx="2160000" cy="577000"/>
          </a:xfrm>
          <a:prstGeom prst="rect">
            <a:avLst/>
          </a:prstGeom>
        </p:spPr>
        <p:txBody>
          <a:bodyPr/>
          <a:lstStyle>
            <a:lvl1pPr marL="0" indent="0" algn="ctr">
              <a:buNone/>
              <a:defRPr sz="1000" b="1">
                <a:solidFill>
                  <a:srgbClr val="003366"/>
                </a:solidFill>
                <a:latin typeface="Verdana"/>
                <a:cs typeface="Verdana"/>
              </a:defRPr>
            </a:lvl1pPr>
            <a:lvl2pPr marL="261938" indent="0" algn="ctr">
              <a:buNone/>
              <a:defRPr sz="1200">
                <a:solidFill>
                  <a:srgbClr val="4D4D4D"/>
                </a:solidFill>
              </a:defRPr>
            </a:lvl2pPr>
            <a:lvl3pPr marL="538162" indent="0" algn="ctr">
              <a:buNone/>
              <a:defRPr sz="1100">
                <a:solidFill>
                  <a:srgbClr val="4D4D4D"/>
                </a:solidFill>
              </a:defRPr>
            </a:lvl3pPr>
            <a:lvl4pPr marL="717550" indent="0" algn="ctr">
              <a:buNone/>
              <a:defRPr sz="1050">
                <a:solidFill>
                  <a:srgbClr val="4D4D4D"/>
                </a:solidFill>
              </a:defRPr>
            </a:lvl4pPr>
            <a:lvl5pPr marL="979487" indent="0" algn="ctr">
              <a:buNone/>
              <a:defRPr sz="1050">
                <a:solidFill>
                  <a:srgbClr val="4D4D4D"/>
                </a:solidFill>
              </a:defRPr>
            </a:lvl5pPr>
          </a:lstStyle>
          <a:p>
            <a:pPr lvl="0"/>
            <a:r>
              <a:rPr lang="nl-NL" noProof="0" dirty="0" smtClean="0"/>
              <a:t>Klik om de modelstijlen te bewerken</a:t>
            </a:r>
          </a:p>
        </p:txBody>
      </p:sp>
      <p:sp>
        <p:nvSpPr>
          <p:cNvPr id="12" name="Tijdelijke aanduiding voor tekst 10"/>
          <p:cNvSpPr>
            <a:spLocks noGrp="1"/>
          </p:cNvSpPr>
          <p:nvPr>
            <p:ph type="body" sz="quarter" idx="17"/>
          </p:nvPr>
        </p:nvSpPr>
        <p:spPr bwMode="gray">
          <a:xfrm>
            <a:off x="3495445" y="4316066"/>
            <a:ext cx="2160000" cy="577000"/>
          </a:xfrm>
          <a:prstGeom prst="rect">
            <a:avLst/>
          </a:prstGeom>
        </p:spPr>
        <p:txBody>
          <a:bodyPr/>
          <a:lstStyle>
            <a:lvl1pPr marL="0" indent="0" algn="ctr">
              <a:buNone/>
              <a:defRPr sz="1000" b="1">
                <a:solidFill>
                  <a:srgbClr val="003366"/>
                </a:solidFill>
                <a:latin typeface="Verdana"/>
                <a:cs typeface="Verdana"/>
              </a:defRPr>
            </a:lvl1pPr>
            <a:lvl2pPr marL="261938" indent="0" algn="ctr">
              <a:buNone/>
              <a:defRPr sz="1200">
                <a:solidFill>
                  <a:srgbClr val="4D4D4D"/>
                </a:solidFill>
              </a:defRPr>
            </a:lvl2pPr>
            <a:lvl3pPr marL="538162" indent="0" algn="ctr">
              <a:buNone/>
              <a:defRPr sz="1100">
                <a:solidFill>
                  <a:srgbClr val="4D4D4D"/>
                </a:solidFill>
              </a:defRPr>
            </a:lvl3pPr>
            <a:lvl4pPr marL="717550" indent="0" algn="ctr">
              <a:buNone/>
              <a:defRPr sz="1050">
                <a:solidFill>
                  <a:srgbClr val="4D4D4D"/>
                </a:solidFill>
              </a:defRPr>
            </a:lvl4pPr>
            <a:lvl5pPr marL="979487" indent="0" algn="ctr">
              <a:buNone/>
              <a:defRPr sz="1050">
                <a:solidFill>
                  <a:srgbClr val="4D4D4D"/>
                </a:solidFill>
              </a:defRPr>
            </a:lvl5pPr>
          </a:lstStyle>
          <a:p>
            <a:pPr lvl="0"/>
            <a:r>
              <a:rPr lang="nl-NL" noProof="0" smtClean="0"/>
              <a:t>Klik om de modelstijlen te bewerken</a:t>
            </a:r>
          </a:p>
        </p:txBody>
      </p:sp>
      <p:sp>
        <p:nvSpPr>
          <p:cNvPr id="13" name="Tijdelijke aanduiding voor tekst 10"/>
          <p:cNvSpPr>
            <a:spLocks noGrp="1"/>
          </p:cNvSpPr>
          <p:nvPr>
            <p:ph type="body" sz="quarter" idx="18"/>
          </p:nvPr>
        </p:nvSpPr>
        <p:spPr bwMode="gray">
          <a:xfrm>
            <a:off x="6010172" y="4314527"/>
            <a:ext cx="2160000" cy="577000"/>
          </a:xfrm>
          <a:prstGeom prst="rect">
            <a:avLst/>
          </a:prstGeom>
        </p:spPr>
        <p:txBody>
          <a:bodyPr/>
          <a:lstStyle>
            <a:lvl1pPr marL="0" indent="0" algn="ctr">
              <a:buNone/>
              <a:defRPr sz="1000" b="1">
                <a:solidFill>
                  <a:srgbClr val="003366"/>
                </a:solidFill>
                <a:latin typeface="Verdana"/>
                <a:cs typeface="Verdana"/>
              </a:defRPr>
            </a:lvl1pPr>
            <a:lvl2pPr marL="261938" indent="0" algn="ctr">
              <a:buNone/>
              <a:defRPr sz="1200">
                <a:solidFill>
                  <a:srgbClr val="4D4D4D"/>
                </a:solidFill>
              </a:defRPr>
            </a:lvl2pPr>
            <a:lvl3pPr marL="538162" indent="0" algn="ctr">
              <a:buNone/>
              <a:defRPr sz="1100">
                <a:solidFill>
                  <a:srgbClr val="4D4D4D"/>
                </a:solidFill>
              </a:defRPr>
            </a:lvl3pPr>
            <a:lvl4pPr marL="717550" indent="0" algn="ctr">
              <a:buNone/>
              <a:defRPr sz="1050">
                <a:solidFill>
                  <a:srgbClr val="4D4D4D"/>
                </a:solidFill>
              </a:defRPr>
            </a:lvl4pPr>
            <a:lvl5pPr marL="979487" indent="0" algn="ctr">
              <a:buNone/>
              <a:defRPr sz="1050">
                <a:solidFill>
                  <a:srgbClr val="4D4D4D"/>
                </a:solidFill>
              </a:defRPr>
            </a:lvl5pPr>
          </a:lstStyle>
          <a:p>
            <a:pPr lvl="0"/>
            <a:r>
              <a:rPr lang="nl-NL" noProof="0" smtClean="0"/>
              <a:t>Klik om de modelstijlen te bewerken</a:t>
            </a:r>
          </a:p>
        </p:txBody>
      </p:sp>
      <p:sp>
        <p:nvSpPr>
          <p:cNvPr id="14" name="Tijdelijke aanduiding voor afbeelding 3"/>
          <p:cNvSpPr>
            <a:spLocks noGrp="1"/>
          </p:cNvSpPr>
          <p:nvPr>
            <p:ph type="pic" sz="quarter" idx="19"/>
          </p:nvPr>
        </p:nvSpPr>
        <p:spPr>
          <a:xfrm>
            <a:off x="980720" y="1438346"/>
            <a:ext cx="2160000" cy="2700000"/>
          </a:xfrm>
          <a:prstGeom prst="rect">
            <a:avLst/>
          </a:prstGeom>
        </p:spPr>
        <p:txBody>
          <a:bodyPr lIns="720000" rIns="720000" anchor="ctr"/>
          <a:lstStyle>
            <a:lvl1pPr marL="0" indent="0" algn="ctr">
              <a:buNone/>
              <a:defRPr sz="1000">
                <a:latin typeface="Verdana"/>
                <a:cs typeface="Verdana"/>
              </a:defRPr>
            </a:lvl1pPr>
          </a:lstStyle>
          <a:p>
            <a:r>
              <a:rPr lang="nl-NL" smtClean="0"/>
              <a:t>Klik op het pictogram als u een afbeelding wilt toevoegen</a:t>
            </a:r>
            <a:endParaRPr lang="fr-FR" dirty="0"/>
          </a:p>
        </p:txBody>
      </p:sp>
      <p:sp>
        <p:nvSpPr>
          <p:cNvPr id="15" name="Tijdelijke aanduiding voor afbeelding 3"/>
          <p:cNvSpPr>
            <a:spLocks noGrp="1"/>
          </p:cNvSpPr>
          <p:nvPr>
            <p:ph type="pic" sz="quarter" idx="20"/>
          </p:nvPr>
        </p:nvSpPr>
        <p:spPr>
          <a:xfrm>
            <a:off x="3495446" y="1436806"/>
            <a:ext cx="2160000" cy="2700000"/>
          </a:xfrm>
          <a:prstGeom prst="rect">
            <a:avLst/>
          </a:prstGeom>
        </p:spPr>
        <p:txBody>
          <a:bodyPr lIns="720000" rIns="720000" anchor="ctr"/>
          <a:lstStyle>
            <a:lvl1pPr marL="0" indent="0" algn="ctr">
              <a:buNone/>
              <a:defRPr sz="1000">
                <a:latin typeface="Verdana"/>
                <a:cs typeface="Verdana"/>
              </a:defRPr>
            </a:lvl1pPr>
          </a:lstStyle>
          <a:p>
            <a:r>
              <a:rPr lang="nl-NL" smtClean="0"/>
              <a:t>Klik op het pictogram als u een afbeelding wilt toevoegen</a:t>
            </a:r>
            <a:endParaRPr lang="fr-FR" dirty="0"/>
          </a:p>
        </p:txBody>
      </p:sp>
      <p:sp>
        <p:nvSpPr>
          <p:cNvPr id="16" name="Tijdelijke aanduiding voor afbeelding 3"/>
          <p:cNvSpPr>
            <a:spLocks noGrp="1"/>
          </p:cNvSpPr>
          <p:nvPr>
            <p:ph type="pic" sz="quarter" idx="21"/>
          </p:nvPr>
        </p:nvSpPr>
        <p:spPr>
          <a:xfrm>
            <a:off x="6010172" y="1435266"/>
            <a:ext cx="2160000" cy="2700000"/>
          </a:xfrm>
          <a:prstGeom prst="rect">
            <a:avLst/>
          </a:prstGeom>
        </p:spPr>
        <p:txBody>
          <a:bodyPr lIns="720000" rIns="720000" anchor="ctr"/>
          <a:lstStyle>
            <a:lvl1pPr marL="0" indent="0" algn="ctr">
              <a:buNone/>
              <a:defRPr sz="1000">
                <a:latin typeface="Verdana"/>
                <a:cs typeface="Verdana"/>
              </a:defRPr>
            </a:lvl1pPr>
          </a:lstStyle>
          <a:p>
            <a:r>
              <a:rPr lang="nl-NL" smtClean="0"/>
              <a:t>Klik op het pictogram als u een afbeelding wilt toevoegen</a:t>
            </a:r>
            <a:endParaRPr lang="fr-FR" dirty="0"/>
          </a:p>
        </p:txBody>
      </p:sp>
      <p:sp>
        <p:nvSpPr>
          <p:cNvPr id="9"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Tree>
    <p:extLst>
      <p:ext uri="{BB962C8B-B14F-4D97-AF65-F5344CB8AC3E}">
        <p14:creationId xmlns:p14="http://schemas.microsoft.com/office/powerpoint/2010/main" val="156493275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grafiek en tekst met logo">
    <p:spTree>
      <p:nvGrpSpPr>
        <p:cNvPr id="1" name=""/>
        <p:cNvGrpSpPr/>
        <p:nvPr/>
      </p:nvGrpSpPr>
      <p:grpSpPr>
        <a:xfrm>
          <a:off x="0" y="0"/>
          <a:ext cx="0" cy="0"/>
          <a:chOff x="0" y="0"/>
          <a:chExt cx="0" cy="0"/>
        </a:xfrm>
      </p:grpSpPr>
      <p:sp>
        <p:nvSpPr>
          <p:cNvPr id="9" name="Tijdelijke aanduiding voor grafiek 7"/>
          <p:cNvSpPr>
            <a:spLocks noGrp="1"/>
          </p:cNvSpPr>
          <p:nvPr>
            <p:ph type="chart" sz="quarter" idx="11"/>
          </p:nvPr>
        </p:nvSpPr>
        <p:spPr>
          <a:xfrm>
            <a:off x="605995" y="1585528"/>
            <a:ext cx="3633592" cy="3337310"/>
          </a:xfrm>
          <a:prstGeom prst="rect">
            <a:avLst/>
          </a:prstGeom>
        </p:spPr>
        <p:txBody>
          <a:bodyPr lIns="1080000" rIns="1080000" anchor="ctr"/>
          <a:lstStyle>
            <a:lvl1pPr marL="0" indent="0" algn="ctr">
              <a:buNone/>
              <a:defRPr sz="1400"/>
            </a:lvl1pPr>
          </a:lstStyle>
          <a:p>
            <a:r>
              <a:rPr lang="nl-NL" smtClean="0"/>
              <a:t>Klik op het pictogram als u een grafiek wilt toevoegen</a:t>
            </a:r>
            <a:endParaRPr lang="fr-FR"/>
          </a:p>
        </p:txBody>
      </p:sp>
      <p:sp>
        <p:nvSpPr>
          <p:cNvPr id="13" name="Footer Placeholder 3"/>
          <p:cNvSpPr>
            <a:spLocks noGrp="1"/>
          </p:cNvSpPr>
          <p:nvPr>
            <p:ph type="ftr" sz="quarter" idx="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t>Klik om een voettekst te maken</a:t>
            </a:r>
            <a:endParaRPr lang="en-US" dirty="0"/>
          </a:p>
        </p:txBody>
      </p:sp>
      <p:sp>
        <p:nvSpPr>
          <p:cNvPr id="14" name="Slide Number Placeholder 4"/>
          <p:cNvSpPr>
            <a:spLocks noGrp="1"/>
          </p:cNvSpPr>
          <p:nvPr>
            <p:ph type="sldNum" sz="quarter" idx="4"/>
          </p:nvPr>
        </p:nvSpPr>
        <p:spPr>
          <a:xfrm>
            <a:off x="263774" y="5292526"/>
            <a:ext cx="594183" cy="303212"/>
          </a:xfrm>
          <a:prstGeom prst="rect">
            <a:avLst/>
          </a:prstGeom>
        </p:spPr>
        <p:txBody>
          <a:bodyPr vert="horz" lIns="91440" tIns="45720" rIns="91440" bIns="45720" rtlCol="0" anchor="ctr"/>
          <a:lstStyle>
            <a:lvl1pPr algn="ctr">
              <a:defRPr sz="700">
                <a:solidFill>
                  <a:srgbClr val="003366"/>
                </a:solidFill>
                <a:latin typeface="Verdana"/>
                <a:cs typeface="Verdana"/>
              </a:defRPr>
            </a:lvl1pPr>
          </a:lstStyle>
          <a:p>
            <a:fld id="{BE7BFF24-2C35-3444-B615-6A3C0CF587B2}" type="slidenum">
              <a:rPr lang="en-US" smtClean="0"/>
              <a:pPr/>
              <a:t>‹#›</a:t>
            </a:fld>
            <a:endParaRPr lang="en-US" dirty="0"/>
          </a:p>
        </p:txBody>
      </p:sp>
      <p:sp>
        <p:nvSpPr>
          <p:cNvPr id="7"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
        <p:nvSpPr>
          <p:cNvPr id="3" name="Tijdelijke aanduiding voor inhoud 2"/>
          <p:cNvSpPr>
            <a:spLocks noGrp="1"/>
          </p:cNvSpPr>
          <p:nvPr>
            <p:ph sz="quarter" idx="12"/>
          </p:nvPr>
        </p:nvSpPr>
        <p:spPr>
          <a:xfrm>
            <a:off x="4748355" y="1453958"/>
            <a:ext cx="3419475" cy="360045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188846508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itel, grafiek en tekst zonder logo">
    <p:spTree>
      <p:nvGrpSpPr>
        <p:cNvPr id="1" name=""/>
        <p:cNvGrpSpPr/>
        <p:nvPr/>
      </p:nvGrpSpPr>
      <p:grpSpPr>
        <a:xfrm>
          <a:off x="0" y="0"/>
          <a:ext cx="0" cy="0"/>
          <a:chOff x="0" y="0"/>
          <a:chExt cx="0" cy="0"/>
        </a:xfrm>
      </p:grpSpPr>
      <p:sp>
        <p:nvSpPr>
          <p:cNvPr id="9" name="Tijdelijke aanduiding voor grafiek 7"/>
          <p:cNvSpPr>
            <a:spLocks noGrp="1"/>
          </p:cNvSpPr>
          <p:nvPr>
            <p:ph type="chart" sz="quarter" idx="11"/>
          </p:nvPr>
        </p:nvSpPr>
        <p:spPr>
          <a:xfrm>
            <a:off x="605995" y="1585528"/>
            <a:ext cx="3633592" cy="3337310"/>
          </a:xfrm>
          <a:prstGeom prst="rect">
            <a:avLst/>
          </a:prstGeom>
        </p:spPr>
        <p:txBody>
          <a:bodyPr lIns="1080000" rIns="1080000" anchor="ctr"/>
          <a:lstStyle>
            <a:lvl1pPr marL="0" indent="0" algn="ctr">
              <a:buNone/>
              <a:defRPr sz="1400"/>
            </a:lvl1pPr>
          </a:lstStyle>
          <a:p>
            <a:r>
              <a:rPr lang="nl-NL" smtClean="0"/>
              <a:t>Klik op het pictogram als u een grafiek wilt toevoegen</a:t>
            </a:r>
            <a:endParaRPr lang="fr-FR"/>
          </a:p>
        </p:txBody>
      </p:sp>
      <p:sp>
        <p:nvSpPr>
          <p:cNvPr id="5"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
        <p:nvSpPr>
          <p:cNvPr id="6" name="Tijdelijke aanduiding voor inhoud 2"/>
          <p:cNvSpPr>
            <a:spLocks noGrp="1"/>
          </p:cNvSpPr>
          <p:nvPr>
            <p:ph sz="quarter" idx="12"/>
          </p:nvPr>
        </p:nvSpPr>
        <p:spPr>
          <a:xfrm>
            <a:off x="4748355" y="1453958"/>
            <a:ext cx="3419475" cy="360045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314685314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to en tekst met logo">
    <p:spTree>
      <p:nvGrpSpPr>
        <p:cNvPr id="1" name=""/>
        <p:cNvGrpSpPr/>
        <p:nvPr/>
      </p:nvGrpSpPr>
      <p:grpSpPr>
        <a:xfrm>
          <a:off x="0" y="0"/>
          <a:ext cx="0" cy="0"/>
          <a:chOff x="0" y="0"/>
          <a:chExt cx="0" cy="0"/>
        </a:xfrm>
      </p:grpSpPr>
      <p:sp>
        <p:nvSpPr>
          <p:cNvPr id="2" name="Titel 1"/>
          <p:cNvSpPr>
            <a:spLocks noGrp="1"/>
          </p:cNvSpPr>
          <p:nvPr>
            <p:ph type="title"/>
          </p:nvPr>
        </p:nvSpPr>
        <p:spPr bwMode="gray">
          <a:xfrm>
            <a:off x="1397367" y="4490832"/>
            <a:ext cx="6915674" cy="472282"/>
          </a:xfrm>
        </p:spPr>
        <p:txBody>
          <a:bodyPr anchor="t"/>
          <a:lstStyle>
            <a:lvl1pPr algn="ctr">
              <a:defRPr sz="1600" b="1">
                <a:solidFill>
                  <a:srgbClr val="003366"/>
                </a:solidFill>
              </a:defRPr>
            </a:lvl1pPr>
          </a:lstStyle>
          <a:p>
            <a:r>
              <a:rPr lang="nl-NL" noProof="0" dirty="0" smtClean="0"/>
              <a:t>Klik om de stijl te bewerken</a:t>
            </a:r>
            <a:endParaRPr lang="en-GB" noProof="0" dirty="0"/>
          </a:p>
        </p:txBody>
      </p:sp>
      <p:sp>
        <p:nvSpPr>
          <p:cNvPr id="10" name="Tijdelijke aanduiding voor afbeelding 3"/>
          <p:cNvSpPr>
            <a:spLocks noGrp="1"/>
          </p:cNvSpPr>
          <p:nvPr>
            <p:ph type="pic" sz="quarter" idx="19"/>
          </p:nvPr>
        </p:nvSpPr>
        <p:spPr>
          <a:xfrm>
            <a:off x="0" y="-1"/>
            <a:ext cx="9144000" cy="4405035"/>
          </a:xfrm>
          <a:prstGeom prst="rect">
            <a:avLst/>
          </a:prstGeom>
        </p:spPr>
        <p:txBody>
          <a:bodyPr lIns="1440000" rIns="1440000" anchor="ctr"/>
          <a:lstStyle>
            <a:lvl1pPr marL="0" indent="0" algn="ctr">
              <a:buNone/>
              <a:defRPr sz="1200">
                <a:solidFill>
                  <a:srgbClr val="003366"/>
                </a:solidFill>
                <a:latin typeface="Verdana"/>
                <a:cs typeface="Verdana"/>
              </a:defRPr>
            </a:lvl1pPr>
          </a:lstStyle>
          <a:p>
            <a:r>
              <a:rPr lang="nl-NL" smtClean="0"/>
              <a:t>Klik op het pictogram als u een afbeelding wilt toevoegen</a:t>
            </a:r>
            <a:endParaRPr lang="fr-FR" dirty="0"/>
          </a:p>
        </p:txBody>
      </p:sp>
      <p:sp>
        <p:nvSpPr>
          <p:cNvPr id="7" name="Footer Placeholder 3"/>
          <p:cNvSpPr>
            <a:spLocks noGrp="1"/>
          </p:cNvSpPr>
          <p:nvPr>
            <p:ph type="ftr" sz="quarter" idx="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t>Klik om een voettekst te maken</a:t>
            </a:r>
            <a:endParaRPr lang="en-US" dirty="0"/>
          </a:p>
        </p:txBody>
      </p:sp>
      <p:sp>
        <p:nvSpPr>
          <p:cNvPr id="8" name="Slide Number Placeholder 4"/>
          <p:cNvSpPr>
            <a:spLocks noGrp="1"/>
          </p:cNvSpPr>
          <p:nvPr>
            <p:ph type="sldNum" sz="quarter" idx="4"/>
          </p:nvPr>
        </p:nvSpPr>
        <p:spPr>
          <a:xfrm>
            <a:off x="263774" y="5292526"/>
            <a:ext cx="594183" cy="303212"/>
          </a:xfrm>
          <a:prstGeom prst="rect">
            <a:avLst/>
          </a:prstGeom>
        </p:spPr>
        <p:txBody>
          <a:bodyPr vert="horz" lIns="91440" tIns="45720" rIns="91440" bIns="45720" rtlCol="0" anchor="ctr"/>
          <a:lstStyle>
            <a:lvl1pPr algn="ctr">
              <a:defRPr sz="700">
                <a:solidFill>
                  <a:srgbClr val="003366"/>
                </a:solidFill>
                <a:latin typeface="Verdana"/>
                <a:cs typeface="Verdana"/>
              </a:defRPr>
            </a:lvl1pPr>
          </a:lstStyle>
          <a:p>
            <a:fld id="{BE7BFF24-2C35-3444-B615-6A3C0CF587B2}" type="slidenum">
              <a:rPr lang="en-US" smtClean="0"/>
              <a:pPr/>
              <a:t>‹#›</a:t>
            </a:fld>
            <a:endParaRPr lang="en-US" dirty="0"/>
          </a:p>
        </p:txBody>
      </p:sp>
    </p:spTree>
    <p:extLst>
      <p:ext uri="{BB962C8B-B14F-4D97-AF65-F5344CB8AC3E}">
        <p14:creationId xmlns:p14="http://schemas.microsoft.com/office/powerpoint/2010/main" val="297920394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oto en tekst zonder logo">
    <p:spTree>
      <p:nvGrpSpPr>
        <p:cNvPr id="1" name=""/>
        <p:cNvGrpSpPr/>
        <p:nvPr/>
      </p:nvGrpSpPr>
      <p:grpSpPr>
        <a:xfrm>
          <a:off x="0" y="0"/>
          <a:ext cx="0" cy="0"/>
          <a:chOff x="0" y="0"/>
          <a:chExt cx="0" cy="0"/>
        </a:xfrm>
      </p:grpSpPr>
      <p:sp>
        <p:nvSpPr>
          <p:cNvPr id="2" name="Titel 1"/>
          <p:cNvSpPr>
            <a:spLocks noGrp="1"/>
          </p:cNvSpPr>
          <p:nvPr>
            <p:ph type="title"/>
          </p:nvPr>
        </p:nvSpPr>
        <p:spPr bwMode="gray">
          <a:xfrm>
            <a:off x="1397367" y="4490832"/>
            <a:ext cx="6915674" cy="472282"/>
          </a:xfrm>
        </p:spPr>
        <p:txBody>
          <a:bodyPr anchor="t"/>
          <a:lstStyle>
            <a:lvl1pPr algn="ctr">
              <a:defRPr sz="1600" b="1">
                <a:solidFill>
                  <a:srgbClr val="003366"/>
                </a:solidFill>
              </a:defRPr>
            </a:lvl1pPr>
          </a:lstStyle>
          <a:p>
            <a:r>
              <a:rPr lang="nl-NL" noProof="0" dirty="0" smtClean="0"/>
              <a:t>Klik om de stijl te bewerken</a:t>
            </a:r>
            <a:endParaRPr lang="en-GB" noProof="0" dirty="0"/>
          </a:p>
        </p:txBody>
      </p:sp>
      <p:sp>
        <p:nvSpPr>
          <p:cNvPr id="7" name="Tijdelijke aanduiding voor afbeelding 3"/>
          <p:cNvSpPr>
            <a:spLocks noGrp="1"/>
          </p:cNvSpPr>
          <p:nvPr>
            <p:ph type="pic" sz="quarter" idx="19"/>
          </p:nvPr>
        </p:nvSpPr>
        <p:spPr>
          <a:xfrm>
            <a:off x="0" y="-1"/>
            <a:ext cx="9144000" cy="4405035"/>
          </a:xfrm>
          <a:prstGeom prst="rect">
            <a:avLst/>
          </a:prstGeom>
        </p:spPr>
        <p:txBody>
          <a:bodyPr lIns="1440000" rIns="1440000" anchor="ctr"/>
          <a:lstStyle>
            <a:lvl1pPr marL="0" indent="0" algn="ctr">
              <a:buNone/>
              <a:defRPr sz="1200">
                <a:solidFill>
                  <a:srgbClr val="003366"/>
                </a:solidFill>
                <a:latin typeface="Verdana"/>
                <a:cs typeface="Verdana"/>
              </a:defRPr>
            </a:lvl1pPr>
          </a:lstStyle>
          <a:p>
            <a:r>
              <a:rPr lang="nl-NL" smtClean="0"/>
              <a:t>Klik op het pictogram als u een afbeelding wilt toevoegen</a:t>
            </a:r>
            <a:endParaRPr lang="fr-FR" dirty="0"/>
          </a:p>
        </p:txBody>
      </p:sp>
    </p:spTree>
    <p:extLst>
      <p:ext uri="{BB962C8B-B14F-4D97-AF65-F5344CB8AC3E}">
        <p14:creationId xmlns:p14="http://schemas.microsoft.com/office/powerpoint/2010/main" val="240706199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el, tekst onder bullet, met foto en zonder logo">
    <p:spTree>
      <p:nvGrpSpPr>
        <p:cNvPr id="1" name=""/>
        <p:cNvGrpSpPr/>
        <p:nvPr/>
      </p:nvGrpSpPr>
      <p:grpSpPr>
        <a:xfrm>
          <a:off x="0" y="0"/>
          <a:ext cx="0" cy="0"/>
          <a:chOff x="0" y="0"/>
          <a:chExt cx="0" cy="0"/>
        </a:xfrm>
      </p:grpSpPr>
      <p:sp>
        <p:nvSpPr>
          <p:cNvPr id="4" name="Tekstvak 3"/>
          <p:cNvSpPr txBox="1"/>
          <p:nvPr/>
        </p:nvSpPr>
        <p:spPr>
          <a:xfrm>
            <a:off x="7113603" y="5843776"/>
            <a:ext cx="184666" cy="369332"/>
          </a:xfrm>
          <a:prstGeom prst="rect">
            <a:avLst/>
          </a:prstGeom>
          <a:noFill/>
        </p:spPr>
        <p:txBody>
          <a:bodyPr wrap="none" rtlCol="0">
            <a:spAutoFit/>
          </a:bodyPr>
          <a:lstStyle/>
          <a:p>
            <a:endParaRPr lang="en-GB" noProof="0" smtClean="0">
              <a:solidFill>
                <a:srgbClr val="003366"/>
              </a:solidFill>
              <a:latin typeface="Calibri"/>
              <a:cs typeface="Calibri"/>
            </a:endParaRPr>
          </a:p>
        </p:txBody>
      </p:sp>
      <p:sp>
        <p:nvSpPr>
          <p:cNvPr id="8" name="Footer Placeholder 3"/>
          <p:cNvSpPr>
            <a:spLocks noGrp="1"/>
          </p:cNvSpPr>
          <p:nvPr>
            <p:ph type="ftr" sz="quarter" idx="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t>Klik om een voettekst te maken</a:t>
            </a:r>
            <a:endParaRPr lang="en-US" dirty="0"/>
          </a:p>
        </p:txBody>
      </p:sp>
      <p:sp>
        <p:nvSpPr>
          <p:cNvPr id="9" name="Slide Number Placeholder 4"/>
          <p:cNvSpPr>
            <a:spLocks noGrp="1"/>
          </p:cNvSpPr>
          <p:nvPr>
            <p:ph type="sldNum" sz="quarter" idx="4"/>
          </p:nvPr>
        </p:nvSpPr>
        <p:spPr>
          <a:xfrm>
            <a:off x="263774" y="5292526"/>
            <a:ext cx="594183" cy="303212"/>
          </a:xfrm>
          <a:prstGeom prst="rect">
            <a:avLst/>
          </a:prstGeom>
        </p:spPr>
        <p:txBody>
          <a:bodyPr vert="horz" lIns="91440" tIns="45720" rIns="91440" bIns="45720" rtlCol="0" anchor="ctr"/>
          <a:lstStyle>
            <a:lvl1pPr algn="ctr">
              <a:defRPr sz="700">
                <a:solidFill>
                  <a:srgbClr val="003366"/>
                </a:solidFill>
                <a:latin typeface="Verdana"/>
                <a:cs typeface="Verdana"/>
              </a:defRPr>
            </a:lvl1pPr>
          </a:lstStyle>
          <a:p>
            <a:fld id="{BE7BFF24-2C35-3444-B615-6A3C0CF587B2}" type="slidenum">
              <a:rPr lang="en-US" smtClean="0"/>
              <a:pPr/>
              <a:t>‹#›</a:t>
            </a:fld>
            <a:endParaRPr lang="en-US" dirty="0"/>
          </a:p>
        </p:txBody>
      </p:sp>
      <p:sp>
        <p:nvSpPr>
          <p:cNvPr id="10" name="Picture Placeholder 5"/>
          <p:cNvSpPr>
            <a:spLocks noGrp="1"/>
          </p:cNvSpPr>
          <p:nvPr>
            <p:ph type="pic" sz="quarter" idx="10"/>
          </p:nvPr>
        </p:nvSpPr>
        <p:spPr>
          <a:xfrm>
            <a:off x="4824000" y="0"/>
            <a:ext cx="4320000" cy="5715000"/>
          </a:xfrm>
          <a:prstGeom prst="rect">
            <a:avLst/>
          </a:prstGeom>
        </p:spPr>
        <p:txBody>
          <a:bodyPr lIns="720000" rIns="720000" anchor="ctr"/>
          <a:lstStyle>
            <a:lvl1pPr marL="0" indent="0" algn="ctr">
              <a:buNone/>
              <a:defRPr sz="1200"/>
            </a:lvl1pPr>
          </a:lstStyle>
          <a:p>
            <a:r>
              <a:rPr lang="nl-NL" smtClean="0"/>
              <a:t>Klik op het pictogram als u een afbeelding wilt toevoegen</a:t>
            </a:r>
            <a:endParaRPr lang="en-US" dirty="0"/>
          </a:p>
        </p:txBody>
      </p:sp>
      <p:sp>
        <p:nvSpPr>
          <p:cNvPr id="18" name="Tijdelijke aanduiding voor titel 1"/>
          <p:cNvSpPr>
            <a:spLocks noGrp="1"/>
          </p:cNvSpPr>
          <p:nvPr>
            <p:ph type="title"/>
          </p:nvPr>
        </p:nvSpPr>
        <p:spPr>
          <a:xfrm>
            <a:off x="440267" y="385886"/>
            <a:ext cx="4141666" cy="576000"/>
          </a:xfrm>
          <a:prstGeom prst="rect">
            <a:avLst/>
          </a:prstGeom>
        </p:spPr>
        <p:txBody>
          <a:bodyPr vert="horz" lIns="0" tIns="45720" rIns="91440" bIns="45720" rtlCol="0" anchor="t" anchorCtr="0">
            <a:noAutofit/>
          </a:bodyPr>
          <a:lstStyle/>
          <a:p>
            <a:endParaRPr lang="en-GB" noProof="0" dirty="0"/>
          </a:p>
        </p:txBody>
      </p:sp>
      <p:sp>
        <p:nvSpPr>
          <p:cNvPr id="3" name="Tijdelijke aanduiding voor inhoud 2"/>
          <p:cNvSpPr>
            <a:spLocks noGrp="1"/>
          </p:cNvSpPr>
          <p:nvPr>
            <p:ph sz="quarter" idx="11"/>
          </p:nvPr>
        </p:nvSpPr>
        <p:spPr>
          <a:xfrm>
            <a:off x="981933" y="1427677"/>
            <a:ext cx="3598862" cy="360045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30244422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el, tekst zonder bullet met foto en zonder logo">
    <p:spTree>
      <p:nvGrpSpPr>
        <p:cNvPr id="1" name=""/>
        <p:cNvGrpSpPr/>
        <p:nvPr/>
      </p:nvGrpSpPr>
      <p:grpSpPr>
        <a:xfrm>
          <a:off x="0" y="0"/>
          <a:ext cx="0" cy="0"/>
          <a:chOff x="0" y="0"/>
          <a:chExt cx="0" cy="0"/>
        </a:xfrm>
      </p:grpSpPr>
      <p:sp>
        <p:nvSpPr>
          <p:cNvPr id="4" name="Tekstvak 3"/>
          <p:cNvSpPr txBox="1"/>
          <p:nvPr/>
        </p:nvSpPr>
        <p:spPr>
          <a:xfrm>
            <a:off x="7113603" y="5843776"/>
            <a:ext cx="184666" cy="369332"/>
          </a:xfrm>
          <a:prstGeom prst="rect">
            <a:avLst/>
          </a:prstGeom>
          <a:noFill/>
        </p:spPr>
        <p:txBody>
          <a:bodyPr wrap="none" rtlCol="0">
            <a:spAutoFit/>
          </a:bodyPr>
          <a:lstStyle/>
          <a:p>
            <a:endParaRPr lang="en-GB" noProof="0" smtClean="0">
              <a:solidFill>
                <a:srgbClr val="003366"/>
              </a:solidFill>
              <a:latin typeface="Calibri"/>
              <a:cs typeface="Calibri"/>
            </a:endParaRPr>
          </a:p>
        </p:txBody>
      </p:sp>
      <p:sp>
        <p:nvSpPr>
          <p:cNvPr id="6" name="Picture Placeholder 5"/>
          <p:cNvSpPr>
            <a:spLocks noGrp="1"/>
          </p:cNvSpPr>
          <p:nvPr>
            <p:ph type="pic" sz="quarter" idx="10"/>
          </p:nvPr>
        </p:nvSpPr>
        <p:spPr>
          <a:xfrm>
            <a:off x="4824000" y="0"/>
            <a:ext cx="4320000" cy="5715000"/>
          </a:xfrm>
          <a:prstGeom prst="rect">
            <a:avLst/>
          </a:prstGeom>
        </p:spPr>
        <p:txBody>
          <a:bodyPr lIns="720000" rIns="720000" anchor="ctr"/>
          <a:lstStyle>
            <a:lvl1pPr marL="0" indent="0" algn="ctr">
              <a:buNone/>
              <a:defRPr sz="1200"/>
            </a:lvl1pPr>
          </a:lstStyle>
          <a:p>
            <a:r>
              <a:rPr lang="nl-NL" smtClean="0"/>
              <a:t>Klik op het pictogram als u een afbeelding wilt toevoegen</a:t>
            </a:r>
            <a:endParaRPr lang="en-US" dirty="0"/>
          </a:p>
        </p:txBody>
      </p:sp>
      <p:sp>
        <p:nvSpPr>
          <p:cNvPr id="10" name="Tijdelijke aanduiding voor titel 1"/>
          <p:cNvSpPr>
            <a:spLocks noGrp="1"/>
          </p:cNvSpPr>
          <p:nvPr>
            <p:ph type="title"/>
          </p:nvPr>
        </p:nvSpPr>
        <p:spPr>
          <a:xfrm>
            <a:off x="440267" y="385886"/>
            <a:ext cx="4141666" cy="576000"/>
          </a:xfrm>
          <a:prstGeom prst="rect">
            <a:avLst/>
          </a:prstGeom>
        </p:spPr>
        <p:txBody>
          <a:bodyPr vert="horz" lIns="0" tIns="45720" rIns="91440" bIns="45720" rtlCol="0" anchor="t" anchorCtr="0">
            <a:noAutofit/>
          </a:bodyPr>
          <a:lstStyle/>
          <a:p>
            <a:endParaRPr lang="en-GB" noProof="0" dirty="0"/>
          </a:p>
        </p:txBody>
      </p:sp>
      <p:sp>
        <p:nvSpPr>
          <p:cNvPr id="8" name="Tijdelijke aanduiding voor inhoud 2"/>
          <p:cNvSpPr>
            <a:spLocks noGrp="1"/>
          </p:cNvSpPr>
          <p:nvPr>
            <p:ph sz="quarter" idx="11"/>
          </p:nvPr>
        </p:nvSpPr>
        <p:spPr>
          <a:xfrm>
            <a:off x="981933" y="1427677"/>
            <a:ext cx="3598862" cy="360045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4127430041"/>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kst of quote met logo">
    <p:spTree>
      <p:nvGrpSpPr>
        <p:cNvPr id="1" name=""/>
        <p:cNvGrpSpPr/>
        <p:nvPr/>
      </p:nvGrpSpPr>
      <p:grpSpPr>
        <a:xfrm>
          <a:off x="0" y="0"/>
          <a:ext cx="0" cy="0"/>
          <a:chOff x="0" y="0"/>
          <a:chExt cx="0" cy="0"/>
        </a:xfrm>
      </p:grpSpPr>
      <p:sp>
        <p:nvSpPr>
          <p:cNvPr id="2" name="Titel 1"/>
          <p:cNvSpPr>
            <a:spLocks noGrp="1"/>
          </p:cNvSpPr>
          <p:nvPr>
            <p:ph type="title"/>
          </p:nvPr>
        </p:nvSpPr>
        <p:spPr>
          <a:xfrm>
            <a:off x="1200728" y="388483"/>
            <a:ext cx="5418561" cy="4547055"/>
          </a:xfrm>
        </p:spPr>
        <p:txBody>
          <a:bodyPr/>
          <a:lstStyle>
            <a:lvl1pPr>
              <a:lnSpc>
                <a:spcPct val="150000"/>
              </a:lnSpc>
              <a:defRPr sz="2400" b="1" baseline="0"/>
            </a:lvl1pPr>
          </a:lstStyle>
          <a:p>
            <a:r>
              <a:rPr lang="nl-NL" noProof="0" dirty="0" smtClean="0"/>
              <a:t>Klik om de stijl te bewerken</a:t>
            </a:r>
            <a:endParaRPr lang="en-GB" noProof="0" dirty="0"/>
          </a:p>
        </p:txBody>
      </p:sp>
      <p:sp>
        <p:nvSpPr>
          <p:cNvPr id="6" name="Footer Placeholder 3"/>
          <p:cNvSpPr>
            <a:spLocks noGrp="1"/>
          </p:cNvSpPr>
          <p:nvPr>
            <p:ph type="ftr" sz="quarter" idx="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t>Klik om een voettekst te maken</a:t>
            </a:r>
            <a:endParaRPr lang="en-US" dirty="0"/>
          </a:p>
        </p:txBody>
      </p:sp>
      <p:sp>
        <p:nvSpPr>
          <p:cNvPr id="7" name="Slide Number Placeholder 4"/>
          <p:cNvSpPr>
            <a:spLocks noGrp="1"/>
          </p:cNvSpPr>
          <p:nvPr>
            <p:ph type="sldNum" sz="quarter" idx="4"/>
          </p:nvPr>
        </p:nvSpPr>
        <p:spPr>
          <a:xfrm>
            <a:off x="263774" y="5292526"/>
            <a:ext cx="594183" cy="303212"/>
          </a:xfrm>
          <a:prstGeom prst="rect">
            <a:avLst/>
          </a:prstGeom>
        </p:spPr>
        <p:txBody>
          <a:bodyPr vert="horz" lIns="91440" tIns="45720" rIns="91440" bIns="45720" rtlCol="0" anchor="ctr"/>
          <a:lstStyle>
            <a:lvl1pPr algn="ctr">
              <a:defRPr sz="700">
                <a:solidFill>
                  <a:srgbClr val="003366"/>
                </a:solidFill>
                <a:latin typeface="Verdana"/>
                <a:cs typeface="Verdana"/>
              </a:defRPr>
            </a:lvl1pPr>
          </a:lstStyle>
          <a:p>
            <a:fld id="{BE7BFF24-2C35-3444-B615-6A3C0CF587B2}" type="slidenum">
              <a:rPr lang="en-US" smtClean="0"/>
              <a:pPr/>
              <a:t>‹#›</a:t>
            </a:fld>
            <a:endParaRPr lang="en-US" dirty="0"/>
          </a:p>
        </p:txBody>
      </p:sp>
    </p:spTree>
    <p:extLst>
      <p:ext uri="{BB962C8B-B14F-4D97-AF65-F5344CB8AC3E}">
        <p14:creationId xmlns:p14="http://schemas.microsoft.com/office/powerpoint/2010/main" val="3092065824"/>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scherm 1 zonder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el 1"/>
          <p:cNvSpPr>
            <a:spLocks noGrp="1"/>
          </p:cNvSpPr>
          <p:nvPr>
            <p:ph type="ctrTitle"/>
          </p:nvPr>
        </p:nvSpPr>
        <p:spPr>
          <a:xfrm>
            <a:off x="1209297" y="1543392"/>
            <a:ext cx="6531352" cy="1225021"/>
          </a:xfrm>
        </p:spPr>
        <p:txBody>
          <a:bodyPr anchor="b" anchorCtr="0"/>
          <a:lstStyle>
            <a:lvl1pPr>
              <a:defRPr sz="3200">
                <a:solidFill>
                  <a:srgbClr val="003366"/>
                </a:solidFill>
              </a:defRPr>
            </a:lvl1pPr>
          </a:lstStyle>
          <a:p>
            <a:r>
              <a:rPr lang="nl-NL" noProof="0" smtClean="0"/>
              <a:t>Klik om de stijl te bewerken</a:t>
            </a:r>
            <a:endParaRPr lang="en-GB" noProof="0" dirty="0"/>
          </a:p>
        </p:txBody>
      </p:sp>
      <p:sp>
        <p:nvSpPr>
          <p:cNvPr id="7" name="Text Placeholder 4"/>
          <p:cNvSpPr>
            <a:spLocks noGrp="1"/>
          </p:cNvSpPr>
          <p:nvPr>
            <p:ph type="body" sz="quarter" idx="10" hasCustomPrompt="1"/>
          </p:nvPr>
        </p:nvSpPr>
        <p:spPr>
          <a:xfrm>
            <a:off x="1222375" y="2886075"/>
            <a:ext cx="6518275" cy="1655763"/>
          </a:xfrm>
          <a:prstGeom prst="rect">
            <a:avLst/>
          </a:prstGeom>
        </p:spPr>
        <p:txBody>
          <a:bodyPr lIns="0"/>
          <a:lstStyle>
            <a:lvl1pPr marL="0" indent="0">
              <a:spcAft>
                <a:spcPts val="0"/>
              </a:spcAft>
              <a:buNone/>
              <a:defRPr sz="1600" baseline="0">
                <a:solidFill>
                  <a:srgbClr val="00AEEF"/>
                </a:solidFill>
                <a:latin typeface="Verdana"/>
                <a:cs typeface="Verdana"/>
              </a:defRPr>
            </a:lvl1pPr>
            <a:lvl2pPr marL="269875" indent="0">
              <a:buNone/>
              <a:defRPr>
                <a:solidFill>
                  <a:srgbClr val="FFFFFF"/>
                </a:solidFill>
                <a:latin typeface="Verdana"/>
                <a:cs typeface="Verdana"/>
              </a:defRPr>
            </a:lvl2pPr>
            <a:lvl3pPr marL="538163" indent="0">
              <a:buNone/>
              <a:defRPr>
                <a:solidFill>
                  <a:srgbClr val="FFFFFF"/>
                </a:solidFill>
                <a:latin typeface="Verdana"/>
                <a:cs typeface="Verdana"/>
              </a:defRPr>
            </a:lvl3pPr>
            <a:lvl4pPr marL="719137" indent="0">
              <a:buNone/>
              <a:defRPr>
                <a:solidFill>
                  <a:srgbClr val="FFFFFF"/>
                </a:solidFill>
                <a:latin typeface="Verdana"/>
                <a:cs typeface="Verdana"/>
              </a:defRPr>
            </a:lvl4pPr>
            <a:lvl5pPr marL="985838" indent="0">
              <a:buNone/>
              <a:defRPr>
                <a:solidFill>
                  <a:srgbClr val="FFFFFF"/>
                </a:solidFill>
                <a:latin typeface="Verdana"/>
                <a:cs typeface="Verdana"/>
              </a:defRPr>
            </a:lvl5pPr>
          </a:lstStyle>
          <a:p>
            <a:pPr lvl="0"/>
            <a:r>
              <a:rPr lang="en-GB" noProof="0" dirty="0" err="1" smtClean="0"/>
              <a:t>Naam</a:t>
            </a:r>
            <a:r>
              <a:rPr lang="en-GB" noProof="0" dirty="0" smtClean="0"/>
              <a:t> van de </a:t>
            </a:r>
            <a:r>
              <a:rPr lang="en-GB" noProof="0" dirty="0" err="1" smtClean="0"/>
              <a:t>spreker</a:t>
            </a:r>
            <a:r>
              <a:rPr lang="en-GB" noProof="0" dirty="0" smtClean="0"/>
              <a:t>(s)</a:t>
            </a:r>
          </a:p>
        </p:txBody>
      </p:sp>
    </p:spTree>
    <p:extLst>
      <p:ext uri="{BB962C8B-B14F-4D97-AF65-F5344CB8AC3E}">
        <p14:creationId xmlns:p14="http://schemas.microsoft.com/office/powerpoint/2010/main" val="1957459146"/>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ekst of quote zonder logo">
    <p:spTree>
      <p:nvGrpSpPr>
        <p:cNvPr id="1" name=""/>
        <p:cNvGrpSpPr/>
        <p:nvPr/>
      </p:nvGrpSpPr>
      <p:grpSpPr>
        <a:xfrm>
          <a:off x="0" y="0"/>
          <a:ext cx="0" cy="0"/>
          <a:chOff x="0" y="0"/>
          <a:chExt cx="0" cy="0"/>
        </a:xfrm>
      </p:grpSpPr>
      <p:sp>
        <p:nvSpPr>
          <p:cNvPr id="3" name="Titel 1"/>
          <p:cNvSpPr>
            <a:spLocks noGrp="1"/>
          </p:cNvSpPr>
          <p:nvPr>
            <p:ph type="title"/>
          </p:nvPr>
        </p:nvSpPr>
        <p:spPr>
          <a:xfrm>
            <a:off x="1200728" y="388483"/>
            <a:ext cx="5418561" cy="4547055"/>
          </a:xfrm>
        </p:spPr>
        <p:txBody>
          <a:bodyPr/>
          <a:lstStyle>
            <a:lvl1pPr>
              <a:lnSpc>
                <a:spcPct val="150000"/>
              </a:lnSpc>
              <a:defRPr sz="2400" b="1" baseline="0"/>
            </a:lvl1pPr>
          </a:lstStyle>
          <a:p>
            <a:r>
              <a:rPr lang="nl-NL" noProof="0" smtClean="0"/>
              <a:t>Klik om de stijl te bewerken</a:t>
            </a:r>
            <a:endParaRPr lang="en-GB" noProof="0" dirty="0"/>
          </a:p>
        </p:txBody>
      </p:sp>
    </p:spTree>
    <p:extLst>
      <p:ext uri="{BB962C8B-B14F-4D97-AF65-F5344CB8AC3E}">
        <p14:creationId xmlns:p14="http://schemas.microsoft.com/office/powerpoint/2010/main" val="3451427009"/>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Tekst of quote met logo">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00728" y="388483"/>
            <a:ext cx="5418561" cy="4547055"/>
          </a:xfrm>
        </p:spPr>
        <p:txBody>
          <a:bodyPr/>
          <a:lstStyle>
            <a:lvl1pPr>
              <a:lnSpc>
                <a:spcPct val="150000"/>
              </a:lnSpc>
              <a:defRPr sz="2400" b="1" baseline="0">
                <a:solidFill>
                  <a:schemeClr val="bg1"/>
                </a:solidFill>
              </a:defRPr>
            </a:lvl1pPr>
          </a:lstStyle>
          <a:p>
            <a:r>
              <a:rPr lang="nl-NL" noProof="0" dirty="0" smtClean="0"/>
              <a:t>Klik om de stijl te bewerken</a:t>
            </a:r>
            <a:endParaRPr lang="en-GB" noProof="0" dirty="0"/>
          </a:p>
        </p:txBody>
      </p:sp>
      <p:sp>
        <p:nvSpPr>
          <p:cNvPr id="6" name="Footer Placeholder 3"/>
          <p:cNvSpPr>
            <a:spLocks noGrp="1"/>
          </p:cNvSpPr>
          <p:nvPr>
            <p:ph type="ftr" sz="quarter" idx="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t>Klik om een voettekst te maken</a:t>
            </a:r>
            <a:endParaRPr lang="en-US" dirty="0"/>
          </a:p>
        </p:txBody>
      </p:sp>
      <p:sp>
        <p:nvSpPr>
          <p:cNvPr id="7" name="Slide Number Placeholder 4"/>
          <p:cNvSpPr>
            <a:spLocks noGrp="1"/>
          </p:cNvSpPr>
          <p:nvPr>
            <p:ph type="sldNum" sz="quarter" idx="4"/>
          </p:nvPr>
        </p:nvSpPr>
        <p:spPr>
          <a:xfrm>
            <a:off x="263774" y="5292526"/>
            <a:ext cx="594183" cy="303212"/>
          </a:xfrm>
          <a:prstGeom prst="rect">
            <a:avLst/>
          </a:prstGeom>
        </p:spPr>
        <p:txBody>
          <a:bodyPr vert="horz" lIns="91440" tIns="45720" rIns="91440" bIns="45720" rtlCol="0" anchor="ctr"/>
          <a:lstStyle>
            <a:lvl1pPr algn="ctr">
              <a:defRPr sz="700">
                <a:solidFill>
                  <a:schemeClr val="bg1"/>
                </a:solidFill>
                <a:latin typeface="Verdana"/>
                <a:cs typeface="Verdana"/>
              </a:defRPr>
            </a:lvl1pPr>
          </a:lstStyle>
          <a:p>
            <a:fld id="{BE7BFF24-2C35-3444-B615-6A3C0CF587B2}" type="slidenum">
              <a:rPr lang="en-US" smtClean="0"/>
              <a:pPr/>
              <a:t>‹#›</a:t>
            </a:fld>
            <a:endParaRPr lang="en-US" dirty="0"/>
          </a:p>
        </p:txBody>
      </p:sp>
      <p:pic>
        <p:nvPicPr>
          <p:cNvPr id="3" name="Afbeelding 2"/>
          <p:cNvPicPr>
            <a:picLocks noChangeAspect="1"/>
          </p:cNvPicPr>
          <p:nvPr userDrawn="1"/>
        </p:nvPicPr>
        <p:blipFill rotWithShape="1">
          <a:blip r:embed="rId2" cstate="print">
            <a:extLst>
              <a:ext uri="{28A0092B-C50C-407E-A947-70E740481C1C}">
                <a14:useLocalDpi xmlns:a14="http://schemas.microsoft.com/office/drawing/2010/main" val="0"/>
              </a:ext>
            </a:extLst>
          </a:blip>
          <a:srcRect b="24646"/>
          <a:stretch/>
        </p:blipFill>
        <p:spPr>
          <a:xfrm>
            <a:off x="8358560" y="5111328"/>
            <a:ext cx="455299" cy="360000"/>
          </a:xfrm>
          <a:prstGeom prst="rect">
            <a:avLst/>
          </a:prstGeom>
        </p:spPr>
      </p:pic>
    </p:spTree>
    <p:extLst>
      <p:ext uri="{BB962C8B-B14F-4D97-AF65-F5344CB8AC3E}">
        <p14:creationId xmlns:p14="http://schemas.microsoft.com/office/powerpoint/2010/main" val="898823304"/>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Tekst of quote zonder logo">
    <p:bg>
      <p:bgPr>
        <a:solidFill>
          <a:schemeClr val="tx1"/>
        </a:solidFill>
        <a:effectLst/>
      </p:bgPr>
    </p:bg>
    <p:spTree>
      <p:nvGrpSpPr>
        <p:cNvPr id="1" name=""/>
        <p:cNvGrpSpPr/>
        <p:nvPr/>
      </p:nvGrpSpPr>
      <p:grpSpPr>
        <a:xfrm>
          <a:off x="0" y="0"/>
          <a:ext cx="0" cy="0"/>
          <a:chOff x="0" y="0"/>
          <a:chExt cx="0" cy="0"/>
        </a:xfrm>
      </p:grpSpPr>
      <p:sp>
        <p:nvSpPr>
          <p:cNvPr id="3" name="Titel 1"/>
          <p:cNvSpPr>
            <a:spLocks noGrp="1"/>
          </p:cNvSpPr>
          <p:nvPr>
            <p:ph type="title"/>
          </p:nvPr>
        </p:nvSpPr>
        <p:spPr>
          <a:xfrm>
            <a:off x="1200728" y="388483"/>
            <a:ext cx="5418561" cy="4547055"/>
          </a:xfrm>
        </p:spPr>
        <p:txBody>
          <a:bodyPr/>
          <a:lstStyle>
            <a:lvl1pPr>
              <a:lnSpc>
                <a:spcPct val="150000"/>
              </a:lnSpc>
              <a:defRPr sz="2400" b="1" baseline="0">
                <a:solidFill>
                  <a:schemeClr val="bg1"/>
                </a:solidFill>
              </a:defRPr>
            </a:lvl1pPr>
          </a:lstStyle>
          <a:p>
            <a:r>
              <a:rPr lang="nl-NL" noProof="0" smtClean="0"/>
              <a:t>Klik om de stijl te bewerken</a:t>
            </a:r>
            <a:endParaRPr lang="en-GB" noProof="0" dirty="0"/>
          </a:p>
        </p:txBody>
      </p:sp>
    </p:spTree>
    <p:extLst>
      <p:ext uri="{BB962C8B-B14F-4D97-AF65-F5344CB8AC3E}">
        <p14:creationId xmlns:p14="http://schemas.microsoft.com/office/powerpoint/2010/main" val="70671302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ubbel met logo">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66477" y="1411193"/>
            <a:ext cx="3196439" cy="2880512"/>
          </a:xfrm>
          <a:prstGeom prst="rect">
            <a:avLst/>
          </a:prstGeom>
        </p:spPr>
      </p:pic>
      <p:sp>
        <p:nvSpPr>
          <p:cNvPr id="5" name="Text Placeholder 4"/>
          <p:cNvSpPr>
            <a:spLocks noGrp="1"/>
          </p:cNvSpPr>
          <p:nvPr>
            <p:ph type="body" sz="quarter" idx="10"/>
          </p:nvPr>
        </p:nvSpPr>
        <p:spPr bwMode="white">
          <a:xfrm>
            <a:off x="3284014" y="1819805"/>
            <a:ext cx="2229556" cy="2230437"/>
          </a:xfrm>
          <a:prstGeom prst="rect">
            <a:avLst/>
          </a:prstGeom>
        </p:spPr>
        <p:txBody>
          <a:bodyPr anchor="ctr"/>
          <a:lstStyle>
            <a:lvl1pPr marL="0" indent="0" algn="ctr">
              <a:buNone/>
              <a:defRPr sz="2400">
                <a:solidFill>
                  <a:schemeClr val="bg1"/>
                </a:solidFill>
              </a:defRPr>
            </a:lvl1pPr>
            <a:lvl2pPr marL="269875" indent="0">
              <a:buNone/>
              <a:defRPr sz="2000">
                <a:solidFill>
                  <a:schemeClr val="bg1"/>
                </a:solidFill>
              </a:defRPr>
            </a:lvl2pPr>
            <a:lvl3pPr marL="538163" indent="0">
              <a:buNone/>
              <a:defRPr sz="1800">
                <a:solidFill>
                  <a:schemeClr val="bg1"/>
                </a:solidFill>
              </a:defRPr>
            </a:lvl3pPr>
            <a:lvl4pPr marL="719137" indent="0">
              <a:buNone/>
              <a:defRPr sz="1600">
                <a:solidFill>
                  <a:schemeClr val="bg1"/>
                </a:solidFill>
              </a:defRPr>
            </a:lvl4pPr>
            <a:lvl5pPr marL="985838" indent="0">
              <a:buNone/>
              <a:defRPr sz="2000">
                <a:solidFill>
                  <a:schemeClr val="bg1"/>
                </a:solidFill>
              </a:defRPr>
            </a:lvl5pPr>
          </a:lstStyle>
          <a:p>
            <a:pPr lvl="0"/>
            <a:r>
              <a:rPr lang="nl-NL" noProof="0" smtClean="0"/>
              <a:t>Klik om de modelstijlen te bewerken</a:t>
            </a:r>
          </a:p>
        </p:txBody>
      </p:sp>
      <p:pic>
        <p:nvPicPr>
          <p:cNvPr id="13" name="Picture 12" descr="KBC_RGB.ai"/>
          <p:cNvPicPr>
            <a:picLocks noChangeAspect="1"/>
          </p:cNvPicPr>
          <p:nvPr userDrawn="1"/>
        </p:nvPicPr>
        <p:blipFill rotWithShape="1">
          <a:blip r:embed="rId3" cstate="screen">
            <a:extLst>
              <a:ext uri="{28A0092B-C50C-407E-A947-70E740481C1C}">
                <a14:useLocalDpi xmlns:a14="http://schemas.microsoft.com/office/drawing/2010/main"/>
              </a:ext>
            </a:extLst>
          </a:blip>
          <a:srcRect l="26279" t="20414" r="27986" b="33450"/>
          <a:stretch/>
        </p:blipFill>
        <p:spPr bwMode="black">
          <a:xfrm>
            <a:off x="8296666" y="5101679"/>
            <a:ext cx="613738" cy="437693"/>
          </a:xfrm>
          <a:prstGeom prst="rect">
            <a:avLst/>
          </a:prstGeom>
        </p:spPr>
      </p:pic>
      <p:sp>
        <p:nvSpPr>
          <p:cNvPr id="8" name="Footer Placeholder 3"/>
          <p:cNvSpPr>
            <a:spLocks noGrp="1"/>
          </p:cNvSpPr>
          <p:nvPr>
            <p:ph type="ftr" sz="quarter" idx="1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t>Klik om een voettekst te maken</a:t>
            </a:r>
            <a:endParaRPr lang="en-US" dirty="0"/>
          </a:p>
        </p:txBody>
      </p:sp>
      <p:sp>
        <p:nvSpPr>
          <p:cNvPr id="10" name="Slide Number Placeholder 4"/>
          <p:cNvSpPr>
            <a:spLocks noGrp="1"/>
          </p:cNvSpPr>
          <p:nvPr>
            <p:ph type="sldNum" sz="quarter" idx="14"/>
          </p:nvPr>
        </p:nvSpPr>
        <p:spPr>
          <a:xfrm>
            <a:off x="263774" y="5292526"/>
            <a:ext cx="594183" cy="303212"/>
          </a:xfrm>
          <a:prstGeom prst="rect">
            <a:avLst/>
          </a:prstGeom>
        </p:spPr>
        <p:txBody>
          <a:bodyPr vert="horz" lIns="91440" tIns="45720" rIns="91440" bIns="45720" rtlCol="0" anchor="ctr"/>
          <a:lstStyle>
            <a:lvl1pPr algn="ctr">
              <a:defRPr sz="700">
                <a:solidFill>
                  <a:srgbClr val="003366"/>
                </a:solidFill>
                <a:latin typeface="Verdana"/>
                <a:cs typeface="Verdana"/>
              </a:defRPr>
            </a:lvl1pPr>
          </a:lstStyle>
          <a:p>
            <a:fld id="{BE7BFF24-2C35-3444-B615-6A3C0CF587B2}" type="slidenum">
              <a:rPr lang="en-US" smtClean="0"/>
              <a:pPr/>
              <a:t>‹#›</a:t>
            </a:fld>
            <a:endParaRPr lang="en-US" dirty="0"/>
          </a:p>
        </p:txBody>
      </p:sp>
    </p:spTree>
    <p:extLst>
      <p:ext uri="{BB962C8B-B14F-4D97-AF65-F5344CB8AC3E}">
        <p14:creationId xmlns:p14="http://schemas.microsoft.com/office/powerpoint/2010/main" val="406565773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ubbel zonder log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77444" y="1419691"/>
            <a:ext cx="3181558" cy="2868808"/>
          </a:xfrm>
          <a:prstGeom prst="rect">
            <a:avLst/>
          </a:prstGeom>
        </p:spPr>
      </p:pic>
      <p:sp>
        <p:nvSpPr>
          <p:cNvPr id="4" name="Text Placeholder 4"/>
          <p:cNvSpPr>
            <a:spLocks noGrp="1"/>
          </p:cNvSpPr>
          <p:nvPr>
            <p:ph type="body" sz="quarter" idx="10"/>
          </p:nvPr>
        </p:nvSpPr>
        <p:spPr bwMode="white">
          <a:xfrm>
            <a:off x="3284014" y="1819805"/>
            <a:ext cx="2229556" cy="2230437"/>
          </a:xfrm>
          <a:prstGeom prst="rect">
            <a:avLst/>
          </a:prstGeom>
        </p:spPr>
        <p:txBody>
          <a:bodyPr anchor="ctr"/>
          <a:lstStyle>
            <a:lvl1pPr marL="0" indent="0" algn="ctr">
              <a:buNone/>
              <a:defRPr sz="2400">
                <a:solidFill>
                  <a:schemeClr val="bg1"/>
                </a:solidFill>
              </a:defRPr>
            </a:lvl1pPr>
            <a:lvl2pPr marL="269875" indent="0">
              <a:buNone/>
              <a:defRPr sz="2000">
                <a:solidFill>
                  <a:schemeClr val="bg1"/>
                </a:solidFill>
              </a:defRPr>
            </a:lvl2pPr>
            <a:lvl3pPr marL="538163" indent="0">
              <a:buNone/>
              <a:defRPr sz="1800">
                <a:solidFill>
                  <a:schemeClr val="bg1"/>
                </a:solidFill>
              </a:defRPr>
            </a:lvl3pPr>
            <a:lvl4pPr marL="719137" indent="0">
              <a:buNone/>
              <a:defRPr sz="1600">
                <a:solidFill>
                  <a:schemeClr val="bg1"/>
                </a:solidFill>
              </a:defRPr>
            </a:lvl4pPr>
            <a:lvl5pPr marL="985838" indent="0">
              <a:buNone/>
              <a:defRPr sz="2000">
                <a:solidFill>
                  <a:schemeClr val="bg1"/>
                </a:solidFill>
              </a:defRPr>
            </a:lvl5pPr>
          </a:lstStyle>
          <a:p>
            <a:pPr lvl="0"/>
            <a:r>
              <a:rPr lang="nl-NL" noProof="0" smtClean="0"/>
              <a:t>Klik om de modelstijlen te bewerken</a:t>
            </a:r>
          </a:p>
        </p:txBody>
      </p:sp>
    </p:spTree>
    <p:extLst>
      <p:ext uri="{BB962C8B-B14F-4D97-AF65-F5344CB8AC3E}">
        <p14:creationId xmlns:p14="http://schemas.microsoft.com/office/powerpoint/2010/main" val="240517521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eeld">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5715000"/>
          </a:xfrm>
          <a:prstGeom prst="rect">
            <a:avLst/>
          </a:prstGeom>
        </p:spPr>
        <p:txBody>
          <a:bodyPr anchor="ctr"/>
          <a:lstStyle>
            <a:lvl1pPr marL="0" indent="0" algn="ctr">
              <a:buNone/>
              <a:defRPr/>
            </a:lvl1pPr>
          </a:lstStyle>
          <a:p>
            <a:r>
              <a:rPr lang="nl-NL" smtClean="0"/>
              <a:t>Klik op het pictogram als u een afbeelding wilt toevoegen</a:t>
            </a:r>
            <a:endParaRPr lang="en-US" dirty="0"/>
          </a:p>
        </p:txBody>
      </p:sp>
    </p:spTree>
    <p:extLst>
      <p:ext uri="{BB962C8B-B14F-4D97-AF65-F5344CB8AC3E}">
        <p14:creationId xmlns:p14="http://schemas.microsoft.com/office/powerpoint/2010/main" val="150777358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elkom">
    <p:spTree>
      <p:nvGrpSpPr>
        <p:cNvPr id="1" name=""/>
        <p:cNvGrpSpPr/>
        <p:nvPr/>
      </p:nvGrpSpPr>
      <p:grpSpPr>
        <a:xfrm>
          <a:off x="0" y="0"/>
          <a:ext cx="0" cy="0"/>
          <a:chOff x="0" y="0"/>
          <a:chExt cx="0" cy="0"/>
        </a:xfrm>
      </p:grpSpPr>
      <p:pic>
        <p:nvPicPr>
          <p:cNvPr id="2" name="Picture 1" descr="Welcome.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94920" y="2077936"/>
            <a:ext cx="2301315" cy="581593"/>
          </a:xfrm>
          <a:prstGeom prst="rect">
            <a:avLst/>
          </a:prstGeom>
        </p:spPr>
      </p:pic>
      <p:pic>
        <p:nvPicPr>
          <p:cNvPr id="5" name="Picture 2" descr="C:\Users\sofie.de.pue\Desktop\New folder\PPT16-9_7.jpg"/>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l="-1" r="-1"/>
          <a:stretch/>
        </p:blipFill>
        <p:spPr bwMode="auto">
          <a:xfrm>
            <a:off x="-60474" y="0"/>
            <a:ext cx="9252346" cy="573515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57217491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descr="119544986_super.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317" t="3064" r="9425" b="14209"/>
          <a:stretch/>
        </p:blipFill>
        <p:spPr>
          <a:xfrm>
            <a:off x="0" y="0"/>
            <a:ext cx="9144000" cy="5715000"/>
          </a:xfrm>
          <a:prstGeom prst="rect">
            <a:avLst/>
          </a:prstGeom>
        </p:spPr>
      </p:pic>
      <p:pic>
        <p:nvPicPr>
          <p:cNvPr id="3" name="Picture 2" descr="NEW__KBC_BULLE-CYAN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78624" y="548628"/>
            <a:ext cx="3238423" cy="2918630"/>
          </a:xfrm>
          <a:prstGeom prst="rect">
            <a:avLst/>
          </a:prstGeom>
        </p:spPr>
      </p:pic>
      <p:pic>
        <p:nvPicPr>
          <p:cNvPr id="2" name="Picture 1" descr="agenda.png"/>
          <p:cNvPicPr>
            <a:picLocks noChangeAspect="1"/>
          </p:cNvPicPr>
          <p:nvPr userDrawn="1"/>
        </p:nvPicPr>
        <p:blipFill rotWithShape="1">
          <a:blip r:embed="rId4" cstate="print">
            <a:extLst>
              <a:ext uri="{28A0092B-C50C-407E-A947-70E740481C1C}">
                <a14:useLocalDpi xmlns:a14="http://schemas.microsoft.com/office/drawing/2010/main" val="0"/>
              </a:ext>
            </a:extLst>
          </a:blip>
          <a:srcRect t="34931" b="30137"/>
          <a:stretch/>
        </p:blipFill>
        <p:spPr>
          <a:xfrm>
            <a:off x="1244946" y="1473888"/>
            <a:ext cx="2809393" cy="981364"/>
          </a:xfrm>
          <a:prstGeom prst="rect">
            <a:avLst/>
          </a:prstGeom>
        </p:spPr>
      </p:pic>
    </p:spTree>
    <p:extLst>
      <p:ext uri="{BB962C8B-B14F-4D97-AF65-F5344CB8AC3E}">
        <p14:creationId xmlns:p14="http://schemas.microsoft.com/office/powerpoint/2010/main" val="19552333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ragen staat vrij">
    <p:spTree>
      <p:nvGrpSpPr>
        <p:cNvPr id="1" name=""/>
        <p:cNvGrpSpPr/>
        <p:nvPr/>
      </p:nvGrpSpPr>
      <p:grpSpPr>
        <a:xfrm>
          <a:off x="0" y="0"/>
          <a:ext cx="0" cy="0"/>
          <a:chOff x="0" y="0"/>
          <a:chExt cx="0" cy="0"/>
        </a:xfrm>
      </p:grpSpPr>
      <p:pic>
        <p:nvPicPr>
          <p:cNvPr id="6" name="Picture 5" descr="offset_22278med.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263529" cy="5776952"/>
          </a:xfrm>
          <a:prstGeom prst="rect">
            <a:avLst/>
          </a:prstGeom>
        </p:spPr>
      </p:pic>
      <p:pic>
        <p:nvPicPr>
          <p:cNvPr id="7" name="Picture 6" descr="NEW__KBC_BULLE-CYAN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49743" y="1279840"/>
            <a:ext cx="3238423" cy="2918630"/>
          </a:xfrm>
          <a:prstGeom prst="rect">
            <a:avLst/>
          </a:prstGeom>
        </p:spPr>
      </p:pic>
      <p:pic>
        <p:nvPicPr>
          <p:cNvPr id="8" name="Picture 7" descr="vragen.png"/>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5397222" y="2217352"/>
            <a:ext cx="2259739" cy="1144414"/>
          </a:xfrm>
          <a:prstGeom prst="rect">
            <a:avLst/>
          </a:prstGeom>
        </p:spPr>
      </p:pic>
    </p:spTree>
    <p:extLst>
      <p:ext uri="{BB962C8B-B14F-4D97-AF65-F5344CB8AC3E}">
        <p14:creationId xmlns:p14="http://schemas.microsoft.com/office/powerpoint/2010/main" val="378651565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ank u">
    <p:spTree>
      <p:nvGrpSpPr>
        <p:cNvPr id="1" name=""/>
        <p:cNvGrpSpPr/>
        <p:nvPr/>
      </p:nvGrpSpPr>
      <p:grpSpPr>
        <a:xfrm>
          <a:off x="0" y="0"/>
          <a:ext cx="0" cy="0"/>
          <a:chOff x="0" y="0"/>
          <a:chExt cx="0" cy="0"/>
        </a:xfrm>
      </p:grpSpPr>
      <p:pic>
        <p:nvPicPr>
          <p:cNvPr id="6" name="Picture 5" descr="p64115592fmed.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3999" cy="5745976"/>
          </a:xfrm>
          <a:prstGeom prst="rect">
            <a:avLst/>
          </a:prstGeom>
        </p:spPr>
      </p:pic>
      <p:pic>
        <p:nvPicPr>
          <p:cNvPr id="5" name="Picture 4" descr="NEW__KBC_BULLE-CYAN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63508" y="1070663"/>
            <a:ext cx="3189112" cy="2874188"/>
          </a:xfrm>
          <a:prstGeom prst="rect">
            <a:avLst/>
          </a:prstGeom>
        </p:spPr>
      </p:pic>
      <p:pic>
        <p:nvPicPr>
          <p:cNvPr id="7" name="Picture 6" descr="dank.png"/>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5826759" y="2229093"/>
            <a:ext cx="1886228" cy="665761"/>
          </a:xfrm>
          <a:prstGeom prst="rect">
            <a:avLst/>
          </a:prstGeom>
        </p:spPr>
      </p:pic>
    </p:spTree>
    <p:extLst>
      <p:ext uri="{BB962C8B-B14F-4D97-AF65-F5344CB8AC3E}">
        <p14:creationId xmlns:p14="http://schemas.microsoft.com/office/powerpoint/2010/main" val="30612502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elscherm 1 zonder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el 1"/>
          <p:cNvSpPr>
            <a:spLocks noGrp="1"/>
          </p:cNvSpPr>
          <p:nvPr>
            <p:ph type="ctrTitle"/>
          </p:nvPr>
        </p:nvSpPr>
        <p:spPr>
          <a:xfrm>
            <a:off x="1209297" y="1543392"/>
            <a:ext cx="6531352" cy="1225021"/>
          </a:xfrm>
        </p:spPr>
        <p:txBody>
          <a:bodyPr anchor="b" anchorCtr="0"/>
          <a:lstStyle>
            <a:lvl1pPr>
              <a:defRPr sz="3200">
                <a:solidFill>
                  <a:srgbClr val="003366"/>
                </a:solidFill>
              </a:defRPr>
            </a:lvl1pPr>
          </a:lstStyle>
          <a:p>
            <a:r>
              <a:rPr lang="nl-NL" noProof="0" dirty="0" smtClean="0"/>
              <a:t>Klik om de stijl te bewerken</a:t>
            </a:r>
            <a:endParaRPr lang="en-GB" noProof="0" dirty="0"/>
          </a:p>
        </p:txBody>
      </p:sp>
      <p:sp>
        <p:nvSpPr>
          <p:cNvPr id="6" name="Text Placeholder 4"/>
          <p:cNvSpPr>
            <a:spLocks noGrp="1"/>
          </p:cNvSpPr>
          <p:nvPr>
            <p:ph type="body" sz="quarter" idx="10" hasCustomPrompt="1"/>
          </p:nvPr>
        </p:nvSpPr>
        <p:spPr>
          <a:xfrm>
            <a:off x="1222375" y="2886076"/>
            <a:ext cx="6518275" cy="696462"/>
          </a:xfrm>
          <a:prstGeom prst="rect">
            <a:avLst/>
          </a:prstGeom>
        </p:spPr>
        <p:txBody>
          <a:bodyPr lIns="0"/>
          <a:lstStyle>
            <a:lvl1pPr marL="0" indent="0">
              <a:spcAft>
                <a:spcPts val="0"/>
              </a:spcAft>
              <a:buNone/>
              <a:defRPr sz="1600" b="1" i="0">
                <a:solidFill>
                  <a:schemeClr val="tx1"/>
                </a:solidFill>
                <a:latin typeface="Verdana"/>
                <a:cs typeface="Verdana"/>
              </a:defRPr>
            </a:lvl1pPr>
            <a:lvl2pPr marL="269875" indent="0">
              <a:buNone/>
              <a:defRPr>
                <a:solidFill>
                  <a:srgbClr val="FFFFFF"/>
                </a:solidFill>
                <a:latin typeface="Verdana"/>
                <a:cs typeface="Verdana"/>
              </a:defRPr>
            </a:lvl2pPr>
            <a:lvl3pPr marL="538163" indent="0">
              <a:buNone/>
              <a:defRPr>
                <a:solidFill>
                  <a:srgbClr val="FFFFFF"/>
                </a:solidFill>
                <a:latin typeface="Verdana"/>
                <a:cs typeface="Verdana"/>
              </a:defRPr>
            </a:lvl3pPr>
            <a:lvl4pPr marL="719137" indent="0">
              <a:buNone/>
              <a:defRPr>
                <a:solidFill>
                  <a:srgbClr val="FFFFFF"/>
                </a:solidFill>
                <a:latin typeface="Verdana"/>
                <a:cs typeface="Verdana"/>
              </a:defRPr>
            </a:lvl4pPr>
            <a:lvl5pPr marL="985838" indent="0">
              <a:buNone/>
              <a:defRPr>
                <a:solidFill>
                  <a:srgbClr val="FFFFFF"/>
                </a:solidFill>
                <a:latin typeface="Verdana"/>
                <a:cs typeface="Verdana"/>
              </a:defRPr>
            </a:lvl5pPr>
          </a:lstStyle>
          <a:p>
            <a:pPr lvl="0"/>
            <a:r>
              <a:rPr lang="en-GB" noProof="0" dirty="0" err="1" smtClean="0"/>
              <a:t>Omkadering</a:t>
            </a:r>
            <a:r>
              <a:rPr lang="en-GB" noProof="0" dirty="0" smtClean="0"/>
              <a:t> van type </a:t>
            </a:r>
            <a:r>
              <a:rPr lang="en-GB" noProof="0" dirty="0" err="1" smtClean="0"/>
              <a:t>overleg</a:t>
            </a:r>
            <a:endParaRPr lang="en-GB" noProof="0" dirty="0" smtClean="0"/>
          </a:p>
        </p:txBody>
      </p:sp>
      <p:sp>
        <p:nvSpPr>
          <p:cNvPr id="8" name="Text Placeholder 4"/>
          <p:cNvSpPr>
            <a:spLocks noGrp="1"/>
          </p:cNvSpPr>
          <p:nvPr>
            <p:ph type="body" sz="quarter" idx="11" hasCustomPrompt="1"/>
          </p:nvPr>
        </p:nvSpPr>
        <p:spPr>
          <a:xfrm>
            <a:off x="1222375" y="3700201"/>
            <a:ext cx="6518275" cy="841637"/>
          </a:xfrm>
          <a:prstGeom prst="rect">
            <a:avLst/>
          </a:prstGeom>
        </p:spPr>
        <p:txBody>
          <a:bodyPr lIns="0"/>
          <a:lstStyle>
            <a:lvl1pPr marL="0" indent="0">
              <a:spcAft>
                <a:spcPts val="0"/>
              </a:spcAft>
              <a:buNone/>
              <a:defRPr sz="1600">
                <a:solidFill>
                  <a:srgbClr val="00AEEF"/>
                </a:solidFill>
                <a:latin typeface="Verdana"/>
                <a:cs typeface="Verdana"/>
              </a:defRPr>
            </a:lvl1pPr>
            <a:lvl2pPr marL="269875" indent="0">
              <a:buNone/>
              <a:defRPr>
                <a:solidFill>
                  <a:srgbClr val="FFFFFF"/>
                </a:solidFill>
                <a:latin typeface="Verdana"/>
                <a:cs typeface="Verdana"/>
              </a:defRPr>
            </a:lvl2pPr>
            <a:lvl3pPr marL="538163" indent="0">
              <a:buNone/>
              <a:defRPr>
                <a:solidFill>
                  <a:srgbClr val="FFFFFF"/>
                </a:solidFill>
                <a:latin typeface="Verdana"/>
                <a:cs typeface="Verdana"/>
              </a:defRPr>
            </a:lvl3pPr>
            <a:lvl4pPr marL="719137" indent="0">
              <a:buNone/>
              <a:defRPr>
                <a:solidFill>
                  <a:srgbClr val="FFFFFF"/>
                </a:solidFill>
                <a:latin typeface="Verdana"/>
                <a:cs typeface="Verdana"/>
              </a:defRPr>
            </a:lvl4pPr>
            <a:lvl5pPr marL="985838" indent="0">
              <a:buNone/>
              <a:defRPr>
                <a:solidFill>
                  <a:srgbClr val="FFFFFF"/>
                </a:solidFill>
                <a:latin typeface="Verdana"/>
                <a:cs typeface="Verdana"/>
              </a:defRPr>
            </a:lvl5pPr>
          </a:lstStyle>
          <a:p>
            <a:pPr lvl="0"/>
            <a:r>
              <a:rPr lang="en-GB" noProof="0" dirty="0" err="1" smtClean="0"/>
              <a:t>Naam</a:t>
            </a:r>
            <a:r>
              <a:rPr lang="en-GB" noProof="0" dirty="0" smtClean="0"/>
              <a:t> van de </a:t>
            </a:r>
            <a:r>
              <a:rPr lang="en-GB" noProof="0" dirty="0" err="1" smtClean="0"/>
              <a:t>spreker</a:t>
            </a:r>
            <a:r>
              <a:rPr lang="en-GB" noProof="0" dirty="0" smtClean="0"/>
              <a:t>(s)</a:t>
            </a:r>
          </a:p>
        </p:txBody>
      </p:sp>
    </p:spTree>
    <p:extLst>
      <p:ext uri="{BB962C8B-B14F-4D97-AF65-F5344CB8AC3E}">
        <p14:creationId xmlns:p14="http://schemas.microsoft.com/office/powerpoint/2010/main" val="1733547191"/>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U was een fijn publiek">
    <p:spTree>
      <p:nvGrpSpPr>
        <p:cNvPr id="1" name=""/>
        <p:cNvGrpSpPr/>
        <p:nvPr/>
      </p:nvGrpSpPr>
      <p:grpSpPr>
        <a:xfrm>
          <a:off x="0" y="0"/>
          <a:ext cx="0" cy="0"/>
          <a:chOff x="0" y="0"/>
          <a:chExt cx="0" cy="0"/>
        </a:xfrm>
      </p:grpSpPr>
      <p:pic>
        <p:nvPicPr>
          <p:cNvPr id="6" name="Picture 5" descr="p641m716513fmed.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1" cy="5745976"/>
          </a:xfrm>
          <a:prstGeom prst="rect">
            <a:avLst/>
          </a:prstGeom>
        </p:spPr>
      </p:pic>
      <p:pic>
        <p:nvPicPr>
          <p:cNvPr id="7" name="Picture 6" descr="NEW__KBC_BULLE-CYAN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85389" y="1249957"/>
            <a:ext cx="3189112" cy="2874188"/>
          </a:xfrm>
          <a:prstGeom prst="rect">
            <a:avLst/>
          </a:prstGeom>
        </p:spPr>
      </p:pic>
      <p:pic>
        <p:nvPicPr>
          <p:cNvPr id="8" name="Picture 7" descr="u was.png"/>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5166735" y="1961030"/>
            <a:ext cx="2152663" cy="1435182"/>
          </a:xfrm>
          <a:prstGeom prst="rect">
            <a:avLst/>
          </a:prstGeom>
        </p:spPr>
      </p:pic>
    </p:spTree>
    <p:extLst>
      <p:ext uri="{BB962C8B-B14F-4D97-AF65-F5344CB8AC3E}">
        <p14:creationId xmlns:p14="http://schemas.microsoft.com/office/powerpoint/2010/main" val="135312493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_Titel en tekst - met logo">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96785" y="388484"/>
            <a:ext cx="6443790" cy="976174"/>
          </a:xfrm>
        </p:spPr>
        <p:txBody>
          <a:bodyPr/>
          <a:lstStyle>
            <a:lvl1pPr>
              <a:defRPr baseline="0"/>
            </a:lvl1pPr>
          </a:lstStyle>
          <a:p>
            <a:r>
              <a:rPr lang="nl-BE" noProof="0" smtClean="0"/>
              <a:t>Click to add title</a:t>
            </a:r>
            <a:endParaRPr lang="nl-BE" noProof="0"/>
          </a:p>
        </p:txBody>
      </p:sp>
      <p:sp>
        <p:nvSpPr>
          <p:cNvPr id="3" name="Tijdelijke aanduiding voor inhoud 2"/>
          <p:cNvSpPr>
            <a:spLocks noGrp="1"/>
          </p:cNvSpPr>
          <p:nvPr>
            <p:ph idx="1" hasCustomPrompt="1"/>
          </p:nvPr>
        </p:nvSpPr>
        <p:spPr bwMode="gray">
          <a:xfrm>
            <a:off x="696229" y="1405906"/>
            <a:ext cx="8007705" cy="3587324"/>
          </a:xfrm>
        </p:spPr>
        <p:txBody>
          <a:bodyPr/>
          <a:lstStyle>
            <a:lvl1pPr>
              <a:buClr>
                <a:srgbClr val="003366"/>
              </a:buClr>
              <a:defRPr/>
            </a:lvl1pPr>
            <a:lvl2pPr>
              <a:buClr>
                <a:srgbClr val="00AEEF"/>
              </a:buClr>
              <a:defRPr/>
            </a:lvl2pPr>
            <a:lvl3pPr>
              <a:buClr>
                <a:srgbClr val="003366"/>
              </a:buClr>
              <a:defRPr/>
            </a:lvl3pPr>
            <a:lvl4pPr marL="719138" indent="0">
              <a:buClr>
                <a:srgbClr val="003366"/>
              </a:buClr>
              <a:buNone/>
              <a:defRPr/>
            </a:lvl4pPr>
            <a:lvl5pPr marL="985838" indent="0">
              <a:buClr>
                <a:srgbClr val="003366"/>
              </a:buClr>
              <a:buNone/>
              <a:defRPr/>
            </a:lvl5pPr>
          </a:lstStyle>
          <a:p>
            <a:pPr lvl="0"/>
            <a:r>
              <a:rPr lang="nl-BE" noProof="0" smtClean="0"/>
              <a:t>Click to add text</a:t>
            </a:r>
          </a:p>
          <a:p>
            <a:pPr lvl="1"/>
            <a:r>
              <a:rPr lang="nl-BE" noProof="0" smtClean="0"/>
              <a:t>Second level</a:t>
            </a:r>
          </a:p>
          <a:p>
            <a:pPr lvl="2"/>
            <a:r>
              <a:rPr lang="nl-BE" noProof="0" smtClean="0"/>
              <a:t>Third level</a:t>
            </a:r>
          </a:p>
          <a:p>
            <a:pPr lvl="4"/>
            <a:endParaRPr lang="nl-BE" noProof="0" smtClean="0"/>
          </a:p>
        </p:txBody>
      </p:sp>
      <p:sp>
        <p:nvSpPr>
          <p:cNvPr id="4" name="Tekstvak 3"/>
          <p:cNvSpPr txBox="1"/>
          <p:nvPr/>
        </p:nvSpPr>
        <p:spPr>
          <a:xfrm>
            <a:off x="7113603" y="5843776"/>
            <a:ext cx="184666" cy="369332"/>
          </a:xfrm>
          <a:prstGeom prst="rect">
            <a:avLst/>
          </a:prstGeom>
          <a:noFill/>
        </p:spPr>
        <p:txBody>
          <a:bodyPr wrap="none" rtlCol="0">
            <a:spAutoFit/>
          </a:bodyPr>
          <a:lstStyle/>
          <a:p>
            <a:endParaRPr lang="en-GB" noProof="0" dirty="0" smtClean="0">
              <a:solidFill>
                <a:srgbClr val="003366"/>
              </a:solidFill>
              <a:latin typeface="Calibri"/>
              <a:cs typeface="Calibri"/>
            </a:endParaRPr>
          </a:p>
        </p:txBody>
      </p:sp>
      <p:sp>
        <p:nvSpPr>
          <p:cNvPr id="7" name="Footer Placeholder 3"/>
          <p:cNvSpPr>
            <a:spLocks noGrp="1"/>
          </p:cNvSpPr>
          <p:nvPr>
            <p:ph type="ftr" sz="quarter" idx="3"/>
          </p:nvPr>
        </p:nvSpPr>
        <p:spPr>
          <a:xfrm>
            <a:off x="448898" y="5342551"/>
            <a:ext cx="2895600" cy="303212"/>
          </a:xfrm>
          <a:prstGeom prst="rect">
            <a:avLst/>
          </a:prstGeom>
        </p:spPr>
        <p:txBody>
          <a:bodyPr vert="horz" lIns="91440" tIns="45720" rIns="91440" bIns="45720" rtlCol="0" anchor="ctr"/>
          <a:lstStyle>
            <a:lvl1pPr algn="l">
              <a:defRPr sz="1000">
                <a:solidFill>
                  <a:srgbClr val="00AEEF"/>
                </a:solidFill>
                <a:latin typeface="Verdana"/>
                <a:cs typeface="Verdana"/>
              </a:defRPr>
            </a:lvl1pPr>
          </a:lstStyle>
          <a:p>
            <a:r>
              <a:rPr lang="en-US" dirty="0" err="1" smtClean="0"/>
              <a:t>Maatschappij</a:t>
            </a:r>
            <a:endParaRPr lang="en-US" dirty="0"/>
          </a:p>
        </p:txBody>
      </p:sp>
      <p:sp>
        <p:nvSpPr>
          <p:cNvPr id="8" name="Slide Number Placeholder 4"/>
          <p:cNvSpPr>
            <a:spLocks noGrp="1"/>
          </p:cNvSpPr>
          <p:nvPr>
            <p:ph type="sldNum" sz="quarter" idx="4"/>
          </p:nvPr>
        </p:nvSpPr>
        <p:spPr>
          <a:xfrm>
            <a:off x="3513079" y="5329040"/>
            <a:ext cx="2133600" cy="303212"/>
          </a:xfrm>
          <a:prstGeom prst="rect">
            <a:avLst/>
          </a:prstGeom>
        </p:spPr>
        <p:txBody>
          <a:bodyPr vert="horz" lIns="91440" tIns="45720" rIns="91440" bIns="45720" rtlCol="0" anchor="ctr"/>
          <a:lstStyle>
            <a:lvl1pPr algn="ctr">
              <a:defRPr sz="1000">
                <a:solidFill>
                  <a:srgbClr val="003366"/>
                </a:solidFill>
                <a:latin typeface="Verdana"/>
                <a:cs typeface="Verdana"/>
              </a:defRPr>
            </a:lvl1pPr>
          </a:lstStyle>
          <a:p>
            <a:fld id="{BE7BFF24-2C35-3444-B615-6A3C0CF587B2}" type="slidenum">
              <a:rPr lang="en-US" smtClean="0"/>
              <a:pPr/>
              <a:t>‹#›</a:t>
            </a:fld>
            <a:endParaRPr lang="en-US"/>
          </a:p>
        </p:txBody>
      </p:sp>
    </p:spTree>
    <p:extLst>
      <p:ext uri="{BB962C8B-B14F-4D97-AF65-F5344CB8AC3E}">
        <p14:creationId xmlns:p14="http://schemas.microsoft.com/office/powerpoint/2010/main" val="4097160392"/>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elscherm 1 met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KBC_RGB.ai"/>
          <p:cNvPicPr>
            <a:picLocks noChangeAspect="1"/>
          </p:cNvPicPr>
          <p:nvPr userDrawn="1"/>
        </p:nvPicPr>
        <p:blipFill rotWithShape="1">
          <a:blip r:embed="rId3" cstate="screen">
            <a:extLst>
              <a:ext uri="{28A0092B-C50C-407E-A947-70E740481C1C}">
                <a14:useLocalDpi xmlns:a14="http://schemas.microsoft.com/office/drawing/2010/main"/>
              </a:ext>
            </a:extLst>
          </a:blip>
          <a:srcRect l="26279" t="20414" r="27986" b="33450"/>
          <a:stretch/>
        </p:blipFill>
        <p:spPr bwMode="black">
          <a:xfrm>
            <a:off x="8296666" y="5101679"/>
            <a:ext cx="613738" cy="437693"/>
          </a:xfrm>
          <a:prstGeom prst="rect">
            <a:avLst/>
          </a:prstGeom>
        </p:spPr>
      </p:pic>
      <p:sp>
        <p:nvSpPr>
          <p:cNvPr id="11" name="Titel 1"/>
          <p:cNvSpPr>
            <a:spLocks noGrp="1"/>
          </p:cNvSpPr>
          <p:nvPr>
            <p:ph type="ctrTitle"/>
          </p:nvPr>
        </p:nvSpPr>
        <p:spPr>
          <a:xfrm>
            <a:off x="1209297" y="1543392"/>
            <a:ext cx="6531352" cy="1225021"/>
          </a:xfrm>
        </p:spPr>
        <p:txBody>
          <a:bodyPr anchor="b" anchorCtr="0"/>
          <a:lstStyle>
            <a:lvl1pPr>
              <a:defRPr sz="3200">
                <a:solidFill>
                  <a:srgbClr val="003366"/>
                </a:solidFill>
              </a:defRPr>
            </a:lvl1pPr>
          </a:lstStyle>
          <a:p>
            <a:r>
              <a:rPr lang="nl-NL" noProof="0" dirty="0" smtClean="0"/>
              <a:t>Klik om de stijl te bewerken</a:t>
            </a:r>
            <a:endParaRPr lang="en-GB" noProof="0" dirty="0"/>
          </a:p>
        </p:txBody>
      </p:sp>
      <p:sp>
        <p:nvSpPr>
          <p:cNvPr id="13" name="Text Placeholder 4"/>
          <p:cNvSpPr>
            <a:spLocks noGrp="1"/>
          </p:cNvSpPr>
          <p:nvPr>
            <p:ph type="body" sz="quarter" idx="10" hasCustomPrompt="1"/>
          </p:nvPr>
        </p:nvSpPr>
        <p:spPr>
          <a:xfrm>
            <a:off x="1222375" y="2886075"/>
            <a:ext cx="6518275" cy="1655763"/>
          </a:xfrm>
          <a:prstGeom prst="rect">
            <a:avLst/>
          </a:prstGeom>
        </p:spPr>
        <p:txBody>
          <a:bodyPr lIns="0"/>
          <a:lstStyle>
            <a:lvl1pPr marL="0" indent="0">
              <a:spcAft>
                <a:spcPts val="0"/>
              </a:spcAft>
              <a:buNone/>
              <a:defRPr sz="1600">
                <a:solidFill>
                  <a:srgbClr val="00AEEF"/>
                </a:solidFill>
                <a:latin typeface="Verdana"/>
                <a:cs typeface="Verdana"/>
              </a:defRPr>
            </a:lvl1pPr>
            <a:lvl2pPr marL="269875" indent="0">
              <a:buNone/>
              <a:defRPr>
                <a:solidFill>
                  <a:srgbClr val="FFFFFF"/>
                </a:solidFill>
                <a:latin typeface="Verdana"/>
                <a:cs typeface="Verdana"/>
              </a:defRPr>
            </a:lvl2pPr>
            <a:lvl3pPr marL="538163" indent="0">
              <a:buNone/>
              <a:defRPr>
                <a:solidFill>
                  <a:srgbClr val="FFFFFF"/>
                </a:solidFill>
                <a:latin typeface="Verdana"/>
                <a:cs typeface="Verdana"/>
              </a:defRPr>
            </a:lvl3pPr>
            <a:lvl4pPr marL="719137" indent="0">
              <a:buNone/>
              <a:defRPr>
                <a:solidFill>
                  <a:srgbClr val="FFFFFF"/>
                </a:solidFill>
                <a:latin typeface="Verdana"/>
                <a:cs typeface="Verdana"/>
              </a:defRPr>
            </a:lvl4pPr>
            <a:lvl5pPr marL="985838" indent="0">
              <a:buNone/>
              <a:defRPr>
                <a:solidFill>
                  <a:srgbClr val="FFFFFF"/>
                </a:solidFill>
                <a:latin typeface="Verdana"/>
                <a:cs typeface="Verdana"/>
              </a:defRPr>
            </a:lvl5pPr>
          </a:lstStyle>
          <a:p>
            <a:pPr lvl="0"/>
            <a:r>
              <a:rPr lang="en-GB" noProof="0" dirty="0" err="1" smtClean="0"/>
              <a:t>Naam</a:t>
            </a:r>
            <a:r>
              <a:rPr lang="en-GB" noProof="0" dirty="0" smtClean="0"/>
              <a:t> van de </a:t>
            </a:r>
            <a:r>
              <a:rPr lang="en-GB" noProof="0" dirty="0" err="1" smtClean="0"/>
              <a:t>spreker</a:t>
            </a:r>
            <a:r>
              <a:rPr lang="en-GB" noProof="0" dirty="0" smtClean="0"/>
              <a:t>(s)</a:t>
            </a:r>
          </a:p>
        </p:txBody>
      </p:sp>
      <p:sp>
        <p:nvSpPr>
          <p:cNvPr id="8" name="Footer Placeholder 3"/>
          <p:cNvSpPr>
            <a:spLocks noGrp="1"/>
          </p:cNvSpPr>
          <p:nvPr>
            <p:ph type="ftr" sz="quarter" idx="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solidFill>
                  <a:srgbClr val="FFFFFF">
                    <a:lumMod val="65000"/>
                  </a:srgbClr>
                </a:solidFill>
              </a:rPr>
              <a:t>Klik om een voettekst te maken</a:t>
            </a:r>
            <a:endParaRPr lang="en-US" dirty="0">
              <a:solidFill>
                <a:srgbClr val="FFFFFF">
                  <a:lumMod val="65000"/>
                </a:srgbClr>
              </a:solidFill>
            </a:endParaRPr>
          </a:p>
        </p:txBody>
      </p:sp>
    </p:spTree>
    <p:extLst>
      <p:ext uri="{BB962C8B-B14F-4D97-AF65-F5344CB8AC3E}">
        <p14:creationId xmlns:p14="http://schemas.microsoft.com/office/powerpoint/2010/main" val="3273752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456">
          <p15:clr>
            <a:srgbClr val="FBAE40"/>
          </p15:clr>
        </p15:guide>
        <p15:guide id="2" pos="2880">
          <p15:clr>
            <a:srgbClr val="FBAE40"/>
          </p15:clr>
        </p15:guide>
        <p15:guide id="3" pos="298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Titelscherm 1 met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KBC_RGB.ai"/>
          <p:cNvPicPr>
            <a:picLocks noChangeAspect="1"/>
          </p:cNvPicPr>
          <p:nvPr userDrawn="1"/>
        </p:nvPicPr>
        <p:blipFill rotWithShape="1">
          <a:blip r:embed="rId3" cstate="screen">
            <a:extLst>
              <a:ext uri="{28A0092B-C50C-407E-A947-70E740481C1C}">
                <a14:useLocalDpi xmlns:a14="http://schemas.microsoft.com/office/drawing/2010/main"/>
              </a:ext>
            </a:extLst>
          </a:blip>
          <a:srcRect l="26279" t="20414" r="27986" b="33450"/>
          <a:stretch/>
        </p:blipFill>
        <p:spPr bwMode="black">
          <a:xfrm>
            <a:off x="8296666" y="5101679"/>
            <a:ext cx="613738" cy="437693"/>
          </a:xfrm>
          <a:prstGeom prst="rect">
            <a:avLst/>
          </a:prstGeom>
        </p:spPr>
      </p:pic>
      <p:sp>
        <p:nvSpPr>
          <p:cNvPr id="11" name="Titel 1"/>
          <p:cNvSpPr>
            <a:spLocks noGrp="1"/>
          </p:cNvSpPr>
          <p:nvPr>
            <p:ph type="ctrTitle"/>
          </p:nvPr>
        </p:nvSpPr>
        <p:spPr>
          <a:xfrm>
            <a:off x="1209297" y="1543392"/>
            <a:ext cx="6531352" cy="1225021"/>
          </a:xfrm>
        </p:spPr>
        <p:txBody>
          <a:bodyPr anchor="b" anchorCtr="0"/>
          <a:lstStyle>
            <a:lvl1pPr>
              <a:defRPr sz="3200">
                <a:solidFill>
                  <a:srgbClr val="003366"/>
                </a:solidFill>
              </a:defRPr>
            </a:lvl1pPr>
          </a:lstStyle>
          <a:p>
            <a:r>
              <a:rPr lang="nl-NL" noProof="0" dirty="0" smtClean="0"/>
              <a:t>Klik om de stijl te bewerken</a:t>
            </a:r>
            <a:endParaRPr lang="en-GB" noProof="0" dirty="0"/>
          </a:p>
        </p:txBody>
      </p:sp>
      <p:sp>
        <p:nvSpPr>
          <p:cNvPr id="8" name="Footer Placeholder 3"/>
          <p:cNvSpPr>
            <a:spLocks noGrp="1"/>
          </p:cNvSpPr>
          <p:nvPr>
            <p:ph type="ftr" sz="quarter" idx="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solidFill>
                  <a:srgbClr val="FFFFFF">
                    <a:lumMod val="65000"/>
                  </a:srgbClr>
                </a:solidFill>
              </a:rPr>
              <a:t>Klik om een voettekst te maken</a:t>
            </a:r>
            <a:endParaRPr lang="en-US" dirty="0">
              <a:solidFill>
                <a:srgbClr val="FFFFFF">
                  <a:lumMod val="65000"/>
                </a:srgbClr>
              </a:solidFill>
            </a:endParaRPr>
          </a:p>
        </p:txBody>
      </p:sp>
      <p:sp>
        <p:nvSpPr>
          <p:cNvPr id="9" name="Text Placeholder 4"/>
          <p:cNvSpPr>
            <a:spLocks noGrp="1"/>
          </p:cNvSpPr>
          <p:nvPr>
            <p:ph type="body" sz="quarter" idx="10" hasCustomPrompt="1"/>
          </p:nvPr>
        </p:nvSpPr>
        <p:spPr>
          <a:xfrm>
            <a:off x="1222375" y="2886076"/>
            <a:ext cx="6518275" cy="696462"/>
          </a:xfrm>
          <a:prstGeom prst="rect">
            <a:avLst/>
          </a:prstGeom>
        </p:spPr>
        <p:txBody>
          <a:bodyPr lIns="0"/>
          <a:lstStyle>
            <a:lvl1pPr marL="0" indent="0">
              <a:spcAft>
                <a:spcPts val="0"/>
              </a:spcAft>
              <a:buNone/>
              <a:defRPr sz="1600" b="1" i="0">
                <a:solidFill>
                  <a:schemeClr val="tx1"/>
                </a:solidFill>
                <a:latin typeface="Verdana"/>
                <a:cs typeface="Verdana"/>
              </a:defRPr>
            </a:lvl1pPr>
            <a:lvl2pPr marL="269875" indent="0">
              <a:buNone/>
              <a:defRPr>
                <a:solidFill>
                  <a:srgbClr val="FFFFFF"/>
                </a:solidFill>
                <a:latin typeface="Verdana"/>
                <a:cs typeface="Verdana"/>
              </a:defRPr>
            </a:lvl2pPr>
            <a:lvl3pPr marL="538163" indent="0">
              <a:buNone/>
              <a:defRPr>
                <a:solidFill>
                  <a:srgbClr val="FFFFFF"/>
                </a:solidFill>
                <a:latin typeface="Verdana"/>
                <a:cs typeface="Verdana"/>
              </a:defRPr>
            </a:lvl3pPr>
            <a:lvl4pPr marL="719137" indent="0">
              <a:buNone/>
              <a:defRPr>
                <a:solidFill>
                  <a:srgbClr val="FFFFFF"/>
                </a:solidFill>
                <a:latin typeface="Verdana"/>
                <a:cs typeface="Verdana"/>
              </a:defRPr>
            </a:lvl4pPr>
            <a:lvl5pPr marL="985838" indent="0">
              <a:buNone/>
              <a:defRPr>
                <a:solidFill>
                  <a:srgbClr val="FFFFFF"/>
                </a:solidFill>
                <a:latin typeface="Verdana"/>
                <a:cs typeface="Verdana"/>
              </a:defRPr>
            </a:lvl5pPr>
          </a:lstStyle>
          <a:p>
            <a:pPr lvl="0"/>
            <a:r>
              <a:rPr lang="en-GB" noProof="0" dirty="0" err="1" smtClean="0"/>
              <a:t>Omkadering</a:t>
            </a:r>
            <a:r>
              <a:rPr lang="en-GB" noProof="0" dirty="0" smtClean="0"/>
              <a:t> van type </a:t>
            </a:r>
            <a:r>
              <a:rPr lang="en-GB" noProof="0" dirty="0" err="1" smtClean="0"/>
              <a:t>overleg</a:t>
            </a:r>
            <a:endParaRPr lang="en-GB" noProof="0" dirty="0" smtClean="0"/>
          </a:p>
        </p:txBody>
      </p:sp>
      <p:sp>
        <p:nvSpPr>
          <p:cNvPr id="10" name="Text Placeholder 4"/>
          <p:cNvSpPr>
            <a:spLocks noGrp="1"/>
          </p:cNvSpPr>
          <p:nvPr>
            <p:ph type="body" sz="quarter" idx="11" hasCustomPrompt="1"/>
          </p:nvPr>
        </p:nvSpPr>
        <p:spPr>
          <a:xfrm>
            <a:off x="1222375" y="3700201"/>
            <a:ext cx="6518275" cy="841637"/>
          </a:xfrm>
          <a:prstGeom prst="rect">
            <a:avLst/>
          </a:prstGeom>
        </p:spPr>
        <p:txBody>
          <a:bodyPr lIns="0"/>
          <a:lstStyle>
            <a:lvl1pPr marL="0" indent="0">
              <a:spcAft>
                <a:spcPts val="0"/>
              </a:spcAft>
              <a:buNone/>
              <a:defRPr sz="1600">
                <a:solidFill>
                  <a:srgbClr val="00AEEF"/>
                </a:solidFill>
                <a:latin typeface="Verdana"/>
                <a:cs typeface="Verdana"/>
              </a:defRPr>
            </a:lvl1pPr>
            <a:lvl2pPr marL="269875" indent="0">
              <a:buNone/>
              <a:defRPr>
                <a:solidFill>
                  <a:srgbClr val="FFFFFF"/>
                </a:solidFill>
                <a:latin typeface="Verdana"/>
                <a:cs typeface="Verdana"/>
              </a:defRPr>
            </a:lvl2pPr>
            <a:lvl3pPr marL="538163" indent="0">
              <a:buNone/>
              <a:defRPr>
                <a:solidFill>
                  <a:srgbClr val="FFFFFF"/>
                </a:solidFill>
                <a:latin typeface="Verdana"/>
                <a:cs typeface="Verdana"/>
              </a:defRPr>
            </a:lvl3pPr>
            <a:lvl4pPr marL="719137" indent="0">
              <a:buNone/>
              <a:defRPr>
                <a:solidFill>
                  <a:srgbClr val="FFFFFF"/>
                </a:solidFill>
                <a:latin typeface="Verdana"/>
                <a:cs typeface="Verdana"/>
              </a:defRPr>
            </a:lvl4pPr>
            <a:lvl5pPr marL="985838" indent="0">
              <a:buNone/>
              <a:defRPr>
                <a:solidFill>
                  <a:srgbClr val="FFFFFF"/>
                </a:solidFill>
                <a:latin typeface="Verdana"/>
                <a:cs typeface="Verdana"/>
              </a:defRPr>
            </a:lvl5pPr>
          </a:lstStyle>
          <a:p>
            <a:pPr lvl="0"/>
            <a:r>
              <a:rPr lang="en-GB" noProof="0" dirty="0" err="1" smtClean="0"/>
              <a:t>Naam</a:t>
            </a:r>
            <a:r>
              <a:rPr lang="en-GB" noProof="0" dirty="0" smtClean="0"/>
              <a:t> van de </a:t>
            </a:r>
            <a:r>
              <a:rPr lang="en-GB" noProof="0" dirty="0" err="1" smtClean="0"/>
              <a:t>spreker</a:t>
            </a:r>
            <a:r>
              <a:rPr lang="en-GB" noProof="0" dirty="0" smtClean="0"/>
              <a:t>(s)</a:t>
            </a:r>
          </a:p>
        </p:txBody>
      </p:sp>
    </p:spTree>
    <p:extLst>
      <p:ext uri="{BB962C8B-B14F-4D97-AF65-F5344CB8AC3E}">
        <p14:creationId xmlns:p14="http://schemas.microsoft.com/office/powerpoint/2010/main" val="3189254665"/>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456">
          <p15:clr>
            <a:srgbClr val="FBAE40"/>
          </p15:clr>
        </p15:guide>
        <p15:guide id="2" pos="2880">
          <p15:clr>
            <a:srgbClr val="FBAE40"/>
          </p15:clr>
        </p15:guide>
        <p15:guide id="3" pos="29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elscherm 1 zonder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el 1"/>
          <p:cNvSpPr>
            <a:spLocks noGrp="1"/>
          </p:cNvSpPr>
          <p:nvPr>
            <p:ph type="ctrTitle"/>
          </p:nvPr>
        </p:nvSpPr>
        <p:spPr>
          <a:xfrm>
            <a:off x="1209297" y="1543392"/>
            <a:ext cx="6531352" cy="1225021"/>
          </a:xfrm>
        </p:spPr>
        <p:txBody>
          <a:bodyPr anchor="b" anchorCtr="0"/>
          <a:lstStyle>
            <a:lvl1pPr>
              <a:defRPr sz="3200">
                <a:solidFill>
                  <a:srgbClr val="003366"/>
                </a:solidFill>
              </a:defRPr>
            </a:lvl1pPr>
          </a:lstStyle>
          <a:p>
            <a:r>
              <a:rPr lang="nl-NL" noProof="0" smtClean="0"/>
              <a:t>Klik om de stijl te bewerken</a:t>
            </a:r>
            <a:endParaRPr lang="en-GB" noProof="0" dirty="0"/>
          </a:p>
        </p:txBody>
      </p:sp>
      <p:sp>
        <p:nvSpPr>
          <p:cNvPr id="7" name="Text Placeholder 4"/>
          <p:cNvSpPr>
            <a:spLocks noGrp="1"/>
          </p:cNvSpPr>
          <p:nvPr>
            <p:ph type="body" sz="quarter" idx="10" hasCustomPrompt="1"/>
          </p:nvPr>
        </p:nvSpPr>
        <p:spPr>
          <a:xfrm>
            <a:off x="1222375" y="2886075"/>
            <a:ext cx="6518275" cy="1655763"/>
          </a:xfrm>
          <a:prstGeom prst="rect">
            <a:avLst/>
          </a:prstGeom>
        </p:spPr>
        <p:txBody>
          <a:bodyPr lIns="0"/>
          <a:lstStyle>
            <a:lvl1pPr marL="0" indent="0">
              <a:spcAft>
                <a:spcPts val="0"/>
              </a:spcAft>
              <a:buNone/>
              <a:defRPr sz="1600" baseline="0">
                <a:solidFill>
                  <a:srgbClr val="00AEEF"/>
                </a:solidFill>
                <a:latin typeface="Verdana"/>
                <a:cs typeface="Verdana"/>
              </a:defRPr>
            </a:lvl1pPr>
            <a:lvl2pPr marL="269875" indent="0">
              <a:buNone/>
              <a:defRPr>
                <a:solidFill>
                  <a:srgbClr val="FFFFFF"/>
                </a:solidFill>
                <a:latin typeface="Verdana"/>
                <a:cs typeface="Verdana"/>
              </a:defRPr>
            </a:lvl2pPr>
            <a:lvl3pPr marL="538163" indent="0">
              <a:buNone/>
              <a:defRPr>
                <a:solidFill>
                  <a:srgbClr val="FFFFFF"/>
                </a:solidFill>
                <a:latin typeface="Verdana"/>
                <a:cs typeface="Verdana"/>
              </a:defRPr>
            </a:lvl3pPr>
            <a:lvl4pPr marL="719137" indent="0">
              <a:buNone/>
              <a:defRPr>
                <a:solidFill>
                  <a:srgbClr val="FFFFFF"/>
                </a:solidFill>
                <a:latin typeface="Verdana"/>
                <a:cs typeface="Verdana"/>
              </a:defRPr>
            </a:lvl4pPr>
            <a:lvl5pPr marL="985838" indent="0">
              <a:buNone/>
              <a:defRPr>
                <a:solidFill>
                  <a:srgbClr val="FFFFFF"/>
                </a:solidFill>
                <a:latin typeface="Verdana"/>
                <a:cs typeface="Verdana"/>
              </a:defRPr>
            </a:lvl5pPr>
          </a:lstStyle>
          <a:p>
            <a:pPr lvl="0"/>
            <a:r>
              <a:rPr lang="en-GB" noProof="0" dirty="0" err="1" smtClean="0"/>
              <a:t>Naam</a:t>
            </a:r>
            <a:r>
              <a:rPr lang="en-GB" noProof="0" dirty="0" smtClean="0"/>
              <a:t> van de </a:t>
            </a:r>
            <a:r>
              <a:rPr lang="en-GB" noProof="0" dirty="0" err="1" smtClean="0"/>
              <a:t>spreker</a:t>
            </a:r>
            <a:r>
              <a:rPr lang="en-GB" noProof="0" dirty="0" smtClean="0"/>
              <a:t>(s)</a:t>
            </a:r>
          </a:p>
        </p:txBody>
      </p:sp>
    </p:spTree>
    <p:extLst>
      <p:ext uri="{BB962C8B-B14F-4D97-AF65-F5344CB8AC3E}">
        <p14:creationId xmlns:p14="http://schemas.microsoft.com/office/powerpoint/2010/main" val="4143698022"/>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Titelscherm 1 zonder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el 1"/>
          <p:cNvSpPr>
            <a:spLocks noGrp="1"/>
          </p:cNvSpPr>
          <p:nvPr>
            <p:ph type="ctrTitle"/>
          </p:nvPr>
        </p:nvSpPr>
        <p:spPr>
          <a:xfrm>
            <a:off x="1209297" y="1543392"/>
            <a:ext cx="6531352" cy="1225021"/>
          </a:xfrm>
        </p:spPr>
        <p:txBody>
          <a:bodyPr anchor="b" anchorCtr="0"/>
          <a:lstStyle>
            <a:lvl1pPr>
              <a:defRPr sz="3200">
                <a:solidFill>
                  <a:srgbClr val="003366"/>
                </a:solidFill>
              </a:defRPr>
            </a:lvl1pPr>
          </a:lstStyle>
          <a:p>
            <a:r>
              <a:rPr lang="nl-NL" noProof="0" dirty="0" smtClean="0"/>
              <a:t>Klik om de stijl te bewerken</a:t>
            </a:r>
            <a:endParaRPr lang="en-GB" noProof="0" dirty="0"/>
          </a:p>
        </p:txBody>
      </p:sp>
      <p:sp>
        <p:nvSpPr>
          <p:cNvPr id="6" name="Text Placeholder 4"/>
          <p:cNvSpPr>
            <a:spLocks noGrp="1"/>
          </p:cNvSpPr>
          <p:nvPr>
            <p:ph type="body" sz="quarter" idx="10" hasCustomPrompt="1"/>
          </p:nvPr>
        </p:nvSpPr>
        <p:spPr>
          <a:xfrm>
            <a:off x="1222375" y="2886076"/>
            <a:ext cx="6518275" cy="696462"/>
          </a:xfrm>
          <a:prstGeom prst="rect">
            <a:avLst/>
          </a:prstGeom>
        </p:spPr>
        <p:txBody>
          <a:bodyPr lIns="0"/>
          <a:lstStyle>
            <a:lvl1pPr marL="0" indent="0">
              <a:spcAft>
                <a:spcPts val="0"/>
              </a:spcAft>
              <a:buNone/>
              <a:defRPr sz="1600" b="1" i="0">
                <a:solidFill>
                  <a:schemeClr val="tx1"/>
                </a:solidFill>
                <a:latin typeface="Verdana"/>
                <a:cs typeface="Verdana"/>
              </a:defRPr>
            </a:lvl1pPr>
            <a:lvl2pPr marL="269875" indent="0">
              <a:buNone/>
              <a:defRPr>
                <a:solidFill>
                  <a:srgbClr val="FFFFFF"/>
                </a:solidFill>
                <a:latin typeface="Verdana"/>
                <a:cs typeface="Verdana"/>
              </a:defRPr>
            </a:lvl2pPr>
            <a:lvl3pPr marL="538163" indent="0">
              <a:buNone/>
              <a:defRPr>
                <a:solidFill>
                  <a:srgbClr val="FFFFFF"/>
                </a:solidFill>
                <a:latin typeface="Verdana"/>
                <a:cs typeface="Verdana"/>
              </a:defRPr>
            </a:lvl3pPr>
            <a:lvl4pPr marL="719137" indent="0">
              <a:buNone/>
              <a:defRPr>
                <a:solidFill>
                  <a:srgbClr val="FFFFFF"/>
                </a:solidFill>
                <a:latin typeface="Verdana"/>
                <a:cs typeface="Verdana"/>
              </a:defRPr>
            </a:lvl4pPr>
            <a:lvl5pPr marL="985838" indent="0">
              <a:buNone/>
              <a:defRPr>
                <a:solidFill>
                  <a:srgbClr val="FFFFFF"/>
                </a:solidFill>
                <a:latin typeface="Verdana"/>
                <a:cs typeface="Verdana"/>
              </a:defRPr>
            </a:lvl5pPr>
          </a:lstStyle>
          <a:p>
            <a:pPr lvl="0"/>
            <a:r>
              <a:rPr lang="en-GB" noProof="0" dirty="0" err="1" smtClean="0"/>
              <a:t>Omkadering</a:t>
            </a:r>
            <a:r>
              <a:rPr lang="en-GB" noProof="0" dirty="0" smtClean="0"/>
              <a:t> van type </a:t>
            </a:r>
            <a:r>
              <a:rPr lang="en-GB" noProof="0" dirty="0" err="1" smtClean="0"/>
              <a:t>overleg</a:t>
            </a:r>
            <a:endParaRPr lang="en-GB" noProof="0" dirty="0" smtClean="0"/>
          </a:p>
        </p:txBody>
      </p:sp>
      <p:sp>
        <p:nvSpPr>
          <p:cNvPr id="8" name="Text Placeholder 4"/>
          <p:cNvSpPr>
            <a:spLocks noGrp="1"/>
          </p:cNvSpPr>
          <p:nvPr>
            <p:ph type="body" sz="quarter" idx="11" hasCustomPrompt="1"/>
          </p:nvPr>
        </p:nvSpPr>
        <p:spPr>
          <a:xfrm>
            <a:off x="1222375" y="3700201"/>
            <a:ext cx="6518275" cy="841637"/>
          </a:xfrm>
          <a:prstGeom prst="rect">
            <a:avLst/>
          </a:prstGeom>
        </p:spPr>
        <p:txBody>
          <a:bodyPr lIns="0"/>
          <a:lstStyle>
            <a:lvl1pPr marL="0" indent="0">
              <a:spcAft>
                <a:spcPts val="0"/>
              </a:spcAft>
              <a:buNone/>
              <a:defRPr sz="1600">
                <a:solidFill>
                  <a:srgbClr val="00AEEF"/>
                </a:solidFill>
                <a:latin typeface="Verdana"/>
                <a:cs typeface="Verdana"/>
              </a:defRPr>
            </a:lvl1pPr>
            <a:lvl2pPr marL="269875" indent="0">
              <a:buNone/>
              <a:defRPr>
                <a:solidFill>
                  <a:srgbClr val="FFFFFF"/>
                </a:solidFill>
                <a:latin typeface="Verdana"/>
                <a:cs typeface="Verdana"/>
              </a:defRPr>
            </a:lvl2pPr>
            <a:lvl3pPr marL="538163" indent="0">
              <a:buNone/>
              <a:defRPr>
                <a:solidFill>
                  <a:srgbClr val="FFFFFF"/>
                </a:solidFill>
                <a:latin typeface="Verdana"/>
                <a:cs typeface="Verdana"/>
              </a:defRPr>
            </a:lvl3pPr>
            <a:lvl4pPr marL="719137" indent="0">
              <a:buNone/>
              <a:defRPr>
                <a:solidFill>
                  <a:srgbClr val="FFFFFF"/>
                </a:solidFill>
                <a:latin typeface="Verdana"/>
                <a:cs typeface="Verdana"/>
              </a:defRPr>
            </a:lvl4pPr>
            <a:lvl5pPr marL="985838" indent="0">
              <a:buNone/>
              <a:defRPr>
                <a:solidFill>
                  <a:srgbClr val="FFFFFF"/>
                </a:solidFill>
                <a:latin typeface="Verdana"/>
                <a:cs typeface="Verdana"/>
              </a:defRPr>
            </a:lvl5pPr>
          </a:lstStyle>
          <a:p>
            <a:pPr lvl="0"/>
            <a:r>
              <a:rPr lang="en-GB" noProof="0" dirty="0" err="1" smtClean="0"/>
              <a:t>Naam</a:t>
            </a:r>
            <a:r>
              <a:rPr lang="en-GB" noProof="0" dirty="0" smtClean="0"/>
              <a:t> van de </a:t>
            </a:r>
            <a:r>
              <a:rPr lang="en-GB" noProof="0" dirty="0" err="1" smtClean="0"/>
              <a:t>spreker</a:t>
            </a:r>
            <a:r>
              <a:rPr lang="en-GB" noProof="0" dirty="0" smtClean="0"/>
              <a:t>(s)</a:t>
            </a:r>
          </a:p>
        </p:txBody>
      </p:sp>
    </p:spTree>
    <p:extLst>
      <p:ext uri="{BB962C8B-B14F-4D97-AF65-F5344CB8AC3E}">
        <p14:creationId xmlns:p14="http://schemas.microsoft.com/office/powerpoint/2010/main" val="2602523628"/>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Hoofdstukscherm met logo">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082" y="1790748"/>
            <a:ext cx="618891" cy="557721"/>
          </a:xfrm>
          <a:prstGeom prst="rect">
            <a:avLst/>
          </a:prstGeom>
        </p:spPr>
      </p:pic>
      <p:sp>
        <p:nvSpPr>
          <p:cNvPr id="2" name="Titel 1"/>
          <p:cNvSpPr>
            <a:spLocks noGrp="1"/>
          </p:cNvSpPr>
          <p:nvPr>
            <p:ph type="ctrTitle"/>
          </p:nvPr>
        </p:nvSpPr>
        <p:spPr>
          <a:xfrm>
            <a:off x="1609482" y="2131879"/>
            <a:ext cx="6236087" cy="1564036"/>
          </a:xfrm>
        </p:spPr>
        <p:txBody>
          <a:bodyPr anchor="t" anchorCtr="0"/>
          <a:lstStyle>
            <a:lvl1pPr>
              <a:defRPr sz="2800" b="0">
                <a:solidFill>
                  <a:srgbClr val="003366"/>
                </a:solidFill>
              </a:defRPr>
            </a:lvl1pPr>
          </a:lstStyle>
          <a:p>
            <a:r>
              <a:rPr lang="nl-NL" noProof="0" smtClean="0"/>
              <a:t>Klik om de stijl te bewerken</a:t>
            </a:r>
            <a:endParaRPr lang="en-GB" noProof="0" dirty="0"/>
          </a:p>
        </p:txBody>
      </p:sp>
      <p:sp>
        <p:nvSpPr>
          <p:cNvPr id="8" name="Text Placeholder 7"/>
          <p:cNvSpPr>
            <a:spLocks noGrp="1"/>
          </p:cNvSpPr>
          <p:nvPr>
            <p:ph type="body" sz="quarter" idx="10" hasCustomPrompt="1"/>
          </p:nvPr>
        </p:nvSpPr>
        <p:spPr bwMode="white">
          <a:xfrm>
            <a:off x="624950" y="1742502"/>
            <a:ext cx="946150" cy="649287"/>
          </a:xfrm>
          <a:prstGeom prst="rect">
            <a:avLst/>
          </a:prstGeom>
          <a:noFill/>
        </p:spPr>
        <p:txBody>
          <a:bodyPr anchor="ctr"/>
          <a:lstStyle>
            <a:lvl1pPr marL="0" indent="0" algn="ctr">
              <a:buNone/>
              <a:defRPr sz="2400">
                <a:solidFill>
                  <a:srgbClr val="FFFFFF"/>
                </a:solidFill>
                <a:latin typeface="Verdana"/>
                <a:cs typeface="Verdana"/>
              </a:defRPr>
            </a:lvl1pPr>
            <a:lvl2pPr marL="269875" indent="0">
              <a:buNone/>
              <a:defRPr sz="1400"/>
            </a:lvl2pPr>
            <a:lvl3pPr marL="538163" indent="0">
              <a:buNone/>
              <a:defRPr sz="1200"/>
            </a:lvl3pPr>
            <a:lvl4pPr marL="719138" indent="0">
              <a:buNone/>
              <a:defRPr sz="1050"/>
            </a:lvl4pPr>
            <a:lvl5pPr marL="985838" indent="0">
              <a:buNone/>
              <a:defRPr sz="1050"/>
            </a:lvl5pPr>
          </a:lstStyle>
          <a:p>
            <a:pPr lvl="0"/>
            <a:r>
              <a:rPr lang="nl-BE" dirty="0" smtClean="0"/>
              <a:t>1</a:t>
            </a:r>
          </a:p>
        </p:txBody>
      </p:sp>
      <p:pic>
        <p:nvPicPr>
          <p:cNvPr id="13" name="Picture 12" descr="KBC_RGB.ai"/>
          <p:cNvPicPr>
            <a:picLocks noChangeAspect="1"/>
          </p:cNvPicPr>
          <p:nvPr userDrawn="1"/>
        </p:nvPicPr>
        <p:blipFill rotWithShape="1">
          <a:blip r:embed="rId3" cstate="screen">
            <a:extLst>
              <a:ext uri="{28A0092B-C50C-407E-A947-70E740481C1C}">
                <a14:useLocalDpi xmlns:a14="http://schemas.microsoft.com/office/drawing/2010/main"/>
              </a:ext>
            </a:extLst>
          </a:blip>
          <a:srcRect l="26279" t="20414" r="27986" b="33450"/>
          <a:stretch/>
        </p:blipFill>
        <p:spPr bwMode="black">
          <a:xfrm>
            <a:off x="8296666" y="5101679"/>
            <a:ext cx="613738" cy="437693"/>
          </a:xfrm>
          <a:prstGeom prst="rect">
            <a:avLst/>
          </a:prstGeom>
        </p:spPr>
      </p:pic>
      <p:sp>
        <p:nvSpPr>
          <p:cNvPr id="10" name="Footer Placeholder 3"/>
          <p:cNvSpPr>
            <a:spLocks noGrp="1"/>
          </p:cNvSpPr>
          <p:nvPr>
            <p:ph type="ftr" sz="quarter" idx="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solidFill>
                  <a:srgbClr val="FFFFFF">
                    <a:lumMod val="65000"/>
                  </a:srgbClr>
                </a:solidFill>
              </a:rPr>
              <a:t>Klik om een voettekst te maken</a:t>
            </a:r>
            <a:endParaRPr lang="en-US" dirty="0">
              <a:solidFill>
                <a:srgbClr val="FFFFFF">
                  <a:lumMod val="65000"/>
                </a:srgbClr>
              </a:solidFill>
            </a:endParaRPr>
          </a:p>
        </p:txBody>
      </p:sp>
      <p:sp>
        <p:nvSpPr>
          <p:cNvPr id="12" name="Slide Number Placeholder 4"/>
          <p:cNvSpPr>
            <a:spLocks noGrp="1"/>
          </p:cNvSpPr>
          <p:nvPr>
            <p:ph type="sldNum" sz="quarter" idx="4"/>
          </p:nvPr>
        </p:nvSpPr>
        <p:spPr>
          <a:xfrm>
            <a:off x="263774" y="5292526"/>
            <a:ext cx="594183" cy="303212"/>
          </a:xfrm>
          <a:prstGeom prst="rect">
            <a:avLst/>
          </a:prstGeom>
        </p:spPr>
        <p:txBody>
          <a:bodyPr vert="horz" lIns="91440" tIns="45720" rIns="91440" bIns="45720" rtlCol="0" anchor="ctr"/>
          <a:lstStyle>
            <a:lvl1pPr algn="ctr">
              <a:defRPr sz="700">
                <a:solidFill>
                  <a:srgbClr val="003366"/>
                </a:solidFill>
                <a:latin typeface="Verdana"/>
                <a:cs typeface="Verdana"/>
              </a:defRPr>
            </a:lvl1pPr>
          </a:lstStyle>
          <a:p>
            <a:fld id="{BE7BFF24-2C35-3444-B615-6A3C0CF587B2}" type="slidenum">
              <a:rPr lang="en-US" smtClean="0"/>
              <a:pPr/>
              <a:t>‹#›</a:t>
            </a:fld>
            <a:endParaRPr lang="en-US" dirty="0"/>
          </a:p>
        </p:txBody>
      </p:sp>
    </p:spTree>
    <p:extLst>
      <p:ext uri="{BB962C8B-B14F-4D97-AF65-F5344CB8AC3E}">
        <p14:creationId xmlns:p14="http://schemas.microsoft.com/office/powerpoint/2010/main" val="3533104600"/>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Hoofdstukscherm zonder logo">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453" y="1790749"/>
            <a:ext cx="618520" cy="557720"/>
          </a:xfrm>
          <a:prstGeom prst="rect">
            <a:avLst/>
          </a:prstGeom>
        </p:spPr>
      </p:pic>
      <p:sp>
        <p:nvSpPr>
          <p:cNvPr id="8" name="Text Placeholder 7"/>
          <p:cNvSpPr>
            <a:spLocks noGrp="1"/>
          </p:cNvSpPr>
          <p:nvPr>
            <p:ph type="body" sz="quarter" idx="10" hasCustomPrompt="1"/>
          </p:nvPr>
        </p:nvSpPr>
        <p:spPr bwMode="white">
          <a:xfrm>
            <a:off x="623526" y="1742502"/>
            <a:ext cx="946150" cy="649287"/>
          </a:xfrm>
          <a:prstGeom prst="rect">
            <a:avLst/>
          </a:prstGeom>
        </p:spPr>
        <p:txBody>
          <a:bodyPr anchor="ctr"/>
          <a:lstStyle>
            <a:lvl1pPr marL="0" indent="0" algn="ctr">
              <a:buNone/>
              <a:defRPr sz="2400">
                <a:solidFill>
                  <a:srgbClr val="FFFFFF"/>
                </a:solidFill>
                <a:latin typeface="Verdana"/>
                <a:cs typeface="Verdana"/>
              </a:defRPr>
            </a:lvl1pPr>
            <a:lvl2pPr marL="269875" indent="0">
              <a:buNone/>
              <a:defRPr sz="1400"/>
            </a:lvl2pPr>
            <a:lvl3pPr marL="538163" indent="0">
              <a:buNone/>
              <a:defRPr sz="1200"/>
            </a:lvl3pPr>
            <a:lvl4pPr marL="719138" indent="0">
              <a:buNone/>
              <a:defRPr sz="1050"/>
            </a:lvl4pPr>
            <a:lvl5pPr marL="985838" indent="0">
              <a:buNone/>
              <a:defRPr sz="1050"/>
            </a:lvl5pPr>
          </a:lstStyle>
          <a:p>
            <a:pPr lvl="0"/>
            <a:r>
              <a:rPr lang="nl-BE" dirty="0" smtClean="0"/>
              <a:t>1</a:t>
            </a:r>
          </a:p>
        </p:txBody>
      </p:sp>
      <p:sp>
        <p:nvSpPr>
          <p:cNvPr id="6" name="Titel 1"/>
          <p:cNvSpPr>
            <a:spLocks noGrp="1"/>
          </p:cNvSpPr>
          <p:nvPr>
            <p:ph type="ctrTitle"/>
          </p:nvPr>
        </p:nvSpPr>
        <p:spPr>
          <a:xfrm>
            <a:off x="1609482" y="2131879"/>
            <a:ext cx="6236087" cy="1564036"/>
          </a:xfrm>
        </p:spPr>
        <p:txBody>
          <a:bodyPr anchor="t" anchorCtr="0"/>
          <a:lstStyle>
            <a:lvl1pPr>
              <a:defRPr sz="2800" b="0">
                <a:solidFill>
                  <a:srgbClr val="003366"/>
                </a:solidFill>
              </a:defRPr>
            </a:lvl1pPr>
          </a:lstStyle>
          <a:p>
            <a:r>
              <a:rPr lang="nl-NL" noProof="0" smtClean="0"/>
              <a:t>Klik om de stijl te bewerken</a:t>
            </a:r>
            <a:endParaRPr lang="en-GB" noProof="0" dirty="0"/>
          </a:p>
        </p:txBody>
      </p:sp>
    </p:spTree>
    <p:extLst>
      <p:ext uri="{BB962C8B-B14F-4D97-AF65-F5344CB8AC3E}">
        <p14:creationId xmlns:p14="http://schemas.microsoft.com/office/powerpoint/2010/main" val="20129058"/>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el en tekst - met logo">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87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kstvak 3"/>
          <p:cNvSpPr txBox="1"/>
          <p:nvPr/>
        </p:nvSpPr>
        <p:spPr>
          <a:xfrm>
            <a:off x="7113603" y="5843776"/>
            <a:ext cx="184646" cy="261568"/>
          </a:xfrm>
          <a:prstGeom prst="rect">
            <a:avLst/>
          </a:prstGeom>
          <a:noFill/>
        </p:spPr>
        <p:txBody>
          <a:bodyPr wrap="none" lIns="91398" tIns="45699" rIns="91398" bIns="45699" rtlCol="0">
            <a:spAutoFit/>
          </a:bodyPr>
          <a:lstStyle/>
          <a:p>
            <a:endParaRPr lang="en-GB" smtClean="0">
              <a:solidFill>
                <a:srgbClr val="003366"/>
              </a:solidFill>
              <a:ea typeface="Verdana"/>
              <a:cs typeface="Verdana"/>
              <a:sym typeface="Verdana"/>
            </a:endParaRPr>
          </a:p>
        </p:txBody>
      </p:sp>
      <p:sp>
        <p:nvSpPr>
          <p:cNvPr id="9" name="Footer Placeholder 3"/>
          <p:cNvSpPr>
            <a:spLocks noGrp="1"/>
          </p:cNvSpPr>
          <p:nvPr>
            <p:ph type="ftr" sz="quarter" idx="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solidFill>
                  <a:srgbClr val="FFFFFF">
                    <a:lumMod val="65000"/>
                  </a:srgbClr>
                </a:solidFill>
              </a:rPr>
              <a:t>Klik om een voettekst te maken</a:t>
            </a:r>
            <a:endParaRPr lang="en-US" dirty="0">
              <a:solidFill>
                <a:srgbClr val="FFFFFF">
                  <a:lumMod val="65000"/>
                </a:srgbClr>
              </a:solidFill>
            </a:endParaRPr>
          </a:p>
        </p:txBody>
      </p:sp>
      <p:sp>
        <p:nvSpPr>
          <p:cNvPr id="10" name="Slide Number Placeholder 4"/>
          <p:cNvSpPr>
            <a:spLocks noGrp="1"/>
          </p:cNvSpPr>
          <p:nvPr>
            <p:ph type="sldNum" sz="quarter" idx="4"/>
          </p:nvPr>
        </p:nvSpPr>
        <p:spPr>
          <a:xfrm>
            <a:off x="263774" y="5292526"/>
            <a:ext cx="594183" cy="303212"/>
          </a:xfrm>
          <a:prstGeom prst="rect">
            <a:avLst/>
          </a:prstGeom>
        </p:spPr>
        <p:txBody>
          <a:bodyPr vert="horz" lIns="91440" tIns="45720" rIns="91440" bIns="45720" rtlCol="0" anchor="ctr"/>
          <a:lstStyle>
            <a:lvl1pPr algn="ctr">
              <a:defRPr sz="700">
                <a:solidFill>
                  <a:srgbClr val="003366"/>
                </a:solidFill>
                <a:latin typeface="Verdana"/>
                <a:cs typeface="Verdana"/>
              </a:defRPr>
            </a:lvl1pPr>
          </a:lstStyle>
          <a:p>
            <a:fld id="{BE7BFF24-2C35-3444-B615-6A3C0CF587B2}" type="slidenum">
              <a:rPr lang="en-US" smtClean="0"/>
              <a:pPr/>
              <a:t>‹#›</a:t>
            </a:fld>
            <a:endParaRPr lang="en-US" dirty="0"/>
          </a:p>
        </p:txBody>
      </p:sp>
      <p:sp>
        <p:nvSpPr>
          <p:cNvPr id="12"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Tree>
    <p:extLst>
      <p:ext uri="{BB962C8B-B14F-4D97-AF65-F5344CB8AC3E}">
        <p14:creationId xmlns:p14="http://schemas.microsoft.com/office/powerpoint/2010/main" val="4033103648"/>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el en tekst - zonder logo">
    <p:spTree>
      <p:nvGrpSpPr>
        <p:cNvPr id="1" name=""/>
        <p:cNvGrpSpPr/>
        <p:nvPr/>
      </p:nvGrpSpPr>
      <p:grpSpPr>
        <a:xfrm>
          <a:off x="0" y="0"/>
          <a:ext cx="0" cy="0"/>
          <a:chOff x="0" y="0"/>
          <a:chExt cx="0" cy="0"/>
        </a:xfrm>
      </p:grpSpPr>
      <p:sp>
        <p:nvSpPr>
          <p:cNvPr id="4" name="Tekstvak 3"/>
          <p:cNvSpPr txBox="1"/>
          <p:nvPr/>
        </p:nvSpPr>
        <p:spPr>
          <a:xfrm>
            <a:off x="7113603" y="5843776"/>
            <a:ext cx="184666" cy="369332"/>
          </a:xfrm>
          <a:prstGeom prst="rect">
            <a:avLst/>
          </a:prstGeom>
          <a:noFill/>
        </p:spPr>
        <p:txBody>
          <a:bodyPr wrap="none" rtlCol="0">
            <a:spAutoFit/>
          </a:bodyPr>
          <a:lstStyle/>
          <a:p>
            <a:endParaRPr lang="en-GB" smtClean="0">
              <a:solidFill>
                <a:srgbClr val="003366"/>
              </a:solidFill>
              <a:latin typeface="Calibri"/>
              <a:cs typeface="Calibri"/>
            </a:endParaRPr>
          </a:p>
        </p:txBody>
      </p:sp>
      <p:sp>
        <p:nvSpPr>
          <p:cNvPr id="7"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Tree>
    <p:extLst>
      <p:ext uri="{BB962C8B-B14F-4D97-AF65-F5344CB8AC3E}">
        <p14:creationId xmlns:p14="http://schemas.microsoft.com/office/powerpoint/2010/main" val="1462862589"/>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oofdstukscherm met logo">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082" y="1790748"/>
            <a:ext cx="618891" cy="557721"/>
          </a:xfrm>
          <a:prstGeom prst="rect">
            <a:avLst/>
          </a:prstGeom>
        </p:spPr>
      </p:pic>
      <p:sp>
        <p:nvSpPr>
          <p:cNvPr id="2" name="Titel 1"/>
          <p:cNvSpPr>
            <a:spLocks noGrp="1"/>
          </p:cNvSpPr>
          <p:nvPr>
            <p:ph type="ctrTitle"/>
          </p:nvPr>
        </p:nvSpPr>
        <p:spPr>
          <a:xfrm>
            <a:off x="1609482" y="2131879"/>
            <a:ext cx="6236087" cy="1564036"/>
          </a:xfrm>
        </p:spPr>
        <p:txBody>
          <a:bodyPr anchor="t" anchorCtr="0"/>
          <a:lstStyle>
            <a:lvl1pPr>
              <a:defRPr sz="2800" b="0">
                <a:solidFill>
                  <a:srgbClr val="003366"/>
                </a:solidFill>
              </a:defRPr>
            </a:lvl1pPr>
          </a:lstStyle>
          <a:p>
            <a:r>
              <a:rPr lang="nl-NL" noProof="0" smtClean="0"/>
              <a:t>Klik om de stijl te bewerken</a:t>
            </a:r>
            <a:endParaRPr lang="en-GB" noProof="0" dirty="0"/>
          </a:p>
        </p:txBody>
      </p:sp>
      <p:sp>
        <p:nvSpPr>
          <p:cNvPr id="8" name="Text Placeholder 7"/>
          <p:cNvSpPr>
            <a:spLocks noGrp="1"/>
          </p:cNvSpPr>
          <p:nvPr>
            <p:ph type="body" sz="quarter" idx="10" hasCustomPrompt="1"/>
          </p:nvPr>
        </p:nvSpPr>
        <p:spPr bwMode="white">
          <a:xfrm>
            <a:off x="624950" y="1742502"/>
            <a:ext cx="946150" cy="649287"/>
          </a:xfrm>
          <a:prstGeom prst="rect">
            <a:avLst/>
          </a:prstGeom>
          <a:noFill/>
        </p:spPr>
        <p:txBody>
          <a:bodyPr anchor="ctr"/>
          <a:lstStyle>
            <a:lvl1pPr marL="0" indent="0" algn="ctr">
              <a:buNone/>
              <a:defRPr sz="2400">
                <a:solidFill>
                  <a:srgbClr val="FFFFFF"/>
                </a:solidFill>
                <a:latin typeface="Verdana"/>
                <a:cs typeface="Verdana"/>
              </a:defRPr>
            </a:lvl1pPr>
            <a:lvl2pPr marL="269875" indent="0">
              <a:buNone/>
              <a:defRPr sz="1400"/>
            </a:lvl2pPr>
            <a:lvl3pPr marL="538163" indent="0">
              <a:buNone/>
              <a:defRPr sz="1200"/>
            </a:lvl3pPr>
            <a:lvl4pPr marL="719138" indent="0">
              <a:buNone/>
              <a:defRPr sz="1050"/>
            </a:lvl4pPr>
            <a:lvl5pPr marL="985838" indent="0">
              <a:buNone/>
              <a:defRPr sz="1050"/>
            </a:lvl5pPr>
          </a:lstStyle>
          <a:p>
            <a:pPr lvl="0"/>
            <a:r>
              <a:rPr lang="nl-BE" dirty="0" smtClean="0"/>
              <a:t>1</a:t>
            </a:r>
          </a:p>
        </p:txBody>
      </p:sp>
      <p:pic>
        <p:nvPicPr>
          <p:cNvPr id="13" name="Picture 12" descr="KBC_RGB.ai"/>
          <p:cNvPicPr>
            <a:picLocks noChangeAspect="1"/>
          </p:cNvPicPr>
          <p:nvPr userDrawn="1"/>
        </p:nvPicPr>
        <p:blipFill rotWithShape="1">
          <a:blip r:embed="rId3" cstate="screen">
            <a:extLst>
              <a:ext uri="{28A0092B-C50C-407E-A947-70E740481C1C}">
                <a14:useLocalDpi xmlns:a14="http://schemas.microsoft.com/office/drawing/2010/main"/>
              </a:ext>
            </a:extLst>
          </a:blip>
          <a:srcRect l="26279" t="20414" r="27986" b="33450"/>
          <a:stretch/>
        </p:blipFill>
        <p:spPr bwMode="black">
          <a:xfrm>
            <a:off x="8296666" y="5101679"/>
            <a:ext cx="613738" cy="437693"/>
          </a:xfrm>
          <a:prstGeom prst="rect">
            <a:avLst/>
          </a:prstGeom>
        </p:spPr>
      </p:pic>
      <p:sp>
        <p:nvSpPr>
          <p:cNvPr id="10" name="Footer Placeholder 3"/>
          <p:cNvSpPr>
            <a:spLocks noGrp="1"/>
          </p:cNvSpPr>
          <p:nvPr>
            <p:ph type="ftr" sz="quarter" idx="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t>Klik om een voettekst te maken</a:t>
            </a:r>
            <a:endParaRPr lang="en-US" dirty="0"/>
          </a:p>
        </p:txBody>
      </p:sp>
      <p:sp>
        <p:nvSpPr>
          <p:cNvPr id="12" name="Slide Number Placeholder 4"/>
          <p:cNvSpPr>
            <a:spLocks noGrp="1"/>
          </p:cNvSpPr>
          <p:nvPr>
            <p:ph type="sldNum" sz="quarter" idx="4"/>
          </p:nvPr>
        </p:nvSpPr>
        <p:spPr>
          <a:xfrm>
            <a:off x="263774" y="5292526"/>
            <a:ext cx="594183" cy="303212"/>
          </a:xfrm>
          <a:prstGeom prst="rect">
            <a:avLst/>
          </a:prstGeom>
        </p:spPr>
        <p:txBody>
          <a:bodyPr vert="horz" lIns="91440" tIns="45720" rIns="91440" bIns="45720" rtlCol="0" anchor="ctr"/>
          <a:lstStyle>
            <a:lvl1pPr algn="ctr">
              <a:defRPr sz="700">
                <a:solidFill>
                  <a:srgbClr val="003366"/>
                </a:solidFill>
                <a:latin typeface="Verdana"/>
                <a:cs typeface="Verdana"/>
              </a:defRPr>
            </a:lvl1pPr>
          </a:lstStyle>
          <a:p>
            <a:fld id="{BE7BFF24-2C35-3444-B615-6A3C0CF587B2}" type="slidenum">
              <a:rPr lang="en-US" smtClean="0"/>
              <a:pPr/>
              <a:t>‹#›</a:t>
            </a:fld>
            <a:endParaRPr lang="en-US" dirty="0"/>
          </a:p>
        </p:txBody>
      </p:sp>
    </p:spTree>
    <p:extLst>
      <p:ext uri="{BB962C8B-B14F-4D97-AF65-F5344CB8AC3E}">
        <p14:creationId xmlns:p14="http://schemas.microsoft.com/office/powerpoint/2010/main" val="2780538749"/>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el - met logo">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90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Footer Placeholder 3"/>
          <p:cNvSpPr>
            <a:spLocks noGrp="1"/>
          </p:cNvSpPr>
          <p:nvPr>
            <p:ph type="ftr" sz="quarter" idx="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solidFill>
                  <a:srgbClr val="FFFFFF">
                    <a:lumMod val="65000"/>
                  </a:srgbClr>
                </a:solidFill>
              </a:rPr>
              <a:t>Klik om een voettekst te maken</a:t>
            </a:r>
            <a:endParaRPr lang="en-US" dirty="0">
              <a:solidFill>
                <a:srgbClr val="FFFFFF">
                  <a:lumMod val="65000"/>
                </a:srgbClr>
              </a:solidFill>
            </a:endParaRPr>
          </a:p>
        </p:txBody>
      </p:sp>
      <p:sp>
        <p:nvSpPr>
          <p:cNvPr id="10" name="Slide Number Placeholder 4"/>
          <p:cNvSpPr>
            <a:spLocks noGrp="1"/>
          </p:cNvSpPr>
          <p:nvPr>
            <p:ph type="sldNum" sz="quarter" idx="4"/>
          </p:nvPr>
        </p:nvSpPr>
        <p:spPr>
          <a:xfrm>
            <a:off x="263774" y="5292526"/>
            <a:ext cx="594183" cy="303212"/>
          </a:xfrm>
          <a:prstGeom prst="rect">
            <a:avLst/>
          </a:prstGeom>
        </p:spPr>
        <p:txBody>
          <a:bodyPr vert="horz" lIns="91440" tIns="45720" rIns="91440" bIns="45720" rtlCol="0" anchor="ctr"/>
          <a:lstStyle>
            <a:lvl1pPr algn="ctr">
              <a:defRPr sz="700">
                <a:solidFill>
                  <a:srgbClr val="003366"/>
                </a:solidFill>
                <a:latin typeface="Verdana"/>
                <a:cs typeface="Verdana"/>
              </a:defRPr>
            </a:lvl1pPr>
          </a:lstStyle>
          <a:p>
            <a:fld id="{BE7BFF24-2C35-3444-B615-6A3C0CF587B2}" type="slidenum">
              <a:rPr lang="en-US" smtClean="0"/>
              <a:pPr/>
              <a:t>‹#›</a:t>
            </a:fld>
            <a:endParaRPr lang="en-US" dirty="0"/>
          </a:p>
        </p:txBody>
      </p:sp>
      <p:sp>
        <p:nvSpPr>
          <p:cNvPr id="7"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
        <p:nvSpPr>
          <p:cNvPr id="6" name="Tijdelijke aanduiding voor tekst 4"/>
          <p:cNvSpPr>
            <a:spLocks noGrp="1"/>
          </p:cNvSpPr>
          <p:nvPr>
            <p:ph type="body" sz="quarter" idx="13" hasCustomPrompt="1"/>
          </p:nvPr>
        </p:nvSpPr>
        <p:spPr>
          <a:xfrm>
            <a:off x="440267" y="990610"/>
            <a:ext cx="8280000" cy="288000"/>
          </a:xfrm>
          <a:prstGeom prst="rect">
            <a:avLst/>
          </a:prstGeom>
        </p:spPr>
        <p:txBody>
          <a:bodyPr/>
          <a:lstStyle>
            <a:lvl1pPr marL="0" indent="0">
              <a:lnSpc>
                <a:spcPct val="90000"/>
              </a:lnSpc>
              <a:buNone/>
              <a:defRPr sz="1400" b="1" i="1">
                <a:solidFill>
                  <a:schemeClr val="tx1"/>
                </a:solidFill>
              </a:defRPr>
            </a:lvl1pPr>
            <a:lvl2pPr marL="261938" indent="0">
              <a:buNone/>
              <a:defRPr sz="2000"/>
            </a:lvl2pPr>
            <a:lvl3pPr marL="538162" indent="0">
              <a:buNone/>
              <a:defRPr sz="1800"/>
            </a:lvl3pPr>
            <a:lvl4pPr marL="717550" indent="0">
              <a:buNone/>
              <a:defRPr sz="1600"/>
            </a:lvl4pPr>
            <a:lvl5pPr marL="979487" indent="0">
              <a:buNone/>
              <a:defRPr sz="1600"/>
            </a:lvl5pPr>
          </a:lstStyle>
          <a:p>
            <a:pPr lvl="0"/>
            <a:r>
              <a:rPr lang="nl-BE" noProof="0" dirty="0" smtClean="0"/>
              <a:t>Klik om een subtitel te maken</a:t>
            </a:r>
          </a:p>
        </p:txBody>
      </p:sp>
    </p:spTree>
    <p:extLst>
      <p:ext uri="{BB962C8B-B14F-4D97-AF65-F5344CB8AC3E}">
        <p14:creationId xmlns:p14="http://schemas.microsoft.com/office/powerpoint/2010/main" val="2759856476"/>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el - zonder logo">
    <p:spTree>
      <p:nvGrpSpPr>
        <p:cNvPr id="1" name=""/>
        <p:cNvGrpSpPr/>
        <p:nvPr/>
      </p:nvGrpSpPr>
      <p:grpSpPr>
        <a:xfrm>
          <a:off x="0" y="0"/>
          <a:ext cx="0" cy="0"/>
          <a:chOff x="0" y="0"/>
          <a:chExt cx="0" cy="0"/>
        </a:xfrm>
      </p:grpSpPr>
      <p:sp>
        <p:nvSpPr>
          <p:cNvPr id="4" name="Tekstvak 3"/>
          <p:cNvSpPr txBox="1"/>
          <p:nvPr/>
        </p:nvSpPr>
        <p:spPr>
          <a:xfrm>
            <a:off x="7113603" y="5843776"/>
            <a:ext cx="184666" cy="369332"/>
          </a:xfrm>
          <a:prstGeom prst="rect">
            <a:avLst/>
          </a:prstGeom>
          <a:noFill/>
        </p:spPr>
        <p:txBody>
          <a:bodyPr wrap="none" rtlCol="0">
            <a:spAutoFit/>
          </a:bodyPr>
          <a:lstStyle/>
          <a:p>
            <a:endParaRPr lang="en-GB" smtClean="0">
              <a:solidFill>
                <a:srgbClr val="003366"/>
              </a:solidFill>
              <a:latin typeface="Calibri"/>
              <a:cs typeface="Calibri"/>
            </a:endParaRPr>
          </a:p>
        </p:txBody>
      </p:sp>
      <p:sp>
        <p:nvSpPr>
          <p:cNvPr id="7"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
        <p:nvSpPr>
          <p:cNvPr id="6" name="Tijdelijke aanduiding voor tekst 4"/>
          <p:cNvSpPr>
            <a:spLocks noGrp="1"/>
          </p:cNvSpPr>
          <p:nvPr>
            <p:ph type="body" sz="quarter" idx="13" hasCustomPrompt="1"/>
          </p:nvPr>
        </p:nvSpPr>
        <p:spPr>
          <a:xfrm>
            <a:off x="440267" y="990610"/>
            <a:ext cx="8280000" cy="288000"/>
          </a:xfrm>
          <a:prstGeom prst="rect">
            <a:avLst/>
          </a:prstGeom>
        </p:spPr>
        <p:txBody>
          <a:bodyPr/>
          <a:lstStyle>
            <a:lvl1pPr marL="0" indent="0">
              <a:lnSpc>
                <a:spcPct val="90000"/>
              </a:lnSpc>
              <a:buNone/>
              <a:defRPr sz="1400" b="1" i="1">
                <a:solidFill>
                  <a:schemeClr val="tx1"/>
                </a:solidFill>
              </a:defRPr>
            </a:lvl1pPr>
            <a:lvl2pPr marL="261938" indent="0">
              <a:buNone/>
              <a:defRPr sz="2000"/>
            </a:lvl2pPr>
            <a:lvl3pPr marL="538162" indent="0">
              <a:buNone/>
              <a:defRPr sz="1800"/>
            </a:lvl3pPr>
            <a:lvl4pPr marL="717550" indent="0">
              <a:buNone/>
              <a:defRPr sz="1600"/>
            </a:lvl4pPr>
            <a:lvl5pPr marL="979487" indent="0">
              <a:buNone/>
              <a:defRPr sz="1600"/>
            </a:lvl5pPr>
          </a:lstStyle>
          <a:p>
            <a:pPr lvl="0"/>
            <a:r>
              <a:rPr lang="nl-BE" noProof="0" dirty="0" smtClean="0"/>
              <a:t>Klik om een subtitel te maken</a:t>
            </a:r>
          </a:p>
        </p:txBody>
      </p:sp>
    </p:spTree>
    <p:extLst>
      <p:ext uri="{BB962C8B-B14F-4D97-AF65-F5344CB8AC3E}">
        <p14:creationId xmlns:p14="http://schemas.microsoft.com/office/powerpoint/2010/main" val="2515806068"/>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el en tekst met logo2">
    <p:spTree>
      <p:nvGrpSpPr>
        <p:cNvPr id="1" name=""/>
        <p:cNvGrpSpPr/>
        <p:nvPr/>
      </p:nvGrpSpPr>
      <p:grpSpPr>
        <a:xfrm>
          <a:off x="0" y="0"/>
          <a:ext cx="0" cy="0"/>
          <a:chOff x="0" y="0"/>
          <a:chExt cx="0" cy="0"/>
        </a:xfrm>
      </p:grpSpPr>
      <p:sp>
        <p:nvSpPr>
          <p:cNvPr id="4" name="Tekstvak 3"/>
          <p:cNvSpPr txBox="1"/>
          <p:nvPr/>
        </p:nvSpPr>
        <p:spPr>
          <a:xfrm>
            <a:off x="7113603" y="5843776"/>
            <a:ext cx="184666" cy="369332"/>
          </a:xfrm>
          <a:prstGeom prst="rect">
            <a:avLst/>
          </a:prstGeom>
          <a:noFill/>
        </p:spPr>
        <p:txBody>
          <a:bodyPr wrap="none" rtlCol="0">
            <a:spAutoFit/>
          </a:bodyPr>
          <a:lstStyle/>
          <a:p>
            <a:endParaRPr lang="en-GB" smtClean="0">
              <a:solidFill>
                <a:srgbClr val="003366"/>
              </a:solidFill>
              <a:latin typeface="Calibri"/>
              <a:cs typeface="Calibri"/>
            </a:endParaRPr>
          </a:p>
        </p:txBody>
      </p:sp>
      <p:sp>
        <p:nvSpPr>
          <p:cNvPr id="11" name="Footer Placeholder 3"/>
          <p:cNvSpPr>
            <a:spLocks noGrp="1"/>
          </p:cNvSpPr>
          <p:nvPr>
            <p:ph type="ftr" sz="quarter" idx="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solidFill>
                  <a:srgbClr val="FFFFFF">
                    <a:lumMod val="65000"/>
                  </a:srgbClr>
                </a:solidFill>
              </a:rPr>
              <a:t>Klik om een voettekst te maken</a:t>
            </a:r>
            <a:endParaRPr lang="en-US" dirty="0">
              <a:solidFill>
                <a:srgbClr val="FFFFFF">
                  <a:lumMod val="65000"/>
                </a:srgbClr>
              </a:solidFill>
            </a:endParaRPr>
          </a:p>
        </p:txBody>
      </p:sp>
      <p:sp>
        <p:nvSpPr>
          <p:cNvPr id="12" name="Slide Number Placeholder 4"/>
          <p:cNvSpPr>
            <a:spLocks noGrp="1"/>
          </p:cNvSpPr>
          <p:nvPr>
            <p:ph type="sldNum" sz="quarter" idx="4"/>
          </p:nvPr>
        </p:nvSpPr>
        <p:spPr>
          <a:xfrm>
            <a:off x="263774" y="5292526"/>
            <a:ext cx="594183" cy="303212"/>
          </a:xfrm>
          <a:prstGeom prst="rect">
            <a:avLst/>
          </a:prstGeom>
        </p:spPr>
        <p:txBody>
          <a:bodyPr vert="horz" lIns="91440" tIns="45720" rIns="91440" bIns="45720" rtlCol="0" anchor="ctr"/>
          <a:lstStyle>
            <a:lvl1pPr algn="ctr">
              <a:defRPr sz="700">
                <a:solidFill>
                  <a:srgbClr val="003366"/>
                </a:solidFill>
                <a:latin typeface="Verdana"/>
                <a:cs typeface="Verdana"/>
              </a:defRPr>
            </a:lvl1pPr>
          </a:lstStyle>
          <a:p>
            <a:fld id="{BE7BFF24-2C35-3444-B615-6A3C0CF587B2}" type="slidenum">
              <a:rPr lang="en-US" smtClean="0"/>
              <a:pPr/>
              <a:t>‹#›</a:t>
            </a:fld>
            <a:endParaRPr lang="en-US" dirty="0"/>
          </a:p>
        </p:txBody>
      </p:sp>
      <p:sp>
        <p:nvSpPr>
          <p:cNvPr id="7"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Tree>
    <p:extLst>
      <p:ext uri="{BB962C8B-B14F-4D97-AF65-F5344CB8AC3E}">
        <p14:creationId xmlns:p14="http://schemas.microsoft.com/office/powerpoint/2010/main" val="4071191849"/>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el en tekst zonder logo">
    <p:spTree>
      <p:nvGrpSpPr>
        <p:cNvPr id="1" name=""/>
        <p:cNvGrpSpPr/>
        <p:nvPr/>
      </p:nvGrpSpPr>
      <p:grpSpPr>
        <a:xfrm>
          <a:off x="0" y="0"/>
          <a:ext cx="0" cy="0"/>
          <a:chOff x="0" y="0"/>
          <a:chExt cx="0" cy="0"/>
        </a:xfrm>
      </p:grpSpPr>
      <p:sp>
        <p:nvSpPr>
          <p:cNvPr id="4" name="Tekstvak 3"/>
          <p:cNvSpPr txBox="1"/>
          <p:nvPr/>
        </p:nvSpPr>
        <p:spPr>
          <a:xfrm>
            <a:off x="7113603" y="5843776"/>
            <a:ext cx="184666" cy="369332"/>
          </a:xfrm>
          <a:prstGeom prst="rect">
            <a:avLst/>
          </a:prstGeom>
          <a:noFill/>
        </p:spPr>
        <p:txBody>
          <a:bodyPr wrap="none" rtlCol="0">
            <a:spAutoFit/>
          </a:bodyPr>
          <a:lstStyle/>
          <a:p>
            <a:endParaRPr lang="en-GB" smtClean="0">
              <a:solidFill>
                <a:srgbClr val="003366"/>
              </a:solidFill>
              <a:latin typeface="Calibri"/>
              <a:cs typeface="Calibri"/>
            </a:endParaRPr>
          </a:p>
        </p:txBody>
      </p:sp>
      <p:sp>
        <p:nvSpPr>
          <p:cNvPr id="5"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
        <p:nvSpPr>
          <p:cNvPr id="6" name="Tijdelijke aanduiding voor tekst 2"/>
          <p:cNvSpPr>
            <a:spLocks noGrp="1"/>
          </p:cNvSpPr>
          <p:nvPr>
            <p:ph idx="1"/>
          </p:nvPr>
        </p:nvSpPr>
        <p:spPr>
          <a:xfrm>
            <a:off x="972000" y="1431284"/>
            <a:ext cx="7200001" cy="3600000"/>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Tree>
    <p:extLst>
      <p:ext uri="{BB962C8B-B14F-4D97-AF65-F5344CB8AC3E}">
        <p14:creationId xmlns:p14="http://schemas.microsoft.com/office/powerpoint/2010/main" val="13751299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el, subtitel en 2 kolommen zonder bullets met logo">
    <p:spTree>
      <p:nvGrpSpPr>
        <p:cNvPr id="1" name=""/>
        <p:cNvGrpSpPr/>
        <p:nvPr/>
      </p:nvGrpSpPr>
      <p:grpSpPr>
        <a:xfrm>
          <a:off x="0" y="0"/>
          <a:ext cx="0" cy="0"/>
          <a:chOff x="0" y="0"/>
          <a:chExt cx="0" cy="0"/>
        </a:xfrm>
      </p:grpSpPr>
      <p:sp>
        <p:nvSpPr>
          <p:cNvPr id="13" name="Footer Placeholder 3"/>
          <p:cNvSpPr>
            <a:spLocks noGrp="1"/>
          </p:cNvSpPr>
          <p:nvPr>
            <p:ph type="ftr" sz="quarter" idx="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solidFill>
                  <a:srgbClr val="FFFFFF">
                    <a:lumMod val="65000"/>
                  </a:srgbClr>
                </a:solidFill>
              </a:rPr>
              <a:t>Klik om een voettekst te maken</a:t>
            </a:r>
            <a:endParaRPr lang="en-US" dirty="0">
              <a:solidFill>
                <a:srgbClr val="FFFFFF">
                  <a:lumMod val="65000"/>
                </a:srgbClr>
              </a:solidFill>
            </a:endParaRPr>
          </a:p>
        </p:txBody>
      </p:sp>
      <p:sp>
        <p:nvSpPr>
          <p:cNvPr id="16" name="Slide Number Placeholder 4"/>
          <p:cNvSpPr>
            <a:spLocks noGrp="1"/>
          </p:cNvSpPr>
          <p:nvPr>
            <p:ph type="sldNum" sz="quarter" idx="4"/>
          </p:nvPr>
        </p:nvSpPr>
        <p:spPr>
          <a:xfrm>
            <a:off x="263774" y="5292526"/>
            <a:ext cx="594183" cy="303212"/>
          </a:xfrm>
          <a:prstGeom prst="rect">
            <a:avLst/>
          </a:prstGeom>
        </p:spPr>
        <p:txBody>
          <a:bodyPr vert="horz" lIns="91440" tIns="45720" rIns="91440" bIns="45720" rtlCol="0" anchor="ctr"/>
          <a:lstStyle>
            <a:lvl1pPr algn="ctr">
              <a:defRPr sz="700">
                <a:solidFill>
                  <a:srgbClr val="003366"/>
                </a:solidFill>
                <a:latin typeface="Verdana"/>
                <a:cs typeface="Verdana"/>
              </a:defRPr>
            </a:lvl1pPr>
          </a:lstStyle>
          <a:p>
            <a:fld id="{BE7BFF24-2C35-3444-B615-6A3C0CF587B2}" type="slidenum">
              <a:rPr lang="en-US" smtClean="0"/>
              <a:pPr/>
              <a:t>‹#›</a:t>
            </a:fld>
            <a:endParaRPr lang="en-US" dirty="0"/>
          </a:p>
        </p:txBody>
      </p:sp>
      <p:sp>
        <p:nvSpPr>
          <p:cNvPr id="9"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
        <p:nvSpPr>
          <p:cNvPr id="7" name="Tijdelijke aanduiding voor tekst 2"/>
          <p:cNvSpPr>
            <a:spLocks noGrp="1"/>
          </p:cNvSpPr>
          <p:nvPr>
            <p:ph idx="10"/>
          </p:nvPr>
        </p:nvSpPr>
        <p:spPr>
          <a:xfrm>
            <a:off x="985447" y="1425691"/>
            <a:ext cx="3429933" cy="3600000"/>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3" name="Tijdelijke aanduiding voor inhoud 2"/>
          <p:cNvSpPr>
            <a:spLocks noGrp="1"/>
          </p:cNvSpPr>
          <p:nvPr>
            <p:ph sz="quarter" idx="11"/>
          </p:nvPr>
        </p:nvSpPr>
        <p:spPr>
          <a:xfrm>
            <a:off x="4742929" y="1425691"/>
            <a:ext cx="3419475" cy="3600450"/>
          </a:xfrm>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Tree>
    <p:extLst>
      <p:ext uri="{BB962C8B-B14F-4D97-AF65-F5344CB8AC3E}">
        <p14:creationId xmlns:p14="http://schemas.microsoft.com/office/powerpoint/2010/main" val="3138916807"/>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el, subtitel en 2 kolommen zonder bullets en zonder logo">
    <p:spTree>
      <p:nvGrpSpPr>
        <p:cNvPr id="1" name=""/>
        <p:cNvGrpSpPr/>
        <p:nvPr/>
      </p:nvGrpSpPr>
      <p:grpSpPr>
        <a:xfrm>
          <a:off x="0" y="0"/>
          <a:ext cx="0" cy="0"/>
          <a:chOff x="0" y="0"/>
          <a:chExt cx="0" cy="0"/>
        </a:xfrm>
      </p:grpSpPr>
      <p:sp>
        <p:nvSpPr>
          <p:cNvPr id="7"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
        <p:nvSpPr>
          <p:cNvPr id="8" name="Tijdelijke aanduiding voor inhoud 2"/>
          <p:cNvSpPr>
            <a:spLocks noGrp="1"/>
          </p:cNvSpPr>
          <p:nvPr>
            <p:ph sz="quarter" idx="11"/>
          </p:nvPr>
        </p:nvSpPr>
        <p:spPr>
          <a:xfrm>
            <a:off x="4742929" y="1425691"/>
            <a:ext cx="3419475" cy="3600450"/>
          </a:xfrm>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10" name="Tijdelijke aanduiding voor inhoud 9"/>
          <p:cNvSpPr>
            <a:spLocks noGrp="1"/>
          </p:cNvSpPr>
          <p:nvPr>
            <p:ph sz="quarter" idx="12"/>
          </p:nvPr>
        </p:nvSpPr>
        <p:spPr>
          <a:xfrm>
            <a:off x="978274" y="1425691"/>
            <a:ext cx="3419475" cy="3600450"/>
          </a:xfrm>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Tree>
    <p:extLst>
      <p:ext uri="{BB962C8B-B14F-4D97-AF65-F5344CB8AC3E}">
        <p14:creationId xmlns:p14="http://schemas.microsoft.com/office/powerpoint/2010/main" val="2696953945"/>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el, 2 subtitels en 2 kolommen zonder bullets en met logo">
    <p:spTree>
      <p:nvGrpSpPr>
        <p:cNvPr id="1" name=""/>
        <p:cNvGrpSpPr/>
        <p:nvPr/>
      </p:nvGrpSpPr>
      <p:grpSpPr>
        <a:xfrm>
          <a:off x="0" y="0"/>
          <a:ext cx="0" cy="0"/>
          <a:chOff x="0" y="0"/>
          <a:chExt cx="0" cy="0"/>
        </a:xfrm>
      </p:grpSpPr>
      <p:sp>
        <p:nvSpPr>
          <p:cNvPr id="11" name="Footer Placeholder 3"/>
          <p:cNvSpPr>
            <a:spLocks noGrp="1"/>
          </p:cNvSpPr>
          <p:nvPr>
            <p:ph type="ftr" sz="quarter" idx="1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solidFill>
                  <a:srgbClr val="FFFFFF">
                    <a:lumMod val="65000"/>
                  </a:srgbClr>
                </a:solidFill>
              </a:rPr>
              <a:t>Klik om een voettekst te maken</a:t>
            </a:r>
            <a:endParaRPr lang="en-US" dirty="0">
              <a:solidFill>
                <a:srgbClr val="FFFFFF">
                  <a:lumMod val="65000"/>
                </a:srgbClr>
              </a:solidFill>
            </a:endParaRPr>
          </a:p>
        </p:txBody>
      </p:sp>
      <p:sp>
        <p:nvSpPr>
          <p:cNvPr id="14" name="Slide Number Placeholder 4"/>
          <p:cNvSpPr>
            <a:spLocks noGrp="1"/>
          </p:cNvSpPr>
          <p:nvPr>
            <p:ph type="sldNum" sz="quarter" idx="14"/>
          </p:nvPr>
        </p:nvSpPr>
        <p:spPr>
          <a:xfrm>
            <a:off x="263774" y="5292526"/>
            <a:ext cx="594183" cy="303212"/>
          </a:xfrm>
          <a:prstGeom prst="rect">
            <a:avLst/>
          </a:prstGeom>
        </p:spPr>
        <p:txBody>
          <a:bodyPr vert="horz" lIns="91440" tIns="45720" rIns="91440" bIns="45720" rtlCol="0" anchor="ctr"/>
          <a:lstStyle>
            <a:lvl1pPr algn="ctr">
              <a:defRPr sz="700">
                <a:solidFill>
                  <a:srgbClr val="003366"/>
                </a:solidFill>
                <a:latin typeface="Verdana"/>
                <a:cs typeface="Verdana"/>
              </a:defRPr>
            </a:lvl1pPr>
          </a:lstStyle>
          <a:p>
            <a:fld id="{BE7BFF24-2C35-3444-B615-6A3C0CF587B2}" type="slidenum">
              <a:rPr lang="en-US" smtClean="0"/>
              <a:pPr/>
              <a:t>‹#›</a:t>
            </a:fld>
            <a:endParaRPr lang="en-US" dirty="0"/>
          </a:p>
        </p:txBody>
      </p:sp>
      <p:sp>
        <p:nvSpPr>
          <p:cNvPr id="9"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
        <p:nvSpPr>
          <p:cNvPr id="12" name="Tijdelijke aanduiding voor tekst 2"/>
          <p:cNvSpPr>
            <a:spLocks noGrp="1"/>
          </p:cNvSpPr>
          <p:nvPr>
            <p:ph type="body" idx="1"/>
          </p:nvPr>
        </p:nvSpPr>
        <p:spPr>
          <a:xfrm>
            <a:off x="981933" y="1131705"/>
            <a:ext cx="3420000" cy="533135"/>
          </a:xfrm>
          <a:prstGeom prst="rect">
            <a:avLst/>
          </a:prstGeom>
        </p:spPr>
        <p:txBody>
          <a:bodyPr lIns="0" anchor="b"/>
          <a:lstStyle>
            <a:lvl1pPr marL="0" indent="0">
              <a:lnSpc>
                <a:spcPct val="90000"/>
              </a:lnSpc>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noProof="0" dirty="0" smtClean="0"/>
              <a:t>Klik om de modelstijlen te bewerken</a:t>
            </a:r>
          </a:p>
        </p:txBody>
      </p:sp>
      <p:sp>
        <p:nvSpPr>
          <p:cNvPr id="13" name="Tijdelijke aanduiding voor tekst 4"/>
          <p:cNvSpPr>
            <a:spLocks noGrp="1"/>
          </p:cNvSpPr>
          <p:nvPr>
            <p:ph type="body" sz="quarter" idx="3"/>
          </p:nvPr>
        </p:nvSpPr>
        <p:spPr>
          <a:xfrm>
            <a:off x="4752470" y="1131705"/>
            <a:ext cx="3420000" cy="533135"/>
          </a:xfrm>
          <a:prstGeom prst="rect">
            <a:avLst/>
          </a:prstGeom>
        </p:spPr>
        <p:txBody>
          <a:bodyPr lIns="0" anchor="b"/>
          <a:lstStyle>
            <a:lvl1pPr marL="0" indent="0">
              <a:lnSpc>
                <a:spcPct val="90000"/>
              </a:lnSpc>
              <a:buNone/>
              <a:defRPr sz="12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noProof="0" smtClean="0"/>
              <a:t>Klik om de modelstijlen te bewerken</a:t>
            </a:r>
          </a:p>
        </p:txBody>
      </p:sp>
      <p:sp>
        <p:nvSpPr>
          <p:cNvPr id="3" name="Tijdelijke aanduiding voor inhoud 2"/>
          <p:cNvSpPr>
            <a:spLocks noGrp="1"/>
          </p:cNvSpPr>
          <p:nvPr>
            <p:ph sz="quarter" idx="16"/>
          </p:nvPr>
        </p:nvSpPr>
        <p:spPr>
          <a:xfrm>
            <a:off x="981933" y="1774012"/>
            <a:ext cx="3419475" cy="3240087"/>
          </a:xfrm>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5" name="Tijdelijke aanduiding voor inhoud 4"/>
          <p:cNvSpPr>
            <a:spLocks noGrp="1"/>
          </p:cNvSpPr>
          <p:nvPr>
            <p:ph sz="quarter" idx="17"/>
          </p:nvPr>
        </p:nvSpPr>
        <p:spPr>
          <a:xfrm>
            <a:off x="4752995" y="1774011"/>
            <a:ext cx="3419475" cy="3240087"/>
          </a:xfrm>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Tree>
    <p:extLst>
      <p:ext uri="{BB962C8B-B14F-4D97-AF65-F5344CB8AC3E}">
        <p14:creationId xmlns:p14="http://schemas.microsoft.com/office/powerpoint/2010/main" val="3329472764"/>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Titel en drie grafieken zonder logoo">
    <p:spTree>
      <p:nvGrpSpPr>
        <p:cNvPr id="1" name=""/>
        <p:cNvGrpSpPr/>
        <p:nvPr/>
      </p:nvGrpSpPr>
      <p:grpSpPr>
        <a:xfrm>
          <a:off x="0" y="0"/>
          <a:ext cx="0" cy="0"/>
          <a:chOff x="0" y="0"/>
          <a:chExt cx="0" cy="0"/>
        </a:xfrm>
      </p:grpSpPr>
      <p:sp>
        <p:nvSpPr>
          <p:cNvPr id="9"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
        <p:nvSpPr>
          <p:cNvPr id="15" name="Tijdelijke aanduiding voor tekst 2"/>
          <p:cNvSpPr>
            <a:spLocks noGrp="1"/>
          </p:cNvSpPr>
          <p:nvPr>
            <p:ph type="body" idx="1"/>
          </p:nvPr>
        </p:nvSpPr>
        <p:spPr>
          <a:xfrm>
            <a:off x="981933" y="1131705"/>
            <a:ext cx="3420000" cy="533135"/>
          </a:xfrm>
          <a:prstGeom prst="rect">
            <a:avLst/>
          </a:prstGeom>
        </p:spPr>
        <p:txBody>
          <a:bodyPr lIns="0" anchor="b"/>
          <a:lstStyle>
            <a:lvl1pPr marL="0" indent="0">
              <a:lnSpc>
                <a:spcPct val="90000"/>
              </a:lnSpc>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noProof="0" dirty="0" smtClean="0"/>
              <a:t>Klik om de modelstijlen te bewerken</a:t>
            </a:r>
          </a:p>
        </p:txBody>
      </p:sp>
      <p:sp>
        <p:nvSpPr>
          <p:cNvPr id="16" name="Tijdelijke aanduiding voor tekst 4"/>
          <p:cNvSpPr>
            <a:spLocks noGrp="1"/>
          </p:cNvSpPr>
          <p:nvPr>
            <p:ph type="body" sz="quarter" idx="3"/>
          </p:nvPr>
        </p:nvSpPr>
        <p:spPr>
          <a:xfrm>
            <a:off x="4752470" y="1131705"/>
            <a:ext cx="3420000" cy="533135"/>
          </a:xfrm>
          <a:prstGeom prst="rect">
            <a:avLst/>
          </a:prstGeom>
        </p:spPr>
        <p:txBody>
          <a:bodyPr lIns="0" anchor="b"/>
          <a:lstStyle>
            <a:lvl1pPr marL="0" indent="0">
              <a:lnSpc>
                <a:spcPct val="90000"/>
              </a:lnSpc>
              <a:buNone/>
              <a:defRPr sz="12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noProof="0" smtClean="0"/>
              <a:t>Klik om de modelstijlen te bewerken</a:t>
            </a:r>
          </a:p>
        </p:txBody>
      </p:sp>
      <p:sp>
        <p:nvSpPr>
          <p:cNvPr id="3" name="Tijdelijke aanduiding voor inhoud 2"/>
          <p:cNvSpPr>
            <a:spLocks noGrp="1"/>
          </p:cNvSpPr>
          <p:nvPr>
            <p:ph sz="quarter" idx="16"/>
          </p:nvPr>
        </p:nvSpPr>
        <p:spPr>
          <a:xfrm>
            <a:off x="982458" y="1773925"/>
            <a:ext cx="3419475" cy="3240087"/>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inhoud 4"/>
          <p:cNvSpPr>
            <a:spLocks noGrp="1"/>
          </p:cNvSpPr>
          <p:nvPr>
            <p:ph sz="quarter" idx="17"/>
          </p:nvPr>
        </p:nvSpPr>
        <p:spPr>
          <a:xfrm>
            <a:off x="4752470" y="1773924"/>
            <a:ext cx="3419475" cy="3240087"/>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3303565929"/>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el en tekst zonder bullets en met logo">
    <p:spTree>
      <p:nvGrpSpPr>
        <p:cNvPr id="1" name=""/>
        <p:cNvGrpSpPr/>
        <p:nvPr/>
      </p:nvGrpSpPr>
      <p:grpSpPr>
        <a:xfrm>
          <a:off x="0" y="0"/>
          <a:ext cx="0" cy="0"/>
          <a:chOff x="0" y="0"/>
          <a:chExt cx="0" cy="0"/>
        </a:xfrm>
      </p:grpSpPr>
      <p:sp>
        <p:nvSpPr>
          <p:cNvPr id="4" name="Tekstvak 3"/>
          <p:cNvSpPr txBox="1"/>
          <p:nvPr/>
        </p:nvSpPr>
        <p:spPr>
          <a:xfrm>
            <a:off x="7113603" y="5843776"/>
            <a:ext cx="184666" cy="369332"/>
          </a:xfrm>
          <a:prstGeom prst="rect">
            <a:avLst/>
          </a:prstGeom>
          <a:noFill/>
        </p:spPr>
        <p:txBody>
          <a:bodyPr wrap="none" rtlCol="0">
            <a:spAutoFit/>
          </a:bodyPr>
          <a:lstStyle/>
          <a:p>
            <a:endParaRPr lang="en-GB" smtClean="0">
              <a:solidFill>
                <a:srgbClr val="003366"/>
              </a:solidFill>
              <a:latin typeface="Calibri"/>
              <a:cs typeface="Calibri"/>
            </a:endParaRPr>
          </a:p>
        </p:txBody>
      </p:sp>
      <p:sp>
        <p:nvSpPr>
          <p:cNvPr id="12" name="Footer Placeholder 3"/>
          <p:cNvSpPr>
            <a:spLocks noGrp="1"/>
          </p:cNvSpPr>
          <p:nvPr>
            <p:ph type="ftr" sz="quarter" idx="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solidFill>
                  <a:srgbClr val="FFFFFF">
                    <a:lumMod val="65000"/>
                  </a:srgbClr>
                </a:solidFill>
              </a:rPr>
              <a:t>Klik om een voettekst te maken</a:t>
            </a:r>
            <a:endParaRPr lang="en-US" dirty="0">
              <a:solidFill>
                <a:srgbClr val="FFFFFF">
                  <a:lumMod val="65000"/>
                </a:srgbClr>
              </a:solidFill>
            </a:endParaRPr>
          </a:p>
        </p:txBody>
      </p:sp>
      <p:sp>
        <p:nvSpPr>
          <p:cNvPr id="13" name="Slide Number Placeholder 4"/>
          <p:cNvSpPr>
            <a:spLocks noGrp="1"/>
          </p:cNvSpPr>
          <p:nvPr>
            <p:ph type="sldNum" sz="quarter" idx="4"/>
          </p:nvPr>
        </p:nvSpPr>
        <p:spPr>
          <a:xfrm>
            <a:off x="263774" y="5292526"/>
            <a:ext cx="594183" cy="303212"/>
          </a:xfrm>
          <a:prstGeom prst="rect">
            <a:avLst/>
          </a:prstGeom>
        </p:spPr>
        <p:txBody>
          <a:bodyPr vert="horz" lIns="91440" tIns="45720" rIns="91440" bIns="45720" rtlCol="0" anchor="ctr"/>
          <a:lstStyle>
            <a:lvl1pPr algn="ctr">
              <a:defRPr sz="700">
                <a:solidFill>
                  <a:srgbClr val="003366"/>
                </a:solidFill>
                <a:latin typeface="Verdana"/>
                <a:cs typeface="Verdana"/>
              </a:defRPr>
            </a:lvl1pPr>
          </a:lstStyle>
          <a:p>
            <a:fld id="{BE7BFF24-2C35-3444-B615-6A3C0CF587B2}" type="slidenum">
              <a:rPr lang="en-US" smtClean="0"/>
              <a:pPr/>
              <a:t>‹#›</a:t>
            </a:fld>
            <a:endParaRPr lang="en-US" dirty="0"/>
          </a:p>
        </p:txBody>
      </p:sp>
      <p:sp>
        <p:nvSpPr>
          <p:cNvPr id="7"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
        <p:nvSpPr>
          <p:cNvPr id="3" name="Tijdelijke aanduiding voor inhoud 2"/>
          <p:cNvSpPr>
            <a:spLocks noGrp="1"/>
          </p:cNvSpPr>
          <p:nvPr>
            <p:ph sz="quarter" idx="18"/>
          </p:nvPr>
        </p:nvSpPr>
        <p:spPr>
          <a:xfrm>
            <a:off x="440267" y="1425243"/>
            <a:ext cx="2520950" cy="3600450"/>
          </a:xfrm>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6" name="Tijdelijke aanduiding voor inhoud 5"/>
          <p:cNvSpPr>
            <a:spLocks noGrp="1"/>
          </p:cNvSpPr>
          <p:nvPr>
            <p:ph sz="quarter" idx="19"/>
          </p:nvPr>
        </p:nvSpPr>
        <p:spPr>
          <a:xfrm>
            <a:off x="3319792" y="1425243"/>
            <a:ext cx="2520950" cy="360045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1" name="Tijdelijke aanduiding voor inhoud 10"/>
          <p:cNvSpPr>
            <a:spLocks noGrp="1"/>
          </p:cNvSpPr>
          <p:nvPr>
            <p:ph sz="quarter" idx="20"/>
          </p:nvPr>
        </p:nvSpPr>
        <p:spPr>
          <a:xfrm>
            <a:off x="6197738" y="1425243"/>
            <a:ext cx="2519363" cy="360045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3863668622"/>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3_Titel en drie grafieken zonder logoo">
    <p:spTree>
      <p:nvGrpSpPr>
        <p:cNvPr id="1" name=""/>
        <p:cNvGrpSpPr/>
        <p:nvPr/>
      </p:nvGrpSpPr>
      <p:grpSpPr>
        <a:xfrm>
          <a:off x="0" y="0"/>
          <a:ext cx="0" cy="0"/>
          <a:chOff x="0" y="0"/>
          <a:chExt cx="0" cy="0"/>
        </a:xfrm>
      </p:grpSpPr>
      <p:sp>
        <p:nvSpPr>
          <p:cNvPr id="9"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
        <p:nvSpPr>
          <p:cNvPr id="3" name="Tijdelijke aanduiding voor inhoud 2"/>
          <p:cNvSpPr>
            <a:spLocks noGrp="1"/>
          </p:cNvSpPr>
          <p:nvPr>
            <p:ph sz="quarter" idx="18"/>
          </p:nvPr>
        </p:nvSpPr>
        <p:spPr>
          <a:xfrm>
            <a:off x="440267" y="1425693"/>
            <a:ext cx="2520950" cy="360045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8" name="Tijdelijke aanduiding voor inhoud 2"/>
          <p:cNvSpPr>
            <a:spLocks noGrp="1"/>
          </p:cNvSpPr>
          <p:nvPr>
            <p:ph sz="quarter" idx="19"/>
          </p:nvPr>
        </p:nvSpPr>
        <p:spPr>
          <a:xfrm>
            <a:off x="3311050" y="1425693"/>
            <a:ext cx="2520950" cy="360045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0" name="Tijdelijke aanduiding voor inhoud 2"/>
          <p:cNvSpPr>
            <a:spLocks noGrp="1"/>
          </p:cNvSpPr>
          <p:nvPr>
            <p:ph sz="quarter" idx="20"/>
          </p:nvPr>
        </p:nvSpPr>
        <p:spPr>
          <a:xfrm>
            <a:off x="6200267" y="1425693"/>
            <a:ext cx="2520950" cy="360045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1569675637"/>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oofdstukscherm zonder logo">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453" y="1790749"/>
            <a:ext cx="618520" cy="557720"/>
          </a:xfrm>
          <a:prstGeom prst="rect">
            <a:avLst/>
          </a:prstGeom>
        </p:spPr>
      </p:pic>
      <p:sp>
        <p:nvSpPr>
          <p:cNvPr id="8" name="Text Placeholder 7"/>
          <p:cNvSpPr>
            <a:spLocks noGrp="1"/>
          </p:cNvSpPr>
          <p:nvPr>
            <p:ph type="body" sz="quarter" idx="10" hasCustomPrompt="1"/>
          </p:nvPr>
        </p:nvSpPr>
        <p:spPr bwMode="white">
          <a:xfrm>
            <a:off x="623526" y="1742502"/>
            <a:ext cx="946150" cy="649287"/>
          </a:xfrm>
          <a:prstGeom prst="rect">
            <a:avLst/>
          </a:prstGeom>
        </p:spPr>
        <p:txBody>
          <a:bodyPr anchor="ctr"/>
          <a:lstStyle>
            <a:lvl1pPr marL="0" indent="0" algn="ctr">
              <a:buNone/>
              <a:defRPr sz="2400">
                <a:solidFill>
                  <a:srgbClr val="FFFFFF"/>
                </a:solidFill>
                <a:latin typeface="Verdana"/>
                <a:cs typeface="Verdana"/>
              </a:defRPr>
            </a:lvl1pPr>
            <a:lvl2pPr marL="269875" indent="0">
              <a:buNone/>
              <a:defRPr sz="1400"/>
            </a:lvl2pPr>
            <a:lvl3pPr marL="538163" indent="0">
              <a:buNone/>
              <a:defRPr sz="1200"/>
            </a:lvl3pPr>
            <a:lvl4pPr marL="719138" indent="0">
              <a:buNone/>
              <a:defRPr sz="1050"/>
            </a:lvl4pPr>
            <a:lvl5pPr marL="985838" indent="0">
              <a:buNone/>
              <a:defRPr sz="1050"/>
            </a:lvl5pPr>
          </a:lstStyle>
          <a:p>
            <a:pPr lvl="0"/>
            <a:r>
              <a:rPr lang="nl-BE" dirty="0" smtClean="0"/>
              <a:t>1</a:t>
            </a:r>
          </a:p>
        </p:txBody>
      </p:sp>
      <p:sp>
        <p:nvSpPr>
          <p:cNvPr id="6" name="Titel 1"/>
          <p:cNvSpPr>
            <a:spLocks noGrp="1"/>
          </p:cNvSpPr>
          <p:nvPr>
            <p:ph type="ctrTitle"/>
          </p:nvPr>
        </p:nvSpPr>
        <p:spPr>
          <a:xfrm>
            <a:off x="1609482" y="2131879"/>
            <a:ext cx="6236087" cy="1564036"/>
          </a:xfrm>
        </p:spPr>
        <p:txBody>
          <a:bodyPr anchor="t" anchorCtr="0"/>
          <a:lstStyle>
            <a:lvl1pPr>
              <a:defRPr sz="2800" b="0">
                <a:solidFill>
                  <a:srgbClr val="003366"/>
                </a:solidFill>
              </a:defRPr>
            </a:lvl1pPr>
          </a:lstStyle>
          <a:p>
            <a:r>
              <a:rPr lang="nl-NL" noProof="0" smtClean="0"/>
              <a:t>Klik om de stijl te bewerken</a:t>
            </a:r>
            <a:endParaRPr lang="en-GB" noProof="0" dirty="0"/>
          </a:p>
        </p:txBody>
      </p:sp>
    </p:spTree>
    <p:extLst>
      <p:ext uri="{BB962C8B-B14F-4D97-AF65-F5344CB8AC3E}">
        <p14:creationId xmlns:p14="http://schemas.microsoft.com/office/powerpoint/2010/main" val="1012872518"/>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el, 2 subtitels en 2 kolommen met logo">
    <p:spTree>
      <p:nvGrpSpPr>
        <p:cNvPr id="1" name=""/>
        <p:cNvGrpSpPr/>
        <p:nvPr/>
      </p:nvGrpSpPr>
      <p:grpSpPr>
        <a:xfrm>
          <a:off x="0" y="0"/>
          <a:ext cx="0" cy="0"/>
          <a:chOff x="0" y="0"/>
          <a:chExt cx="0" cy="0"/>
        </a:xfrm>
      </p:grpSpPr>
      <p:sp>
        <p:nvSpPr>
          <p:cNvPr id="13" name="Tijdelijke aanduiding voor tekst 2"/>
          <p:cNvSpPr>
            <a:spLocks noGrp="1"/>
          </p:cNvSpPr>
          <p:nvPr>
            <p:ph type="body" idx="1"/>
          </p:nvPr>
        </p:nvSpPr>
        <p:spPr>
          <a:xfrm>
            <a:off x="440267" y="1131705"/>
            <a:ext cx="2520000" cy="533135"/>
          </a:xfrm>
          <a:prstGeom prst="rect">
            <a:avLst/>
          </a:prstGeom>
        </p:spPr>
        <p:txBody>
          <a:bodyPr lIns="0" anchor="b"/>
          <a:lstStyle>
            <a:lvl1pPr marL="0" indent="0">
              <a:lnSpc>
                <a:spcPct val="90000"/>
              </a:lnSpc>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noProof="0" dirty="0" smtClean="0"/>
              <a:t>Klik om de modelstijlen te bewerken</a:t>
            </a:r>
          </a:p>
        </p:txBody>
      </p:sp>
      <p:sp>
        <p:nvSpPr>
          <p:cNvPr id="14" name="Tijdelijke aanduiding voor tekst 4"/>
          <p:cNvSpPr>
            <a:spLocks noGrp="1"/>
          </p:cNvSpPr>
          <p:nvPr>
            <p:ph type="body" sz="quarter" idx="3"/>
          </p:nvPr>
        </p:nvSpPr>
        <p:spPr>
          <a:xfrm>
            <a:off x="6200267" y="1131705"/>
            <a:ext cx="2520000" cy="533135"/>
          </a:xfrm>
          <a:prstGeom prst="rect">
            <a:avLst/>
          </a:prstGeom>
        </p:spPr>
        <p:txBody>
          <a:bodyPr lIns="0" anchor="b"/>
          <a:lstStyle>
            <a:lvl1pPr marL="0" indent="0">
              <a:lnSpc>
                <a:spcPct val="90000"/>
              </a:lnSpc>
              <a:buNone/>
              <a:defRPr sz="12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noProof="0" dirty="0" smtClean="0"/>
              <a:t>Klik om de modelstijlen te bewerken</a:t>
            </a:r>
          </a:p>
        </p:txBody>
      </p:sp>
      <p:sp>
        <p:nvSpPr>
          <p:cNvPr id="9"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
        <p:nvSpPr>
          <p:cNvPr id="15" name="Tijdelijke aanduiding voor tekst 2"/>
          <p:cNvSpPr>
            <a:spLocks noGrp="1"/>
          </p:cNvSpPr>
          <p:nvPr>
            <p:ph type="body" idx="17"/>
          </p:nvPr>
        </p:nvSpPr>
        <p:spPr>
          <a:xfrm>
            <a:off x="3312000" y="1131705"/>
            <a:ext cx="2520000" cy="533135"/>
          </a:xfrm>
          <a:prstGeom prst="rect">
            <a:avLst/>
          </a:prstGeom>
        </p:spPr>
        <p:txBody>
          <a:bodyPr lIns="0" anchor="b"/>
          <a:lstStyle>
            <a:lvl1pPr marL="0" indent="0">
              <a:lnSpc>
                <a:spcPct val="90000"/>
              </a:lnSpc>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noProof="0" dirty="0" smtClean="0"/>
              <a:t>Klik om de modelstijlen te bewerken</a:t>
            </a:r>
          </a:p>
        </p:txBody>
      </p:sp>
      <p:sp>
        <p:nvSpPr>
          <p:cNvPr id="20" name="Footer Placeholder 3"/>
          <p:cNvSpPr>
            <a:spLocks noGrp="1"/>
          </p:cNvSpPr>
          <p:nvPr>
            <p:ph type="ftr" sz="quarter" idx="19"/>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solidFill>
                  <a:srgbClr val="FFFFFF">
                    <a:lumMod val="65000"/>
                  </a:srgbClr>
                </a:solidFill>
              </a:rPr>
              <a:t>Klik om een voettekst te maken</a:t>
            </a:r>
            <a:endParaRPr lang="en-US" dirty="0">
              <a:solidFill>
                <a:srgbClr val="FFFFFF">
                  <a:lumMod val="65000"/>
                </a:srgbClr>
              </a:solidFill>
            </a:endParaRPr>
          </a:p>
        </p:txBody>
      </p:sp>
      <p:sp>
        <p:nvSpPr>
          <p:cNvPr id="21" name="Slide Number Placeholder 4"/>
          <p:cNvSpPr>
            <a:spLocks noGrp="1"/>
          </p:cNvSpPr>
          <p:nvPr>
            <p:ph type="sldNum" sz="quarter" idx="4"/>
          </p:nvPr>
        </p:nvSpPr>
        <p:spPr>
          <a:xfrm>
            <a:off x="263774" y="5292526"/>
            <a:ext cx="594183" cy="303212"/>
          </a:xfrm>
          <a:prstGeom prst="rect">
            <a:avLst/>
          </a:prstGeom>
        </p:spPr>
        <p:txBody>
          <a:bodyPr vert="horz" lIns="91440" tIns="45720" rIns="91440" bIns="45720" rtlCol="0" anchor="ctr"/>
          <a:lstStyle>
            <a:lvl1pPr algn="ctr">
              <a:defRPr sz="700">
                <a:solidFill>
                  <a:srgbClr val="003366"/>
                </a:solidFill>
                <a:latin typeface="Verdana"/>
                <a:cs typeface="Verdana"/>
              </a:defRPr>
            </a:lvl1pPr>
          </a:lstStyle>
          <a:p>
            <a:fld id="{BE7BFF24-2C35-3444-B615-6A3C0CF587B2}" type="slidenum">
              <a:rPr lang="en-US" smtClean="0"/>
              <a:pPr/>
              <a:t>‹#›</a:t>
            </a:fld>
            <a:endParaRPr lang="en-US" dirty="0"/>
          </a:p>
        </p:txBody>
      </p:sp>
      <p:sp>
        <p:nvSpPr>
          <p:cNvPr id="11" name="Tijdelijke aanduiding voor inhoud 2"/>
          <p:cNvSpPr>
            <a:spLocks noGrp="1"/>
          </p:cNvSpPr>
          <p:nvPr>
            <p:ph sz="quarter" idx="20"/>
          </p:nvPr>
        </p:nvSpPr>
        <p:spPr>
          <a:xfrm>
            <a:off x="440267" y="1774018"/>
            <a:ext cx="2520950" cy="325212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2" name="Tijdelijke aanduiding voor inhoud 2"/>
          <p:cNvSpPr>
            <a:spLocks noGrp="1"/>
          </p:cNvSpPr>
          <p:nvPr>
            <p:ph sz="quarter" idx="21"/>
          </p:nvPr>
        </p:nvSpPr>
        <p:spPr>
          <a:xfrm>
            <a:off x="3311050" y="1774018"/>
            <a:ext cx="2520950" cy="325212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6" name="Tijdelijke aanduiding voor inhoud 2"/>
          <p:cNvSpPr>
            <a:spLocks noGrp="1"/>
          </p:cNvSpPr>
          <p:nvPr>
            <p:ph sz="quarter" idx="22"/>
          </p:nvPr>
        </p:nvSpPr>
        <p:spPr>
          <a:xfrm>
            <a:off x="6200267" y="1774018"/>
            <a:ext cx="2520950" cy="325212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500622664"/>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4_Titel en drie grafieken zonder logoo">
    <p:spTree>
      <p:nvGrpSpPr>
        <p:cNvPr id="1" name=""/>
        <p:cNvGrpSpPr/>
        <p:nvPr/>
      </p:nvGrpSpPr>
      <p:grpSpPr>
        <a:xfrm>
          <a:off x="0" y="0"/>
          <a:ext cx="0" cy="0"/>
          <a:chOff x="0" y="0"/>
          <a:chExt cx="0" cy="0"/>
        </a:xfrm>
      </p:grpSpPr>
      <p:sp>
        <p:nvSpPr>
          <p:cNvPr id="9"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
        <p:nvSpPr>
          <p:cNvPr id="26" name="Tijdelijke aanduiding voor tekst 2"/>
          <p:cNvSpPr>
            <a:spLocks noGrp="1"/>
          </p:cNvSpPr>
          <p:nvPr>
            <p:ph type="body" idx="1"/>
          </p:nvPr>
        </p:nvSpPr>
        <p:spPr>
          <a:xfrm>
            <a:off x="440267" y="1131705"/>
            <a:ext cx="2520000" cy="533135"/>
          </a:xfrm>
          <a:prstGeom prst="rect">
            <a:avLst/>
          </a:prstGeom>
        </p:spPr>
        <p:txBody>
          <a:bodyPr lIns="0" anchor="b"/>
          <a:lstStyle>
            <a:lvl1pPr marL="0" indent="0">
              <a:lnSpc>
                <a:spcPct val="90000"/>
              </a:lnSpc>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noProof="0" dirty="0" smtClean="0"/>
              <a:t>Klik om de modelstijlen te bewerken</a:t>
            </a:r>
          </a:p>
        </p:txBody>
      </p:sp>
      <p:sp>
        <p:nvSpPr>
          <p:cNvPr id="27" name="Tijdelijke aanduiding voor tekst 4"/>
          <p:cNvSpPr>
            <a:spLocks noGrp="1"/>
          </p:cNvSpPr>
          <p:nvPr>
            <p:ph type="body" sz="quarter" idx="3"/>
          </p:nvPr>
        </p:nvSpPr>
        <p:spPr>
          <a:xfrm>
            <a:off x="6200267" y="1131705"/>
            <a:ext cx="2520000" cy="533135"/>
          </a:xfrm>
          <a:prstGeom prst="rect">
            <a:avLst/>
          </a:prstGeom>
        </p:spPr>
        <p:txBody>
          <a:bodyPr lIns="0" anchor="b"/>
          <a:lstStyle>
            <a:lvl1pPr marL="0" indent="0">
              <a:lnSpc>
                <a:spcPct val="90000"/>
              </a:lnSpc>
              <a:buNone/>
              <a:defRPr sz="12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noProof="0" dirty="0" smtClean="0"/>
              <a:t>Klik om de modelstijlen te bewerken</a:t>
            </a:r>
          </a:p>
        </p:txBody>
      </p:sp>
      <p:sp>
        <p:nvSpPr>
          <p:cNvPr id="30" name="Tijdelijke aanduiding voor tekst 2"/>
          <p:cNvSpPr>
            <a:spLocks noGrp="1"/>
          </p:cNvSpPr>
          <p:nvPr>
            <p:ph type="body" idx="17"/>
          </p:nvPr>
        </p:nvSpPr>
        <p:spPr>
          <a:xfrm>
            <a:off x="3312000" y="1131705"/>
            <a:ext cx="2520000" cy="533135"/>
          </a:xfrm>
          <a:prstGeom prst="rect">
            <a:avLst/>
          </a:prstGeom>
        </p:spPr>
        <p:txBody>
          <a:bodyPr lIns="0" anchor="b"/>
          <a:lstStyle>
            <a:lvl1pPr marL="0" indent="0">
              <a:lnSpc>
                <a:spcPct val="90000"/>
              </a:lnSpc>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noProof="0" dirty="0" smtClean="0"/>
              <a:t>Klik om de modelstijlen te bewerken</a:t>
            </a:r>
          </a:p>
        </p:txBody>
      </p:sp>
      <p:sp>
        <p:nvSpPr>
          <p:cNvPr id="10" name="Tijdelijke aanduiding voor inhoud 2"/>
          <p:cNvSpPr>
            <a:spLocks noGrp="1"/>
          </p:cNvSpPr>
          <p:nvPr>
            <p:ph sz="quarter" idx="20"/>
          </p:nvPr>
        </p:nvSpPr>
        <p:spPr>
          <a:xfrm>
            <a:off x="440267" y="1774018"/>
            <a:ext cx="2520950" cy="325212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1" name="Tijdelijke aanduiding voor inhoud 2"/>
          <p:cNvSpPr>
            <a:spLocks noGrp="1"/>
          </p:cNvSpPr>
          <p:nvPr>
            <p:ph sz="quarter" idx="21"/>
          </p:nvPr>
        </p:nvSpPr>
        <p:spPr>
          <a:xfrm>
            <a:off x="3311050" y="1774018"/>
            <a:ext cx="2520950" cy="325212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2" name="Tijdelijke aanduiding voor inhoud 2"/>
          <p:cNvSpPr>
            <a:spLocks noGrp="1"/>
          </p:cNvSpPr>
          <p:nvPr>
            <p:ph sz="quarter" idx="22"/>
          </p:nvPr>
        </p:nvSpPr>
        <p:spPr>
          <a:xfrm>
            <a:off x="6200267" y="1774018"/>
            <a:ext cx="2520950" cy="325212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3786236408"/>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el, foto's, tekst met logo">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bwMode="gray">
          <a:xfrm>
            <a:off x="980718" y="4317605"/>
            <a:ext cx="2160000" cy="577000"/>
          </a:xfrm>
          <a:prstGeom prst="rect">
            <a:avLst/>
          </a:prstGeom>
        </p:spPr>
        <p:txBody>
          <a:bodyPr/>
          <a:lstStyle>
            <a:lvl1pPr marL="0" indent="0" algn="ctr">
              <a:buNone/>
              <a:defRPr sz="1000" b="1">
                <a:solidFill>
                  <a:srgbClr val="003366"/>
                </a:solidFill>
                <a:latin typeface="Verdana"/>
                <a:cs typeface="Verdana"/>
              </a:defRPr>
            </a:lvl1pPr>
            <a:lvl2pPr marL="261938" indent="0" algn="ctr">
              <a:buNone/>
              <a:defRPr sz="1200">
                <a:solidFill>
                  <a:srgbClr val="4D4D4D"/>
                </a:solidFill>
              </a:defRPr>
            </a:lvl2pPr>
            <a:lvl3pPr marL="538162" indent="0" algn="ctr">
              <a:buNone/>
              <a:defRPr sz="1100">
                <a:solidFill>
                  <a:srgbClr val="4D4D4D"/>
                </a:solidFill>
              </a:defRPr>
            </a:lvl3pPr>
            <a:lvl4pPr marL="717550" indent="0" algn="ctr">
              <a:buNone/>
              <a:defRPr sz="1050">
                <a:solidFill>
                  <a:srgbClr val="4D4D4D"/>
                </a:solidFill>
              </a:defRPr>
            </a:lvl4pPr>
            <a:lvl5pPr marL="979487" indent="0" algn="ctr">
              <a:buNone/>
              <a:defRPr sz="1050">
                <a:solidFill>
                  <a:srgbClr val="4D4D4D"/>
                </a:solidFill>
              </a:defRPr>
            </a:lvl5pPr>
          </a:lstStyle>
          <a:p>
            <a:pPr lvl="0"/>
            <a:r>
              <a:rPr lang="nl-NL" noProof="0" dirty="0" smtClean="0"/>
              <a:t>Klik om de modelstijlen te bewerken</a:t>
            </a:r>
          </a:p>
        </p:txBody>
      </p:sp>
      <p:sp>
        <p:nvSpPr>
          <p:cNvPr id="12" name="Tijdelijke aanduiding voor tekst 10"/>
          <p:cNvSpPr>
            <a:spLocks noGrp="1"/>
          </p:cNvSpPr>
          <p:nvPr>
            <p:ph type="body" sz="quarter" idx="17"/>
          </p:nvPr>
        </p:nvSpPr>
        <p:spPr bwMode="gray">
          <a:xfrm>
            <a:off x="3495445" y="4316066"/>
            <a:ext cx="2160000" cy="577000"/>
          </a:xfrm>
          <a:prstGeom prst="rect">
            <a:avLst/>
          </a:prstGeom>
        </p:spPr>
        <p:txBody>
          <a:bodyPr/>
          <a:lstStyle>
            <a:lvl1pPr marL="0" indent="0" algn="ctr">
              <a:buNone/>
              <a:defRPr sz="1000" b="1">
                <a:solidFill>
                  <a:srgbClr val="003366"/>
                </a:solidFill>
                <a:latin typeface="Verdana"/>
                <a:cs typeface="Verdana"/>
              </a:defRPr>
            </a:lvl1pPr>
            <a:lvl2pPr marL="261938" indent="0" algn="ctr">
              <a:buNone/>
              <a:defRPr sz="1200">
                <a:solidFill>
                  <a:srgbClr val="4D4D4D"/>
                </a:solidFill>
              </a:defRPr>
            </a:lvl2pPr>
            <a:lvl3pPr marL="538162" indent="0" algn="ctr">
              <a:buNone/>
              <a:defRPr sz="1100">
                <a:solidFill>
                  <a:srgbClr val="4D4D4D"/>
                </a:solidFill>
              </a:defRPr>
            </a:lvl3pPr>
            <a:lvl4pPr marL="717550" indent="0" algn="ctr">
              <a:buNone/>
              <a:defRPr sz="1050">
                <a:solidFill>
                  <a:srgbClr val="4D4D4D"/>
                </a:solidFill>
              </a:defRPr>
            </a:lvl4pPr>
            <a:lvl5pPr marL="979487" indent="0" algn="ctr">
              <a:buNone/>
              <a:defRPr sz="1050">
                <a:solidFill>
                  <a:srgbClr val="4D4D4D"/>
                </a:solidFill>
              </a:defRPr>
            </a:lvl5pPr>
          </a:lstStyle>
          <a:p>
            <a:pPr lvl="0"/>
            <a:r>
              <a:rPr lang="nl-NL" noProof="0" smtClean="0"/>
              <a:t>Klik om de modelstijlen te bewerken</a:t>
            </a:r>
          </a:p>
        </p:txBody>
      </p:sp>
      <p:sp>
        <p:nvSpPr>
          <p:cNvPr id="13" name="Tijdelijke aanduiding voor tekst 10"/>
          <p:cNvSpPr>
            <a:spLocks noGrp="1"/>
          </p:cNvSpPr>
          <p:nvPr>
            <p:ph type="body" sz="quarter" idx="18"/>
          </p:nvPr>
        </p:nvSpPr>
        <p:spPr bwMode="gray">
          <a:xfrm>
            <a:off x="6010172" y="4314527"/>
            <a:ext cx="2160000" cy="577000"/>
          </a:xfrm>
          <a:prstGeom prst="rect">
            <a:avLst/>
          </a:prstGeom>
        </p:spPr>
        <p:txBody>
          <a:bodyPr/>
          <a:lstStyle>
            <a:lvl1pPr marL="0" indent="0" algn="ctr">
              <a:buNone/>
              <a:defRPr sz="1000" b="1">
                <a:solidFill>
                  <a:srgbClr val="003366"/>
                </a:solidFill>
                <a:latin typeface="Verdana"/>
                <a:cs typeface="Verdana"/>
              </a:defRPr>
            </a:lvl1pPr>
            <a:lvl2pPr marL="261938" indent="0" algn="ctr">
              <a:buNone/>
              <a:defRPr sz="1200">
                <a:solidFill>
                  <a:srgbClr val="4D4D4D"/>
                </a:solidFill>
              </a:defRPr>
            </a:lvl2pPr>
            <a:lvl3pPr marL="538162" indent="0" algn="ctr">
              <a:buNone/>
              <a:defRPr sz="1100">
                <a:solidFill>
                  <a:srgbClr val="4D4D4D"/>
                </a:solidFill>
              </a:defRPr>
            </a:lvl3pPr>
            <a:lvl4pPr marL="717550" indent="0" algn="ctr">
              <a:buNone/>
              <a:defRPr sz="1050">
                <a:solidFill>
                  <a:srgbClr val="4D4D4D"/>
                </a:solidFill>
              </a:defRPr>
            </a:lvl4pPr>
            <a:lvl5pPr marL="979487" indent="0" algn="ctr">
              <a:buNone/>
              <a:defRPr sz="1050">
                <a:solidFill>
                  <a:srgbClr val="4D4D4D"/>
                </a:solidFill>
              </a:defRPr>
            </a:lvl5pPr>
          </a:lstStyle>
          <a:p>
            <a:pPr lvl="0"/>
            <a:r>
              <a:rPr lang="nl-NL" noProof="0" smtClean="0"/>
              <a:t>Klik om de modelstijlen te bewerken</a:t>
            </a:r>
          </a:p>
        </p:txBody>
      </p:sp>
      <p:sp>
        <p:nvSpPr>
          <p:cNvPr id="4" name="Tijdelijke aanduiding voor afbeelding 3"/>
          <p:cNvSpPr>
            <a:spLocks noGrp="1"/>
          </p:cNvSpPr>
          <p:nvPr>
            <p:ph type="pic" sz="quarter" idx="19"/>
          </p:nvPr>
        </p:nvSpPr>
        <p:spPr>
          <a:xfrm>
            <a:off x="980720" y="1438346"/>
            <a:ext cx="2160000" cy="2700000"/>
          </a:xfrm>
          <a:prstGeom prst="rect">
            <a:avLst/>
          </a:prstGeom>
        </p:spPr>
        <p:txBody>
          <a:bodyPr lIns="720000" rIns="720000" anchor="ctr"/>
          <a:lstStyle>
            <a:lvl1pPr marL="0" indent="0" algn="ctr">
              <a:buNone/>
              <a:defRPr sz="1000">
                <a:latin typeface="Verdana"/>
                <a:cs typeface="Verdana"/>
              </a:defRPr>
            </a:lvl1pPr>
          </a:lstStyle>
          <a:p>
            <a:r>
              <a:rPr lang="nl-NL" smtClean="0"/>
              <a:t>Klik op het pictogram als u een afbeelding wilt toevoegen</a:t>
            </a:r>
            <a:endParaRPr lang="fr-FR" dirty="0"/>
          </a:p>
        </p:txBody>
      </p:sp>
      <p:sp>
        <p:nvSpPr>
          <p:cNvPr id="15" name="Tijdelijke aanduiding voor afbeelding 3"/>
          <p:cNvSpPr>
            <a:spLocks noGrp="1"/>
          </p:cNvSpPr>
          <p:nvPr>
            <p:ph type="pic" sz="quarter" idx="20"/>
          </p:nvPr>
        </p:nvSpPr>
        <p:spPr>
          <a:xfrm>
            <a:off x="3495446" y="1436806"/>
            <a:ext cx="2160000" cy="2700000"/>
          </a:xfrm>
          <a:prstGeom prst="rect">
            <a:avLst/>
          </a:prstGeom>
        </p:spPr>
        <p:txBody>
          <a:bodyPr lIns="720000" rIns="720000" anchor="ctr"/>
          <a:lstStyle>
            <a:lvl1pPr marL="0" indent="0" algn="ctr">
              <a:buNone/>
              <a:defRPr sz="1000">
                <a:latin typeface="Verdana"/>
                <a:cs typeface="Verdana"/>
              </a:defRPr>
            </a:lvl1pPr>
          </a:lstStyle>
          <a:p>
            <a:r>
              <a:rPr lang="nl-NL" smtClean="0"/>
              <a:t>Klik op het pictogram als u een afbeelding wilt toevoegen</a:t>
            </a:r>
            <a:endParaRPr lang="fr-FR" dirty="0"/>
          </a:p>
        </p:txBody>
      </p:sp>
      <p:sp>
        <p:nvSpPr>
          <p:cNvPr id="16" name="Tijdelijke aanduiding voor afbeelding 3"/>
          <p:cNvSpPr>
            <a:spLocks noGrp="1"/>
          </p:cNvSpPr>
          <p:nvPr>
            <p:ph type="pic" sz="quarter" idx="21"/>
          </p:nvPr>
        </p:nvSpPr>
        <p:spPr>
          <a:xfrm>
            <a:off x="6010172" y="1435266"/>
            <a:ext cx="2160000" cy="2700000"/>
          </a:xfrm>
          <a:prstGeom prst="rect">
            <a:avLst/>
          </a:prstGeom>
        </p:spPr>
        <p:txBody>
          <a:bodyPr lIns="720000" rIns="720000" anchor="ctr"/>
          <a:lstStyle>
            <a:lvl1pPr marL="0" indent="0" algn="ctr">
              <a:buNone/>
              <a:defRPr sz="1000">
                <a:latin typeface="Verdana"/>
                <a:cs typeface="Verdana"/>
              </a:defRPr>
            </a:lvl1pPr>
          </a:lstStyle>
          <a:p>
            <a:r>
              <a:rPr lang="nl-NL" smtClean="0"/>
              <a:t>Klik op het pictogram als u een afbeelding wilt toevoegen</a:t>
            </a:r>
            <a:endParaRPr lang="fr-FR" dirty="0"/>
          </a:p>
        </p:txBody>
      </p:sp>
      <p:sp>
        <p:nvSpPr>
          <p:cNvPr id="14" name="Footer Placeholder 3"/>
          <p:cNvSpPr>
            <a:spLocks noGrp="1"/>
          </p:cNvSpPr>
          <p:nvPr>
            <p:ph type="ftr" sz="quarter" idx="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solidFill>
                  <a:srgbClr val="FFFFFF">
                    <a:lumMod val="65000"/>
                  </a:srgbClr>
                </a:solidFill>
              </a:rPr>
              <a:t>Klik om een voettekst te maken</a:t>
            </a:r>
            <a:endParaRPr lang="en-US" dirty="0">
              <a:solidFill>
                <a:srgbClr val="FFFFFF">
                  <a:lumMod val="65000"/>
                </a:srgbClr>
              </a:solidFill>
            </a:endParaRPr>
          </a:p>
        </p:txBody>
      </p:sp>
      <p:sp>
        <p:nvSpPr>
          <p:cNvPr id="20" name="Slide Number Placeholder 4"/>
          <p:cNvSpPr>
            <a:spLocks noGrp="1"/>
          </p:cNvSpPr>
          <p:nvPr>
            <p:ph type="sldNum" sz="quarter" idx="4"/>
          </p:nvPr>
        </p:nvSpPr>
        <p:spPr>
          <a:xfrm>
            <a:off x="263774" y="5292526"/>
            <a:ext cx="594183" cy="303212"/>
          </a:xfrm>
          <a:prstGeom prst="rect">
            <a:avLst/>
          </a:prstGeom>
        </p:spPr>
        <p:txBody>
          <a:bodyPr vert="horz" lIns="91440" tIns="45720" rIns="91440" bIns="45720" rtlCol="0" anchor="ctr"/>
          <a:lstStyle>
            <a:lvl1pPr algn="ctr">
              <a:defRPr sz="700">
                <a:solidFill>
                  <a:srgbClr val="003366"/>
                </a:solidFill>
                <a:latin typeface="Verdana"/>
                <a:cs typeface="Verdana"/>
              </a:defRPr>
            </a:lvl1pPr>
          </a:lstStyle>
          <a:p>
            <a:fld id="{BE7BFF24-2C35-3444-B615-6A3C0CF587B2}" type="slidenum">
              <a:rPr lang="en-US" smtClean="0"/>
              <a:pPr/>
              <a:t>‹#›</a:t>
            </a:fld>
            <a:endParaRPr lang="en-US" dirty="0"/>
          </a:p>
        </p:txBody>
      </p:sp>
      <p:sp>
        <p:nvSpPr>
          <p:cNvPr id="18"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Tree>
    <p:extLst>
      <p:ext uri="{BB962C8B-B14F-4D97-AF65-F5344CB8AC3E}">
        <p14:creationId xmlns:p14="http://schemas.microsoft.com/office/powerpoint/2010/main" val="199368102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el, foto's, tekst zonder logo">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bwMode="gray">
          <a:xfrm>
            <a:off x="980718" y="4317605"/>
            <a:ext cx="2160000" cy="577000"/>
          </a:xfrm>
          <a:prstGeom prst="rect">
            <a:avLst/>
          </a:prstGeom>
        </p:spPr>
        <p:txBody>
          <a:bodyPr/>
          <a:lstStyle>
            <a:lvl1pPr marL="0" indent="0" algn="ctr">
              <a:buNone/>
              <a:defRPr sz="1000" b="1">
                <a:solidFill>
                  <a:srgbClr val="003366"/>
                </a:solidFill>
                <a:latin typeface="Verdana"/>
                <a:cs typeface="Verdana"/>
              </a:defRPr>
            </a:lvl1pPr>
            <a:lvl2pPr marL="261938" indent="0" algn="ctr">
              <a:buNone/>
              <a:defRPr sz="1200">
                <a:solidFill>
                  <a:srgbClr val="4D4D4D"/>
                </a:solidFill>
              </a:defRPr>
            </a:lvl2pPr>
            <a:lvl3pPr marL="538162" indent="0" algn="ctr">
              <a:buNone/>
              <a:defRPr sz="1100">
                <a:solidFill>
                  <a:srgbClr val="4D4D4D"/>
                </a:solidFill>
              </a:defRPr>
            </a:lvl3pPr>
            <a:lvl4pPr marL="717550" indent="0" algn="ctr">
              <a:buNone/>
              <a:defRPr sz="1050">
                <a:solidFill>
                  <a:srgbClr val="4D4D4D"/>
                </a:solidFill>
              </a:defRPr>
            </a:lvl4pPr>
            <a:lvl5pPr marL="979487" indent="0" algn="ctr">
              <a:buNone/>
              <a:defRPr sz="1050">
                <a:solidFill>
                  <a:srgbClr val="4D4D4D"/>
                </a:solidFill>
              </a:defRPr>
            </a:lvl5pPr>
          </a:lstStyle>
          <a:p>
            <a:pPr lvl="0"/>
            <a:r>
              <a:rPr lang="nl-NL" noProof="0" dirty="0" smtClean="0"/>
              <a:t>Klik om de modelstijlen te bewerken</a:t>
            </a:r>
          </a:p>
        </p:txBody>
      </p:sp>
      <p:sp>
        <p:nvSpPr>
          <p:cNvPr id="12" name="Tijdelijke aanduiding voor tekst 10"/>
          <p:cNvSpPr>
            <a:spLocks noGrp="1"/>
          </p:cNvSpPr>
          <p:nvPr>
            <p:ph type="body" sz="quarter" idx="17"/>
          </p:nvPr>
        </p:nvSpPr>
        <p:spPr bwMode="gray">
          <a:xfrm>
            <a:off x="3495445" y="4316066"/>
            <a:ext cx="2160000" cy="577000"/>
          </a:xfrm>
          <a:prstGeom prst="rect">
            <a:avLst/>
          </a:prstGeom>
        </p:spPr>
        <p:txBody>
          <a:bodyPr/>
          <a:lstStyle>
            <a:lvl1pPr marL="0" indent="0" algn="ctr">
              <a:buNone/>
              <a:defRPr sz="1000" b="1">
                <a:solidFill>
                  <a:srgbClr val="003366"/>
                </a:solidFill>
                <a:latin typeface="Verdana"/>
                <a:cs typeface="Verdana"/>
              </a:defRPr>
            </a:lvl1pPr>
            <a:lvl2pPr marL="261938" indent="0" algn="ctr">
              <a:buNone/>
              <a:defRPr sz="1200">
                <a:solidFill>
                  <a:srgbClr val="4D4D4D"/>
                </a:solidFill>
              </a:defRPr>
            </a:lvl2pPr>
            <a:lvl3pPr marL="538162" indent="0" algn="ctr">
              <a:buNone/>
              <a:defRPr sz="1100">
                <a:solidFill>
                  <a:srgbClr val="4D4D4D"/>
                </a:solidFill>
              </a:defRPr>
            </a:lvl3pPr>
            <a:lvl4pPr marL="717550" indent="0" algn="ctr">
              <a:buNone/>
              <a:defRPr sz="1050">
                <a:solidFill>
                  <a:srgbClr val="4D4D4D"/>
                </a:solidFill>
              </a:defRPr>
            </a:lvl4pPr>
            <a:lvl5pPr marL="979487" indent="0" algn="ctr">
              <a:buNone/>
              <a:defRPr sz="1050">
                <a:solidFill>
                  <a:srgbClr val="4D4D4D"/>
                </a:solidFill>
              </a:defRPr>
            </a:lvl5pPr>
          </a:lstStyle>
          <a:p>
            <a:pPr lvl="0"/>
            <a:r>
              <a:rPr lang="nl-NL" noProof="0" smtClean="0"/>
              <a:t>Klik om de modelstijlen te bewerken</a:t>
            </a:r>
          </a:p>
        </p:txBody>
      </p:sp>
      <p:sp>
        <p:nvSpPr>
          <p:cNvPr id="13" name="Tijdelijke aanduiding voor tekst 10"/>
          <p:cNvSpPr>
            <a:spLocks noGrp="1"/>
          </p:cNvSpPr>
          <p:nvPr>
            <p:ph type="body" sz="quarter" idx="18"/>
          </p:nvPr>
        </p:nvSpPr>
        <p:spPr bwMode="gray">
          <a:xfrm>
            <a:off x="6010172" y="4314527"/>
            <a:ext cx="2160000" cy="577000"/>
          </a:xfrm>
          <a:prstGeom prst="rect">
            <a:avLst/>
          </a:prstGeom>
        </p:spPr>
        <p:txBody>
          <a:bodyPr/>
          <a:lstStyle>
            <a:lvl1pPr marL="0" indent="0" algn="ctr">
              <a:buNone/>
              <a:defRPr sz="1000" b="1">
                <a:solidFill>
                  <a:srgbClr val="003366"/>
                </a:solidFill>
                <a:latin typeface="Verdana"/>
                <a:cs typeface="Verdana"/>
              </a:defRPr>
            </a:lvl1pPr>
            <a:lvl2pPr marL="261938" indent="0" algn="ctr">
              <a:buNone/>
              <a:defRPr sz="1200">
                <a:solidFill>
                  <a:srgbClr val="4D4D4D"/>
                </a:solidFill>
              </a:defRPr>
            </a:lvl2pPr>
            <a:lvl3pPr marL="538162" indent="0" algn="ctr">
              <a:buNone/>
              <a:defRPr sz="1100">
                <a:solidFill>
                  <a:srgbClr val="4D4D4D"/>
                </a:solidFill>
              </a:defRPr>
            </a:lvl3pPr>
            <a:lvl4pPr marL="717550" indent="0" algn="ctr">
              <a:buNone/>
              <a:defRPr sz="1050">
                <a:solidFill>
                  <a:srgbClr val="4D4D4D"/>
                </a:solidFill>
              </a:defRPr>
            </a:lvl4pPr>
            <a:lvl5pPr marL="979487" indent="0" algn="ctr">
              <a:buNone/>
              <a:defRPr sz="1050">
                <a:solidFill>
                  <a:srgbClr val="4D4D4D"/>
                </a:solidFill>
              </a:defRPr>
            </a:lvl5pPr>
          </a:lstStyle>
          <a:p>
            <a:pPr lvl="0"/>
            <a:r>
              <a:rPr lang="nl-NL" noProof="0" smtClean="0"/>
              <a:t>Klik om de modelstijlen te bewerken</a:t>
            </a:r>
          </a:p>
        </p:txBody>
      </p:sp>
      <p:sp>
        <p:nvSpPr>
          <p:cNvPr id="14" name="Tijdelijke aanduiding voor afbeelding 3"/>
          <p:cNvSpPr>
            <a:spLocks noGrp="1"/>
          </p:cNvSpPr>
          <p:nvPr>
            <p:ph type="pic" sz="quarter" idx="19"/>
          </p:nvPr>
        </p:nvSpPr>
        <p:spPr>
          <a:xfrm>
            <a:off x="980720" y="1438346"/>
            <a:ext cx="2160000" cy="2700000"/>
          </a:xfrm>
          <a:prstGeom prst="rect">
            <a:avLst/>
          </a:prstGeom>
        </p:spPr>
        <p:txBody>
          <a:bodyPr lIns="720000" rIns="720000" anchor="ctr"/>
          <a:lstStyle>
            <a:lvl1pPr marL="0" indent="0" algn="ctr">
              <a:buNone/>
              <a:defRPr sz="1000">
                <a:latin typeface="Verdana"/>
                <a:cs typeface="Verdana"/>
              </a:defRPr>
            </a:lvl1pPr>
          </a:lstStyle>
          <a:p>
            <a:r>
              <a:rPr lang="nl-NL" smtClean="0"/>
              <a:t>Klik op het pictogram als u een afbeelding wilt toevoegen</a:t>
            </a:r>
            <a:endParaRPr lang="fr-FR" dirty="0"/>
          </a:p>
        </p:txBody>
      </p:sp>
      <p:sp>
        <p:nvSpPr>
          <p:cNvPr id="15" name="Tijdelijke aanduiding voor afbeelding 3"/>
          <p:cNvSpPr>
            <a:spLocks noGrp="1"/>
          </p:cNvSpPr>
          <p:nvPr>
            <p:ph type="pic" sz="quarter" idx="20"/>
          </p:nvPr>
        </p:nvSpPr>
        <p:spPr>
          <a:xfrm>
            <a:off x="3495446" y="1436806"/>
            <a:ext cx="2160000" cy="2700000"/>
          </a:xfrm>
          <a:prstGeom prst="rect">
            <a:avLst/>
          </a:prstGeom>
        </p:spPr>
        <p:txBody>
          <a:bodyPr lIns="720000" rIns="720000" anchor="ctr"/>
          <a:lstStyle>
            <a:lvl1pPr marL="0" indent="0" algn="ctr">
              <a:buNone/>
              <a:defRPr sz="1000">
                <a:latin typeface="Verdana"/>
                <a:cs typeface="Verdana"/>
              </a:defRPr>
            </a:lvl1pPr>
          </a:lstStyle>
          <a:p>
            <a:r>
              <a:rPr lang="nl-NL" smtClean="0"/>
              <a:t>Klik op het pictogram als u een afbeelding wilt toevoegen</a:t>
            </a:r>
            <a:endParaRPr lang="fr-FR" dirty="0"/>
          </a:p>
        </p:txBody>
      </p:sp>
      <p:sp>
        <p:nvSpPr>
          <p:cNvPr id="16" name="Tijdelijke aanduiding voor afbeelding 3"/>
          <p:cNvSpPr>
            <a:spLocks noGrp="1"/>
          </p:cNvSpPr>
          <p:nvPr>
            <p:ph type="pic" sz="quarter" idx="21"/>
          </p:nvPr>
        </p:nvSpPr>
        <p:spPr>
          <a:xfrm>
            <a:off x="6010172" y="1435266"/>
            <a:ext cx="2160000" cy="2700000"/>
          </a:xfrm>
          <a:prstGeom prst="rect">
            <a:avLst/>
          </a:prstGeom>
        </p:spPr>
        <p:txBody>
          <a:bodyPr lIns="720000" rIns="720000" anchor="ctr"/>
          <a:lstStyle>
            <a:lvl1pPr marL="0" indent="0" algn="ctr">
              <a:buNone/>
              <a:defRPr sz="1000">
                <a:latin typeface="Verdana"/>
                <a:cs typeface="Verdana"/>
              </a:defRPr>
            </a:lvl1pPr>
          </a:lstStyle>
          <a:p>
            <a:r>
              <a:rPr lang="nl-NL" smtClean="0"/>
              <a:t>Klik op het pictogram als u een afbeelding wilt toevoegen</a:t>
            </a:r>
            <a:endParaRPr lang="fr-FR" dirty="0"/>
          </a:p>
        </p:txBody>
      </p:sp>
      <p:sp>
        <p:nvSpPr>
          <p:cNvPr id="9"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Tree>
    <p:extLst>
      <p:ext uri="{BB962C8B-B14F-4D97-AF65-F5344CB8AC3E}">
        <p14:creationId xmlns:p14="http://schemas.microsoft.com/office/powerpoint/2010/main" val="2808186120"/>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el, grafiek en tekst met logo">
    <p:spTree>
      <p:nvGrpSpPr>
        <p:cNvPr id="1" name=""/>
        <p:cNvGrpSpPr/>
        <p:nvPr/>
      </p:nvGrpSpPr>
      <p:grpSpPr>
        <a:xfrm>
          <a:off x="0" y="0"/>
          <a:ext cx="0" cy="0"/>
          <a:chOff x="0" y="0"/>
          <a:chExt cx="0" cy="0"/>
        </a:xfrm>
      </p:grpSpPr>
      <p:sp>
        <p:nvSpPr>
          <p:cNvPr id="9" name="Tijdelijke aanduiding voor grafiek 7"/>
          <p:cNvSpPr>
            <a:spLocks noGrp="1"/>
          </p:cNvSpPr>
          <p:nvPr>
            <p:ph type="chart" sz="quarter" idx="11"/>
          </p:nvPr>
        </p:nvSpPr>
        <p:spPr>
          <a:xfrm>
            <a:off x="605995" y="1585528"/>
            <a:ext cx="3633592" cy="3337310"/>
          </a:xfrm>
          <a:prstGeom prst="rect">
            <a:avLst/>
          </a:prstGeom>
        </p:spPr>
        <p:txBody>
          <a:bodyPr lIns="1080000" rIns="1080000" anchor="ctr"/>
          <a:lstStyle>
            <a:lvl1pPr marL="0" indent="0" algn="ctr">
              <a:buNone/>
              <a:defRPr sz="1400"/>
            </a:lvl1pPr>
          </a:lstStyle>
          <a:p>
            <a:r>
              <a:rPr lang="nl-NL" smtClean="0"/>
              <a:t>Klik op het pictogram als u een grafiek wilt toevoegen</a:t>
            </a:r>
            <a:endParaRPr lang="fr-FR"/>
          </a:p>
        </p:txBody>
      </p:sp>
      <p:sp>
        <p:nvSpPr>
          <p:cNvPr id="13" name="Footer Placeholder 3"/>
          <p:cNvSpPr>
            <a:spLocks noGrp="1"/>
          </p:cNvSpPr>
          <p:nvPr>
            <p:ph type="ftr" sz="quarter" idx="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solidFill>
                  <a:srgbClr val="FFFFFF">
                    <a:lumMod val="65000"/>
                  </a:srgbClr>
                </a:solidFill>
              </a:rPr>
              <a:t>Klik om een voettekst te maken</a:t>
            </a:r>
            <a:endParaRPr lang="en-US" dirty="0">
              <a:solidFill>
                <a:srgbClr val="FFFFFF">
                  <a:lumMod val="65000"/>
                </a:srgbClr>
              </a:solidFill>
            </a:endParaRPr>
          </a:p>
        </p:txBody>
      </p:sp>
      <p:sp>
        <p:nvSpPr>
          <p:cNvPr id="14" name="Slide Number Placeholder 4"/>
          <p:cNvSpPr>
            <a:spLocks noGrp="1"/>
          </p:cNvSpPr>
          <p:nvPr>
            <p:ph type="sldNum" sz="quarter" idx="4"/>
          </p:nvPr>
        </p:nvSpPr>
        <p:spPr>
          <a:xfrm>
            <a:off x="263774" y="5292526"/>
            <a:ext cx="594183" cy="303212"/>
          </a:xfrm>
          <a:prstGeom prst="rect">
            <a:avLst/>
          </a:prstGeom>
        </p:spPr>
        <p:txBody>
          <a:bodyPr vert="horz" lIns="91440" tIns="45720" rIns="91440" bIns="45720" rtlCol="0" anchor="ctr"/>
          <a:lstStyle>
            <a:lvl1pPr algn="ctr">
              <a:defRPr sz="700">
                <a:solidFill>
                  <a:srgbClr val="003366"/>
                </a:solidFill>
                <a:latin typeface="Verdana"/>
                <a:cs typeface="Verdana"/>
              </a:defRPr>
            </a:lvl1pPr>
          </a:lstStyle>
          <a:p>
            <a:fld id="{BE7BFF24-2C35-3444-B615-6A3C0CF587B2}" type="slidenum">
              <a:rPr lang="en-US" smtClean="0"/>
              <a:pPr/>
              <a:t>‹#›</a:t>
            </a:fld>
            <a:endParaRPr lang="en-US" dirty="0"/>
          </a:p>
        </p:txBody>
      </p:sp>
      <p:sp>
        <p:nvSpPr>
          <p:cNvPr id="7"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
        <p:nvSpPr>
          <p:cNvPr id="3" name="Tijdelijke aanduiding voor inhoud 2"/>
          <p:cNvSpPr>
            <a:spLocks noGrp="1"/>
          </p:cNvSpPr>
          <p:nvPr>
            <p:ph sz="quarter" idx="12"/>
          </p:nvPr>
        </p:nvSpPr>
        <p:spPr>
          <a:xfrm>
            <a:off x="4748355" y="1453958"/>
            <a:ext cx="3419475" cy="360045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4181798355"/>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1_Titel, grafiek en tekst zonder logo">
    <p:spTree>
      <p:nvGrpSpPr>
        <p:cNvPr id="1" name=""/>
        <p:cNvGrpSpPr/>
        <p:nvPr/>
      </p:nvGrpSpPr>
      <p:grpSpPr>
        <a:xfrm>
          <a:off x="0" y="0"/>
          <a:ext cx="0" cy="0"/>
          <a:chOff x="0" y="0"/>
          <a:chExt cx="0" cy="0"/>
        </a:xfrm>
      </p:grpSpPr>
      <p:sp>
        <p:nvSpPr>
          <p:cNvPr id="9" name="Tijdelijke aanduiding voor grafiek 7"/>
          <p:cNvSpPr>
            <a:spLocks noGrp="1"/>
          </p:cNvSpPr>
          <p:nvPr>
            <p:ph type="chart" sz="quarter" idx="11"/>
          </p:nvPr>
        </p:nvSpPr>
        <p:spPr>
          <a:xfrm>
            <a:off x="605995" y="1585528"/>
            <a:ext cx="3633592" cy="3337310"/>
          </a:xfrm>
          <a:prstGeom prst="rect">
            <a:avLst/>
          </a:prstGeom>
        </p:spPr>
        <p:txBody>
          <a:bodyPr lIns="1080000" rIns="1080000" anchor="ctr"/>
          <a:lstStyle>
            <a:lvl1pPr marL="0" indent="0" algn="ctr">
              <a:buNone/>
              <a:defRPr sz="1400"/>
            </a:lvl1pPr>
          </a:lstStyle>
          <a:p>
            <a:r>
              <a:rPr lang="nl-NL" smtClean="0"/>
              <a:t>Klik op het pictogram als u een grafiek wilt toevoegen</a:t>
            </a:r>
            <a:endParaRPr lang="fr-FR"/>
          </a:p>
        </p:txBody>
      </p:sp>
      <p:sp>
        <p:nvSpPr>
          <p:cNvPr id="5"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
        <p:nvSpPr>
          <p:cNvPr id="6" name="Tijdelijke aanduiding voor inhoud 2"/>
          <p:cNvSpPr>
            <a:spLocks noGrp="1"/>
          </p:cNvSpPr>
          <p:nvPr>
            <p:ph sz="quarter" idx="12"/>
          </p:nvPr>
        </p:nvSpPr>
        <p:spPr>
          <a:xfrm>
            <a:off x="4748355" y="1453958"/>
            <a:ext cx="3419475" cy="360045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145812031"/>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oto en tekst met logo">
    <p:spTree>
      <p:nvGrpSpPr>
        <p:cNvPr id="1" name=""/>
        <p:cNvGrpSpPr/>
        <p:nvPr/>
      </p:nvGrpSpPr>
      <p:grpSpPr>
        <a:xfrm>
          <a:off x="0" y="0"/>
          <a:ext cx="0" cy="0"/>
          <a:chOff x="0" y="0"/>
          <a:chExt cx="0" cy="0"/>
        </a:xfrm>
      </p:grpSpPr>
      <p:sp>
        <p:nvSpPr>
          <p:cNvPr id="2" name="Titel 1"/>
          <p:cNvSpPr>
            <a:spLocks noGrp="1"/>
          </p:cNvSpPr>
          <p:nvPr>
            <p:ph type="title"/>
          </p:nvPr>
        </p:nvSpPr>
        <p:spPr bwMode="gray">
          <a:xfrm>
            <a:off x="1397367" y="4490832"/>
            <a:ext cx="6915674" cy="472282"/>
          </a:xfrm>
        </p:spPr>
        <p:txBody>
          <a:bodyPr anchor="t"/>
          <a:lstStyle>
            <a:lvl1pPr algn="ctr">
              <a:defRPr sz="1600" b="1">
                <a:solidFill>
                  <a:srgbClr val="003366"/>
                </a:solidFill>
              </a:defRPr>
            </a:lvl1pPr>
          </a:lstStyle>
          <a:p>
            <a:r>
              <a:rPr lang="nl-NL" noProof="0" dirty="0" smtClean="0"/>
              <a:t>Klik om de stijl te bewerken</a:t>
            </a:r>
            <a:endParaRPr lang="en-GB" noProof="0" dirty="0"/>
          </a:p>
        </p:txBody>
      </p:sp>
      <p:sp>
        <p:nvSpPr>
          <p:cNvPr id="10" name="Tijdelijke aanduiding voor afbeelding 3"/>
          <p:cNvSpPr>
            <a:spLocks noGrp="1"/>
          </p:cNvSpPr>
          <p:nvPr>
            <p:ph type="pic" sz="quarter" idx="19"/>
          </p:nvPr>
        </p:nvSpPr>
        <p:spPr>
          <a:xfrm>
            <a:off x="0" y="-1"/>
            <a:ext cx="9144000" cy="4405035"/>
          </a:xfrm>
          <a:prstGeom prst="rect">
            <a:avLst/>
          </a:prstGeom>
        </p:spPr>
        <p:txBody>
          <a:bodyPr lIns="1440000" rIns="1440000" anchor="ctr"/>
          <a:lstStyle>
            <a:lvl1pPr marL="0" indent="0" algn="ctr">
              <a:buNone/>
              <a:defRPr sz="1200">
                <a:solidFill>
                  <a:srgbClr val="003366"/>
                </a:solidFill>
                <a:latin typeface="Verdana"/>
                <a:cs typeface="Verdana"/>
              </a:defRPr>
            </a:lvl1pPr>
          </a:lstStyle>
          <a:p>
            <a:r>
              <a:rPr lang="nl-NL" smtClean="0"/>
              <a:t>Klik op het pictogram als u een afbeelding wilt toevoegen</a:t>
            </a:r>
            <a:endParaRPr lang="fr-FR" dirty="0"/>
          </a:p>
        </p:txBody>
      </p:sp>
      <p:sp>
        <p:nvSpPr>
          <p:cNvPr id="7" name="Footer Placeholder 3"/>
          <p:cNvSpPr>
            <a:spLocks noGrp="1"/>
          </p:cNvSpPr>
          <p:nvPr>
            <p:ph type="ftr" sz="quarter" idx="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solidFill>
                  <a:srgbClr val="FFFFFF">
                    <a:lumMod val="65000"/>
                  </a:srgbClr>
                </a:solidFill>
              </a:rPr>
              <a:t>Klik om een voettekst te maken</a:t>
            </a:r>
            <a:endParaRPr lang="en-US" dirty="0">
              <a:solidFill>
                <a:srgbClr val="FFFFFF">
                  <a:lumMod val="65000"/>
                </a:srgbClr>
              </a:solidFill>
            </a:endParaRPr>
          </a:p>
        </p:txBody>
      </p:sp>
      <p:sp>
        <p:nvSpPr>
          <p:cNvPr id="8" name="Slide Number Placeholder 4"/>
          <p:cNvSpPr>
            <a:spLocks noGrp="1"/>
          </p:cNvSpPr>
          <p:nvPr>
            <p:ph type="sldNum" sz="quarter" idx="4"/>
          </p:nvPr>
        </p:nvSpPr>
        <p:spPr>
          <a:xfrm>
            <a:off x="263774" y="5292526"/>
            <a:ext cx="594183" cy="303212"/>
          </a:xfrm>
          <a:prstGeom prst="rect">
            <a:avLst/>
          </a:prstGeom>
        </p:spPr>
        <p:txBody>
          <a:bodyPr vert="horz" lIns="91440" tIns="45720" rIns="91440" bIns="45720" rtlCol="0" anchor="ctr"/>
          <a:lstStyle>
            <a:lvl1pPr algn="ctr">
              <a:defRPr sz="700">
                <a:solidFill>
                  <a:srgbClr val="003366"/>
                </a:solidFill>
                <a:latin typeface="Verdana"/>
                <a:cs typeface="Verdana"/>
              </a:defRPr>
            </a:lvl1pPr>
          </a:lstStyle>
          <a:p>
            <a:fld id="{BE7BFF24-2C35-3444-B615-6A3C0CF587B2}" type="slidenum">
              <a:rPr lang="en-US" smtClean="0"/>
              <a:pPr/>
              <a:t>‹#›</a:t>
            </a:fld>
            <a:endParaRPr lang="en-US" dirty="0"/>
          </a:p>
        </p:txBody>
      </p:sp>
    </p:spTree>
    <p:extLst>
      <p:ext uri="{BB962C8B-B14F-4D97-AF65-F5344CB8AC3E}">
        <p14:creationId xmlns:p14="http://schemas.microsoft.com/office/powerpoint/2010/main" val="797577775"/>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Foto en tekst zonder logo">
    <p:spTree>
      <p:nvGrpSpPr>
        <p:cNvPr id="1" name=""/>
        <p:cNvGrpSpPr/>
        <p:nvPr/>
      </p:nvGrpSpPr>
      <p:grpSpPr>
        <a:xfrm>
          <a:off x="0" y="0"/>
          <a:ext cx="0" cy="0"/>
          <a:chOff x="0" y="0"/>
          <a:chExt cx="0" cy="0"/>
        </a:xfrm>
      </p:grpSpPr>
      <p:sp>
        <p:nvSpPr>
          <p:cNvPr id="2" name="Titel 1"/>
          <p:cNvSpPr>
            <a:spLocks noGrp="1"/>
          </p:cNvSpPr>
          <p:nvPr>
            <p:ph type="title"/>
          </p:nvPr>
        </p:nvSpPr>
        <p:spPr bwMode="gray">
          <a:xfrm>
            <a:off x="1397367" y="4490832"/>
            <a:ext cx="6915674" cy="472282"/>
          </a:xfrm>
        </p:spPr>
        <p:txBody>
          <a:bodyPr anchor="t"/>
          <a:lstStyle>
            <a:lvl1pPr algn="ctr">
              <a:defRPr sz="1600" b="1">
                <a:solidFill>
                  <a:srgbClr val="003366"/>
                </a:solidFill>
              </a:defRPr>
            </a:lvl1pPr>
          </a:lstStyle>
          <a:p>
            <a:r>
              <a:rPr lang="nl-NL" noProof="0" dirty="0" smtClean="0"/>
              <a:t>Klik om de stijl te bewerken</a:t>
            </a:r>
            <a:endParaRPr lang="en-GB" noProof="0" dirty="0"/>
          </a:p>
        </p:txBody>
      </p:sp>
      <p:sp>
        <p:nvSpPr>
          <p:cNvPr id="7" name="Tijdelijke aanduiding voor afbeelding 3"/>
          <p:cNvSpPr>
            <a:spLocks noGrp="1"/>
          </p:cNvSpPr>
          <p:nvPr>
            <p:ph type="pic" sz="quarter" idx="19"/>
          </p:nvPr>
        </p:nvSpPr>
        <p:spPr>
          <a:xfrm>
            <a:off x="0" y="-1"/>
            <a:ext cx="9144000" cy="4405035"/>
          </a:xfrm>
          <a:prstGeom prst="rect">
            <a:avLst/>
          </a:prstGeom>
        </p:spPr>
        <p:txBody>
          <a:bodyPr lIns="1440000" rIns="1440000" anchor="ctr"/>
          <a:lstStyle>
            <a:lvl1pPr marL="0" indent="0" algn="ctr">
              <a:buNone/>
              <a:defRPr sz="1200">
                <a:solidFill>
                  <a:srgbClr val="003366"/>
                </a:solidFill>
                <a:latin typeface="Verdana"/>
                <a:cs typeface="Verdana"/>
              </a:defRPr>
            </a:lvl1pPr>
          </a:lstStyle>
          <a:p>
            <a:r>
              <a:rPr lang="nl-NL" smtClean="0"/>
              <a:t>Klik op het pictogram als u een afbeelding wilt toevoegen</a:t>
            </a:r>
            <a:endParaRPr lang="fr-FR" dirty="0"/>
          </a:p>
        </p:txBody>
      </p:sp>
    </p:spTree>
    <p:extLst>
      <p:ext uri="{BB962C8B-B14F-4D97-AF65-F5344CB8AC3E}">
        <p14:creationId xmlns:p14="http://schemas.microsoft.com/office/powerpoint/2010/main" val="3576160467"/>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el, tekst onder bullet, met foto en zonder logo">
    <p:spTree>
      <p:nvGrpSpPr>
        <p:cNvPr id="1" name=""/>
        <p:cNvGrpSpPr/>
        <p:nvPr/>
      </p:nvGrpSpPr>
      <p:grpSpPr>
        <a:xfrm>
          <a:off x="0" y="0"/>
          <a:ext cx="0" cy="0"/>
          <a:chOff x="0" y="0"/>
          <a:chExt cx="0" cy="0"/>
        </a:xfrm>
      </p:grpSpPr>
      <p:sp>
        <p:nvSpPr>
          <p:cNvPr id="4" name="Tekstvak 3"/>
          <p:cNvSpPr txBox="1"/>
          <p:nvPr/>
        </p:nvSpPr>
        <p:spPr>
          <a:xfrm>
            <a:off x="7113603" y="5843776"/>
            <a:ext cx="184666" cy="369332"/>
          </a:xfrm>
          <a:prstGeom prst="rect">
            <a:avLst/>
          </a:prstGeom>
          <a:noFill/>
        </p:spPr>
        <p:txBody>
          <a:bodyPr wrap="none" rtlCol="0">
            <a:spAutoFit/>
          </a:bodyPr>
          <a:lstStyle/>
          <a:p>
            <a:endParaRPr lang="en-GB" smtClean="0">
              <a:solidFill>
                <a:srgbClr val="003366"/>
              </a:solidFill>
              <a:latin typeface="Calibri"/>
              <a:cs typeface="Calibri"/>
            </a:endParaRPr>
          </a:p>
        </p:txBody>
      </p:sp>
      <p:sp>
        <p:nvSpPr>
          <p:cNvPr id="8" name="Footer Placeholder 3"/>
          <p:cNvSpPr>
            <a:spLocks noGrp="1"/>
          </p:cNvSpPr>
          <p:nvPr>
            <p:ph type="ftr" sz="quarter" idx="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solidFill>
                  <a:srgbClr val="FFFFFF">
                    <a:lumMod val="65000"/>
                  </a:srgbClr>
                </a:solidFill>
              </a:rPr>
              <a:t>Klik om een voettekst te maken</a:t>
            </a:r>
            <a:endParaRPr lang="en-US" dirty="0">
              <a:solidFill>
                <a:srgbClr val="FFFFFF">
                  <a:lumMod val="65000"/>
                </a:srgbClr>
              </a:solidFill>
            </a:endParaRPr>
          </a:p>
        </p:txBody>
      </p:sp>
      <p:sp>
        <p:nvSpPr>
          <p:cNvPr id="9" name="Slide Number Placeholder 4"/>
          <p:cNvSpPr>
            <a:spLocks noGrp="1"/>
          </p:cNvSpPr>
          <p:nvPr>
            <p:ph type="sldNum" sz="quarter" idx="4"/>
          </p:nvPr>
        </p:nvSpPr>
        <p:spPr>
          <a:xfrm>
            <a:off x="263774" y="5292526"/>
            <a:ext cx="594183" cy="303212"/>
          </a:xfrm>
          <a:prstGeom prst="rect">
            <a:avLst/>
          </a:prstGeom>
        </p:spPr>
        <p:txBody>
          <a:bodyPr vert="horz" lIns="91440" tIns="45720" rIns="91440" bIns="45720" rtlCol="0" anchor="ctr"/>
          <a:lstStyle>
            <a:lvl1pPr algn="ctr">
              <a:defRPr sz="700">
                <a:solidFill>
                  <a:srgbClr val="003366"/>
                </a:solidFill>
                <a:latin typeface="Verdana"/>
                <a:cs typeface="Verdana"/>
              </a:defRPr>
            </a:lvl1pPr>
          </a:lstStyle>
          <a:p>
            <a:fld id="{BE7BFF24-2C35-3444-B615-6A3C0CF587B2}" type="slidenum">
              <a:rPr lang="en-US" smtClean="0"/>
              <a:pPr/>
              <a:t>‹#›</a:t>
            </a:fld>
            <a:endParaRPr lang="en-US" dirty="0"/>
          </a:p>
        </p:txBody>
      </p:sp>
      <p:sp>
        <p:nvSpPr>
          <p:cNvPr id="10" name="Picture Placeholder 5"/>
          <p:cNvSpPr>
            <a:spLocks noGrp="1"/>
          </p:cNvSpPr>
          <p:nvPr>
            <p:ph type="pic" sz="quarter" idx="10"/>
          </p:nvPr>
        </p:nvSpPr>
        <p:spPr>
          <a:xfrm>
            <a:off x="4824000" y="0"/>
            <a:ext cx="4320000" cy="5715000"/>
          </a:xfrm>
          <a:prstGeom prst="rect">
            <a:avLst/>
          </a:prstGeom>
        </p:spPr>
        <p:txBody>
          <a:bodyPr lIns="720000" rIns="720000" anchor="ctr"/>
          <a:lstStyle>
            <a:lvl1pPr marL="0" indent="0" algn="ctr">
              <a:buNone/>
              <a:defRPr sz="1200"/>
            </a:lvl1pPr>
          </a:lstStyle>
          <a:p>
            <a:r>
              <a:rPr lang="nl-NL" smtClean="0"/>
              <a:t>Klik op het pictogram als u een afbeelding wilt toevoegen</a:t>
            </a:r>
            <a:endParaRPr lang="en-US" dirty="0"/>
          </a:p>
        </p:txBody>
      </p:sp>
      <p:sp>
        <p:nvSpPr>
          <p:cNvPr id="18" name="Tijdelijke aanduiding voor titel 1"/>
          <p:cNvSpPr>
            <a:spLocks noGrp="1"/>
          </p:cNvSpPr>
          <p:nvPr>
            <p:ph type="title"/>
          </p:nvPr>
        </p:nvSpPr>
        <p:spPr>
          <a:xfrm>
            <a:off x="440267" y="385886"/>
            <a:ext cx="4141666" cy="576000"/>
          </a:xfrm>
          <a:prstGeom prst="rect">
            <a:avLst/>
          </a:prstGeom>
        </p:spPr>
        <p:txBody>
          <a:bodyPr vert="horz" lIns="0" tIns="45720" rIns="91440" bIns="45720" rtlCol="0" anchor="t" anchorCtr="0">
            <a:noAutofit/>
          </a:bodyPr>
          <a:lstStyle/>
          <a:p>
            <a:endParaRPr lang="en-GB" noProof="0" dirty="0"/>
          </a:p>
        </p:txBody>
      </p:sp>
      <p:sp>
        <p:nvSpPr>
          <p:cNvPr id="3" name="Tijdelijke aanduiding voor inhoud 2"/>
          <p:cNvSpPr>
            <a:spLocks noGrp="1"/>
          </p:cNvSpPr>
          <p:nvPr>
            <p:ph sz="quarter" idx="11"/>
          </p:nvPr>
        </p:nvSpPr>
        <p:spPr>
          <a:xfrm>
            <a:off x="981933" y="1427677"/>
            <a:ext cx="3598862" cy="360045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3491666066"/>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el, tekst zonder bullet met foto en zonder logo">
    <p:spTree>
      <p:nvGrpSpPr>
        <p:cNvPr id="1" name=""/>
        <p:cNvGrpSpPr/>
        <p:nvPr/>
      </p:nvGrpSpPr>
      <p:grpSpPr>
        <a:xfrm>
          <a:off x="0" y="0"/>
          <a:ext cx="0" cy="0"/>
          <a:chOff x="0" y="0"/>
          <a:chExt cx="0" cy="0"/>
        </a:xfrm>
      </p:grpSpPr>
      <p:sp>
        <p:nvSpPr>
          <p:cNvPr id="4" name="Tekstvak 3"/>
          <p:cNvSpPr txBox="1"/>
          <p:nvPr/>
        </p:nvSpPr>
        <p:spPr>
          <a:xfrm>
            <a:off x="7113603" y="5843776"/>
            <a:ext cx="184666" cy="369332"/>
          </a:xfrm>
          <a:prstGeom prst="rect">
            <a:avLst/>
          </a:prstGeom>
          <a:noFill/>
        </p:spPr>
        <p:txBody>
          <a:bodyPr wrap="none" rtlCol="0">
            <a:spAutoFit/>
          </a:bodyPr>
          <a:lstStyle/>
          <a:p>
            <a:endParaRPr lang="en-GB" smtClean="0">
              <a:solidFill>
                <a:srgbClr val="003366"/>
              </a:solidFill>
              <a:latin typeface="Calibri"/>
              <a:cs typeface="Calibri"/>
            </a:endParaRPr>
          </a:p>
        </p:txBody>
      </p:sp>
      <p:sp>
        <p:nvSpPr>
          <p:cNvPr id="6" name="Picture Placeholder 5"/>
          <p:cNvSpPr>
            <a:spLocks noGrp="1"/>
          </p:cNvSpPr>
          <p:nvPr>
            <p:ph type="pic" sz="quarter" idx="10"/>
          </p:nvPr>
        </p:nvSpPr>
        <p:spPr>
          <a:xfrm>
            <a:off x="4824000" y="0"/>
            <a:ext cx="4320000" cy="5715000"/>
          </a:xfrm>
          <a:prstGeom prst="rect">
            <a:avLst/>
          </a:prstGeom>
        </p:spPr>
        <p:txBody>
          <a:bodyPr lIns="720000" rIns="720000" anchor="ctr"/>
          <a:lstStyle>
            <a:lvl1pPr marL="0" indent="0" algn="ctr">
              <a:buNone/>
              <a:defRPr sz="1200"/>
            </a:lvl1pPr>
          </a:lstStyle>
          <a:p>
            <a:r>
              <a:rPr lang="nl-NL" smtClean="0"/>
              <a:t>Klik op het pictogram als u een afbeelding wilt toevoegen</a:t>
            </a:r>
            <a:endParaRPr lang="en-US" dirty="0"/>
          </a:p>
        </p:txBody>
      </p:sp>
      <p:sp>
        <p:nvSpPr>
          <p:cNvPr id="10" name="Tijdelijke aanduiding voor titel 1"/>
          <p:cNvSpPr>
            <a:spLocks noGrp="1"/>
          </p:cNvSpPr>
          <p:nvPr>
            <p:ph type="title"/>
          </p:nvPr>
        </p:nvSpPr>
        <p:spPr>
          <a:xfrm>
            <a:off x="440267" y="385886"/>
            <a:ext cx="4141666" cy="576000"/>
          </a:xfrm>
          <a:prstGeom prst="rect">
            <a:avLst/>
          </a:prstGeom>
        </p:spPr>
        <p:txBody>
          <a:bodyPr vert="horz" lIns="0" tIns="45720" rIns="91440" bIns="45720" rtlCol="0" anchor="t" anchorCtr="0">
            <a:noAutofit/>
          </a:bodyPr>
          <a:lstStyle/>
          <a:p>
            <a:endParaRPr lang="en-GB" noProof="0" dirty="0"/>
          </a:p>
        </p:txBody>
      </p:sp>
      <p:sp>
        <p:nvSpPr>
          <p:cNvPr id="8" name="Tijdelijke aanduiding voor inhoud 2"/>
          <p:cNvSpPr>
            <a:spLocks noGrp="1"/>
          </p:cNvSpPr>
          <p:nvPr>
            <p:ph sz="quarter" idx="11"/>
          </p:nvPr>
        </p:nvSpPr>
        <p:spPr>
          <a:xfrm>
            <a:off x="981933" y="1427677"/>
            <a:ext cx="3598862" cy="360045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3175948358"/>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el en tekst - met logo">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5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kstvak 3"/>
          <p:cNvSpPr txBox="1"/>
          <p:nvPr/>
        </p:nvSpPr>
        <p:spPr>
          <a:xfrm>
            <a:off x="7113603" y="5843776"/>
            <a:ext cx="184646" cy="261568"/>
          </a:xfrm>
          <a:prstGeom prst="rect">
            <a:avLst/>
          </a:prstGeom>
          <a:noFill/>
        </p:spPr>
        <p:txBody>
          <a:bodyPr wrap="none" lIns="91398" tIns="45699" rIns="91398" bIns="45699" rtlCol="0">
            <a:spAutoFit/>
          </a:bodyPr>
          <a:lstStyle/>
          <a:p>
            <a:endParaRPr lang="en-GB" noProof="0" smtClean="0">
              <a:solidFill>
                <a:srgbClr val="003366"/>
              </a:solidFill>
              <a:latin typeface="Verdana"/>
              <a:ea typeface="Verdana"/>
              <a:cs typeface="Verdana"/>
              <a:sym typeface="Verdana"/>
            </a:endParaRPr>
          </a:p>
        </p:txBody>
      </p:sp>
      <p:sp>
        <p:nvSpPr>
          <p:cNvPr id="9" name="Footer Placeholder 3"/>
          <p:cNvSpPr>
            <a:spLocks noGrp="1"/>
          </p:cNvSpPr>
          <p:nvPr>
            <p:ph type="ftr" sz="quarter" idx="3"/>
          </p:nvPr>
        </p:nvSpPr>
        <p:spPr>
          <a:xfrm>
            <a:off x="3127023" y="5292527"/>
            <a:ext cx="2895600" cy="303212"/>
          </a:xfrm>
          <a:prstGeom prst="rect">
            <a:avLst/>
          </a:prstGeom>
        </p:spPr>
        <p:txBody>
          <a:bodyPr vert="horz" lIns="91440" tIns="45720" rIns="91440" bIns="45720" rtlCol="0" anchor="ctr"/>
          <a:lstStyle>
            <a:lvl1pPr algn="ctr">
              <a:defRPr sz="700" i="1">
                <a:solidFill>
                  <a:schemeClr val="bg1">
                    <a:lumMod val="65000"/>
                  </a:schemeClr>
                </a:solidFill>
                <a:latin typeface="Verdana"/>
                <a:cs typeface="Verdana"/>
              </a:defRPr>
            </a:lvl1pPr>
          </a:lstStyle>
          <a:p>
            <a:fld id="{BE7BFF24-2C35-3444-B615-6A3C0CF587B2}" type="slidenum">
              <a:rPr lang="en-US" smtClean="0"/>
              <a:pPr/>
              <a:t>‹#›</a:t>
            </a:fld>
            <a:endParaRPr lang="en-US" dirty="0"/>
          </a:p>
        </p:txBody>
      </p:sp>
      <p:sp>
        <p:nvSpPr>
          <p:cNvPr id="10" name="Slide Number Placeholder 4"/>
          <p:cNvSpPr>
            <a:spLocks noGrp="1"/>
          </p:cNvSpPr>
          <p:nvPr>
            <p:ph type="sldNum" sz="quarter" idx="4"/>
          </p:nvPr>
        </p:nvSpPr>
        <p:spPr>
          <a:xfrm>
            <a:off x="263774" y="5292526"/>
            <a:ext cx="594183" cy="303212"/>
          </a:xfrm>
          <a:prstGeom prst="rect">
            <a:avLst/>
          </a:prstGeom>
        </p:spPr>
        <p:txBody>
          <a:bodyPr vert="horz" lIns="91440" tIns="45720" rIns="91440" bIns="45720" rtlCol="0" anchor="ctr"/>
          <a:lstStyle>
            <a:lvl1pPr algn="ctr">
              <a:defRPr sz="700">
                <a:solidFill>
                  <a:srgbClr val="003366"/>
                </a:solidFill>
                <a:latin typeface="Verdana"/>
                <a:cs typeface="Verdana"/>
              </a:defRPr>
            </a:lvl1pPr>
          </a:lstStyle>
          <a:p>
            <a:fld id="{BE7BFF24-2C35-3444-B615-6A3C0CF587B2}" type="slidenum">
              <a:rPr lang="en-US" smtClean="0"/>
              <a:pPr/>
              <a:t>‹#›</a:t>
            </a:fld>
            <a:endParaRPr lang="en-US" dirty="0"/>
          </a:p>
        </p:txBody>
      </p:sp>
      <p:sp>
        <p:nvSpPr>
          <p:cNvPr id="12"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Tree>
    <p:extLst>
      <p:ext uri="{BB962C8B-B14F-4D97-AF65-F5344CB8AC3E}">
        <p14:creationId xmlns:p14="http://schemas.microsoft.com/office/powerpoint/2010/main" val="62176730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ekst of quote met logo">
    <p:spTree>
      <p:nvGrpSpPr>
        <p:cNvPr id="1" name=""/>
        <p:cNvGrpSpPr/>
        <p:nvPr/>
      </p:nvGrpSpPr>
      <p:grpSpPr>
        <a:xfrm>
          <a:off x="0" y="0"/>
          <a:ext cx="0" cy="0"/>
          <a:chOff x="0" y="0"/>
          <a:chExt cx="0" cy="0"/>
        </a:xfrm>
      </p:grpSpPr>
      <p:sp>
        <p:nvSpPr>
          <p:cNvPr id="2" name="Titel 1"/>
          <p:cNvSpPr>
            <a:spLocks noGrp="1"/>
          </p:cNvSpPr>
          <p:nvPr>
            <p:ph type="title"/>
          </p:nvPr>
        </p:nvSpPr>
        <p:spPr>
          <a:xfrm>
            <a:off x="1200728" y="388483"/>
            <a:ext cx="5418561" cy="4547055"/>
          </a:xfrm>
        </p:spPr>
        <p:txBody>
          <a:bodyPr/>
          <a:lstStyle>
            <a:lvl1pPr>
              <a:lnSpc>
                <a:spcPct val="150000"/>
              </a:lnSpc>
              <a:defRPr sz="2400" b="1" baseline="0"/>
            </a:lvl1pPr>
          </a:lstStyle>
          <a:p>
            <a:r>
              <a:rPr lang="nl-NL" noProof="0" dirty="0" smtClean="0"/>
              <a:t>Klik om de stijl te bewerken</a:t>
            </a:r>
            <a:endParaRPr lang="en-GB" noProof="0" dirty="0"/>
          </a:p>
        </p:txBody>
      </p:sp>
      <p:sp>
        <p:nvSpPr>
          <p:cNvPr id="6" name="Footer Placeholder 3"/>
          <p:cNvSpPr>
            <a:spLocks noGrp="1"/>
          </p:cNvSpPr>
          <p:nvPr>
            <p:ph type="ftr" sz="quarter" idx="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solidFill>
                  <a:srgbClr val="FFFFFF">
                    <a:lumMod val="65000"/>
                  </a:srgbClr>
                </a:solidFill>
              </a:rPr>
              <a:t>Klik om een voettekst te maken</a:t>
            </a:r>
            <a:endParaRPr lang="en-US" dirty="0">
              <a:solidFill>
                <a:srgbClr val="FFFFFF">
                  <a:lumMod val="65000"/>
                </a:srgbClr>
              </a:solidFill>
            </a:endParaRPr>
          </a:p>
        </p:txBody>
      </p:sp>
      <p:sp>
        <p:nvSpPr>
          <p:cNvPr id="7" name="Slide Number Placeholder 4"/>
          <p:cNvSpPr>
            <a:spLocks noGrp="1"/>
          </p:cNvSpPr>
          <p:nvPr>
            <p:ph type="sldNum" sz="quarter" idx="4"/>
          </p:nvPr>
        </p:nvSpPr>
        <p:spPr>
          <a:xfrm>
            <a:off x="263774" y="5292526"/>
            <a:ext cx="594183" cy="303212"/>
          </a:xfrm>
          <a:prstGeom prst="rect">
            <a:avLst/>
          </a:prstGeom>
        </p:spPr>
        <p:txBody>
          <a:bodyPr vert="horz" lIns="91440" tIns="45720" rIns="91440" bIns="45720" rtlCol="0" anchor="ctr"/>
          <a:lstStyle>
            <a:lvl1pPr algn="ctr">
              <a:defRPr sz="700">
                <a:solidFill>
                  <a:srgbClr val="003366"/>
                </a:solidFill>
                <a:latin typeface="Verdana"/>
                <a:cs typeface="Verdana"/>
              </a:defRPr>
            </a:lvl1pPr>
          </a:lstStyle>
          <a:p>
            <a:fld id="{BE7BFF24-2C35-3444-B615-6A3C0CF587B2}" type="slidenum">
              <a:rPr lang="en-US" smtClean="0"/>
              <a:pPr/>
              <a:t>‹#›</a:t>
            </a:fld>
            <a:endParaRPr lang="en-US" dirty="0"/>
          </a:p>
        </p:txBody>
      </p:sp>
    </p:spTree>
    <p:extLst>
      <p:ext uri="{BB962C8B-B14F-4D97-AF65-F5344CB8AC3E}">
        <p14:creationId xmlns:p14="http://schemas.microsoft.com/office/powerpoint/2010/main" val="420071869"/>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ekst of quote zonder logo">
    <p:spTree>
      <p:nvGrpSpPr>
        <p:cNvPr id="1" name=""/>
        <p:cNvGrpSpPr/>
        <p:nvPr/>
      </p:nvGrpSpPr>
      <p:grpSpPr>
        <a:xfrm>
          <a:off x="0" y="0"/>
          <a:ext cx="0" cy="0"/>
          <a:chOff x="0" y="0"/>
          <a:chExt cx="0" cy="0"/>
        </a:xfrm>
      </p:grpSpPr>
      <p:sp>
        <p:nvSpPr>
          <p:cNvPr id="3" name="Titel 1"/>
          <p:cNvSpPr>
            <a:spLocks noGrp="1"/>
          </p:cNvSpPr>
          <p:nvPr>
            <p:ph type="title"/>
          </p:nvPr>
        </p:nvSpPr>
        <p:spPr>
          <a:xfrm>
            <a:off x="1200728" y="388483"/>
            <a:ext cx="5418561" cy="4547055"/>
          </a:xfrm>
        </p:spPr>
        <p:txBody>
          <a:bodyPr/>
          <a:lstStyle>
            <a:lvl1pPr>
              <a:lnSpc>
                <a:spcPct val="150000"/>
              </a:lnSpc>
              <a:defRPr sz="2400" b="1" baseline="0"/>
            </a:lvl1pPr>
          </a:lstStyle>
          <a:p>
            <a:r>
              <a:rPr lang="nl-NL" noProof="0" smtClean="0"/>
              <a:t>Klik om de stijl te bewerken</a:t>
            </a:r>
            <a:endParaRPr lang="en-GB" noProof="0" dirty="0"/>
          </a:p>
        </p:txBody>
      </p:sp>
    </p:spTree>
    <p:extLst>
      <p:ext uri="{BB962C8B-B14F-4D97-AF65-F5344CB8AC3E}">
        <p14:creationId xmlns:p14="http://schemas.microsoft.com/office/powerpoint/2010/main" val="2600932431"/>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1_Tekst of quote met logo">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00728" y="388483"/>
            <a:ext cx="5418561" cy="4547055"/>
          </a:xfrm>
        </p:spPr>
        <p:txBody>
          <a:bodyPr/>
          <a:lstStyle>
            <a:lvl1pPr>
              <a:lnSpc>
                <a:spcPct val="150000"/>
              </a:lnSpc>
              <a:defRPr sz="2400" b="1" baseline="0">
                <a:solidFill>
                  <a:schemeClr val="bg1"/>
                </a:solidFill>
              </a:defRPr>
            </a:lvl1pPr>
          </a:lstStyle>
          <a:p>
            <a:r>
              <a:rPr lang="nl-NL" noProof="0" dirty="0" smtClean="0"/>
              <a:t>Klik om de stijl te bewerken</a:t>
            </a:r>
            <a:endParaRPr lang="en-GB" noProof="0" dirty="0"/>
          </a:p>
        </p:txBody>
      </p:sp>
      <p:sp>
        <p:nvSpPr>
          <p:cNvPr id="6" name="Footer Placeholder 3"/>
          <p:cNvSpPr>
            <a:spLocks noGrp="1"/>
          </p:cNvSpPr>
          <p:nvPr>
            <p:ph type="ftr" sz="quarter" idx="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solidFill>
                  <a:srgbClr val="FFFFFF">
                    <a:lumMod val="65000"/>
                  </a:srgbClr>
                </a:solidFill>
              </a:rPr>
              <a:t>Klik om een voettekst te maken</a:t>
            </a:r>
            <a:endParaRPr lang="en-US" dirty="0">
              <a:solidFill>
                <a:srgbClr val="FFFFFF">
                  <a:lumMod val="65000"/>
                </a:srgbClr>
              </a:solidFill>
            </a:endParaRPr>
          </a:p>
        </p:txBody>
      </p:sp>
      <p:sp>
        <p:nvSpPr>
          <p:cNvPr id="7" name="Slide Number Placeholder 4"/>
          <p:cNvSpPr>
            <a:spLocks noGrp="1"/>
          </p:cNvSpPr>
          <p:nvPr>
            <p:ph type="sldNum" sz="quarter" idx="4"/>
          </p:nvPr>
        </p:nvSpPr>
        <p:spPr>
          <a:xfrm>
            <a:off x="263774" y="5292526"/>
            <a:ext cx="594183" cy="303212"/>
          </a:xfrm>
          <a:prstGeom prst="rect">
            <a:avLst/>
          </a:prstGeom>
        </p:spPr>
        <p:txBody>
          <a:bodyPr vert="horz" lIns="91440" tIns="45720" rIns="91440" bIns="45720" rtlCol="0" anchor="ctr"/>
          <a:lstStyle>
            <a:lvl1pPr algn="ctr">
              <a:defRPr sz="700">
                <a:solidFill>
                  <a:schemeClr val="bg1"/>
                </a:solidFill>
                <a:latin typeface="Verdana"/>
                <a:cs typeface="Verdana"/>
              </a:defRPr>
            </a:lvl1pPr>
          </a:lstStyle>
          <a:p>
            <a:fld id="{BE7BFF24-2C35-3444-B615-6A3C0CF587B2}" type="slidenum">
              <a:rPr lang="en-US" smtClean="0">
                <a:solidFill>
                  <a:srgbClr val="FFFFFF"/>
                </a:solidFill>
              </a:rPr>
              <a:pPr/>
              <a:t>‹#›</a:t>
            </a:fld>
            <a:endParaRPr lang="en-US" dirty="0">
              <a:solidFill>
                <a:srgbClr val="FFFFFF"/>
              </a:solidFill>
            </a:endParaRPr>
          </a:p>
        </p:txBody>
      </p:sp>
      <p:pic>
        <p:nvPicPr>
          <p:cNvPr id="3" name="Afbeelding 2"/>
          <p:cNvPicPr>
            <a:picLocks noChangeAspect="1"/>
          </p:cNvPicPr>
          <p:nvPr userDrawn="1"/>
        </p:nvPicPr>
        <p:blipFill rotWithShape="1">
          <a:blip r:embed="rId2" cstate="print">
            <a:extLst>
              <a:ext uri="{28A0092B-C50C-407E-A947-70E740481C1C}">
                <a14:useLocalDpi xmlns:a14="http://schemas.microsoft.com/office/drawing/2010/main" val="0"/>
              </a:ext>
            </a:extLst>
          </a:blip>
          <a:srcRect b="24646"/>
          <a:stretch/>
        </p:blipFill>
        <p:spPr>
          <a:xfrm>
            <a:off x="8358560" y="5111328"/>
            <a:ext cx="455299" cy="360000"/>
          </a:xfrm>
          <a:prstGeom prst="rect">
            <a:avLst/>
          </a:prstGeom>
        </p:spPr>
      </p:pic>
    </p:spTree>
    <p:extLst>
      <p:ext uri="{BB962C8B-B14F-4D97-AF65-F5344CB8AC3E}">
        <p14:creationId xmlns:p14="http://schemas.microsoft.com/office/powerpoint/2010/main" val="3702460637"/>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Tekst of quote zonder logo">
    <p:bg>
      <p:bgPr>
        <a:solidFill>
          <a:schemeClr val="tx1"/>
        </a:solidFill>
        <a:effectLst/>
      </p:bgPr>
    </p:bg>
    <p:spTree>
      <p:nvGrpSpPr>
        <p:cNvPr id="1" name=""/>
        <p:cNvGrpSpPr/>
        <p:nvPr/>
      </p:nvGrpSpPr>
      <p:grpSpPr>
        <a:xfrm>
          <a:off x="0" y="0"/>
          <a:ext cx="0" cy="0"/>
          <a:chOff x="0" y="0"/>
          <a:chExt cx="0" cy="0"/>
        </a:xfrm>
      </p:grpSpPr>
      <p:sp>
        <p:nvSpPr>
          <p:cNvPr id="3" name="Titel 1"/>
          <p:cNvSpPr>
            <a:spLocks noGrp="1"/>
          </p:cNvSpPr>
          <p:nvPr>
            <p:ph type="title"/>
          </p:nvPr>
        </p:nvSpPr>
        <p:spPr>
          <a:xfrm>
            <a:off x="1200728" y="388483"/>
            <a:ext cx="5418561" cy="4547055"/>
          </a:xfrm>
        </p:spPr>
        <p:txBody>
          <a:bodyPr/>
          <a:lstStyle>
            <a:lvl1pPr>
              <a:lnSpc>
                <a:spcPct val="150000"/>
              </a:lnSpc>
              <a:defRPr sz="2400" b="1" baseline="0">
                <a:solidFill>
                  <a:schemeClr val="bg1"/>
                </a:solidFill>
              </a:defRPr>
            </a:lvl1pPr>
          </a:lstStyle>
          <a:p>
            <a:r>
              <a:rPr lang="nl-NL" noProof="0" smtClean="0"/>
              <a:t>Klik om de stijl te bewerken</a:t>
            </a:r>
            <a:endParaRPr lang="en-GB" noProof="0" dirty="0"/>
          </a:p>
        </p:txBody>
      </p:sp>
    </p:spTree>
    <p:extLst>
      <p:ext uri="{BB962C8B-B14F-4D97-AF65-F5344CB8AC3E}">
        <p14:creationId xmlns:p14="http://schemas.microsoft.com/office/powerpoint/2010/main" val="1259798555"/>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Bubbel met logo">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66477" y="1411193"/>
            <a:ext cx="3196439" cy="2880512"/>
          </a:xfrm>
          <a:prstGeom prst="rect">
            <a:avLst/>
          </a:prstGeom>
        </p:spPr>
      </p:pic>
      <p:sp>
        <p:nvSpPr>
          <p:cNvPr id="5" name="Text Placeholder 4"/>
          <p:cNvSpPr>
            <a:spLocks noGrp="1"/>
          </p:cNvSpPr>
          <p:nvPr>
            <p:ph type="body" sz="quarter" idx="10"/>
          </p:nvPr>
        </p:nvSpPr>
        <p:spPr bwMode="white">
          <a:xfrm>
            <a:off x="3284014" y="1819805"/>
            <a:ext cx="2229556" cy="2230437"/>
          </a:xfrm>
          <a:prstGeom prst="rect">
            <a:avLst/>
          </a:prstGeom>
        </p:spPr>
        <p:txBody>
          <a:bodyPr anchor="ctr"/>
          <a:lstStyle>
            <a:lvl1pPr marL="0" indent="0" algn="ctr">
              <a:buNone/>
              <a:defRPr sz="2400">
                <a:solidFill>
                  <a:schemeClr val="bg1"/>
                </a:solidFill>
              </a:defRPr>
            </a:lvl1pPr>
            <a:lvl2pPr marL="269875" indent="0">
              <a:buNone/>
              <a:defRPr sz="2000">
                <a:solidFill>
                  <a:schemeClr val="bg1"/>
                </a:solidFill>
              </a:defRPr>
            </a:lvl2pPr>
            <a:lvl3pPr marL="538163" indent="0">
              <a:buNone/>
              <a:defRPr sz="1800">
                <a:solidFill>
                  <a:schemeClr val="bg1"/>
                </a:solidFill>
              </a:defRPr>
            </a:lvl3pPr>
            <a:lvl4pPr marL="719137" indent="0">
              <a:buNone/>
              <a:defRPr sz="1600">
                <a:solidFill>
                  <a:schemeClr val="bg1"/>
                </a:solidFill>
              </a:defRPr>
            </a:lvl4pPr>
            <a:lvl5pPr marL="985838" indent="0">
              <a:buNone/>
              <a:defRPr sz="2000">
                <a:solidFill>
                  <a:schemeClr val="bg1"/>
                </a:solidFill>
              </a:defRPr>
            </a:lvl5pPr>
          </a:lstStyle>
          <a:p>
            <a:pPr lvl="0"/>
            <a:r>
              <a:rPr lang="nl-NL" noProof="0" smtClean="0"/>
              <a:t>Klik om de modelstijlen te bewerken</a:t>
            </a:r>
          </a:p>
        </p:txBody>
      </p:sp>
      <p:pic>
        <p:nvPicPr>
          <p:cNvPr id="13" name="Picture 12" descr="KBC_RGB.ai"/>
          <p:cNvPicPr>
            <a:picLocks noChangeAspect="1"/>
          </p:cNvPicPr>
          <p:nvPr userDrawn="1"/>
        </p:nvPicPr>
        <p:blipFill rotWithShape="1">
          <a:blip r:embed="rId3" cstate="screen">
            <a:extLst>
              <a:ext uri="{28A0092B-C50C-407E-A947-70E740481C1C}">
                <a14:useLocalDpi xmlns:a14="http://schemas.microsoft.com/office/drawing/2010/main"/>
              </a:ext>
            </a:extLst>
          </a:blip>
          <a:srcRect l="26279" t="20414" r="27986" b="33450"/>
          <a:stretch/>
        </p:blipFill>
        <p:spPr bwMode="black">
          <a:xfrm>
            <a:off x="8296666" y="5101679"/>
            <a:ext cx="613738" cy="437693"/>
          </a:xfrm>
          <a:prstGeom prst="rect">
            <a:avLst/>
          </a:prstGeom>
        </p:spPr>
      </p:pic>
      <p:sp>
        <p:nvSpPr>
          <p:cNvPr id="8" name="Footer Placeholder 3"/>
          <p:cNvSpPr>
            <a:spLocks noGrp="1"/>
          </p:cNvSpPr>
          <p:nvPr>
            <p:ph type="ftr" sz="quarter" idx="1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solidFill>
                  <a:srgbClr val="FFFFFF">
                    <a:lumMod val="65000"/>
                  </a:srgbClr>
                </a:solidFill>
              </a:rPr>
              <a:t>Klik om een voettekst te maken</a:t>
            </a:r>
            <a:endParaRPr lang="en-US" dirty="0">
              <a:solidFill>
                <a:srgbClr val="FFFFFF">
                  <a:lumMod val="65000"/>
                </a:srgbClr>
              </a:solidFill>
            </a:endParaRPr>
          </a:p>
        </p:txBody>
      </p:sp>
      <p:sp>
        <p:nvSpPr>
          <p:cNvPr id="10" name="Slide Number Placeholder 4"/>
          <p:cNvSpPr>
            <a:spLocks noGrp="1"/>
          </p:cNvSpPr>
          <p:nvPr>
            <p:ph type="sldNum" sz="quarter" idx="14"/>
          </p:nvPr>
        </p:nvSpPr>
        <p:spPr>
          <a:xfrm>
            <a:off x="263774" y="5292526"/>
            <a:ext cx="594183" cy="303212"/>
          </a:xfrm>
          <a:prstGeom prst="rect">
            <a:avLst/>
          </a:prstGeom>
        </p:spPr>
        <p:txBody>
          <a:bodyPr vert="horz" lIns="91440" tIns="45720" rIns="91440" bIns="45720" rtlCol="0" anchor="ctr"/>
          <a:lstStyle>
            <a:lvl1pPr algn="ctr">
              <a:defRPr sz="700">
                <a:solidFill>
                  <a:srgbClr val="003366"/>
                </a:solidFill>
                <a:latin typeface="Verdana"/>
                <a:cs typeface="Verdana"/>
              </a:defRPr>
            </a:lvl1pPr>
          </a:lstStyle>
          <a:p>
            <a:fld id="{BE7BFF24-2C35-3444-B615-6A3C0CF587B2}" type="slidenum">
              <a:rPr lang="en-US" smtClean="0"/>
              <a:pPr/>
              <a:t>‹#›</a:t>
            </a:fld>
            <a:endParaRPr lang="en-US" dirty="0"/>
          </a:p>
        </p:txBody>
      </p:sp>
    </p:spTree>
    <p:extLst>
      <p:ext uri="{BB962C8B-B14F-4D97-AF65-F5344CB8AC3E}">
        <p14:creationId xmlns:p14="http://schemas.microsoft.com/office/powerpoint/2010/main" val="2156113069"/>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Bubbel zonder log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77444" y="1419691"/>
            <a:ext cx="3181558" cy="2868808"/>
          </a:xfrm>
          <a:prstGeom prst="rect">
            <a:avLst/>
          </a:prstGeom>
        </p:spPr>
      </p:pic>
      <p:sp>
        <p:nvSpPr>
          <p:cNvPr id="4" name="Text Placeholder 4"/>
          <p:cNvSpPr>
            <a:spLocks noGrp="1"/>
          </p:cNvSpPr>
          <p:nvPr>
            <p:ph type="body" sz="quarter" idx="10"/>
          </p:nvPr>
        </p:nvSpPr>
        <p:spPr bwMode="white">
          <a:xfrm>
            <a:off x="3284014" y="1819805"/>
            <a:ext cx="2229556" cy="2230437"/>
          </a:xfrm>
          <a:prstGeom prst="rect">
            <a:avLst/>
          </a:prstGeom>
        </p:spPr>
        <p:txBody>
          <a:bodyPr anchor="ctr"/>
          <a:lstStyle>
            <a:lvl1pPr marL="0" indent="0" algn="ctr">
              <a:buNone/>
              <a:defRPr sz="2400">
                <a:solidFill>
                  <a:schemeClr val="bg1"/>
                </a:solidFill>
              </a:defRPr>
            </a:lvl1pPr>
            <a:lvl2pPr marL="269875" indent="0">
              <a:buNone/>
              <a:defRPr sz="2000">
                <a:solidFill>
                  <a:schemeClr val="bg1"/>
                </a:solidFill>
              </a:defRPr>
            </a:lvl2pPr>
            <a:lvl3pPr marL="538163" indent="0">
              <a:buNone/>
              <a:defRPr sz="1800">
                <a:solidFill>
                  <a:schemeClr val="bg1"/>
                </a:solidFill>
              </a:defRPr>
            </a:lvl3pPr>
            <a:lvl4pPr marL="719137" indent="0">
              <a:buNone/>
              <a:defRPr sz="1600">
                <a:solidFill>
                  <a:schemeClr val="bg1"/>
                </a:solidFill>
              </a:defRPr>
            </a:lvl4pPr>
            <a:lvl5pPr marL="985838" indent="0">
              <a:buNone/>
              <a:defRPr sz="2000">
                <a:solidFill>
                  <a:schemeClr val="bg1"/>
                </a:solidFill>
              </a:defRPr>
            </a:lvl5pPr>
          </a:lstStyle>
          <a:p>
            <a:pPr lvl="0"/>
            <a:r>
              <a:rPr lang="nl-NL" noProof="0" smtClean="0"/>
              <a:t>Klik om de modelstijlen te bewerken</a:t>
            </a:r>
          </a:p>
        </p:txBody>
      </p:sp>
    </p:spTree>
    <p:extLst>
      <p:ext uri="{BB962C8B-B14F-4D97-AF65-F5344CB8AC3E}">
        <p14:creationId xmlns:p14="http://schemas.microsoft.com/office/powerpoint/2010/main" val="1481508635"/>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Beeld">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5715000"/>
          </a:xfrm>
          <a:prstGeom prst="rect">
            <a:avLst/>
          </a:prstGeom>
        </p:spPr>
        <p:txBody>
          <a:bodyPr anchor="ctr"/>
          <a:lstStyle>
            <a:lvl1pPr marL="0" indent="0" algn="ctr">
              <a:buNone/>
              <a:defRPr/>
            </a:lvl1pPr>
          </a:lstStyle>
          <a:p>
            <a:r>
              <a:rPr lang="nl-NL" smtClean="0"/>
              <a:t>Klik op het pictogram als u een afbeelding wilt toevoegen</a:t>
            </a:r>
            <a:endParaRPr lang="en-US" dirty="0"/>
          </a:p>
        </p:txBody>
      </p:sp>
    </p:spTree>
    <p:extLst>
      <p:ext uri="{BB962C8B-B14F-4D97-AF65-F5344CB8AC3E}">
        <p14:creationId xmlns:p14="http://schemas.microsoft.com/office/powerpoint/2010/main" val="2939227808"/>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Welkom">
    <p:spTree>
      <p:nvGrpSpPr>
        <p:cNvPr id="1" name=""/>
        <p:cNvGrpSpPr/>
        <p:nvPr/>
      </p:nvGrpSpPr>
      <p:grpSpPr>
        <a:xfrm>
          <a:off x="0" y="0"/>
          <a:ext cx="0" cy="0"/>
          <a:chOff x="0" y="0"/>
          <a:chExt cx="0" cy="0"/>
        </a:xfrm>
      </p:grpSpPr>
      <p:pic>
        <p:nvPicPr>
          <p:cNvPr id="2" name="Picture 1" descr="Welcome.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94920" y="2077936"/>
            <a:ext cx="2301315" cy="581593"/>
          </a:xfrm>
          <a:prstGeom prst="rect">
            <a:avLst/>
          </a:prstGeom>
        </p:spPr>
      </p:pic>
      <p:pic>
        <p:nvPicPr>
          <p:cNvPr id="5" name="Picture 2" descr="C:\Users\sofie.de.pue\Desktop\New folder\PPT16-9_7.jpg"/>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l="-1" r="-1"/>
          <a:stretch/>
        </p:blipFill>
        <p:spPr bwMode="auto">
          <a:xfrm>
            <a:off x="-60474" y="0"/>
            <a:ext cx="9252346" cy="573515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17020220"/>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descr="119544986_super.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317" t="3064" r="9425" b="14209"/>
          <a:stretch/>
        </p:blipFill>
        <p:spPr>
          <a:xfrm>
            <a:off x="0" y="0"/>
            <a:ext cx="9144000" cy="5715000"/>
          </a:xfrm>
          <a:prstGeom prst="rect">
            <a:avLst/>
          </a:prstGeom>
        </p:spPr>
      </p:pic>
      <p:pic>
        <p:nvPicPr>
          <p:cNvPr id="3" name="Picture 2" descr="NEW__KBC_BULLE-CYAN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78624" y="548628"/>
            <a:ext cx="3238423" cy="2918630"/>
          </a:xfrm>
          <a:prstGeom prst="rect">
            <a:avLst/>
          </a:prstGeom>
        </p:spPr>
      </p:pic>
      <p:pic>
        <p:nvPicPr>
          <p:cNvPr id="2" name="Picture 1" descr="agenda.png"/>
          <p:cNvPicPr>
            <a:picLocks noChangeAspect="1"/>
          </p:cNvPicPr>
          <p:nvPr userDrawn="1"/>
        </p:nvPicPr>
        <p:blipFill rotWithShape="1">
          <a:blip r:embed="rId4" cstate="print">
            <a:extLst>
              <a:ext uri="{28A0092B-C50C-407E-A947-70E740481C1C}">
                <a14:useLocalDpi xmlns:a14="http://schemas.microsoft.com/office/drawing/2010/main" val="0"/>
              </a:ext>
            </a:extLst>
          </a:blip>
          <a:srcRect t="34931" b="30137"/>
          <a:stretch/>
        </p:blipFill>
        <p:spPr>
          <a:xfrm>
            <a:off x="1244946" y="1473888"/>
            <a:ext cx="2809393" cy="981364"/>
          </a:xfrm>
          <a:prstGeom prst="rect">
            <a:avLst/>
          </a:prstGeom>
        </p:spPr>
      </p:pic>
    </p:spTree>
    <p:extLst>
      <p:ext uri="{BB962C8B-B14F-4D97-AF65-F5344CB8AC3E}">
        <p14:creationId xmlns:p14="http://schemas.microsoft.com/office/powerpoint/2010/main" val="10598947"/>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Vragen staat vrij">
    <p:spTree>
      <p:nvGrpSpPr>
        <p:cNvPr id="1" name=""/>
        <p:cNvGrpSpPr/>
        <p:nvPr/>
      </p:nvGrpSpPr>
      <p:grpSpPr>
        <a:xfrm>
          <a:off x="0" y="0"/>
          <a:ext cx="0" cy="0"/>
          <a:chOff x="0" y="0"/>
          <a:chExt cx="0" cy="0"/>
        </a:xfrm>
      </p:grpSpPr>
      <p:pic>
        <p:nvPicPr>
          <p:cNvPr id="6" name="Picture 5" descr="offset_22278med.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263529" cy="5776952"/>
          </a:xfrm>
          <a:prstGeom prst="rect">
            <a:avLst/>
          </a:prstGeom>
        </p:spPr>
      </p:pic>
      <p:pic>
        <p:nvPicPr>
          <p:cNvPr id="7" name="Picture 6" descr="NEW__KBC_BULLE-CYAN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49743" y="1279840"/>
            <a:ext cx="3238423" cy="2918630"/>
          </a:xfrm>
          <a:prstGeom prst="rect">
            <a:avLst/>
          </a:prstGeom>
        </p:spPr>
      </p:pic>
      <p:pic>
        <p:nvPicPr>
          <p:cNvPr id="8" name="Picture 7" descr="vragen.png"/>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5397222" y="2217352"/>
            <a:ext cx="2259739" cy="1144414"/>
          </a:xfrm>
          <a:prstGeom prst="rect">
            <a:avLst/>
          </a:prstGeom>
        </p:spPr>
      </p:pic>
    </p:spTree>
    <p:extLst>
      <p:ext uri="{BB962C8B-B14F-4D97-AF65-F5344CB8AC3E}">
        <p14:creationId xmlns:p14="http://schemas.microsoft.com/office/powerpoint/2010/main" val="357020575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 zonder logo">
    <p:spTree>
      <p:nvGrpSpPr>
        <p:cNvPr id="1" name=""/>
        <p:cNvGrpSpPr/>
        <p:nvPr/>
      </p:nvGrpSpPr>
      <p:grpSpPr>
        <a:xfrm>
          <a:off x="0" y="0"/>
          <a:ext cx="0" cy="0"/>
          <a:chOff x="0" y="0"/>
          <a:chExt cx="0" cy="0"/>
        </a:xfrm>
      </p:grpSpPr>
      <p:sp>
        <p:nvSpPr>
          <p:cNvPr id="4" name="Tekstvak 3"/>
          <p:cNvSpPr txBox="1"/>
          <p:nvPr/>
        </p:nvSpPr>
        <p:spPr>
          <a:xfrm>
            <a:off x="7113603" y="5843776"/>
            <a:ext cx="184666" cy="369332"/>
          </a:xfrm>
          <a:prstGeom prst="rect">
            <a:avLst/>
          </a:prstGeom>
          <a:noFill/>
        </p:spPr>
        <p:txBody>
          <a:bodyPr wrap="none" rtlCol="0">
            <a:spAutoFit/>
          </a:bodyPr>
          <a:lstStyle/>
          <a:p>
            <a:endParaRPr lang="en-GB" noProof="0" smtClean="0">
              <a:solidFill>
                <a:srgbClr val="003366"/>
              </a:solidFill>
              <a:latin typeface="Calibri"/>
              <a:cs typeface="Calibri"/>
            </a:endParaRPr>
          </a:p>
        </p:txBody>
      </p:sp>
      <p:sp>
        <p:nvSpPr>
          <p:cNvPr id="7"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Tree>
    <p:extLst>
      <p:ext uri="{BB962C8B-B14F-4D97-AF65-F5344CB8AC3E}">
        <p14:creationId xmlns:p14="http://schemas.microsoft.com/office/powerpoint/2010/main" val="2323488568"/>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ank u">
    <p:spTree>
      <p:nvGrpSpPr>
        <p:cNvPr id="1" name=""/>
        <p:cNvGrpSpPr/>
        <p:nvPr/>
      </p:nvGrpSpPr>
      <p:grpSpPr>
        <a:xfrm>
          <a:off x="0" y="0"/>
          <a:ext cx="0" cy="0"/>
          <a:chOff x="0" y="0"/>
          <a:chExt cx="0" cy="0"/>
        </a:xfrm>
      </p:grpSpPr>
      <p:pic>
        <p:nvPicPr>
          <p:cNvPr id="6" name="Picture 5" descr="p64115592fmed.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3999" cy="5745976"/>
          </a:xfrm>
          <a:prstGeom prst="rect">
            <a:avLst/>
          </a:prstGeom>
        </p:spPr>
      </p:pic>
      <p:pic>
        <p:nvPicPr>
          <p:cNvPr id="5" name="Picture 4" descr="NEW__KBC_BULLE-CYAN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63508" y="1070663"/>
            <a:ext cx="3189112" cy="2874188"/>
          </a:xfrm>
          <a:prstGeom prst="rect">
            <a:avLst/>
          </a:prstGeom>
        </p:spPr>
      </p:pic>
      <p:pic>
        <p:nvPicPr>
          <p:cNvPr id="7" name="Picture 6" descr="dank.png"/>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5826759" y="2229093"/>
            <a:ext cx="1886228" cy="665761"/>
          </a:xfrm>
          <a:prstGeom prst="rect">
            <a:avLst/>
          </a:prstGeom>
        </p:spPr>
      </p:pic>
    </p:spTree>
    <p:extLst>
      <p:ext uri="{BB962C8B-B14F-4D97-AF65-F5344CB8AC3E}">
        <p14:creationId xmlns:p14="http://schemas.microsoft.com/office/powerpoint/2010/main" val="2475184541"/>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U was een fijn publiek">
    <p:spTree>
      <p:nvGrpSpPr>
        <p:cNvPr id="1" name=""/>
        <p:cNvGrpSpPr/>
        <p:nvPr/>
      </p:nvGrpSpPr>
      <p:grpSpPr>
        <a:xfrm>
          <a:off x="0" y="0"/>
          <a:ext cx="0" cy="0"/>
          <a:chOff x="0" y="0"/>
          <a:chExt cx="0" cy="0"/>
        </a:xfrm>
      </p:grpSpPr>
      <p:pic>
        <p:nvPicPr>
          <p:cNvPr id="6" name="Picture 5" descr="p641m716513fmed.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1" cy="5745976"/>
          </a:xfrm>
          <a:prstGeom prst="rect">
            <a:avLst/>
          </a:prstGeom>
        </p:spPr>
      </p:pic>
      <p:pic>
        <p:nvPicPr>
          <p:cNvPr id="7" name="Picture 6" descr="NEW__KBC_BULLE-CYAN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85389" y="1249957"/>
            <a:ext cx="3189112" cy="2874188"/>
          </a:xfrm>
          <a:prstGeom prst="rect">
            <a:avLst/>
          </a:prstGeom>
        </p:spPr>
      </p:pic>
      <p:pic>
        <p:nvPicPr>
          <p:cNvPr id="8" name="Picture 7" descr="u was.png"/>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5166735" y="1961030"/>
            <a:ext cx="2152663" cy="1435182"/>
          </a:xfrm>
          <a:prstGeom prst="rect">
            <a:avLst/>
          </a:prstGeom>
        </p:spPr>
      </p:pic>
    </p:spTree>
    <p:extLst>
      <p:ext uri="{BB962C8B-B14F-4D97-AF65-F5344CB8AC3E}">
        <p14:creationId xmlns:p14="http://schemas.microsoft.com/office/powerpoint/2010/main" val="2621158999"/>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Date Placeholder 2"/>
          <p:cNvSpPr>
            <a:spLocks noGrp="1"/>
          </p:cNvSpPr>
          <p:nvPr>
            <p:ph type="dt" sz="half" idx="10"/>
          </p:nvPr>
        </p:nvSpPr>
        <p:spPr>
          <a:xfrm>
            <a:off x="457200" y="5296959"/>
            <a:ext cx="2133600" cy="304271"/>
          </a:xfrm>
          <a:prstGeom prst="rect">
            <a:avLst/>
          </a:prstGeom>
        </p:spPr>
        <p:txBody>
          <a:bodyPr/>
          <a:lstStyle/>
          <a:p>
            <a:fld id="{E4968479-5D89-4030-B562-EEF018F2FDA3}" type="datetimeFigureOut">
              <a:rPr lang="nl-BE" smtClean="0">
                <a:solidFill>
                  <a:prstClr val="black">
                    <a:tint val="75000"/>
                  </a:prstClr>
                </a:solidFill>
              </a:rPr>
              <a:pPr/>
              <a:t>21/11/2016</a:t>
            </a:fld>
            <a:endParaRPr lang="nl-BE"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nl-BE"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39EF285-84C8-42A8-84F5-EC0EC14D1946}" type="slidenum">
              <a:rPr lang="nl-BE" smtClean="0">
                <a:solidFill>
                  <a:prstClr val="black">
                    <a:tint val="75000"/>
                  </a:prstClr>
                </a:solidFill>
              </a:rPr>
              <a:pPr/>
              <a:t>‹#›</a:t>
            </a:fld>
            <a:endParaRPr lang="nl-BE" dirty="0">
              <a:solidFill>
                <a:prstClr val="black">
                  <a:tint val="75000"/>
                </a:prstClr>
              </a:solidFill>
            </a:endParaRPr>
          </a:p>
        </p:txBody>
      </p:sp>
    </p:spTree>
    <p:extLst>
      <p:ext uri="{BB962C8B-B14F-4D97-AF65-F5344CB8AC3E}">
        <p14:creationId xmlns:p14="http://schemas.microsoft.com/office/powerpoint/2010/main" val="380002099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Titel en tekst zonder bullets en met logo">
    <p:spTree>
      <p:nvGrpSpPr>
        <p:cNvPr id="1" name=""/>
        <p:cNvGrpSpPr/>
        <p:nvPr/>
      </p:nvGrpSpPr>
      <p:grpSpPr>
        <a:xfrm>
          <a:off x="0" y="0"/>
          <a:ext cx="0" cy="0"/>
          <a:chOff x="0" y="0"/>
          <a:chExt cx="0" cy="0"/>
        </a:xfrm>
      </p:grpSpPr>
      <p:sp>
        <p:nvSpPr>
          <p:cNvPr id="2" name="Titel 1"/>
          <p:cNvSpPr>
            <a:spLocks noGrp="1"/>
          </p:cNvSpPr>
          <p:nvPr>
            <p:ph type="title"/>
          </p:nvPr>
        </p:nvSpPr>
        <p:spPr>
          <a:xfrm>
            <a:off x="1204453" y="388484"/>
            <a:ext cx="6536198" cy="976174"/>
          </a:xfrm>
        </p:spPr>
        <p:txBody>
          <a:bodyPr lIns="0"/>
          <a:lstStyle>
            <a:lvl1pPr>
              <a:defRPr baseline="0"/>
            </a:lvl1pPr>
          </a:lstStyle>
          <a:p>
            <a:r>
              <a:rPr lang="en-US" noProof="0" smtClean="0"/>
              <a:t>Click to edit Master title style</a:t>
            </a:r>
            <a:endParaRPr lang="en-GB" noProof="0" dirty="0"/>
          </a:p>
        </p:txBody>
      </p:sp>
      <p:sp>
        <p:nvSpPr>
          <p:cNvPr id="4" name="Tekstvak 3"/>
          <p:cNvSpPr txBox="1"/>
          <p:nvPr/>
        </p:nvSpPr>
        <p:spPr>
          <a:xfrm>
            <a:off x="7113603" y="5843776"/>
            <a:ext cx="184666" cy="369332"/>
          </a:xfrm>
          <a:prstGeom prst="rect">
            <a:avLst/>
          </a:prstGeom>
          <a:noFill/>
        </p:spPr>
        <p:txBody>
          <a:bodyPr wrap="none" rtlCol="0">
            <a:spAutoFit/>
          </a:bodyPr>
          <a:lstStyle/>
          <a:p>
            <a:endParaRPr lang="en-GB" smtClean="0">
              <a:solidFill>
                <a:srgbClr val="003366"/>
              </a:solidFill>
              <a:latin typeface="Calibri"/>
              <a:cs typeface="Calibri"/>
            </a:endParaRPr>
          </a:p>
        </p:txBody>
      </p:sp>
      <p:sp>
        <p:nvSpPr>
          <p:cNvPr id="7" name="Footer Placeholder 3"/>
          <p:cNvSpPr>
            <a:spLocks noGrp="1"/>
          </p:cNvSpPr>
          <p:nvPr>
            <p:ph type="ftr" sz="quarter" idx="3"/>
          </p:nvPr>
        </p:nvSpPr>
        <p:spPr>
          <a:xfrm>
            <a:off x="225015" y="5257487"/>
            <a:ext cx="2895600" cy="324000"/>
          </a:xfrm>
          <a:prstGeom prst="rect">
            <a:avLst/>
          </a:prstGeom>
        </p:spPr>
        <p:txBody>
          <a:bodyPr vert="horz" lIns="91440" tIns="45720" rIns="91440" bIns="45720" rtlCol="0" anchor="ctr"/>
          <a:lstStyle>
            <a:lvl1pPr algn="l">
              <a:defRPr sz="1000">
                <a:solidFill>
                  <a:srgbClr val="00AEEF"/>
                </a:solidFill>
                <a:latin typeface="Verdana"/>
                <a:cs typeface="Verdana"/>
              </a:defRPr>
            </a:lvl1pPr>
          </a:lstStyle>
          <a:p>
            <a:r>
              <a:rPr lang="en-US" smtClean="0"/>
              <a:t>Maatschappij</a:t>
            </a:r>
            <a:endParaRPr lang="en-US" dirty="0"/>
          </a:p>
        </p:txBody>
      </p:sp>
      <p:sp>
        <p:nvSpPr>
          <p:cNvPr id="8" name="Slide Number Placeholder 4"/>
          <p:cNvSpPr>
            <a:spLocks noGrp="1"/>
          </p:cNvSpPr>
          <p:nvPr>
            <p:ph type="sldNum" sz="quarter" idx="4"/>
          </p:nvPr>
        </p:nvSpPr>
        <p:spPr>
          <a:xfrm>
            <a:off x="3289196" y="5256000"/>
            <a:ext cx="2133600" cy="303212"/>
          </a:xfrm>
          <a:prstGeom prst="rect">
            <a:avLst/>
          </a:prstGeom>
        </p:spPr>
        <p:txBody>
          <a:bodyPr vert="horz" lIns="91440" tIns="45720" rIns="91440" bIns="45720" rtlCol="0" anchor="ctr"/>
          <a:lstStyle>
            <a:lvl1pPr algn="ctr">
              <a:defRPr sz="1000">
                <a:solidFill>
                  <a:srgbClr val="003366"/>
                </a:solidFill>
                <a:latin typeface="Verdana"/>
                <a:cs typeface="Verdana"/>
              </a:defRPr>
            </a:lvl1pPr>
          </a:lstStyle>
          <a:p>
            <a:fld id="{BE7BFF24-2C35-3444-B615-6A3C0CF587B2}" type="slidenum">
              <a:rPr lang="en-US" smtClean="0"/>
              <a:pPr/>
              <a:t>‹#›</a:t>
            </a:fld>
            <a:endParaRPr lang="en-US"/>
          </a:p>
        </p:txBody>
      </p:sp>
      <p:sp>
        <p:nvSpPr>
          <p:cNvPr id="9" name="Tijdelijke aanduiding voor inhoud 2"/>
          <p:cNvSpPr>
            <a:spLocks noGrp="1"/>
          </p:cNvSpPr>
          <p:nvPr>
            <p:ph idx="1"/>
          </p:nvPr>
        </p:nvSpPr>
        <p:spPr bwMode="gray">
          <a:xfrm>
            <a:off x="1214020" y="1512236"/>
            <a:ext cx="6531393" cy="3410638"/>
          </a:xfrm>
        </p:spPr>
        <p:txBody>
          <a:bodyPr lIns="0"/>
          <a:lstStyle>
            <a:lvl1pPr marL="0" indent="0">
              <a:lnSpc>
                <a:spcPct val="100000"/>
              </a:lnSpc>
              <a:buClr>
                <a:srgbClr val="00AEEF"/>
              </a:buClr>
              <a:buFont typeface="Wingdings" panose="05000000000000000000" pitchFamily="2" charset="2"/>
              <a:buNone/>
              <a:defRPr sz="1600"/>
            </a:lvl1pPr>
            <a:lvl2pPr>
              <a:buClr>
                <a:srgbClr val="00AEEF"/>
              </a:buClr>
              <a:defRPr/>
            </a:lvl2pPr>
            <a:lvl3pPr>
              <a:buClr>
                <a:srgbClr val="003366"/>
              </a:buClr>
              <a:defRPr/>
            </a:lvl3pPr>
            <a:lvl4pPr marL="719138" indent="0">
              <a:buClr>
                <a:srgbClr val="003366"/>
              </a:buClr>
              <a:buNone/>
              <a:defRPr/>
            </a:lvl4pPr>
            <a:lvl5pPr marL="985838" indent="0">
              <a:buClr>
                <a:srgbClr val="003366"/>
              </a:buClr>
              <a:buNone/>
              <a:defRPr/>
            </a:lvl5pPr>
          </a:lstStyle>
          <a:p>
            <a:pPr lvl="0"/>
            <a:r>
              <a:rPr lang="en-US" noProof="0" smtClean="0"/>
              <a:t>Click to edit Master text styles</a:t>
            </a:r>
          </a:p>
        </p:txBody>
      </p:sp>
      <p:sp>
        <p:nvSpPr>
          <p:cNvPr id="10" name="Text Placeholder 5"/>
          <p:cNvSpPr>
            <a:spLocks noGrp="1"/>
          </p:cNvSpPr>
          <p:nvPr>
            <p:ph type="body" sz="quarter" idx="10" hasCustomPrompt="1"/>
          </p:nvPr>
        </p:nvSpPr>
        <p:spPr>
          <a:xfrm>
            <a:off x="0" y="368786"/>
            <a:ext cx="1066410" cy="1012753"/>
          </a:xfrm>
          <a:noFill/>
        </p:spPr>
        <p:txBody>
          <a:bodyPr lIns="36000" tIns="0" rIns="0" bIns="0"/>
          <a:lstStyle>
            <a:lvl1pPr marL="0" indent="0" algn="r">
              <a:buNone/>
              <a:defRPr sz="2800">
                <a:solidFill>
                  <a:srgbClr val="00AEEF"/>
                </a:solidFill>
              </a:defRPr>
            </a:lvl1pPr>
            <a:lvl2pPr marL="269875" indent="0">
              <a:buNone/>
              <a:defRPr/>
            </a:lvl2pPr>
            <a:lvl3pPr marL="538163" indent="0">
              <a:buNone/>
              <a:defRPr/>
            </a:lvl3pPr>
            <a:lvl4pPr marL="719137" indent="0">
              <a:buNone/>
              <a:defRPr/>
            </a:lvl4pPr>
            <a:lvl5pPr marL="985838" indent="0">
              <a:buNone/>
              <a:defRPr/>
            </a:lvl5pPr>
          </a:lstStyle>
          <a:p>
            <a:pPr lvl="0"/>
            <a:r>
              <a:rPr lang="nl-BE" dirty="0" smtClean="0"/>
              <a:t>1.</a:t>
            </a:r>
          </a:p>
        </p:txBody>
      </p:sp>
    </p:spTree>
    <p:extLst>
      <p:ext uri="{BB962C8B-B14F-4D97-AF65-F5344CB8AC3E}">
        <p14:creationId xmlns:p14="http://schemas.microsoft.com/office/powerpoint/2010/main" val="4177326517"/>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xmlns:p14="http://schemas.microsoft.com/office/powerpoint/2010/main" spd="slow">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166446" y="5156730"/>
            <a:ext cx="2133600" cy="304271"/>
          </a:xfrm>
          <a:prstGeom prst="rect">
            <a:avLst/>
          </a:prstGeom>
        </p:spPr>
        <p:txBody>
          <a:bodyPr/>
          <a:lstStyle>
            <a:lvl1pPr>
              <a:defRPr/>
            </a:lvl1pPr>
          </a:lstStyle>
          <a:p>
            <a:pPr>
              <a:defRPr/>
            </a:pPr>
            <a:endParaRPr lang="en-GB"/>
          </a:p>
        </p:txBody>
      </p:sp>
      <p:sp>
        <p:nvSpPr>
          <p:cNvPr id="3" name="Rectangle 5"/>
          <p:cNvSpPr>
            <a:spLocks noGrp="1" noChangeArrowheads="1"/>
          </p:cNvSpPr>
          <p:nvPr>
            <p:ph type="ftr" sz="quarter" idx="11"/>
          </p:nvPr>
        </p:nvSpPr>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xfrm>
            <a:off x="6553200" y="5207000"/>
            <a:ext cx="1905000" cy="381000"/>
          </a:xfrm>
          <a:prstGeom prst="rect">
            <a:avLst/>
          </a:prstGeom>
        </p:spPr>
        <p:txBody>
          <a:bodyPr/>
          <a:lstStyle>
            <a:lvl1pPr>
              <a:defRPr>
                <a:latin typeface="Arial" charset="0"/>
              </a:defRPr>
            </a:lvl1pPr>
          </a:lstStyle>
          <a:p>
            <a:pPr>
              <a:defRPr/>
            </a:pPr>
            <a:fld id="{BD2FCA41-1015-4CA7-B4F1-37F69124962F}" type="slidenum">
              <a:rPr lang="en-GB"/>
              <a:pPr>
                <a:defRPr/>
              </a:pPr>
              <a:t>‹#›</a:t>
            </a:fld>
            <a:endParaRPr lang="en-GB"/>
          </a:p>
        </p:txBody>
      </p:sp>
      <p:pic>
        <p:nvPicPr>
          <p:cNvPr id="3074" name="Picture 2" descr="I:\Logos\ONS_pc\ONS_woord_WarmGray10_k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85954" y="5207001"/>
            <a:ext cx="906542" cy="263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273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65935" y="900003"/>
            <a:ext cx="7292265" cy="633313"/>
          </a:xfrm>
        </p:spPr>
        <p:txBody>
          <a:bodyPr>
            <a:noAutofit/>
          </a:bodyPr>
          <a:lstStyle/>
          <a:p>
            <a:r>
              <a:rPr lang="nl-BE" dirty="0" smtClean="0"/>
              <a:t>Titelstijl van model bewerken</a:t>
            </a:r>
            <a:endParaRPr lang="nl-NL" dirty="0"/>
          </a:p>
        </p:txBody>
      </p:sp>
      <p:sp>
        <p:nvSpPr>
          <p:cNvPr id="3" name="Subtitel 2"/>
          <p:cNvSpPr>
            <a:spLocks noGrp="1"/>
          </p:cNvSpPr>
          <p:nvPr>
            <p:ph type="subTitle" idx="1"/>
          </p:nvPr>
        </p:nvSpPr>
        <p:spPr>
          <a:xfrm>
            <a:off x="1165935" y="1544243"/>
            <a:ext cx="7292265" cy="1460500"/>
          </a:xfrm>
        </p:spPr>
        <p:txBody>
          <a:bodyPr lIns="0" tIns="0" rIns="0" bIns="0">
            <a:noAutofit/>
          </a:bodyPr>
          <a:lstStyle>
            <a:lvl1pPr marL="0" indent="0" algn="l">
              <a:buNone/>
              <a:defRPr sz="3667">
                <a:solidFill>
                  <a:schemeClr val="bg1">
                    <a:lumMod val="6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nl-BE" dirty="0" smtClean="0"/>
              <a:t>Klik om de titelstijl van het model te bewerken</a:t>
            </a:r>
            <a:endParaRPr lang="nl-NL" dirty="0"/>
          </a:p>
        </p:txBody>
      </p:sp>
      <p:sp>
        <p:nvSpPr>
          <p:cNvPr id="4" name="Tijdelijke aanduiding voor datum 3"/>
          <p:cNvSpPr>
            <a:spLocks noGrp="1"/>
          </p:cNvSpPr>
          <p:nvPr>
            <p:ph type="dt" sz="half" idx="10"/>
          </p:nvPr>
        </p:nvSpPr>
        <p:spPr>
          <a:xfrm>
            <a:off x="1166446" y="5181865"/>
            <a:ext cx="2133600" cy="304271"/>
          </a:xfrm>
          <a:prstGeom prst="rect">
            <a:avLst/>
          </a:prstGeom>
        </p:spPr>
        <p:txBody>
          <a:bodyPr/>
          <a:lstStyle>
            <a:lvl1pPr>
              <a:defRPr>
                <a:solidFill>
                  <a:srgbClr val="FFFFFF"/>
                </a:solidFill>
              </a:defRPr>
            </a:lvl1pPr>
          </a:lstStyle>
          <a:p>
            <a:pPr>
              <a:defRPr/>
            </a:pPr>
            <a:fld id="{A689D806-3F10-4718-85D1-86137B7FC1AA}" type="datetime4">
              <a:rPr lang="nl-NL"/>
              <a:pPr>
                <a:defRPr/>
              </a:pPr>
              <a:t>21 november 2016</a:t>
            </a:fld>
            <a:endParaRPr lang="nl-NL"/>
          </a:p>
        </p:txBody>
      </p:sp>
      <p:sp>
        <p:nvSpPr>
          <p:cNvPr id="5" name="Tijdelijke aanduiding voor voettekst 4"/>
          <p:cNvSpPr>
            <a:spLocks noGrp="1"/>
          </p:cNvSpPr>
          <p:nvPr>
            <p:ph type="ftr" sz="quarter" idx="11"/>
          </p:nvPr>
        </p:nvSpPr>
        <p:spPr>
          <a:xfrm>
            <a:off x="3480289" y="5181865"/>
            <a:ext cx="2895600" cy="304271"/>
          </a:xfrm>
        </p:spPr>
        <p:txBody>
          <a:bodyPr/>
          <a:lstStyle>
            <a:lvl1pPr algn="l">
              <a:defRPr sz="750">
                <a:ln>
                  <a:noFill/>
                </a:ln>
              </a:defRPr>
            </a:lvl1pPr>
          </a:lstStyle>
          <a:p>
            <a:pPr>
              <a:defRPr/>
            </a:pPr>
            <a:endParaRPr lang="nl-NL"/>
          </a:p>
        </p:txBody>
      </p:sp>
    </p:spTree>
    <p:extLst>
      <p:ext uri="{BB962C8B-B14F-4D97-AF65-F5344CB8AC3E}">
        <p14:creationId xmlns:p14="http://schemas.microsoft.com/office/powerpoint/2010/main" val="1421716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 met logo">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7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Footer Placeholder 3"/>
          <p:cNvSpPr>
            <a:spLocks noGrp="1"/>
          </p:cNvSpPr>
          <p:nvPr>
            <p:ph type="ftr" sz="quarter" idx="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t>Klik om een voettekst te maken</a:t>
            </a:r>
            <a:endParaRPr lang="en-US" dirty="0"/>
          </a:p>
        </p:txBody>
      </p:sp>
      <p:sp>
        <p:nvSpPr>
          <p:cNvPr id="10" name="Slide Number Placeholder 4"/>
          <p:cNvSpPr>
            <a:spLocks noGrp="1"/>
          </p:cNvSpPr>
          <p:nvPr>
            <p:ph type="sldNum" sz="quarter" idx="4"/>
          </p:nvPr>
        </p:nvSpPr>
        <p:spPr>
          <a:xfrm>
            <a:off x="263774" y="5292526"/>
            <a:ext cx="594183" cy="303212"/>
          </a:xfrm>
          <a:prstGeom prst="rect">
            <a:avLst/>
          </a:prstGeom>
        </p:spPr>
        <p:txBody>
          <a:bodyPr vert="horz" lIns="91440" tIns="45720" rIns="91440" bIns="45720" rtlCol="0" anchor="ctr"/>
          <a:lstStyle>
            <a:lvl1pPr algn="ctr">
              <a:defRPr sz="700">
                <a:solidFill>
                  <a:srgbClr val="003366"/>
                </a:solidFill>
                <a:latin typeface="Verdana"/>
                <a:cs typeface="Verdana"/>
              </a:defRPr>
            </a:lvl1pPr>
          </a:lstStyle>
          <a:p>
            <a:fld id="{BE7BFF24-2C35-3444-B615-6A3C0CF587B2}" type="slidenum">
              <a:rPr lang="en-US" smtClean="0"/>
              <a:pPr/>
              <a:t>‹#›</a:t>
            </a:fld>
            <a:endParaRPr lang="en-US" dirty="0"/>
          </a:p>
        </p:txBody>
      </p:sp>
      <p:sp>
        <p:nvSpPr>
          <p:cNvPr id="7"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
        <p:nvSpPr>
          <p:cNvPr id="6" name="Tijdelijke aanduiding voor tekst 4"/>
          <p:cNvSpPr>
            <a:spLocks noGrp="1"/>
          </p:cNvSpPr>
          <p:nvPr>
            <p:ph type="body" sz="quarter" idx="13" hasCustomPrompt="1"/>
          </p:nvPr>
        </p:nvSpPr>
        <p:spPr>
          <a:xfrm>
            <a:off x="440267" y="990610"/>
            <a:ext cx="8280000" cy="288000"/>
          </a:xfrm>
          <a:prstGeom prst="rect">
            <a:avLst/>
          </a:prstGeom>
        </p:spPr>
        <p:txBody>
          <a:bodyPr/>
          <a:lstStyle>
            <a:lvl1pPr marL="0" indent="0">
              <a:lnSpc>
                <a:spcPct val="90000"/>
              </a:lnSpc>
              <a:buNone/>
              <a:defRPr sz="1400" b="1" i="1">
                <a:solidFill>
                  <a:schemeClr val="tx1"/>
                </a:solidFill>
              </a:defRPr>
            </a:lvl1pPr>
            <a:lvl2pPr marL="261938" indent="0">
              <a:buNone/>
              <a:defRPr sz="2000"/>
            </a:lvl2pPr>
            <a:lvl3pPr marL="538162" indent="0">
              <a:buNone/>
              <a:defRPr sz="1800"/>
            </a:lvl3pPr>
            <a:lvl4pPr marL="717550" indent="0">
              <a:buNone/>
              <a:defRPr sz="1600"/>
            </a:lvl4pPr>
            <a:lvl5pPr marL="979487" indent="0">
              <a:buNone/>
              <a:defRPr sz="1600"/>
            </a:lvl5pPr>
          </a:lstStyle>
          <a:p>
            <a:pPr lvl="0"/>
            <a:r>
              <a:rPr lang="nl-BE" noProof="0" dirty="0" smtClean="0"/>
              <a:t>Klik om een subtitel te maken</a:t>
            </a:r>
          </a:p>
        </p:txBody>
      </p:sp>
    </p:spTree>
    <p:extLst>
      <p:ext uri="{BB962C8B-B14F-4D97-AF65-F5344CB8AC3E}">
        <p14:creationId xmlns:p14="http://schemas.microsoft.com/office/powerpoint/2010/main" val="2961644132"/>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47"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9" Type="http://schemas.openxmlformats.org/officeDocument/2006/relationships/slideLayout" Target="../slideLayouts/slideLayout80.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34" Type="http://schemas.openxmlformats.org/officeDocument/2006/relationships/slideLayout" Target="../slideLayouts/slideLayout75.xml"/><Relationship Id="rId42" Type="http://schemas.openxmlformats.org/officeDocument/2006/relationships/slideLayout" Target="../slideLayouts/slideLayout83.xml"/><Relationship Id="rId47" Type="http://schemas.openxmlformats.org/officeDocument/2006/relationships/tags" Target="../tags/tag5.xml"/><Relationship Id="rId50" Type="http://schemas.openxmlformats.org/officeDocument/2006/relationships/image" Target="../media/image2.emf"/><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38" Type="http://schemas.openxmlformats.org/officeDocument/2006/relationships/slideLayout" Target="../slideLayouts/slideLayout79.xml"/><Relationship Id="rId46" Type="http://schemas.openxmlformats.org/officeDocument/2006/relationships/vmlDrawing" Target="../drawings/vmlDrawing4.v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41" Type="http://schemas.openxmlformats.org/officeDocument/2006/relationships/slideLayout" Target="../slideLayouts/slideLayout82.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37" Type="http://schemas.openxmlformats.org/officeDocument/2006/relationships/slideLayout" Target="../slideLayouts/slideLayout78.xml"/><Relationship Id="rId40" Type="http://schemas.openxmlformats.org/officeDocument/2006/relationships/slideLayout" Target="../slideLayouts/slideLayout81.xml"/><Relationship Id="rId45" Type="http://schemas.openxmlformats.org/officeDocument/2006/relationships/theme" Target="../theme/theme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slideLayout" Target="../slideLayouts/slideLayout77.xml"/><Relationship Id="rId49" Type="http://schemas.openxmlformats.org/officeDocument/2006/relationships/image" Target="../media/image1.emf"/><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slideLayout" Target="../slideLayouts/slideLayout72.xml"/><Relationship Id="rId44" Type="http://schemas.openxmlformats.org/officeDocument/2006/relationships/slideLayout" Target="../slideLayouts/slideLayout85.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35" Type="http://schemas.openxmlformats.org/officeDocument/2006/relationships/slideLayout" Target="../slideLayouts/slideLayout76.xml"/><Relationship Id="rId43" Type="http://schemas.openxmlformats.org/officeDocument/2006/relationships/slideLayout" Target="../slideLayouts/slideLayout84.xml"/><Relationship Id="rId48" Type="http://schemas.openxmlformats.org/officeDocument/2006/relationships/oleObject" Target="../embeddings/oleObject4.bin"/><Relationship Id="rId8"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44"/>
            </p:custDataLst>
            <p:extLst>
              <p:ext uri="{D42A27DB-BD31-4B8C-83A1-F6EECF244321}">
                <p14:modId xmlns:p14="http://schemas.microsoft.com/office/powerpoint/2010/main" val="7036928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44" name="think-cell Slide" r:id="rId45" imgW="270" imgH="270" progId="TCLayout.ActiveDocument.1">
                  <p:embed/>
                </p:oleObj>
              </mc:Choice>
              <mc:Fallback>
                <p:oleObj name="think-cell Slide" r:id="rId45" imgW="270" imgH="270" progId="TCLayout.ActiveDocument.1">
                  <p:embed/>
                  <p:pic>
                    <p:nvPicPr>
                      <p:cNvPr id="0" name=""/>
                      <p:cNvPicPr/>
                      <p:nvPr/>
                    </p:nvPicPr>
                    <p:blipFill>
                      <a:blip r:embed="rId46"/>
                      <a:stretch>
                        <a:fillRect/>
                      </a:stretch>
                    </p:blipFill>
                    <p:spPr>
                      <a:xfrm>
                        <a:off x="1588" y="1588"/>
                        <a:ext cx="1587" cy="1587"/>
                      </a:xfrm>
                      <a:prstGeom prst="rect">
                        <a:avLst/>
                      </a:prstGeom>
                    </p:spPr>
                  </p:pic>
                </p:oleObj>
              </mc:Fallback>
            </mc:AlternateContent>
          </a:graphicData>
        </a:graphic>
      </p:graphicFrame>
      <p:sp>
        <p:nvSpPr>
          <p:cNvPr id="3" name="Tijdelijke aanduiding voor tekst 2"/>
          <p:cNvSpPr>
            <a:spLocks noGrp="1"/>
          </p:cNvSpPr>
          <p:nvPr>
            <p:ph type="body" idx="1"/>
          </p:nvPr>
        </p:nvSpPr>
        <p:spPr>
          <a:xfrm>
            <a:off x="972000" y="1431284"/>
            <a:ext cx="7200001" cy="3600000"/>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2"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
        <p:nvSpPr>
          <p:cNvPr id="4" name="Footer Placeholder 3"/>
          <p:cNvSpPr>
            <a:spLocks noGrp="1"/>
          </p:cNvSpPr>
          <p:nvPr>
            <p:ph type="ftr" sz="quarter" idx="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t>Klik om een voettekst te maken</a:t>
            </a:r>
            <a:endParaRPr lang="en-US" dirty="0"/>
          </a:p>
        </p:txBody>
      </p:sp>
      <p:sp>
        <p:nvSpPr>
          <p:cNvPr id="5" name="Slide Number Placeholder 4"/>
          <p:cNvSpPr>
            <a:spLocks noGrp="1"/>
          </p:cNvSpPr>
          <p:nvPr>
            <p:ph type="sldNum" sz="quarter" idx="4"/>
          </p:nvPr>
        </p:nvSpPr>
        <p:spPr>
          <a:xfrm>
            <a:off x="263774" y="5292526"/>
            <a:ext cx="594183" cy="303212"/>
          </a:xfrm>
          <a:prstGeom prst="rect">
            <a:avLst/>
          </a:prstGeom>
        </p:spPr>
        <p:txBody>
          <a:bodyPr vert="horz" lIns="91440" tIns="45720" rIns="91440" bIns="45720" rtlCol="0" anchor="ctr"/>
          <a:lstStyle>
            <a:lvl1pPr algn="ctr">
              <a:defRPr sz="700" b="1">
                <a:solidFill>
                  <a:srgbClr val="003366"/>
                </a:solidFill>
                <a:latin typeface="Verdana"/>
                <a:cs typeface="Verdana"/>
              </a:defRPr>
            </a:lvl1pPr>
          </a:lstStyle>
          <a:p>
            <a:fld id="{BE7BFF24-2C35-3444-B615-6A3C0CF587B2}" type="slidenum">
              <a:rPr lang="en-US" smtClean="0"/>
              <a:pPr/>
              <a:t>‹#›</a:t>
            </a:fld>
            <a:endParaRPr lang="en-US" dirty="0"/>
          </a:p>
        </p:txBody>
      </p:sp>
      <p:pic>
        <p:nvPicPr>
          <p:cNvPr id="7" name="Picture 6" descr="KBC_RGB.ai"/>
          <p:cNvPicPr>
            <a:picLocks noChangeAspect="1"/>
          </p:cNvPicPr>
          <p:nvPr userDrawn="1"/>
        </p:nvPicPr>
        <p:blipFill rotWithShape="1">
          <a:blip r:embed="rId47" cstate="screen">
            <a:extLst>
              <a:ext uri="{28A0092B-C50C-407E-A947-70E740481C1C}">
                <a14:useLocalDpi xmlns:a14="http://schemas.microsoft.com/office/drawing/2010/main"/>
              </a:ext>
            </a:extLst>
          </a:blip>
          <a:srcRect l="26279" t="20414" r="27986" b="33450"/>
          <a:stretch/>
        </p:blipFill>
        <p:spPr bwMode="black">
          <a:xfrm>
            <a:off x="8279956" y="5084969"/>
            <a:ext cx="613738" cy="437693"/>
          </a:xfrm>
          <a:prstGeom prst="rect">
            <a:avLst/>
          </a:prstGeom>
        </p:spPr>
      </p:pic>
      <p:sp>
        <p:nvSpPr>
          <p:cNvPr id="8" name="Footer Placeholder 3"/>
          <p:cNvSpPr txBox="1">
            <a:spLocks/>
          </p:cNvSpPr>
          <p:nvPr userDrawn="1"/>
        </p:nvSpPr>
        <p:spPr>
          <a:xfrm>
            <a:off x="3127023" y="5292527"/>
            <a:ext cx="2895600" cy="303212"/>
          </a:xfrm>
          <a:prstGeom prst="rect">
            <a:avLst/>
          </a:prstGeom>
        </p:spPr>
        <p:txBody>
          <a:bodyPr vert="horz" lIns="91440" tIns="45720" rIns="91440" bIns="45720" rtlCol="0" anchor="ctr"/>
          <a:lstStyle>
            <a:defPPr>
              <a:defRPr lang="en-US"/>
            </a:defPPr>
            <a:lvl1pPr marL="0" algn="ctr" defTabSz="914400" rtl="0" eaLnBrk="1" latinLnBrk="0" hangingPunct="1">
              <a:defRPr sz="700" i="1" kern="1200">
                <a:solidFill>
                  <a:schemeClr val="bg1">
                    <a:lumMod val="65000"/>
                  </a:schemeClr>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7BFF24-2C35-3444-B615-6A3C0CF587B2}" type="slidenum">
              <a:rPr lang="en-US" smtClean="0"/>
              <a:pPr/>
              <a:t>‹#›</a:t>
            </a:fld>
            <a:endParaRPr lang="en-US" dirty="0"/>
          </a:p>
        </p:txBody>
      </p:sp>
    </p:spTree>
    <p:extLst>
      <p:ext uri="{BB962C8B-B14F-4D97-AF65-F5344CB8AC3E}">
        <p14:creationId xmlns:p14="http://schemas.microsoft.com/office/powerpoint/2010/main" val="2644468872"/>
      </p:ext>
    </p:extLst>
  </p:cSld>
  <p:clrMap bg1="lt1" tx1="dk1" bg2="lt2" tx2="dk2" accent1="accent1" accent2="accent2" accent3="accent3" accent4="accent4" accent5="accent5" accent6="accent6" hlink="hlink" folHlink="folHlink"/>
  <p:sldLayoutIdLst>
    <p:sldLayoutId id="2147483777" r:id="rId1"/>
    <p:sldLayoutId id="2147483815" r:id="rId2"/>
    <p:sldLayoutId id="2147483778" r:id="rId3"/>
    <p:sldLayoutId id="2147483816" r:id="rId4"/>
    <p:sldLayoutId id="2147483779" r:id="rId5"/>
    <p:sldLayoutId id="2147483780" r:id="rId6"/>
    <p:sldLayoutId id="2147483795" r:id="rId7"/>
    <p:sldLayoutId id="2147483797" r:id="rId8"/>
    <p:sldLayoutId id="2147483800" r:id="rId9"/>
    <p:sldLayoutId id="2147483801" r:id="rId10"/>
    <p:sldLayoutId id="2147483664" r:id="rId11"/>
    <p:sldLayoutId id="2147483784" r:id="rId12"/>
    <p:sldLayoutId id="2147483789" r:id="rId13"/>
    <p:sldLayoutId id="2147483790" r:id="rId14"/>
    <p:sldLayoutId id="2147483793" r:id="rId15"/>
    <p:sldLayoutId id="2147483812" r:id="rId16"/>
    <p:sldLayoutId id="2147483783" r:id="rId17"/>
    <p:sldLayoutId id="2147483813" r:id="rId18"/>
    <p:sldLayoutId id="2147483681" r:id="rId19"/>
    <p:sldLayoutId id="2147483814" r:id="rId20"/>
    <p:sldLayoutId id="2147483670" r:id="rId21"/>
    <p:sldLayoutId id="2147483692" r:id="rId22"/>
    <p:sldLayoutId id="2147483678" r:id="rId23"/>
    <p:sldLayoutId id="2147483810" r:id="rId24"/>
    <p:sldLayoutId id="2147483669" r:id="rId25"/>
    <p:sldLayoutId id="2147483698" r:id="rId26"/>
    <p:sldLayoutId id="2147483791" r:id="rId27"/>
    <p:sldLayoutId id="2147483792" r:id="rId28"/>
    <p:sldLayoutId id="2147483666" r:id="rId29"/>
    <p:sldLayoutId id="2147483697" r:id="rId30"/>
    <p:sldLayoutId id="2147483807" r:id="rId31"/>
    <p:sldLayoutId id="2147483808" r:id="rId32"/>
    <p:sldLayoutId id="2147483781" r:id="rId33"/>
    <p:sldLayoutId id="2147483782" r:id="rId34"/>
    <p:sldLayoutId id="2147483721" r:id="rId35"/>
    <p:sldLayoutId id="2147483715" r:id="rId36"/>
    <p:sldLayoutId id="2147483716" r:id="rId37"/>
    <p:sldLayoutId id="2147483717" r:id="rId38"/>
    <p:sldLayoutId id="2147483718" r:id="rId39"/>
    <p:sldLayoutId id="2147483719" r:id="rId40"/>
    <p:sldLayoutId id="2147483828" r:id="rId41"/>
  </p:sldLayoutIdLst>
  <p:timing>
    <p:tnLst>
      <p:par>
        <p:cTn id="1" dur="indefinite" restart="never" nodeType="tmRoot"/>
      </p:par>
    </p:tnLst>
  </p:timing>
  <p:hf hdr="0" ftr="0" dt="0"/>
  <p:txStyles>
    <p:titleStyle>
      <a:lvl1pPr algn="l" defTabSz="457200" rtl="0" eaLnBrk="1" latinLnBrk="0" hangingPunct="1">
        <a:lnSpc>
          <a:spcPct val="85000"/>
        </a:lnSpc>
        <a:spcBef>
          <a:spcPct val="0"/>
        </a:spcBef>
        <a:buNone/>
        <a:defRPr sz="2000" b="0" kern="1200" baseline="0">
          <a:solidFill>
            <a:srgbClr val="00AEEF"/>
          </a:solidFill>
          <a:latin typeface="Verdana"/>
          <a:ea typeface="+mj-ea"/>
          <a:cs typeface="Verdana"/>
        </a:defRPr>
      </a:lvl1pPr>
    </p:titleStyle>
    <p:bodyStyle>
      <a:lvl1pPr marL="180000" indent="-180000" algn="l" defTabSz="457200" rtl="0" eaLnBrk="1" latinLnBrk="0" hangingPunct="1">
        <a:lnSpc>
          <a:spcPct val="100000"/>
        </a:lnSpc>
        <a:spcBef>
          <a:spcPts val="0"/>
        </a:spcBef>
        <a:spcAft>
          <a:spcPts val="300"/>
        </a:spcAft>
        <a:buClr>
          <a:srgbClr val="00AEEF"/>
        </a:buClr>
        <a:buFont typeface="Wingdings" panose="05000000000000000000" pitchFamily="2" charset="2"/>
        <a:buChar char="§"/>
        <a:defRPr sz="1000" kern="1200" baseline="0">
          <a:solidFill>
            <a:srgbClr val="003366"/>
          </a:solidFill>
          <a:latin typeface="+mn-lt"/>
          <a:ea typeface="+mn-ea"/>
          <a:cs typeface="Verdana"/>
        </a:defRPr>
      </a:lvl1pPr>
      <a:lvl2pPr marL="360000" indent="-180000" algn="l" defTabSz="457200" rtl="0" eaLnBrk="1" latinLnBrk="0" hangingPunct="1">
        <a:lnSpc>
          <a:spcPct val="100000"/>
        </a:lnSpc>
        <a:spcBef>
          <a:spcPts val="0"/>
        </a:spcBef>
        <a:spcAft>
          <a:spcPts val="300"/>
        </a:spcAft>
        <a:buClr>
          <a:srgbClr val="00AEEF"/>
        </a:buClr>
        <a:buFont typeface="Lucida Grande"/>
        <a:buChar char="-"/>
        <a:tabLst/>
        <a:defRPr sz="1000" kern="1200" baseline="0">
          <a:solidFill>
            <a:srgbClr val="003366"/>
          </a:solidFill>
          <a:latin typeface="+mn-lt"/>
          <a:ea typeface="+mn-ea"/>
          <a:cs typeface="Verdana"/>
        </a:defRPr>
      </a:lvl2pPr>
      <a:lvl3pPr marL="540000" indent="-180000" algn="l" defTabSz="457200" rtl="0" eaLnBrk="1" latinLnBrk="0" hangingPunct="1">
        <a:lnSpc>
          <a:spcPct val="100000"/>
        </a:lnSpc>
        <a:spcBef>
          <a:spcPts val="0"/>
        </a:spcBef>
        <a:spcAft>
          <a:spcPts val="300"/>
        </a:spcAft>
        <a:buClr>
          <a:srgbClr val="003366"/>
        </a:buClr>
        <a:buFont typeface="Wingdings" panose="05000000000000000000" pitchFamily="2" charset="2"/>
        <a:buChar char="§"/>
        <a:defRPr sz="1000" kern="1200">
          <a:solidFill>
            <a:srgbClr val="003366"/>
          </a:solidFill>
          <a:latin typeface="+mn-lt"/>
          <a:ea typeface="+mn-ea"/>
          <a:cs typeface="Verdana"/>
        </a:defRPr>
      </a:lvl3pPr>
      <a:lvl4pPr marL="720000" indent="-180000" algn="l" defTabSz="457200" rtl="0" eaLnBrk="1" latinLnBrk="0" hangingPunct="1">
        <a:lnSpc>
          <a:spcPct val="100000"/>
        </a:lnSpc>
        <a:spcBef>
          <a:spcPts val="0"/>
        </a:spcBef>
        <a:spcAft>
          <a:spcPts val="300"/>
        </a:spcAft>
        <a:buClr>
          <a:srgbClr val="003366"/>
        </a:buClr>
        <a:buFont typeface="Lucida Grande"/>
        <a:buChar char="-"/>
        <a:defRPr sz="1000" kern="1200">
          <a:solidFill>
            <a:srgbClr val="003366"/>
          </a:solidFill>
          <a:latin typeface="+mn-lt"/>
          <a:ea typeface="+mn-ea"/>
          <a:cs typeface="+mn-cs"/>
        </a:defRPr>
      </a:lvl4pPr>
      <a:lvl5pPr marL="900000" indent="-180000" algn="l" defTabSz="457200" rtl="0" eaLnBrk="1" latinLnBrk="0" hangingPunct="1">
        <a:spcBef>
          <a:spcPts val="0"/>
        </a:spcBef>
        <a:spcAft>
          <a:spcPts val="800"/>
        </a:spcAft>
        <a:buClr>
          <a:srgbClr val="003366"/>
        </a:buClr>
        <a:buFont typeface="Arial"/>
        <a:buChar char="•"/>
        <a:defRPr sz="1000" kern="1200">
          <a:solidFill>
            <a:srgbClr val="00336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45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47"/>
            </p:custDataLst>
            <p:extLst>
              <p:ext uri="{D42A27DB-BD31-4B8C-83A1-F6EECF244321}">
                <p14:modId xmlns:p14="http://schemas.microsoft.com/office/powerpoint/2010/main" val="4600117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855" name="think-cell Slide" r:id="rId48" imgW="270" imgH="270" progId="TCLayout.ActiveDocument.1">
                  <p:embed/>
                </p:oleObj>
              </mc:Choice>
              <mc:Fallback>
                <p:oleObj name="think-cell Slide" r:id="rId48" imgW="270" imgH="270" progId="TCLayout.ActiveDocument.1">
                  <p:embed/>
                  <p:pic>
                    <p:nvPicPr>
                      <p:cNvPr id="0" name=""/>
                      <p:cNvPicPr/>
                      <p:nvPr/>
                    </p:nvPicPr>
                    <p:blipFill>
                      <a:blip r:embed="rId49"/>
                      <a:stretch>
                        <a:fillRect/>
                      </a:stretch>
                    </p:blipFill>
                    <p:spPr>
                      <a:xfrm>
                        <a:off x="1588" y="1588"/>
                        <a:ext cx="1587" cy="1587"/>
                      </a:xfrm>
                      <a:prstGeom prst="rect">
                        <a:avLst/>
                      </a:prstGeom>
                    </p:spPr>
                  </p:pic>
                </p:oleObj>
              </mc:Fallback>
            </mc:AlternateContent>
          </a:graphicData>
        </a:graphic>
      </p:graphicFrame>
      <p:sp>
        <p:nvSpPr>
          <p:cNvPr id="3" name="Tijdelijke aanduiding voor tekst 2"/>
          <p:cNvSpPr>
            <a:spLocks noGrp="1"/>
          </p:cNvSpPr>
          <p:nvPr>
            <p:ph type="body" idx="1"/>
          </p:nvPr>
        </p:nvSpPr>
        <p:spPr>
          <a:xfrm>
            <a:off x="972000" y="1431284"/>
            <a:ext cx="7200001" cy="3600000"/>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2" name="Tijdelijke aanduiding voor titel 1"/>
          <p:cNvSpPr>
            <a:spLocks noGrp="1"/>
          </p:cNvSpPr>
          <p:nvPr>
            <p:ph type="title"/>
          </p:nvPr>
        </p:nvSpPr>
        <p:spPr>
          <a:xfrm>
            <a:off x="440267" y="385886"/>
            <a:ext cx="8280000" cy="576000"/>
          </a:xfrm>
          <a:prstGeom prst="rect">
            <a:avLst/>
          </a:prstGeom>
        </p:spPr>
        <p:txBody>
          <a:bodyPr vert="horz" lIns="0" tIns="45720" rIns="91440" bIns="45720" rtlCol="0" anchor="t" anchorCtr="0">
            <a:noAutofit/>
          </a:bodyPr>
          <a:lstStyle/>
          <a:p>
            <a:endParaRPr lang="en-GB" noProof="0" dirty="0"/>
          </a:p>
        </p:txBody>
      </p:sp>
      <p:sp>
        <p:nvSpPr>
          <p:cNvPr id="4" name="Footer Placeholder 3"/>
          <p:cNvSpPr>
            <a:spLocks noGrp="1"/>
          </p:cNvSpPr>
          <p:nvPr>
            <p:ph type="ftr" sz="quarter" idx="3"/>
          </p:nvPr>
        </p:nvSpPr>
        <p:spPr>
          <a:xfrm>
            <a:off x="880535" y="5292527"/>
            <a:ext cx="2895600" cy="303212"/>
          </a:xfrm>
          <a:prstGeom prst="rect">
            <a:avLst/>
          </a:prstGeom>
        </p:spPr>
        <p:txBody>
          <a:bodyPr vert="horz" lIns="91440" tIns="45720" rIns="91440" bIns="45720" rtlCol="0" anchor="ctr"/>
          <a:lstStyle>
            <a:lvl1pPr algn="l">
              <a:defRPr sz="700" i="1">
                <a:solidFill>
                  <a:schemeClr val="bg1">
                    <a:lumMod val="65000"/>
                  </a:schemeClr>
                </a:solidFill>
                <a:latin typeface="Verdana"/>
                <a:cs typeface="Verdana"/>
              </a:defRPr>
            </a:lvl1pPr>
          </a:lstStyle>
          <a:p>
            <a:r>
              <a:rPr lang="nl-BE" smtClean="0">
                <a:solidFill>
                  <a:srgbClr val="FFFFFF">
                    <a:lumMod val="65000"/>
                  </a:srgbClr>
                </a:solidFill>
              </a:rPr>
              <a:t>Klik om een voettekst te maken</a:t>
            </a:r>
            <a:endParaRPr lang="en-US" dirty="0">
              <a:solidFill>
                <a:srgbClr val="FFFFFF">
                  <a:lumMod val="65000"/>
                </a:srgbClr>
              </a:solidFill>
            </a:endParaRPr>
          </a:p>
        </p:txBody>
      </p:sp>
      <p:sp>
        <p:nvSpPr>
          <p:cNvPr id="5" name="Slide Number Placeholder 4"/>
          <p:cNvSpPr>
            <a:spLocks noGrp="1"/>
          </p:cNvSpPr>
          <p:nvPr>
            <p:ph type="sldNum" sz="quarter" idx="4"/>
          </p:nvPr>
        </p:nvSpPr>
        <p:spPr>
          <a:xfrm>
            <a:off x="263774" y="5292526"/>
            <a:ext cx="594183" cy="303212"/>
          </a:xfrm>
          <a:prstGeom prst="rect">
            <a:avLst/>
          </a:prstGeom>
        </p:spPr>
        <p:txBody>
          <a:bodyPr vert="horz" lIns="91440" tIns="45720" rIns="91440" bIns="45720" rtlCol="0" anchor="ctr"/>
          <a:lstStyle>
            <a:lvl1pPr algn="ctr">
              <a:defRPr sz="700" b="1">
                <a:solidFill>
                  <a:srgbClr val="003366"/>
                </a:solidFill>
                <a:latin typeface="Verdana"/>
                <a:cs typeface="Verdana"/>
              </a:defRPr>
            </a:lvl1pPr>
          </a:lstStyle>
          <a:p>
            <a:fld id="{BE7BFF24-2C35-3444-B615-6A3C0CF587B2}" type="slidenum">
              <a:rPr lang="en-US" smtClean="0"/>
              <a:pPr/>
              <a:t>‹#›</a:t>
            </a:fld>
            <a:endParaRPr lang="en-US" dirty="0"/>
          </a:p>
        </p:txBody>
      </p:sp>
      <p:pic>
        <p:nvPicPr>
          <p:cNvPr id="7" name="Picture 6" descr="KBC_RGB.ai"/>
          <p:cNvPicPr>
            <a:picLocks noChangeAspect="1"/>
          </p:cNvPicPr>
          <p:nvPr userDrawn="1"/>
        </p:nvPicPr>
        <p:blipFill rotWithShape="1">
          <a:blip r:embed="rId50" cstate="screen">
            <a:extLst>
              <a:ext uri="{28A0092B-C50C-407E-A947-70E740481C1C}">
                <a14:useLocalDpi xmlns:a14="http://schemas.microsoft.com/office/drawing/2010/main"/>
              </a:ext>
            </a:extLst>
          </a:blip>
          <a:srcRect l="26279" t="20414" r="27986" b="33450"/>
          <a:stretch/>
        </p:blipFill>
        <p:spPr bwMode="black">
          <a:xfrm>
            <a:off x="8279956" y="5084969"/>
            <a:ext cx="613738" cy="437693"/>
          </a:xfrm>
          <a:prstGeom prst="rect">
            <a:avLst/>
          </a:prstGeom>
        </p:spPr>
      </p:pic>
    </p:spTree>
    <p:extLst>
      <p:ext uri="{BB962C8B-B14F-4D97-AF65-F5344CB8AC3E}">
        <p14:creationId xmlns:p14="http://schemas.microsoft.com/office/powerpoint/2010/main" val="518494457"/>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 id="2147483859" r:id="rId30"/>
    <p:sldLayoutId id="2147483860" r:id="rId31"/>
    <p:sldLayoutId id="2147483861" r:id="rId32"/>
    <p:sldLayoutId id="2147483862" r:id="rId33"/>
    <p:sldLayoutId id="2147483863" r:id="rId34"/>
    <p:sldLayoutId id="2147483864" r:id="rId35"/>
    <p:sldLayoutId id="2147483865" r:id="rId36"/>
    <p:sldLayoutId id="2147483866" r:id="rId37"/>
    <p:sldLayoutId id="2147483867" r:id="rId38"/>
    <p:sldLayoutId id="2147483868" r:id="rId39"/>
    <p:sldLayoutId id="2147483869" r:id="rId40"/>
    <p:sldLayoutId id="2147483871" r:id="rId41"/>
    <p:sldLayoutId id="2147483873" r:id="rId42"/>
    <p:sldLayoutId id="2147483874" r:id="rId43"/>
    <p:sldLayoutId id="2147483875" r:id="rId44"/>
  </p:sldLayoutIdLst>
  <p:timing>
    <p:tnLst>
      <p:par>
        <p:cTn id="1" dur="indefinite" restart="never" nodeType="tmRoot"/>
      </p:par>
    </p:tnLst>
  </p:timing>
  <p:hf hdr="0" ftr="0" dt="0"/>
  <p:txStyles>
    <p:titleStyle>
      <a:lvl1pPr algn="l" defTabSz="457200" rtl="0" eaLnBrk="1" latinLnBrk="0" hangingPunct="1">
        <a:lnSpc>
          <a:spcPct val="85000"/>
        </a:lnSpc>
        <a:spcBef>
          <a:spcPct val="0"/>
        </a:spcBef>
        <a:buNone/>
        <a:defRPr sz="2000" b="0" kern="1200" baseline="0">
          <a:solidFill>
            <a:srgbClr val="00AEEF"/>
          </a:solidFill>
          <a:latin typeface="Verdana"/>
          <a:ea typeface="+mj-ea"/>
          <a:cs typeface="Verdana"/>
        </a:defRPr>
      </a:lvl1pPr>
    </p:titleStyle>
    <p:bodyStyle>
      <a:lvl1pPr marL="180000" indent="-180000" algn="l" defTabSz="457200" rtl="0" eaLnBrk="1" latinLnBrk="0" hangingPunct="1">
        <a:lnSpc>
          <a:spcPct val="100000"/>
        </a:lnSpc>
        <a:spcBef>
          <a:spcPts val="0"/>
        </a:spcBef>
        <a:spcAft>
          <a:spcPts val="300"/>
        </a:spcAft>
        <a:buClr>
          <a:srgbClr val="00AEEF"/>
        </a:buClr>
        <a:buFont typeface="Wingdings" panose="05000000000000000000" pitchFamily="2" charset="2"/>
        <a:buChar char="§"/>
        <a:defRPr sz="1000" kern="1200" baseline="0">
          <a:solidFill>
            <a:srgbClr val="003366"/>
          </a:solidFill>
          <a:latin typeface="+mn-lt"/>
          <a:ea typeface="+mn-ea"/>
          <a:cs typeface="Verdana"/>
        </a:defRPr>
      </a:lvl1pPr>
      <a:lvl2pPr marL="360000" indent="-180000" algn="l" defTabSz="457200" rtl="0" eaLnBrk="1" latinLnBrk="0" hangingPunct="1">
        <a:lnSpc>
          <a:spcPct val="100000"/>
        </a:lnSpc>
        <a:spcBef>
          <a:spcPts val="0"/>
        </a:spcBef>
        <a:spcAft>
          <a:spcPts val="300"/>
        </a:spcAft>
        <a:buClr>
          <a:srgbClr val="00AEEF"/>
        </a:buClr>
        <a:buFont typeface="Lucida Grande"/>
        <a:buChar char="-"/>
        <a:tabLst/>
        <a:defRPr sz="1000" kern="1200" baseline="0">
          <a:solidFill>
            <a:srgbClr val="003366"/>
          </a:solidFill>
          <a:latin typeface="+mn-lt"/>
          <a:ea typeface="+mn-ea"/>
          <a:cs typeface="Verdana"/>
        </a:defRPr>
      </a:lvl2pPr>
      <a:lvl3pPr marL="540000" indent="-180000" algn="l" defTabSz="457200" rtl="0" eaLnBrk="1" latinLnBrk="0" hangingPunct="1">
        <a:lnSpc>
          <a:spcPct val="100000"/>
        </a:lnSpc>
        <a:spcBef>
          <a:spcPts val="0"/>
        </a:spcBef>
        <a:spcAft>
          <a:spcPts val="300"/>
        </a:spcAft>
        <a:buClr>
          <a:srgbClr val="003366"/>
        </a:buClr>
        <a:buFont typeface="Wingdings" panose="05000000000000000000" pitchFamily="2" charset="2"/>
        <a:buChar char="§"/>
        <a:defRPr sz="1000" kern="1200">
          <a:solidFill>
            <a:srgbClr val="003366"/>
          </a:solidFill>
          <a:latin typeface="+mn-lt"/>
          <a:ea typeface="+mn-ea"/>
          <a:cs typeface="Verdana"/>
        </a:defRPr>
      </a:lvl3pPr>
      <a:lvl4pPr marL="720000" indent="-180000" algn="l" defTabSz="457200" rtl="0" eaLnBrk="1" latinLnBrk="0" hangingPunct="1">
        <a:lnSpc>
          <a:spcPct val="100000"/>
        </a:lnSpc>
        <a:spcBef>
          <a:spcPts val="0"/>
        </a:spcBef>
        <a:spcAft>
          <a:spcPts val="300"/>
        </a:spcAft>
        <a:buClr>
          <a:srgbClr val="003366"/>
        </a:buClr>
        <a:buFont typeface="Lucida Grande"/>
        <a:buChar char="-"/>
        <a:defRPr sz="1000" kern="1200">
          <a:solidFill>
            <a:srgbClr val="003366"/>
          </a:solidFill>
          <a:latin typeface="+mn-lt"/>
          <a:ea typeface="+mn-ea"/>
          <a:cs typeface="+mn-cs"/>
        </a:defRPr>
      </a:lvl4pPr>
      <a:lvl5pPr marL="900000" indent="-180000" algn="l" defTabSz="457200" rtl="0" eaLnBrk="1" latinLnBrk="0" hangingPunct="1">
        <a:spcBef>
          <a:spcPts val="0"/>
        </a:spcBef>
        <a:spcAft>
          <a:spcPts val="800"/>
        </a:spcAft>
        <a:buClr>
          <a:srgbClr val="003366"/>
        </a:buClr>
        <a:buFont typeface="Arial"/>
        <a:buChar char="•"/>
        <a:defRPr sz="1000" kern="1200">
          <a:solidFill>
            <a:srgbClr val="00336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4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7.xml"/><Relationship Id="rId7" Type="http://schemas.openxmlformats.org/officeDocument/2006/relationships/image" Target="../media/image25.jpeg"/><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notesSlide" Target="../notesSlides/notesSlide11.xml"/><Relationship Id="rId9"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57.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58.png"/></Relationships>
</file>

<file path=ppt/slides/_rels/slide15.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slideLayout" Target="../slideLayouts/slideLayout9.xml"/><Relationship Id="rId7" Type="http://schemas.openxmlformats.org/officeDocument/2006/relationships/chart" Target="../charts/chart2.xml"/><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slideLayout" Target="../slideLayouts/slideLayout9.xml"/><Relationship Id="rId7" Type="http://schemas.openxmlformats.org/officeDocument/2006/relationships/chart" Target="../charts/chart3.xml"/><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slideLayout" Target="../slideLayouts/slideLayout9.xml"/><Relationship Id="rId7" Type="http://schemas.openxmlformats.org/officeDocument/2006/relationships/chart" Target="../charts/chart4.xml"/><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slideLayout" Target="../slideLayouts/slideLayout9.xml"/><Relationship Id="rId7" Type="http://schemas.openxmlformats.org/officeDocument/2006/relationships/chart" Target="../charts/chart5.xml"/><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slideLayout" Target="../slideLayouts/slideLayout9.xml"/><Relationship Id="rId7" Type="http://schemas.openxmlformats.org/officeDocument/2006/relationships/chart" Target="../charts/chart6.xml"/><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slideLayout" Target="../slideLayouts/slideLayout7.xml"/><Relationship Id="rId7" Type="http://schemas.openxmlformats.org/officeDocument/2006/relationships/image" Target="../media/image25.jpeg"/><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slideLayout" Target="../slideLayouts/slideLayout9.xml"/><Relationship Id="rId7" Type="http://schemas.openxmlformats.org/officeDocument/2006/relationships/image" Target="../media/image58.png"/><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slideLayout" Target="../slideLayouts/slideLayout9.xml"/><Relationship Id="rId7" Type="http://schemas.openxmlformats.org/officeDocument/2006/relationships/image" Target="../media/image58.png"/><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60.wmf"/></Relationships>
</file>

<file path=ppt/slides/_rels/slide23.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slideLayout" Target="../slideLayouts/slideLayout9.xml"/><Relationship Id="rId7" Type="http://schemas.openxmlformats.org/officeDocument/2006/relationships/chart" Target="../charts/chart9.xml"/><Relationship Id="rId2" Type="http://schemas.openxmlformats.org/officeDocument/2006/relationships/tags" Target="../tags/tag23.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62.jpeg"/><Relationship Id="rId2" Type="http://schemas.openxmlformats.org/officeDocument/2006/relationships/tags" Target="../tags/tag24.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7.xml"/><Relationship Id="rId7" Type="http://schemas.openxmlformats.org/officeDocument/2006/relationships/image" Target="../media/image25.jpeg"/><Relationship Id="rId2" Type="http://schemas.openxmlformats.org/officeDocument/2006/relationships/tags" Target="../tags/tag25.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notesSlide" Target="../notesSlides/notesSlide25.xml"/><Relationship Id="rId9"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6.xml"/><Relationship Id="rId1" Type="http://schemas.openxmlformats.org/officeDocument/2006/relationships/slideLayout" Target="../slideLayouts/slideLayout54.xml"/><Relationship Id="rId5" Type="http://schemas.openxmlformats.org/officeDocument/2006/relationships/image" Target="../media/image24.jpe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slideLayout" Target="../slideLayouts/slideLayout82.xml"/><Relationship Id="rId7" Type="http://schemas.openxmlformats.org/officeDocument/2006/relationships/image" Target="../media/image64.jpeg"/><Relationship Id="rId2" Type="http://schemas.openxmlformats.org/officeDocument/2006/relationships/tags" Target="../tags/tag26.xml"/><Relationship Id="rId1" Type="http://schemas.openxmlformats.org/officeDocument/2006/relationships/vmlDrawing" Target="../drawings/vmlDrawing25.vml"/><Relationship Id="rId6" Type="http://schemas.openxmlformats.org/officeDocument/2006/relationships/image" Target="../media/image1.emf"/><Relationship Id="rId11" Type="http://schemas.openxmlformats.org/officeDocument/2006/relationships/image" Target="../media/image24.jpeg"/><Relationship Id="rId5" Type="http://schemas.openxmlformats.org/officeDocument/2006/relationships/oleObject" Target="../embeddings/oleObject25.bin"/><Relationship Id="rId10" Type="http://schemas.openxmlformats.org/officeDocument/2006/relationships/image" Target="../media/image43.png"/><Relationship Id="rId4" Type="http://schemas.openxmlformats.org/officeDocument/2006/relationships/notesSlide" Target="../notesSlides/notesSlide27.xml"/><Relationship Id="rId9" Type="http://schemas.openxmlformats.org/officeDocument/2006/relationships/image" Target="../media/image66.png"/></Relationships>
</file>

<file path=ppt/slides/_rels/slide2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67.jpeg"/><Relationship Id="rId7"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48.xml"/><Relationship Id="rId6" Type="http://schemas.openxmlformats.org/officeDocument/2006/relationships/image" Target="../media/image69.jpeg"/><Relationship Id="rId5" Type="http://schemas.openxmlformats.org/officeDocument/2006/relationships/image" Target="../media/image45.png"/><Relationship Id="rId4" Type="http://schemas.openxmlformats.org/officeDocument/2006/relationships/image" Target="../media/image68.png"/></Relationships>
</file>

<file path=ppt/slides/_rels/slide2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slideLayout" Target="../slideLayouts/slideLayout82.xml"/><Relationship Id="rId7" Type="http://schemas.openxmlformats.org/officeDocument/2006/relationships/image" Target="../media/image71.png"/><Relationship Id="rId12" Type="http://schemas.openxmlformats.org/officeDocument/2006/relationships/image" Target="../media/image24.jpeg"/><Relationship Id="rId2" Type="http://schemas.openxmlformats.org/officeDocument/2006/relationships/tags" Target="../tags/tag27.xml"/><Relationship Id="rId1" Type="http://schemas.openxmlformats.org/officeDocument/2006/relationships/vmlDrawing" Target="../drawings/vmlDrawing26.vml"/><Relationship Id="rId6" Type="http://schemas.openxmlformats.org/officeDocument/2006/relationships/image" Target="../media/image70.png"/><Relationship Id="rId11" Type="http://schemas.openxmlformats.org/officeDocument/2006/relationships/image" Target="../media/image43.png"/><Relationship Id="rId5" Type="http://schemas.openxmlformats.org/officeDocument/2006/relationships/oleObject" Target="../embeddings/oleObject26.bin"/><Relationship Id="rId10" Type="http://schemas.openxmlformats.org/officeDocument/2006/relationships/image" Target="../media/image73.png"/><Relationship Id="rId4" Type="http://schemas.openxmlformats.org/officeDocument/2006/relationships/notesSlide" Target="../notesSlides/notesSlide29.xml"/><Relationship Id="rId9" Type="http://schemas.openxmlformats.org/officeDocument/2006/relationships/image" Target="../media/image72.png"/></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7.png"/></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54.xml"/><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1.xml"/><Relationship Id="rId1" Type="http://schemas.openxmlformats.org/officeDocument/2006/relationships/slideLayout" Target="../slideLayouts/slideLayout84.xml"/><Relationship Id="rId4" Type="http://schemas.openxmlformats.org/officeDocument/2006/relationships/image" Target="../media/image75.png"/></Relationships>
</file>

<file path=ppt/slides/_rels/slide3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2.xml"/><Relationship Id="rId1" Type="http://schemas.openxmlformats.org/officeDocument/2006/relationships/slideLayout" Target="../slideLayouts/slideLayout84.xml"/><Relationship Id="rId4" Type="http://schemas.openxmlformats.org/officeDocument/2006/relationships/image" Target="../media/image77.jpeg"/></Relationships>
</file>

<file path=ppt/slides/_rels/slide3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3.xml"/><Relationship Id="rId1" Type="http://schemas.openxmlformats.org/officeDocument/2006/relationships/slideLayout" Target="../slideLayouts/slideLayout85.xml"/><Relationship Id="rId4" Type="http://schemas.openxmlformats.org/officeDocument/2006/relationships/image" Target="../media/image79.png"/></Relationships>
</file>

<file path=ppt/slides/_rels/slide3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4.xml"/><Relationship Id="rId1" Type="http://schemas.openxmlformats.org/officeDocument/2006/relationships/slideLayout" Target="../slideLayouts/slideLayout84.xml"/><Relationship Id="rId4" Type="http://schemas.openxmlformats.org/officeDocument/2006/relationships/image" Target="../media/image75.png"/></Relationships>
</file>

<file path=ppt/slides/_rels/slide3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5.xml"/><Relationship Id="rId1" Type="http://schemas.openxmlformats.org/officeDocument/2006/relationships/slideLayout" Target="../slideLayouts/slideLayout84.xml"/><Relationship Id="rId4" Type="http://schemas.openxmlformats.org/officeDocument/2006/relationships/image" Target="../media/image75.png"/></Relationships>
</file>

<file path=ppt/slides/_rels/slide3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6.xml"/><Relationship Id="rId1" Type="http://schemas.openxmlformats.org/officeDocument/2006/relationships/slideLayout" Target="../slideLayouts/slideLayout84.xml"/><Relationship Id="rId4" Type="http://schemas.openxmlformats.org/officeDocument/2006/relationships/image" Target="../media/image75.png"/></Relationships>
</file>

<file path=ppt/slides/_rels/slide3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7.xml"/><Relationship Id="rId1" Type="http://schemas.openxmlformats.org/officeDocument/2006/relationships/slideLayout" Target="../slideLayouts/slideLayout84.xml"/><Relationship Id="rId4" Type="http://schemas.openxmlformats.org/officeDocument/2006/relationships/image" Target="../media/image75.png"/></Relationships>
</file>

<file path=ppt/slides/_rels/slide3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74.jpeg"/><Relationship Id="rId7" Type="http://schemas.openxmlformats.org/officeDocument/2006/relationships/diagramQuickStyle" Target="../diagrams/quickStyle2.xml"/><Relationship Id="rId2" Type="http://schemas.openxmlformats.org/officeDocument/2006/relationships/notesSlide" Target="../notesSlides/notesSlide38.xml"/><Relationship Id="rId1" Type="http://schemas.openxmlformats.org/officeDocument/2006/relationships/slideLayout" Target="../slideLayouts/slideLayout84.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75.png"/><Relationship Id="rId9" Type="http://schemas.microsoft.com/office/2007/relationships/diagramDrawing" Target="../diagrams/drawing2.xml"/></Relationships>
</file>

<file path=ppt/slides/_rels/slide39.xml.rels><?xml version="1.0" encoding="UTF-8" standalone="yes"?>
<Relationships xmlns="http://schemas.openxmlformats.org/package/2006/relationships"><Relationship Id="rId3" Type="http://schemas.openxmlformats.org/officeDocument/2006/relationships/hyperlink" Target="https://www.google.be/imgres?imgurl=http://66.media.tumblr.com/9a788ffd07dfa62157f2095b39469042/tumblr_inline_nvk2u5cA8M1r73u64_1280.jpg&amp;imgrefurl=http://theperilsofeline.tumblr.com/post/130284335433/illustration-thursday-1&amp;docid=s_k2XjvC3nRhEM&amp;tbnid=65C02PU_SOrjnM:&amp;vet=1&amp;w=1280&amp;h=905&amp;bih=652&amp;biw=1366&amp;ved=0ahUKEwi_vOSK_6jQAhXIvBQKHanIA4sQxiAIAg&amp;iact=c&amp;ictx=1" TargetMode="External"/><Relationship Id="rId2" Type="http://schemas.openxmlformats.org/officeDocument/2006/relationships/notesSlide" Target="../notesSlides/notesSlide39.xml"/><Relationship Id="rId1" Type="http://schemas.openxmlformats.org/officeDocument/2006/relationships/slideLayout" Target="../slideLayouts/slideLayout84.xml"/><Relationship Id="rId4" Type="http://schemas.openxmlformats.org/officeDocument/2006/relationships/image" Target="../media/image80.jpeg"/></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7.xml"/><Relationship Id="rId7" Type="http://schemas.openxmlformats.org/officeDocument/2006/relationships/image" Target="../media/image28.jpg"/><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1.emf"/><Relationship Id="rId11" Type="http://schemas.openxmlformats.org/officeDocument/2006/relationships/image" Target="../media/image32.png"/><Relationship Id="rId5" Type="http://schemas.openxmlformats.org/officeDocument/2006/relationships/oleObject" Target="../embeddings/oleObject8.bin"/><Relationship Id="rId10" Type="http://schemas.openxmlformats.org/officeDocument/2006/relationships/image" Target="../media/image31.png"/><Relationship Id="rId4" Type="http://schemas.openxmlformats.org/officeDocument/2006/relationships/notesSlide" Target="../notesSlides/notesSlide4.xml"/><Relationship Id="rId9" Type="http://schemas.openxmlformats.org/officeDocument/2006/relationships/image" Target="../media/image30.png"/></Relationships>
</file>

<file path=ppt/slides/_rels/slide40.xml.rels><?xml version="1.0" encoding="UTF-8" standalone="yes"?>
<Relationships xmlns="http://schemas.openxmlformats.org/package/2006/relationships"><Relationship Id="rId3" Type="http://schemas.openxmlformats.org/officeDocument/2006/relationships/hyperlink" Target="https://www.google.be/imgres?imgurl=http://66.media.tumblr.com/9a788ffd07dfa62157f2095b39469042/tumblr_inline_nvk2u5cA8M1r73u64_1280.jpg&amp;imgrefurl=http://theperilsofeline.tumblr.com/post/130284335433/illustration-thursday-1&amp;docid=s_k2XjvC3nRhEM&amp;tbnid=65C02PU_SOrjnM:&amp;vet=1&amp;w=1280&amp;h=905&amp;bih=652&amp;biw=1366&amp;ved=0ahUKEwi_vOSK_6jQAhXIvBQKHanIA4sQxiAIAg&amp;iact=c&amp;ictx=1" TargetMode="External"/><Relationship Id="rId2" Type="http://schemas.openxmlformats.org/officeDocument/2006/relationships/notesSlide" Target="../notesSlides/notesSlide40.xml"/><Relationship Id="rId1" Type="http://schemas.openxmlformats.org/officeDocument/2006/relationships/slideLayout" Target="../slideLayouts/slideLayout84.xml"/><Relationship Id="rId4" Type="http://schemas.openxmlformats.org/officeDocument/2006/relationships/image" Target="../media/image80.jpeg"/></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54.xml"/><Relationship Id="rId4" Type="http://schemas.openxmlformats.org/officeDocument/2006/relationships/image" Target="../media/image24.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0.xml"/></Relationships>
</file>

<file path=ppt/slides/_rels/slide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slideLayout" Target="../slideLayouts/slideLayout7.xml"/><Relationship Id="rId7" Type="http://schemas.openxmlformats.org/officeDocument/2006/relationships/image" Target="../media/image33.jpeg"/><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notesSlide" Target="../notesSlides/notesSlide5.xml"/><Relationship Id="rId9" Type="http://schemas.openxmlformats.org/officeDocument/2006/relationships/image" Target="../media/image35.pn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37.png"/><Relationship Id="rId3" Type="http://schemas.openxmlformats.org/officeDocument/2006/relationships/slideLayout" Target="../slideLayouts/slideLayout7.xml"/><Relationship Id="rId7" Type="http://schemas.openxmlformats.org/officeDocument/2006/relationships/diagramData" Target="../diagrams/data1.xml"/><Relationship Id="rId12" Type="http://schemas.openxmlformats.org/officeDocument/2006/relationships/image" Target="../media/image36.png"/><Relationship Id="rId2" Type="http://schemas.openxmlformats.org/officeDocument/2006/relationships/tags" Target="../tags/tag11.xml"/><Relationship Id="rId16" Type="http://schemas.openxmlformats.org/officeDocument/2006/relationships/image" Target="../media/image40.png"/><Relationship Id="rId1" Type="http://schemas.openxmlformats.org/officeDocument/2006/relationships/vmlDrawing" Target="../drawings/vmlDrawing10.vml"/><Relationship Id="rId6" Type="http://schemas.openxmlformats.org/officeDocument/2006/relationships/image" Target="../media/image1.emf"/><Relationship Id="rId11" Type="http://schemas.microsoft.com/office/2007/relationships/diagramDrawing" Target="../diagrams/drawing1.xml"/><Relationship Id="rId5" Type="http://schemas.openxmlformats.org/officeDocument/2006/relationships/oleObject" Target="../embeddings/oleObject10.bin"/><Relationship Id="rId15" Type="http://schemas.openxmlformats.org/officeDocument/2006/relationships/image" Target="../media/image39.png"/><Relationship Id="rId10" Type="http://schemas.openxmlformats.org/officeDocument/2006/relationships/diagramColors" Target="../diagrams/colors1.xml"/><Relationship Id="rId4" Type="http://schemas.openxmlformats.org/officeDocument/2006/relationships/notesSlide" Target="../notesSlides/notesSlide6.xml"/><Relationship Id="rId9" Type="http://schemas.openxmlformats.org/officeDocument/2006/relationships/diagramQuickStyle" Target="../diagrams/quickStyle1.xml"/><Relationship Id="rId14" Type="http://schemas.openxmlformats.org/officeDocument/2006/relationships/image" Target="../media/image38.png"/></Relationships>
</file>

<file path=ppt/slides/_rels/slide7.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24.jpeg"/><Relationship Id="rId3" Type="http://schemas.openxmlformats.org/officeDocument/2006/relationships/slideLayout" Target="../slideLayouts/slideLayout7.xml"/><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1.emf"/><Relationship Id="rId11" Type="http://schemas.openxmlformats.org/officeDocument/2006/relationships/image" Target="../media/image45.png"/><Relationship Id="rId5" Type="http://schemas.openxmlformats.org/officeDocument/2006/relationships/oleObject" Target="../embeddings/oleObject11.bin"/><Relationship Id="rId10" Type="http://schemas.openxmlformats.org/officeDocument/2006/relationships/image" Target="../media/image44.png"/><Relationship Id="rId4" Type="http://schemas.openxmlformats.org/officeDocument/2006/relationships/notesSlide" Target="../notesSlides/notesSlide7.xml"/><Relationship Id="rId9" Type="http://schemas.openxmlformats.org/officeDocument/2006/relationships/image" Target="../media/image43.png"/></Relationships>
</file>

<file path=ppt/slides/_rels/slide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slideLayout" Target="../slideLayouts/slideLayout7.xml"/><Relationship Id="rId7" Type="http://schemas.openxmlformats.org/officeDocument/2006/relationships/image" Target="../media/image47.jpg"/><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10" Type="http://schemas.openxmlformats.org/officeDocument/2006/relationships/image" Target="../media/image24.jpeg"/><Relationship Id="rId4" Type="http://schemas.openxmlformats.org/officeDocument/2006/relationships/notesSlide" Target="../notesSlides/notesSlide8.xml"/><Relationship Id="rId9" Type="http://schemas.openxmlformats.org/officeDocument/2006/relationships/image" Target="../media/image49.jpg"/></Relationships>
</file>

<file path=ppt/slides/_rels/slide9.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slideLayout" Target="../slideLayouts/slideLayout7.xml"/><Relationship Id="rId7" Type="http://schemas.openxmlformats.org/officeDocument/2006/relationships/image" Target="../media/image50.jpeg"/><Relationship Id="rId12" Type="http://schemas.openxmlformats.org/officeDocument/2006/relationships/image" Target="../media/image48.png"/><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1.emf"/><Relationship Id="rId11" Type="http://schemas.openxmlformats.org/officeDocument/2006/relationships/image" Target="../media/image54.png"/><Relationship Id="rId5" Type="http://schemas.openxmlformats.org/officeDocument/2006/relationships/oleObject" Target="../embeddings/oleObject13.bin"/><Relationship Id="rId10" Type="http://schemas.openxmlformats.org/officeDocument/2006/relationships/image" Target="../media/image53.png"/><Relationship Id="rId4" Type="http://schemas.openxmlformats.org/officeDocument/2006/relationships/notesSlide" Target="../notesSlides/notesSlide9.xml"/><Relationship Id="rId9"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en-US" dirty="0" err="1" smtClean="0"/>
              <a:t>Happy@Home</a:t>
            </a:r>
            <a:endParaRPr lang="en-US" dirty="0"/>
          </a:p>
        </p:txBody>
      </p:sp>
      <p:sp>
        <p:nvSpPr>
          <p:cNvPr id="6" name="Tijdelijke aanduiding voor tekst 5"/>
          <p:cNvSpPr>
            <a:spLocks noGrp="1"/>
          </p:cNvSpPr>
          <p:nvPr>
            <p:ph type="body" sz="quarter" idx="10"/>
          </p:nvPr>
        </p:nvSpPr>
        <p:spPr/>
        <p:txBody>
          <a:bodyPr/>
          <a:lstStyle/>
          <a:p>
            <a:r>
              <a:rPr lang="en-US" dirty="0" err="1" smtClean="0"/>
              <a:t>Persontmoeting</a:t>
            </a:r>
            <a:r>
              <a:rPr lang="en-US" dirty="0" smtClean="0"/>
              <a:t>, 21 </a:t>
            </a:r>
            <a:r>
              <a:rPr lang="en-US" dirty="0" err="1" smtClean="0"/>
              <a:t>november</a:t>
            </a:r>
            <a:r>
              <a:rPr lang="en-US" dirty="0" smtClean="0"/>
              <a:t> 2016</a:t>
            </a:r>
          </a:p>
          <a:p>
            <a:r>
              <a:rPr lang="en-US" dirty="0" smtClean="0"/>
              <a:t>KBC, Grote </a:t>
            </a:r>
            <a:r>
              <a:rPr lang="en-US" dirty="0" err="1" smtClean="0"/>
              <a:t>Markt</a:t>
            </a:r>
            <a:r>
              <a:rPr lang="en-US" dirty="0"/>
              <a:t>, </a:t>
            </a:r>
            <a:r>
              <a:rPr lang="en-US" dirty="0" err="1" smtClean="0"/>
              <a:t>Brussel</a:t>
            </a:r>
            <a:endParaRPr lang="en-US" dirty="0"/>
          </a:p>
        </p:txBody>
      </p:sp>
      <p:sp>
        <p:nvSpPr>
          <p:cNvPr id="7" name="Tijdelijke aanduiding voor tekst 6"/>
          <p:cNvSpPr>
            <a:spLocks noGrp="1"/>
          </p:cNvSpPr>
          <p:nvPr>
            <p:ph type="body" sz="quarter" idx="11"/>
          </p:nvPr>
        </p:nvSpPr>
        <p:spPr/>
        <p:txBody>
          <a:bodyPr>
            <a:noAutofit/>
          </a:bodyPr>
          <a:lstStyle/>
          <a:p>
            <a:pPr>
              <a:lnSpc>
                <a:spcPct val="170000"/>
              </a:lnSpc>
            </a:pPr>
            <a:r>
              <a:rPr lang="en-US" sz="800" b="1" dirty="0" smtClean="0"/>
              <a:t>Daniel Falque, CEO KBC </a:t>
            </a:r>
            <a:r>
              <a:rPr lang="en-US" sz="800" b="1" dirty="0" err="1" smtClean="0"/>
              <a:t>Divisie</a:t>
            </a:r>
            <a:r>
              <a:rPr lang="en-US" sz="800" b="1" dirty="0" smtClean="0"/>
              <a:t> </a:t>
            </a:r>
            <a:r>
              <a:rPr lang="en-US" sz="800" b="1" dirty="0" err="1" smtClean="0"/>
              <a:t>België</a:t>
            </a:r>
            <a:endParaRPr lang="en-US" sz="800" b="1" dirty="0" smtClean="0"/>
          </a:p>
          <a:p>
            <a:pPr>
              <a:lnSpc>
                <a:spcPct val="170000"/>
              </a:lnSpc>
            </a:pPr>
            <a:r>
              <a:rPr lang="en-US" sz="800" b="1" dirty="0" smtClean="0"/>
              <a:t>Johan Van Gompel, Senior economist KBC </a:t>
            </a:r>
            <a:r>
              <a:rPr lang="en-US" sz="800" b="1" dirty="0" err="1" smtClean="0"/>
              <a:t>Groep</a:t>
            </a:r>
            <a:endParaRPr lang="en-US" sz="800" b="1" dirty="0" smtClean="0"/>
          </a:p>
          <a:p>
            <a:pPr>
              <a:lnSpc>
                <a:spcPct val="170000"/>
              </a:lnSpc>
            </a:pPr>
            <a:r>
              <a:rPr lang="en-US" sz="800" b="1" dirty="0" smtClean="0"/>
              <a:t>Hans Verstraete, CEO KBC Verzekeringen </a:t>
            </a:r>
            <a:endParaRPr lang="en-US" sz="800" b="1" dirty="0"/>
          </a:p>
          <a:p>
            <a:pPr>
              <a:lnSpc>
                <a:spcPct val="170000"/>
              </a:lnSpc>
            </a:pPr>
            <a:r>
              <a:rPr lang="en-US" sz="800" b="1" dirty="0" smtClean="0"/>
              <a:t>Marleen Vanhees,</a:t>
            </a:r>
            <a:r>
              <a:rPr lang="nl-BE" sz="800" b="1" dirty="0"/>
              <a:t> Directeur Zorg van Landelijke </a:t>
            </a:r>
            <a:r>
              <a:rPr lang="nl-BE" sz="800" b="1" dirty="0" smtClean="0"/>
              <a:t>thuiszorg,</a:t>
            </a:r>
            <a:r>
              <a:rPr lang="en-US" sz="800" b="1" dirty="0" smtClean="0"/>
              <a:t> ONS</a:t>
            </a:r>
            <a:endParaRPr lang="en-US" sz="800" b="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952" y="5186039"/>
            <a:ext cx="765345" cy="246611"/>
          </a:xfrm>
          <a:prstGeom prst="rect">
            <a:avLst/>
          </a:prstGeom>
        </p:spPr>
      </p:pic>
    </p:spTree>
    <p:extLst>
      <p:ext uri="{BB962C8B-B14F-4D97-AF65-F5344CB8AC3E}">
        <p14:creationId xmlns:p14="http://schemas.microsoft.com/office/powerpoint/2010/main" val="691511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BE7BFF24-2C35-3444-B615-6A3C0CF587B2}" type="slidenum">
              <a:rPr lang="en-US" smtClean="0"/>
              <a:pPr/>
              <a:t>10</a:t>
            </a:fld>
            <a:endParaRPr lang="en-US" dirty="0"/>
          </a:p>
        </p:txBody>
      </p:sp>
      <p:sp>
        <p:nvSpPr>
          <p:cNvPr id="3" name="Titel 2"/>
          <p:cNvSpPr>
            <a:spLocks noGrp="1"/>
          </p:cNvSpPr>
          <p:nvPr>
            <p:ph type="title"/>
          </p:nvPr>
        </p:nvSpPr>
        <p:spPr/>
        <p:txBody>
          <a:bodyPr/>
          <a:lstStyle/>
          <a:p>
            <a:r>
              <a:rPr lang="nl-BE" dirty="0" smtClean="0"/>
              <a:t>KBC hecht belang aan ecosystemen en duurzame oplossingen met oog voor de maatschappij en de problemen van vandaag</a:t>
            </a:r>
            <a:endParaRPr lang="en-US" dirty="0"/>
          </a:p>
        </p:txBody>
      </p:sp>
      <p:pic>
        <p:nvPicPr>
          <p:cNvPr id="4" name="Afbeelding 3"/>
          <p:cNvPicPr>
            <a:picLocks noChangeAspect="1"/>
          </p:cNvPicPr>
          <p:nvPr/>
        </p:nvPicPr>
        <p:blipFill rotWithShape="1">
          <a:blip r:embed="rId3" cstate="print">
            <a:extLst>
              <a:ext uri="{28A0092B-C50C-407E-A947-70E740481C1C}">
                <a14:useLocalDpi xmlns:a14="http://schemas.microsoft.com/office/drawing/2010/main" val="0"/>
              </a:ext>
            </a:extLst>
          </a:blip>
          <a:srcRect l="26659" t="-1" r="17797" b="15897"/>
          <a:stretch/>
        </p:blipFill>
        <p:spPr>
          <a:xfrm>
            <a:off x="6021638" y="1824906"/>
            <a:ext cx="2149777" cy="2149777"/>
          </a:xfrm>
          <a:prstGeom prst="rect">
            <a:avLst/>
          </a:prstGeom>
        </p:spPr>
      </p:pic>
      <p:pic>
        <p:nvPicPr>
          <p:cNvPr id="5" name="Afbeelding 4"/>
          <p:cNvPicPr>
            <a:picLocks noChangeAspect="1"/>
          </p:cNvPicPr>
          <p:nvPr/>
        </p:nvPicPr>
        <p:blipFill rotWithShape="1">
          <a:blip r:embed="rId4" cstate="print">
            <a:extLst>
              <a:ext uri="{28A0092B-C50C-407E-A947-70E740481C1C}">
                <a14:useLocalDpi xmlns:a14="http://schemas.microsoft.com/office/drawing/2010/main" val="0"/>
              </a:ext>
            </a:extLst>
          </a:blip>
          <a:srcRect l="17918" r="25866" b="15623"/>
          <a:stretch/>
        </p:blipFill>
        <p:spPr>
          <a:xfrm>
            <a:off x="3500324" y="1825554"/>
            <a:ext cx="2149777" cy="2149777"/>
          </a:xfrm>
          <a:prstGeom prst="rect">
            <a:avLst/>
          </a:prstGeom>
        </p:spPr>
      </p:pic>
      <p:pic>
        <p:nvPicPr>
          <p:cNvPr id="7" name="Picture 3"/>
          <p:cNvPicPr>
            <a:picLocks noChangeAspect="1"/>
          </p:cNvPicPr>
          <p:nvPr/>
        </p:nvPicPr>
        <p:blipFill rotWithShape="1">
          <a:blip r:embed="rId5"/>
          <a:srcRect t="16992" b="35534"/>
          <a:stretch/>
        </p:blipFill>
        <p:spPr>
          <a:xfrm>
            <a:off x="981196" y="1824906"/>
            <a:ext cx="2147597" cy="2147597"/>
          </a:xfrm>
          <a:prstGeom prst="rect">
            <a:avLst/>
          </a:prstGeom>
        </p:spPr>
      </p:pic>
    </p:spTree>
    <p:extLst>
      <p:ext uri="{BB962C8B-B14F-4D97-AF65-F5344CB8AC3E}">
        <p14:creationId xmlns:p14="http://schemas.microsoft.com/office/powerpoint/2010/main" val="155786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25166037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808"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graphicFrame>
        <p:nvGraphicFramePr>
          <p:cNvPr id="13" name="Tabel 12"/>
          <p:cNvGraphicFramePr>
            <a:graphicFrameLocks noGrp="1"/>
          </p:cNvGraphicFramePr>
          <p:nvPr>
            <p:extLst>
              <p:ext uri="{D42A27DB-BD31-4B8C-83A1-F6EECF244321}">
                <p14:modId xmlns:p14="http://schemas.microsoft.com/office/powerpoint/2010/main" val="1014704536"/>
              </p:ext>
            </p:extLst>
          </p:nvPr>
        </p:nvGraphicFramePr>
        <p:xfrm>
          <a:off x="971550" y="1397106"/>
          <a:ext cx="7200900" cy="3245375"/>
        </p:xfrm>
        <a:graphic>
          <a:graphicData uri="http://schemas.openxmlformats.org/drawingml/2006/table">
            <a:tbl>
              <a:tblPr firstRow="1" bandRow="1">
                <a:tableStyleId>{5C22544A-7EE6-4342-B048-85BDC9FD1C3A}</a:tableStyleId>
              </a:tblPr>
              <a:tblGrid>
                <a:gridCol w="720772"/>
                <a:gridCol w="6480128"/>
              </a:tblGrid>
              <a:tr h="436566">
                <a:tc gridSpan="2">
                  <a:txBody>
                    <a:bodyPr/>
                    <a:lstStyle/>
                    <a:p>
                      <a:pPr marL="36000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AEEF"/>
                          </a:solidFill>
                          <a:effectLst/>
                          <a:uLnTx/>
                          <a:uFillTx/>
                          <a:latin typeface="+mn-lt"/>
                          <a:ea typeface="+mn-ea"/>
                          <a:cs typeface="Verdana"/>
                        </a:rPr>
                        <a:t>Welkom  </a:t>
                      </a:r>
                      <a:endParaRPr lang="en-US" sz="1200" b="1" kern="1200" noProof="0" dirty="0" smtClean="0">
                        <a:solidFill>
                          <a:schemeClr val="dk1"/>
                        </a:solidFill>
                        <a:latin typeface="+mn-lt"/>
                        <a:ea typeface="+mn-ea"/>
                        <a:cs typeface="+mn-cs"/>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smtClean="0">
                        <a:ln>
                          <a:noFill/>
                        </a:ln>
                        <a:solidFill>
                          <a:srgbClr val="00AEEF"/>
                        </a:solidFill>
                        <a:effectLst/>
                        <a:uLnTx/>
                        <a:uFillTx/>
                        <a:latin typeface="+mn-lt"/>
                        <a:ea typeface="+mn-ea"/>
                        <a:cs typeface="Verdana"/>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90935">
                <a:tc>
                  <a:txBody>
                    <a:bodyPr/>
                    <a:lstStyle/>
                    <a:p>
                      <a:pPr marL="0" marR="0" lvl="0" indent="0" algn="r" defTabSz="457200" rtl="0" eaLnBrk="1" fontAlgn="auto" latinLnBrk="0" hangingPunct="1">
                        <a:lnSpc>
                          <a:spcPct val="100000"/>
                        </a:lnSpc>
                        <a:spcBef>
                          <a:spcPts val="0"/>
                        </a:spcBef>
                        <a:spcAft>
                          <a:spcPts val="0"/>
                        </a:spcAft>
                        <a:buClrTx/>
                        <a:buSzTx/>
                        <a:buFont typeface="+mj-lt"/>
                        <a:buNone/>
                        <a:tabLst/>
                        <a:defRPr/>
                      </a:pPr>
                      <a:endParaRPr kumimoji="0" lang="en-US" sz="1200" b="1" i="0" u="none" strike="noStrike" kern="1200" cap="none" spc="0" normalizeH="0" baseline="0" dirty="0" smtClean="0">
                        <a:ln>
                          <a:noFill/>
                        </a:ln>
                        <a:solidFill>
                          <a:schemeClr val="tx1"/>
                        </a:solidFill>
                        <a:effectLst/>
                        <a:uLnTx/>
                        <a:uFillTx/>
                        <a:latin typeface="+mn-lt"/>
                        <a:ea typeface="+mn-ea"/>
                        <a:cs typeface="Verdana"/>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000" b="0" i="1" kern="1200" noProof="0" dirty="0" smtClean="0">
                          <a:solidFill>
                            <a:schemeClr val="tx1"/>
                          </a:solidFill>
                          <a:latin typeface="+mn-lt"/>
                          <a:ea typeface="+mn-ea"/>
                          <a:cs typeface="+mn-cs"/>
                        </a:rPr>
                        <a:t>Daniel Falque</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90935">
                <a:tc>
                  <a:txBody>
                    <a:bodyPr/>
                    <a:lstStyle/>
                    <a:p>
                      <a:pPr algn="r"/>
                      <a:endParaRPr lang="en-US" sz="8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6566">
                <a:tc gridSpan="2">
                  <a:txBody>
                    <a:bodyPr/>
                    <a:lstStyle/>
                    <a:p>
                      <a:pPr marL="36000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AEEF"/>
                          </a:solidFill>
                          <a:effectLst/>
                          <a:uLnTx/>
                          <a:uFillTx/>
                          <a:latin typeface="+mn-lt"/>
                          <a:ea typeface="+mn-ea"/>
                          <a:cs typeface="Verdana"/>
                        </a:rPr>
                        <a:t>“</a:t>
                      </a:r>
                      <a:r>
                        <a:rPr kumimoji="0" lang="en-US" sz="1200" b="1" i="0" u="none" strike="noStrike" kern="1200" cap="none" spc="0" normalizeH="0" baseline="0" noProof="0" dirty="0" err="1" smtClean="0">
                          <a:ln>
                            <a:noFill/>
                          </a:ln>
                          <a:solidFill>
                            <a:srgbClr val="00AEEF"/>
                          </a:solidFill>
                          <a:effectLst/>
                          <a:uLnTx/>
                          <a:uFillTx/>
                          <a:latin typeface="+mn-lt"/>
                          <a:ea typeface="+mn-ea"/>
                          <a:cs typeface="Verdana"/>
                        </a:rPr>
                        <a:t>Dringend</a:t>
                      </a:r>
                      <a:r>
                        <a:rPr kumimoji="0" lang="en-US" sz="1200" b="1" i="0" u="none" strike="noStrike" kern="1200" cap="none" spc="0" normalizeH="0" baseline="0" noProof="0" dirty="0" smtClean="0">
                          <a:ln>
                            <a:noFill/>
                          </a:ln>
                          <a:solidFill>
                            <a:srgbClr val="00AEEF"/>
                          </a:solidFill>
                          <a:effectLst/>
                          <a:uLnTx/>
                          <a:uFillTx/>
                          <a:latin typeface="+mn-lt"/>
                          <a:ea typeface="+mn-ea"/>
                          <a:cs typeface="Verdana"/>
                        </a:rPr>
                        <a:t> </a:t>
                      </a:r>
                      <a:r>
                        <a:rPr kumimoji="0" lang="en-US" sz="1200" b="1" i="0" u="none" strike="noStrike" kern="1200" cap="none" spc="0" normalizeH="0" baseline="0" noProof="0" dirty="0" err="1" smtClean="0">
                          <a:ln>
                            <a:noFill/>
                          </a:ln>
                          <a:solidFill>
                            <a:srgbClr val="00AEEF"/>
                          </a:solidFill>
                          <a:effectLst/>
                          <a:uLnTx/>
                          <a:uFillTx/>
                          <a:latin typeface="+mn-lt"/>
                          <a:ea typeface="+mn-ea"/>
                          <a:cs typeface="Verdana"/>
                        </a:rPr>
                        <a:t>hulp</a:t>
                      </a:r>
                      <a:r>
                        <a:rPr kumimoji="0" lang="en-US" sz="1200" b="1" i="0" u="none" strike="noStrike" kern="1200" cap="none" spc="0" normalizeH="0" baseline="0" noProof="0" dirty="0" smtClean="0">
                          <a:ln>
                            <a:noFill/>
                          </a:ln>
                          <a:solidFill>
                            <a:srgbClr val="00AEEF"/>
                          </a:solidFill>
                          <a:effectLst/>
                          <a:uLnTx/>
                          <a:uFillTx/>
                          <a:latin typeface="+mn-lt"/>
                          <a:ea typeface="+mn-ea"/>
                          <a:cs typeface="Verdana"/>
                        </a:rPr>
                        <a:t> </a:t>
                      </a:r>
                      <a:r>
                        <a:rPr kumimoji="0" lang="en-US" sz="1200" b="1" i="0" u="none" strike="noStrike" kern="1200" cap="none" spc="0" normalizeH="0" baseline="0" noProof="0" dirty="0" err="1" smtClean="0">
                          <a:ln>
                            <a:noFill/>
                          </a:ln>
                          <a:solidFill>
                            <a:srgbClr val="00AEEF"/>
                          </a:solidFill>
                          <a:effectLst/>
                          <a:uLnTx/>
                          <a:uFillTx/>
                          <a:latin typeface="+mn-lt"/>
                          <a:ea typeface="+mn-ea"/>
                          <a:cs typeface="Verdana"/>
                        </a:rPr>
                        <a:t>gezocht</a:t>
                      </a:r>
                      <a:r>
                        <a:rPr kumimoji="0" lang="en-US" sz="1200" b="1" i="0" u="none" strike="noStrike" kern="1200" cap="none" spc="0" normalizeH="0" baseline="0" noProof="0" dirty="0" smtClean="0">
                          <a:ln>
                            <a:noFill/>
                          </a:ln>
                          <a:solidFill>
                            <a:srgbClr val="00AEEF"/>
                          </a:solidFill>
                          <a:effectLst/>
                          <a:uLnTx/>
                          <a:uFillTx/>
                          <a:latin typeface="+mn-lt"/>
                          <a:ea typeface="+mn-ea"/>
                          <a:cs typeface="Verdana"/>
                        </a:rPr>
                        <a:t>”</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rgbClr val="00AEEF"/>
                        </a:solidFill>
                        <a:effectLst/>
                        <a:uLnTx/>
                        <a:uFillTx/>
                        <a:latin typeface="+mn-lt"/>
                        <a:ea typeface="+mn-ea"/>
                        <a:cs typeface="Verdana"/>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90935">
                <a:tc>
                  <a:txBody>
                    <a:bodyPr/>
                    <a:lstStyle/>
                    <a:p>
                      <a:pPr marL="0" marR="0" lvl="0" indent="0" algn="r" defTabSz="457200" rtl="0" eaLnBrk="1" fontAlgn="auto" latinLnBrk="0" hangingPunct="1">
                        <a:lnSpc>
                          <a:spcPct val="100000"/>
                        </a:lnSpc>
                        <a:spcBef>
                          <a:spcPts val="0"/>
                        </a:spcBef>
                        <a:spcAft>
                          <a:spcPts val="0"/>
                        </a:spcAft>
                        <a:buClrTx/>
                        <a:buSzTx/>
                        <a:buFont typeface="+mj-lt"/>
                        <a:buNone/>
                        <a:tabLst/>
                        <a:defRPr/>
                      </a:pPr>
                      <a:endParaRPr kumimoji="0" lang="en-US" sz="1200" b="1" i="0" u="none" strike="noStrike" kern="1200" cap="none" spc="0" normalizeH="0" baseline="0" dirty="0" smtClean="0">
                        <a:ln>
                          <a:noFill/>
                        </a:ln>
                        <a:solidFill>
                          <a:schemeClr val="tx1"/>
                        </a:solidFill>
                        <a:effectLst/>
                        <a:uLnTx/>
                        <a:uFillTx/>
                        <a:latin typeface="+mn-lt"/>
                        <a:ea typeface="+mn-ea"/>
                        <a:cs typeface="Verdana"/>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000" b="0" i="1" dirty="0" smtClean="0">
                          <a:solidFill>
                            <a:schemeClr val="tx1"/>
                          </a:solidFill>
                        </a:rPr>
                        <a:t>Johan Van Gompel</a:t>
                      </a:r>
                      <a:endParaRPr kumimoji="0" lang="en-US" sz="1000" b="0" i="1" u="none" strike="noStrike" kern="1200" cap="none" spc="0" normalizeH="0" baseline="0" noProof="0" dirty="0" smtClean="0">
                        <a:ln>
                          <a:noFill/>
                        </a:ln>
                        <a:solidFill>
                          <a:schemeClr val="tx1"/>
                        </a:solidFill>
                        <a:effectLst/>
                        <a:uLnTx/>
                        <a:uFillTx/>
                        <a:latin typeface="+mn-lt"/>
                        <a:ea typeface="+mn-ea"/>
                        <a:cs typeface="Verdana"/>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90935">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en-US" sz="800" b="1"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n-US" sz="800" b="0" i="0" u="none" strike="noStrike" kern="1200" cap="none" spc="0" normalizeH="0" baseline="0" noProof="0" dirty="0" smtClean="0">
                        <a:ln>
                          <a:noFill/>
                        </a:ln>
                        <a:solidFill>
                          <a:schemeClr val="tx1"/>
                        </a:solidFill>
                        <a:effectLst/>
                        <a:uLnTx/>
                        <a:uFillTx/>
                        <a:latin typeface="+mn-lt"/>
                        <a:ea typeface="+mn-ea"/>
                        <a:cs typeface="Verdana"/>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6566">
                <a:tc gridSpan="2">
                  <a:txBody>
                    <a:bodyPr/>
                    <a:lstStyle/>
                    <a:p>
                      <a:pPr marL="36000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smtClean="0">
                          <a:ln>
                            <a:noFill/>
                          </a:ln>
                          <a:solidFill>
                            <a:srgbClr val="00AEEF"/>
                          </a:solidFill>
                          <a:effectLst/>
                          <a:uLnTx/>
                          <a:uFillTx/>
                          <a:latin typeface="+mn-lt"/>
                          <a:ea typeface="+mn-ea"/>
                          <a:cs typeface="Verdana"/>
                        </a:rPr>
                        <a:t>Happy@home</a:t>
                      </a:r>
                      <a:endParaRPr kumimoji="0" lang="en-US" sz="1100" b="1" i="0" u="none" strike="noStrike" kern="1200" cap="none" spc="0" normalizeH="0" baseline="0" noProof="0" dirty="0" smtClean="0">
                        <a:ln>
                          <a:noFill/>
                        </a:ln>
                        <a:solidFill>
                          <a:srgbClr val="00AEEF"/>
                        </a:solidFill>
                        <a:effectLst/>
                        <a:uLnTx/>
                        <a:uFillTx/>
                        <a:latin typeface="+mn-lt"/>
                        <a:ea typeface="+mn-ea"/>
                        <a:cs typeface="Verdana"/>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smtClean="0">
                        <a:ln>
                          <a:noFill/>
                        </a:ln>
                        <a:solidFill>
                          <a:srgbClr val="00AEEF"/>
                        </a:solidFill>
                        <a:effectLst/>
                        <a:uLnTx/>
                        <a:uFillTx/>
                        <a:latin typeface="+mn-lt"/>
                        <a:ea typeface="+mn-ea"/>
                        <a:cs typeface="Verdana"/>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400186">
                <a:tc>
                  <a:txBody>
                    <a:bodyPr/>
                    <a:lstStyle/>
                    <a:p>
                      <a:pPr algn="r"/>
                      <a:endParaRPr kumimoji="0" lang="en-US" sz="1200" b="1" i="0" u="none" strike="noStrike" kern="1200" cap="none" spc="0" normalizeH="0" baseline="0" dirty="0">
                        <a:ln>
                          <a:noFill/>
                        </a:ln>
                        <a:solidFill>
                          <a:schemeClr val="tx1"/>
                        </a:solidFill>
                        <a:effectLst/>
                        <a:uLnTx/>
                        <a:uFillTx/>
                        <a:latin typeface="+mn-lt"/>
                        <a:ea typeface="+mn-ea"/>
                        <a:cs typeface="Verdana"/>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b="0" i="1" kern="1200" noProof="0" dirty="0" smtClean="0">
                          <a:solidFill>
                            <a:schemeClr val="tx1"/>
                          </a:solidFill>
                          <a:latin typeface="+mn-lt"/>
                          <a:ea typeface="+mn-ea"/>
                          <a:cs typeface="+mn-cs"/>
                        </a:rPr>
                        <a:t>Hans Verstraete en Marleen Van </a:t>
                      </a:r>
                      <a:r>
                        <a:rPr lang="en-US" sz="1050" b="0" i="1" kern="1200" noProof="0" dirty="0" err="1" smtClean="0">
                          <a:solidFill>
                            <a:schemeClr val="tx1"/>
                          </a:solidFill>
                          <a:latin typeface="+mn-lt"/>
                          <a:ea typeface="+mn-ea"/>
                          <a:cs typeface="+mn-cs"/>
                        </a:rPr>
                        <a:t>Hees</a:t>
                      </a:r>
                      <a:endParaRPr lang="en-US" sz="1050" b="0" i="1" kern="1200" dirty="0" smtClean="0">
                        <a:solidFill>
                          <a:schemeClr val="tx1"/>
                        </a:solidFill>
                        <a:latin typeface="+mn-lt"/>
                        <a:ea typeface="+mn-ea"/>
                        <a:cs typeface="+mn-cs"/>
                      </a:endParaRPr>
                    </a:p>
                    <a:p>
                      <a:pPr marL="36000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dirty="0" smtClean="0">
                        <a:ln>
                          <a:noFill/>
                        </a:ln>
                        <a:solidFill>
                          <a:schemeClr val="tx1"/>
                        </a:solidFill>
                        <a:effectLst/>
                        <a:uLnTx/>
                        <a:uFillTx/>
                        <a:latin typeface="+mn-lt"/>
                        <a:ea typeface="+mn-ea"/>
                        <a:cs typeface="Verdana"/>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90935">
                <a:tc>
                  <a:txBody>
                    <a:bodyPr/>
                    <a:lstStyle/>
                    <a:p>
                      <a:pPr algn="r"/>
                      <a:endParaRPr lang="en-US" sz="8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endParaRPr kumimoji="0" lang="en-US" sz="800" b="1" i="0" u="none" strike="noStrike" kern="1200" cap="none" spc="0" normalizeH="0" baseline="0" noProof="0" dirty="0" err="1" smtClean="0">
                        <a:ln>
                          <a:noFill/>
                        </a:ln>
                        <a:solidFill>
                          <a:srgbClr val="00AEEF"/>
                        </a:solidFill>
                        <a:effectLst/>
                        <a:uLnTx/>
                        <a:uFillTx/>
                        <a:latin typeface="+mn-lt"/>
                        <a:ea typeface="+mn-ea"/>
                        <a:cs typeface="Verdana"/>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25" name="Groep 24"/>
          <p:cNvGrpSpPr/>
          <p:nvPr/>
        </p:nvGrpSpPr>
        <p:grpSpPr>
          <a:xfrm>
            <a:off x="974917" y="2467232"/>
            <a:ext cx="383130" cy="366505"/>
            <a:chOff x="1016858" y="3004658"/>
            <a:chExt cx="383130" cy="366505"/>
          </a:xfrm>
        </p:grpSpPr>
        <p:pic>
          <p:nvPicPr>
            <p:cNvPr id="27"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6858" y="3010731"/>
              <a:ext cx="383130" cy="345263"/>
            </a:xfrm>
            <a:prstGeom prst="rect">
              <a:avLst/>
            </a:prstGeom>
          </p:spPr>
        </p:pic>
        <p:sp>
          <p:nvSpPr>
            <p:cNvPr id="28" name="Text Placeholder 7"/>
            <p:cNvSpPr txBox="1">
              <a:spLocks/>
            </p:cNvSpPr>
            <p:nvPr/>
          </p:nvSpPr>
          <p:spPr bwMode="white">
            <a:xfrm>
              <a:off x="1036506" y="3004658"/>
              <a:ext cx="299641" cy="366505"/>
            </a:xfrm>
            <a:prstGeom prst="rect">
              <a:avLst/>
            </a:prstGeom>
          </p:spPr>
          <p:txBody>
            <a:bodyPr anchor="ctr"/>
            <a:lstStyle>
              <a:lvl1pPr marL="0" indent="0" algn="ctr" defTabSz="457200" rtl="0" eaLnBrk="1" latinLnBrk="0" hangingPunct="1">
                <a:lnSpc>
                  <a:spcPct val="90000"/>
                </a:lnSpc>
                <a:spcBef>
                  <a:spcPts val="300"/>
                </a:spcBef>
                <a:spcAft>
                  <a:spcPts val="300"/>
                </a:spcAft>
                <a:buClr>
                  <a:srgbClr val="003366"/>
                </a:buClr>
                <a:buFont typeface="Arial"/>
                <a:buNone/>
                <a:defRPr sz="2400" kern="1200" baseline="0">
                  <a:solidFill>
                    <a:srgbClr val="FFFFFF"/>
                  </a:solidFill>
                  <a:latin typeface="Verdana"/>
                  <a:ea typeface="+mn-ea"/>
                  <a:cs typeface="Verdana"/>
                </a:defRPr>
              </a:lvl1pPr>
              <a:lvl2pPr marL="269875" indent="0" algn="l" defTabSz="457200" rtl="0" eaLnBrk="1" latinLnBrk="0" hangingPunct="1">
                <a:lnSpc>
                  <a:spcPct val="90000"/>
                </a:lnSpc>
                <a:spcBef>
                  <a:spcPts val="300"/>
                </a:spcBef>
                <a:spcAft>
                  <a:spcPts val="300"/>
                </a:spcAft>
                <a:buClr>
                  <a:srgbClr val="00AEEF"/>
                </a:buClr>
                <a:buFont typeface="Lucida Grande"/>
                <a:buNone/>
                <a:tabLst/>
                <a:defRPr sz="1400" kern="1200" baseline="0">
                  <a:solidFill>
                    <a:srgbClr val="003366"/>
                  </a:solidFill>
                  <a:latin typeface="Verdana"/>
                  <a:ea typeface="+mn-ea"/>
                  <a:cs typeface="Verdana"/>
                </a:defRPr>
              </a:lvl2pPr>
              <a:lvl3pPr marL="538163" indent="0" algn="l" defTabSz="457200" rtl="0" eaLnBrk="1" latinLnBrk="0" hangingPunct="1">
                <a:lnSpc>
                  <a:spcPct val="90000"/>
                </a:lnSpc>
                <a:spcBef>
                  <a:spcPts val="300"/>
                </a:spcBef>
                <a:spcAft>
                  <a:spcPts val="300"/>
                </a:spcAft>
                <a:buClr>
                  <a:srgbClr val="003366"/>
                </a:buClr>
                <a:buFont typeface="Arial"/>
                <a:buNone/>
                <a:defRPr sz="1200" kern="1200">
                  <a:solidFill>
                    <a:srgbClr val="003366"/>
                  </a:solidFill>
                  <a:latin typeface="Verdana"/>
                  <a:ea typeface="+mn-ea"/>
                  <a:cs typeface="Verdana"/>
                </a:defRPr>
              </a:lvl3pPr>
              <a:lvl4pPr marL="719138" indent="0" algn="l" defTabSz="457200" rtl="0" eaLnBrk="1" latinLnBrk="0" hangingPunct="1">
                <a:spcBef>
                  <a:spcPts val="300"/>
                </a:spcBef>
                <a:spcAft>
                  <a:spcPts val="300"/>
                </a:spcAft>
                <a:buClr>
                  <a:srgbClr val="003366"/>
                </a:buClr>
                <a:buFont typeface="Lucida Grande"/>
                <a:buNone/>
                <a:defRPr sz="1050" kern="1200">
                  <a:solidFill>
                    <a:srgbClr val="003366"/>
                  </a:solidFill>
                  <a:latin typeface="Calibri"/>
                  <a:ea typeface="+mn-ea"/>
                  <a:cs typeface="+mn-cs"/>
                </a:defRPr>
              </a:lvl4pPr>
              <a:lvl5pPr marL="985838" indent="0" algn="l" defTabSz="457200" rtl="0" eaLnBrk="1" latinLnBrk="0" hangingPunct="1">
                <a:spcBef>
                  <a:spcPts val="0"/>
                </a:spcBef>
                <a:spcAft>
                  <a:spcPts val="800"/>
                </a:spcAft>
                <a:buClr>
                  <a:srgbClr val="003366"/>
                </a:buClr>
                <a:buFont typeface="Arial"/>
                <a:buNone/>
                <a:defRPr sz="1050" kern="1200">
                  <a:solidFill>
                    <a:srgbClr val="003366"/>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BE" sz="1500" dirty="0" smtClean="0"/>
                <a:t>2</a:t>
              </a:r>
            </a:p>
          </p:txBody>
        </p:sp>
      </p:grpSp>
      <p:sp>
        <p:nvSpPr>
          <p:cNvPr id="10" name="Titel 9"/>
          <p:cNvSpPr>
            <a:spLocks noGrp="1"/>
          </p:cNvSpPr>
          <p:nvPr>
            <p:ph type="title"/>
          </p:nvPr>
        </p:nvSpPr>
        <p:spPr/>
        <p:txBody>
          <a:bodyPr/>
          <a:lstStyle/>
          <a:p>
            <a:r>
              <a:rPr lang="nl-BE" dirty="0" smtClean="0"/>
              <a:t>Inhoud </a:t>
            </a:r>
            <a:endParaRPr lang="en-US" dirty="0"/>
          </a:p>
        </p:txBody>
      </p:sp>
      <p:grpSp>
        <p:nvGrpSpPr>
          <p:cNvPr id="2" name="Groep 1"/>
          <p:cNvGrpSpPr/>
          <p:nvPr/>
        </p:nvGrpSpPr>
        <p:grpSpPr>
          <a:xfrm>
            <a:off x="974917" y="3529596"/>
            <a:ext cx="383130" cy="366505"/>
            <a:chOff x="1016858" y="3004658"/>
            <a:chExt cx="383130" cy="366505"/>
          </a:xfrm>
        </p:grpSpPr>
        <p:pic>
          <p:nvPicPr>
            <p:cNvPr id="24"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6858" y="3010731"/>
              <a:ext cx="383130" cy="345263"/>
            </a:xfrm>
            <a:prstGeom prst="rect">
              <a:avLst/>
            </a:prstGeom>
          </p:spPr>
        </p:pic>
        <p:sp>
          <p:nvSpPr>
            <p:cNvPr id="23" name="Text Placeholder 7"/>
            <p:cNvSpPr txBox="1">
              <a:spLocks/>
            </p:cNvSpPr>
            <p:nvPr/>
          </p:nvSpPr>
          <p:spPr bwMode="white">
            <a:xfrm>
              <a:off x="1036506" y="3004658"/>
              <a:ext cx="299641" cy="366505"/>
            </a:xfrm>
            <a:prstGeom prst="rect">
              <a:avLst/>
            </a:prstGeom>
          </p:spPr>
          <p:txBody>
            <a:bodyPr anchor="ctr"/>
            <a:lstStyle>
              <a:lvl1pPr marL="0" indent="0" algn="ctr" defTabSz="457200" rtl="0" eaLnBrk="1" latinLnBrk="0" hangingPunct="1">
                <a:lnSpc>
                  <a:spcPct val="90000"/>
                </a:lnSpc>
                <a:spcBef>
                  <a:spcPts val="300"/>
                </a:spcBef>
                <a:spcAft>
                  <a:spcPts val="300"/>
                </a:spcAft>
                <a:buClr>
                  <a:srgbClr val="003366"/>
                </a:buClr>
                <a:buFont typeface="Arial"/>
                <a:buNone/>
                <a:defRPr sz="2400" kern="1200" baseline="0">
                  <a:solidFill>
                    <a:srgbClr val="FFFFFF"/>
                  </a:solidFill>
                  <a:latin typeface="Verdana"/>
                  <a:ea typeface="+mn-ea"/>
                  <a:cs typeface="Verdana"/>
                </a:defRPr>
              </a:lvl1pPr>
              <a:lvl2pPr marL="269875" indent="0" algn="l" defTabSz="457200" rtl="0" eaLnBrk="1" latinLnBrk="0" hangingPunct="1">
                <a:lnSpc>
                  <a:spcPct val="90000"/>
                </a:lnSpc>
                <a:spcBef>
                  <a:spcPts val="300"/>
                </a:spcBef>
                <a:spcAft>
                  <a:spcPts val="300"/>
                </a:spcAft>
                <a:buClr>
                  <a:srgbClr val="00AEEF"/>
                </a:buClr>
                <a:buFont typeface="Lucida Grande"/>
                <a:buNone/>
                <a:tabLst/>
                <a:defRPr sz="1400" kern="1200" baseline="0">
                  <a:solidFill>
                    <a:srgbClr val="003366"/>
                  </a:solidFill>
                  <a:latin typeface="Verdana"/>
                  <a:ea typeface="+mn-ea"/>
                  <a:cs typeface="Verdana"/>
                </a:defRPr>
              </a:lvl2pPr>
              <a:lvl3pPr marL="538163" indent="0" algn="l" defTabSz="457200" rtl="0" eaLnBrk="1" latinLnBrk="0" hangingPunct="1">
                <a:lnSpc>
                  <a:spcPct val="90000"/>
                </a:lnSpc>
                <a:spcBef>
                  <a:spcPts val="300"/>
                </a:spcBef>
                <a:spcAft>
                  <a:spcPts val="300"/>
                </a:spcAft>
                <a:buClr>
                  <a:srgbClr val="003366"/>
                </a:buClr>
                <a:buFont typeface="Arial"/>
                <a:buNone/>
                <a:defRPr sz="1200" kern="1200">
                  <a:solidFill>
                    <a:srgbClr val="003366"/>
                  </a:solidFill>
                  <a:latin typeface="Verdana"/>
                  <a:ea typeface="+mn-ea"/>
                  <a:cs typeface="Verdana"/>
                </a:defRPr>
              </a:lvl3pPr>
              <a:lvl4pPr marL="719138" indent="0" algn="l" defTabSz="457200" rtl="0" eaLnBrk="1" latinLnBrk="0" hangingPunct="1">
                <a:spcBef>
                  <a:spcPts val="300"/>
                </a:spcBef>
                <a:spcAft>
                  <a:spcPts val="300"/>
                </a:spcAft>
                <a:buClr>
                  <a:srgbClr val="003366"/>
                </a:buClr>
                <a:buFont typeface="Lucida Grande"/>
                <a:buNone/>
                <a:defRPr sz="1050" kern="1200">
                  <a:solidFill>
                    <a:srgbClr val="003366"/>
                  </a:solidFill>
                  <a:latin typeface="Calibri"/>
                  <a:ea typeface="+mn-ea"/>
                  <a:cs typeface="+mn-cs"/>
                </a:defRPr>
              </a:lvl4pPr>
              <a:lvl5pPr marL="985838" indent="0" algn="l" defTabSz="457200" rtl="0" eaLnBrk="1" latinLnBrk="0" hangingPunct="1">
                <a:spcBef>
                  <a:spcPts val="0"/>
                </a:spcBef>
                <a:spcAft>
                  <a:spcPts val="800"/>
                </a:spcAft>
                <a:buClr>
                  <a:srgbClr val="003366"/>
                </a:buClr>
                <a:buFont typeface="Arial"/>
                <a:buNone/>
                <a:defRPr sz="1050" kern="1200">
                  <a:solidFill>
                    <a:srgbClr val="003366"/>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BE" sz="1500" dirty="0" smtClean="0"/>
                <a:t>3</a:t>
              </a:r>
            </a:p>
          </p:txBody>
        </p:sp>
      </p:grpSp>
      <p:sp>
        <p:nvSpPr>
          <p:cNvPr id="26" name="Text Placeholder 7"/>
          <p:cNvSpPr txBox="1">
            <a:spLocks/>
          </p:cNvSpPr>
          <p:nvPr/>
        </p:nvSpPr>
        <p:spPr bwMode="white">
          <a:xfrm>
            <a:off x="1027408" y="4365275"/>
            <a:ext cx="299641" cy="366505"/>
          </a:xfrm>
          <a:prstGeom prst="rect">
            <a:avLst/>
          </a:prstGeom>
        </p:spPr>
        <p:txBody>
          <a:bodyPr anchor="ctr"/>
          <a:lstStyle>
            <a:lvl1pPr marL="0" indent="0" algn="ctr" defTabSz="457200" rtl="0" eaLnBrk="1" latinLnBrk="0" hangingPunct="1">
              <a:lnSpc>
                <a:spcPct val="90000"/>
              </a:lnSpc>
              <a:spcBef>
                <a:spcPts val="300"/>
              </a:spcBef>
              <a:spcAft>
                <a:spcPts val="300"/>
              </a:spcAft>
              <a:buClr>
                <a:srgbClr val="003366"/>
              </a:buClr>
              <a:buFont typeface="Arial"/>
              <a:buNone/>
              <a:defRPr sz="2400" kern="1200" baseline="0">
                <a:solidFill>
                  <a:srgbClr val="FFFFFF"/>
                </a:solidFill>
                <a:latin typeface="Verdana"/>
                <a:ea typeface="+mn-ea"/>
                <a:cs typeface="Verdana"/>
              </a:defRPr>
            </a:lvl1pPr>
            <a:lvl2pPr marL="269875" indent="0" algn="l" defTabSz="457200" rtl="0" eaLnBrk="1" latinLnBrk="0" hangingPunct="1">
              <a:lnSpc>
                <a:spcPct val="90000"/>
              </a:lnSpc>
              <a:spcBef>
                <a:spcPts val="300"/>
              </a:spcBef>
              <a:spcAft>
                <a:spcPts val="300"/>
              </a:spcAft>
              <a:buClr>
                <a:srgbClr val="00AEEF"/>
              </a:buClr>
              <a:buFont typeface="Lucida Grande"/>
              <a:buNone/>
              <a:tabLst/>
              <a:defRPr sz="1400" kern="1200" baseline="0">
                <a:solidFill>
                  <a:srgbClr val="003366"/>
                </a:solidFill>
                <a:latin typeface="Verdana"/>
                <a:ea typeface="+mn-ea"/>
                <a:cs typeface="Verdana"/>
              </a:defRPr>
            </a:lvl2pPr>
            <a:lvl3pPr marL="538163" indent="0" algn="l" defTabSz="457200" rtl="0" eaLnBrk="1" latinLnBrk="0" hangingPunct="1">
              <a:lnSpc>
                <a:spcPct val="90000"/>
              </a:lnSpc>
              <a:spcBef>
                <a:spcPts val="300"/>
              </a:spcBef>
              <a:spcAft>
                <a:spcPts val="300"/>
              </a:spcAft>
              <a:buClr>
                <a:srgbClr val="003366"/>
              </a:buClr>
              <a:buFont typeface="Arial"/>
              <a:buNone/>
              <a:defRPr sz="1200" kern="1200">
                <a:solidFill>
                  <a:srgbClr val="003366"/>
                </a:solidFill>
                <a:latin typeface="Verdana"/>
                <a:ea typeface="+mn-ea"/>
                <a:cs typeface="Verdana"/>
              </a:defRPr>
            </a:lvl3pPr>
            <a:lvl4pPr marL="719138" indent="0" algn="l" defTabSz="457200" rtl="0" eaLnBrk="1" latinLnBrk="0" hangingPunct="1">
              <a:spcBef>
                <a:spcPts val="300"/>
              </a:spcBef>
              <a:spcAft>
                <a:spcPts val="300"/>
              </a:spcAft>
              <a:buClr>
                <a:srgbClr val="003366"/>
              </a:buClr>
              <a:buFont typeface="Lucida Grande"/>
              <a:buNone/>
              <a:defRPr sz="1050" kern="1200">
                <a:solidFill>
                  <a:srgbClr val="003366"/>
                </a:solidFill>
                <a:latin typeface="Calibri"/>
                <a:ea typeface="+mn-ea"/>
                <a:cs typeface="+mn-cs"/>
              </a:defRPr>
            </a:lvl4pPr>
            <a:lvl5pPr marL="985838" indent="0" algn="l" defTabSz="457200" rtl="0" eaLnBrk="1" latinLnBrk="0" hangingPunct="1">
              <a:spcBef>
                <a:spcPts val="0"/>
              </a:spcBef>
              <a:spcAft>
                <a:spcPts val="800"/>
              </a:spcAft>
              <a:buClr>
                <a:srgbClr val="003366"/>
              </a:buClr>
              <a:buFont typeface="Arial"/>
              <a:buNone/>
              <a:defRPr sz="1050" kern="1200">
                <a:solidFill>
                  <a:srgbClr val="003366"/>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BE" sz="1500" dirty="0"/>
              <a:t>4</a:t>
            </a:r>
            <a:endParaRPr lang="nl-BE" sz="1500" dirty="0" smtClean="0"/>
          </a:p>
        </p:txBody>
      </p:sp>
      <p:grpSp>
        <p:nvGrpSpPr>
          <p:cNvPr id="29" name="Groep 28"/>
          <p:cNvGrpSpPr/>
          <p:nvPr/>
        </p:nvGrpSpPr>
        <p:grpSpPr>
          <a:xfrm>
            <a:off x="974917" y="1439411"/>
            <a:ext cx="383130" cy="366505"/>
            <a:chOff x="1016858" y="3004658"/>
            <a:chExt cx="383130" cy="366505"/>
          </a:xfrm>
        </p:grpSpPr>
        <p:pic>
          <p:nvPicPr>
            <p:cNvPr id="30"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6858" y="3010731"/>
              <a:ext cx="383130" cy="345263"/>
            </a:xfrm>
            <a:prstGeom prst="rect">
              <a:avLst/>
            </a:prstGeom>
          </p:spPr>
        </p:pic>
        <p:sp>
          <p:nvSpPr>
            <p:cNvPr id="31" name="Text Placeholder 7"/>
            <p:cNvSpPr txBox="1">
              <a:spLocks/>
            </p:cNvSpPr>
            <p:nvPr/>
          </p:nvSpPr>
          <p:spPr bwMode="white">
            <a:xfrm>
              <a:off x="1036506" y="3004658"/>
              <a:ext cx="299641" cy="366505"/>
            </a:xfrm>
            <a:prstGeom prst="rect">
              <a:avLst/>
            </a:prstGeom>
          </p:spPr>
          <p:txBody>
            <a:bodyPr anchor="ctr"/>
            <a:lstStyle>
              <a:lvl1pPr marL="0" indent="0" algn="ctr" defTabSz="457200" rtl="0" eaLnBrk="1" latinLnBrk="0" hangingPunct="1">
                <a:lnSpc>
                  <a:spcPct val="90000"/>
                </a:lnSpc>
                <a:spcBef>
                  <a:spcPts val="300"/>
                </a:spcBef>
                <a:spcAft>
                  <a:spcPts val="300"/>
                </a:spcAft>
                <a:buClr>
                  <a:srgbClr val="003366"/>
                </a:buClr>
                <a:buFont typeface="Arial"/>
                <a:buNone/>
                <a:defRPr sz="2400" kern="1200" baseline="0">
                  <a:solidFill>
                    <a:srgbClr val="FFFFFF"/>
                  </a:solidFill>
                  <a:latin typeface="Verdana"/>
                  <a:ea typeface="+mn-ea"/>
                  <a:cs typeface="Verdana"/>
                </a:defRPr>
              </a:lvl1pPr>
              <a:lvl2pPr marL="269875" indent="0" algn="l" defTabSz="457200" rtl="0" eaLnBrk="1" latinLnBrk="0" hangingPunct="1">
                <a:lnSpc>
                  <a:spcPct val="90000"/>
                </a:lnSpc>
                <a:spcBef>
                  <a:spcPts val="300"/>
                </a:spcBef>
                <a:spcAft>
                  <a:spcPts val="300"/>
                </a:spcAft>
                <a:buClr>
                  <a:srgbClr val="00AEEF"/>
                </a:buClr>
                <a:buFont typeface="Lucida Grande"/>
                <a:buNone/>
                <a:tabLst/>
                <a:defRPr sz="1400" kern="1200" baseline="0">
                  <a:solidFill>
                    <a:srgbClr val="003366"/>
                  </a:solidFill>
                  <a:latin typeface="Verdana"/>
                  <a:ea typeface="+mn-ea"/>
                  <a:cs typeface="Verdana"/>
                </a:defRPr>
              </a:lvl2pPr>
              <a:lvl3pPr marL="538163" indent="0" algn="l" defTabSz="457200" rtl="0" eaLnBrk="1" latinLnBrk="0" hangingPunct="1">
                <a:lnSpc>
                  <a:spcPct val="90000"/>
                </a:lnSpc>
                <a:spcBef>
                  <a:spcPts val="300"/>
                </a:spcBef>
                <a:spcAft>
                  <a:spcPts val="300"/>
                </a:spcAft>
                <a:buClr>
                  <a:srgbClr val="003366"/>
                </a:buClr>
                <a:buFont typeface="Arial"/>
                <a:buNone/>
                <a:defRPr sz="1200" kern="1200">
                  <a:solidFill>
                    <a:srgbClr val="003366"/>
                  </a:solidFill>
                  <a:latin typeface="Verdana"/>
                  <a:ea typeface="+mn-ea"/>
                  <a:cs typeface="Verdana"/>
                </a:defRPr>
              </a:lvl3pPr>
              <a:lvl4pPr marL="719138" indent="0" algn="l" defTabSz="457200" rtl="0" eaLnBrk="1" latinLnBrk="0" hangingPunct="1">
                <a:spcBef>
                  <a:spcPts val="300"/>
                </a:spcBef>
                <a:spcAft>
                  <a:spcPts val="300"/>
                </a:spcAft>
                <a:buClr>
                  <a:srgbClr val="003366"/>
                </a:buClr>
                <a:buFont typeface="Lucida Grande"/>
                <a:buNone/>
                <a:defRPr sz="1050" kern="1200">
                  <a:solidFill>
                    <a:srgbClr val="003366"/>
                  </a:solidFill>
                  <a:latin typeface="Calibri"/>
                  <a:ea typeface="+mn-ea"/>
                  <a:cs typeface="+mn-cs"/>
                </a:defRPr>
              </a:lvl4pPr>
              <a:lvl5pPr marL="985838" indent="0" algn="l" defTabSz="457200" rtl="0" eaLnBrk="1" latinLnBrk="0" hangingPunct="1">
                <a:spcBef>
                  <a:spcPts val="0"/>
                </a:spcBef>
                <a:spcAft>
                  <a:spcPts val="800"/>
                </a:spcAft>
                <a:buClr>
                  <a:srgbClr val="003366"/>
                </a:buClr>
                <a:buFont typeface="Arial"/>
                <a:buNone/>
                <a:defRPr sz="1050" kern="1200">
                  <a:solidFill>
                    <a:srgbClr val="003366"/>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BE" sz="1500" dirty="0" smtClean="0"/>
                <a:t>1</a:t>
              </a:r>
            </a:p>
          </p:txBody>
        </p:sp>
      </p:grpSp>
      <p:sp>
        <p:nvSpPr>
          <p:cNvPr id="16" name="Rechthoek 15"/>
          <p:cNvSpPr/>
          <p:nvPr/>
        </p:nvSpPr>
        <p:spPr>
          <a:xfrm>
            <a:off x="971550" y="1263500"/>
            <a:ext cx="7200900" cy="855965"/>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smtClean="0"/>
          </a:p>
        </p:txBody>
      </p:sp>
      <p:sp>
        <p:nvSpPr>
          <p:cNvPr id="17" name="Rechthoek 16"/>
          <p:cNvSpPr/>
          <p:nvPr/>
        </p:nvSpPr>
        <p:spPr>
          <a:xfrm>
            <a:off x="971550" y="3411965"/>
            <a:ext cx="7200900" cy="953310"/>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smtClean="0"/>
          </a:p>
        </p:txBody>
      </p:sp>
      <p:pic>
        <p:nvPicPr>
          <p:cNvPr id="18" name="Picture 10"/>
          <p:cNvPicPr>
            <a:picLocks noChangeAspect="1"/>
          </p:cNvPicPr>
          <p:nvPr/>
        </p:nvPicPr>
        <p:blipFill rotWithShape="1">
          <a:blip r:embed="rId8">
            <a:extLst>
              <a:ext uri="{28A0092B-C50C-407E-A947-70E740481C1C}">
                <a14:useLocalDpi xmlns:a14="http://schemas.microsoft.com/office/drawing/2010/main" val="0"/>
              </a:ext>
            </a:extLst>
          </a:blip>
          <a:srcRect l="15361" r="-1" b="22909"/>
          <a:stretch/>
        </p:blipFill>
        <p:spPr>
          <a:xfrm>
            <a:off x="416601" y="5074217"/>
            <a:ext cx="805774" cy="490732"/>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3952" y="5186039"/>
            <a:ext cx="765345" cy="246611"/>
          </a:xfrm>
          <a:prstGeom prst="rect">
            <a:avLst/>
          </a:prstGeom>
        </p:spPr>
      </p:pic>
    </p:spTree>
    <p:extLst>
      <p:ext uri="{BB962C8B-B14F-4D97-AF65-F5344CB8AC3E}">
        <p14:creationId xmlns:p14="http://schemas.microsoft.com/office/powerpoint/2010/main" val="3015858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BE7BFF24-2C35-3444-B615-6A3C0CF587B2}" type="slidenum">
              <a:rPr lang="en-US" smtClean="0"/>
              <a:pPr/>
              <a:t>12</a:t>
            </a:fld>
            <a:endParaRPr lang="en-US" dirty="0"/>
          </a:p>
        </p:txBody>
      </p:sp>
      <p:sp>
        <p:nvSpPr>
          <p:cNvPr id="3" name="Titel 2"/>
          <p:cNvSpPr>
            <a:spLocks noGrp="1"/>
          </p:cNvSpPr>
          <p:nvPr>
            <p:ph type="title"/>
          </p:nvPr>
        </p:nvSpPr>
        <p:spPr/>
        <p:txBody>
          <a:bodyPr/>
          <a:lstStyle/>
          <a:p>
            <a:r>
              <a:rPr lang="nl-NL" dirty="0"/>
              <a:t>Waarover we het zullen hebben</a:t>
            </a:r>
            <a:endParaRPr lang="en-US" dirty="0"/>
          </a:p>
        </p:txBody>
      </p:sp>
      <p:sp>
        <p:nvSpPr>
          <p:cNvPr id="5" name="Tijdelijke aanduiding voor inhoud 4"/>
          <p:cNvSpPr>
            <a:spLocks noGrp="1"/>
          </p:cNvSpPr>
          <p:nvPr>
            <p:ph idx="10"/>
          </p:nvPr>
        </p:nvSpPr>
        <p:spPr/>
        <p:txBody>
          <a:bodyPr anchor="ctr">
            <a:noAutofit/>
          </a:bodyPr>
          <a:lstStyle/>
          <a:p>
            <a:pPr marL="228600" indent="-228600">
              <a:lnSpc>
                <a:spcPct val="300000"/>
              </a:lnSpc>
              <a:buFont typeface="+mj-lt"/>
              <a:buAutoNum type="arabicPeriod"/>
            </a:pPr>
            <a:r>
              <a:rPr lang="nl-NL" dirty="0"/>
              <a:t>Tijdsbesteding huishoudelijk werk</a:t>
            </a:r>
          </a:p>
          <a:p>
            <a:pPr marL="228600" indent="-228600">
              <a:lnSpc>
                <a:spcPct val="300000"/>
              </a:lnSpc>
              <a:buFont typeface="+mj-lt"/>
              <a:buAutoNum type="arabicPeriod"/>
            </a:pPr>
            <a:r>
              <a:rPr lang="nl-NL" dirty="0"/>
              <a:t>Waarom gezinnen werk </a:t>
            </a:r>
            <a:r>
              <a:rPr lang="nl-NL" dirty="0" smtClean="0"/>
              <a:t>uitbesteden</a:t>
            </a:r>
            <a:endParaRPr lang="nl-NL" dirty="0"/>
          </a:p>
          <a:p>
            <a:pPr marL="228600" indent="-228600">
              <a:lnSpc>
                <a:spcPct val="300000"/>
              </a:lnSpc>
              <a:buFont typeface="+mj-lt"/>
              <a:buAutoNum type="arabicPeriod"/>
            </a:pPr>
            <a:r>
              <a:rPr lang="nl-NL" dirty="0"/>
              <a:t>Omvang van de markt van huishoudelijk werk</a:t>
            </a:r>
          </a:p>
          <a:p>
            <a:pPr marL="228600" indent="-228600">
              <a:lnSpc>
                <a:spcPct val="300000"/>
              </a:lnSpc>
              <a:buFont typeface="+mj-lt"/>
              <a:buAutoNum type="arabicPeriod"/>
            </a:pPr>
            <a:r>
              <a:rPr lang="nl-NL" dirty="0"/>
              <a:t>De rol van de overheid</a:t>
            </a:r>
          </a:p>
          <a:p>
            <a:pPr marL="228600" indent="-228600">
              <a:lnSpc>
                <a:spcPct val="300000"/>
              </a:lnSpc>
              <a:buFont typeface="+mj-lt"/>
              <a:buAutoNum type="arabicPeriod"/>
            </a:pPr>
            <a:r>
              <a:rPr lang="nl-NL" dirty="0"/>
              <a:t>Schaalvergroting en commercialisering</a:t>
            </a:r>
          </a:p>
        </p:txBody>
      </p:sp>
      <p:pic>
        <p:nvPicPr>
          <p:cNvPr id="7" name="Tijdelijke aanduiding voor inhoud 6"/>
          <p:cNvPicPr>
            <a:picLocks noGrp="1" noChangeAspect="1"/>
          </p:cNvPicPr>
          <p:nvPr>
            <p:ph sz="quarter" idx="11"/>
          </p:nvPr>
        </p:nvPicPr>
        <p:blipFill rotWithShape="1">
          <a:blip r:embed="rId3" cstate="print">
            <a:extLst>
              <a:ext uri="{28A0092B-C50C-407E-A947-70E740481C1C}">
                <a14:useLocalDpi xmlns:a14="http://schemas.microsoft.com/office/drawing/2010/main" val="0"/>
              </a:ext>
            </a:extLst>
          </a:blip>
          <a:srcRect r="12391"/>
          <a:stretch/>
        </p:blipFill>
        <p:spPr>
          <a:xfrm>
            <a:off x="4932363" y="1417638"/>
            <a:ext cx="3238243" cy="3600450"/>
          </a:xfrm>
          <a:prstGeom prst="rect">
            <a:avLst/>
          </a:prstGeom>
        </p:spPr>
      </p:pic>
    </p:spTree>
    <p:extLst>
      <p:ext uri="{BB962C8B-B14F-4D97-AF65-F5344CB8AC3E}">
        <p14:creationId xmlns:p14="http://schemas.microsoft.com/office/powerpoint/2010/main" val="153121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BE7BFF24-2C35-3444-B615-6A3C0CF587B2}" type="slidenum">
              <a:rPr lang="en-US" smtClean="0"/>
              <a:pPr/>
              <a:t>13</a:t>
            </a:fld>
            <a:endParaRPr lang="en-US" dirty="0"/>
          </a:p>
        </p:txBody>
      </p:sp>
      <p:sp>
        <p:nvSpPr>
          <p:cNvPr id="6" name="Titel 5"/>
          <p:cNvSpPr>
            <a:spLocks noGrp="1"/>
          </p:cNvSpPr>
          <p:nvPr>
            <p:ph type="title"/>
          </p:nvPr>
        </p:nvSpPr>
        <p:spPr/>
        <p:txBody>
          <a:bodyPr/>
          <a:lstStyle/>
          <a:p>
            <a:r>
              <a:rPr lang="nl-NL" dirty="0"/>
              <a:t>Tijdsbesteding huishoudelijk werk</a:t>
            </a:r>
            <a:endParaRPr lang="en-US" dirty="0"/>
          </a:p>
        </p:txBody>
      </p:sp>
      <p:sp>
        <p:nvSpPr>
          <p:cNvPr id="7" name="Tijdelijke aanduiding voor tekst 6"/>
          <p:cNvSpPr>
            <a:spLocks noGrp="1"/>
          </p:cNvSpPr>
          <p:nvPr>
            <p:ph type="body" sz="quarter" idx="13"/>
          </p:nvPr>
        </p:nvSpPr>
        <p:spPr>
          <a:xfrm>
            <a:off x="440267" y="990610"/>
            <a:ext cx="8280000" cy="550596"/>
          </a:xfrm>
        </p:spPr>
        <p:txBody>
          <a:bodyPr>
            <a:normAutofit fontScale="92500" lnSpcReduction="20000"/>
          </a:bodyPr>
          <a:lstStyle/>
          <a:p>
            <a:pPr algn="ctr"/>
            <a:r>
              <a:rPr lang="nl-BE" sz="1300" dirty="0">
                <a:solidFill>
                  <a:srgbClr val="0A3365"/>
                </a:solidFill>
              </a:rPr>
              <a:t>Tijdsbesteding tijdens de levensloop </a:t>
            </a:r>
            <a:r>
              <a:rPr lang="nl-BE" sz="1300" dirty="0" smtClean="0">
                <a:solidFill>
                  <a:srgbClr val="0A3365"/>
                </a:solidFill>
              </a:rPr>
              <a:t/>
            </a:r>
            <a:br>
              <a:rPr lang="nl-BE" sz="1300" dirty="0" smtClean="0">
                <a:solidFill>
                  <a:srgbClr val="0A3365"/>
                </a:solidFill>
              </a:rPr>
            </a:br>
            <a:r>
              <a:rPr lang="nl-BE" sz="1300" dirty="0" smtClean="0">
                <a:solidFill>
                  <a:srgbClr val="0A3365"/>
                </a:solidFill>
              </a:rPr>
              <a:t>voor </a:t>
            </a:r>
            <a:r>
              <a:rPr lang="nl-BE" sz="1300" dirty="0">
                <a:solidFill>
                  <a:srgbClr val="0A3365"/>
                </a:solidFill>
              </a:rPr>
              <a:t>Belgische mannen en </a:t>
            </a:r>
            <a:r>
              <a:rPr lang="nl-BE" sz="1300" dirty="0" smtClean="0">
                <a:solidFill>
                  <a:srgbClr val="0A3365"/>
                </a:solidFill>
              </a:rPr>
              <a:t>vrouwen </a:t>
            </a:r>
          </a:p>
          <a:p>
            <a:pPr algn="ctr"/>
            <a:r>
              <a:rPr lang="nl-BE" sz="900" b="0" dirty="0" smtClean="0">
                <a:solidFill>
                  <a:srgbClr val="0A3365"/>
                </a:solidFill>
              </a:rPr>
              <a:t>(2013</a:t>
            </a:r>
            <a:r>
              <a:rPr lang="nl-BE" sz="900" b="0" dirty="0">
                <a:solidFill>
                  <a:srgbClr val="0A3365"/>
                </a:solidFill>
              </a:rPr>
              <a:t>)</a:t>
            </a:r>
          </a:p>
          <a:p>
            <a:pPr algn="ctr"/>
            <a:endParaRPr lang="en-US" dirty="0"/>
          </a:p>
        </p:txBody>
      </p:sp>
      <p:pic>
        <p:nvPicPr>
          <p:cNvPr id="8" name="Picture 8"/>
          <p:cNvPicPr>
            <a:picLocks noChangeAspect="1"/>
          </p:cNvPicPr>
          <p:nvPr/>
        </p:nvPicPr>
        <p:blipFill>
          <a:blip r:embed="rId3"/>
          <a:stretch>
            <a:fillRect/>
          </a:stretch>
        </p:blipFill>
        <p:spPr>
          <a:xfrm>
            <a:off x="1932132" y="1701127"/>
            <a:ext cx="5279736" cy="3309890"/>
          </a:xfrm>
          <a:prstGeom prst="rect">
            <a:avLst/>
          </a:prstGeom>
        </p:spPr>
      </p:pic>
      <p:grpSp>
        <p:nvGrpSpPr>
          <p:cNvPr id="12" name="Groep 11"/>
          <p:cNvGrpSpPr/>
          <p:nvPr/>
        </p:nvGrpSpPr>
        <p:grpSpPr>
          <a:xfrm>
            <a:off x="7055174" y="464574"/>
            <a:ext cx="1780748" cy="1611327"/>
            <a:chOff x="2977444" y="1419691"/>
            <a:chExt cx="3181558" cy="2868808"/>
          </a:xfrm>
        </p:grpSpPr>
        <p:pic>
          <p:nvPicPr>
            <p:cNvPr id="1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7444" y="1419691"/>
              <a:ext cx="3181558" cy="2868808"/>
            </a:xfrm>
            <a:prstGeom prst="rect">
              <a:avLst/>
            </a:prstGeom>
          </p:spPr>
        </p:pic>
        <p:sp>
          <p:nvSpPr>
            <p:cNvPr id="14" name="Text Placeholder 4"/>
            <p:cNvSpPr txBox="1">
              <a:spLocks/>
            </p:cNvSpPr>
            <p:nvPr/>
          </p:nvSpPr>
          <p:spPr bwMode="white">
            <a:xfrm>
              <a:off x="3174975" y="1819805"/>
              <a:ext cx="2506460" cy="2230437"/>
            </a:xfrm>
            <a:prstGeom prst="rect">
              <a:avLst/>
            </a:prstGeom>
          </p:spPr>
          <p:txBody>
            <a:bodyPr anchor="ctr"/>
            <a:lstStyle>
              <a:lvl1pPr marL="0" indent="0" algn="ctr" defTabSz="457200" rtl="0" eaLnBrk="1" latinLnBrk="0" hangingPunct="1">
                <a:lnSpc>
                  <a:spcPct val="100000"/>
                </a:lnSpc>
                <a:spcBef>
                  <a:spcPts val="0"/>
                </a:spcBef>
                <a:spcAft>
                  <a:spcPts val="300"/>
                </a:spcAft>
                <a:buClr>
                  <a:srgbClr val="00AEEF"/>
                </a:buClr>
                <a:buFont typeface="Wingdings" panose="05000000000000000000" pitchFamily="2" charset="2"/>
                <a:buNone/>
                <a:defRPr sz="2400" kern="1200" baseline="0">
                  <a:solidFill>
                    <a:schemeClr val="bg1"/>
                  </a:solidFill>
                  <a:latin typeface="+mn-lt"/>
                  <a:ea typeface="+mn-ea"/>
                  <a:cs typeface="Verdana"/>
                </a:defRPr>
              </a:lvl1pPr>
              <a:lvl2pPr marL="269875" indent="0" algn="l" defTabSz="457200" rtl="0" eaLnBrk="1" latinLnBrk="0" hangingPunct="1">
                <a:lnSpc>
                  <a:spcPct val="100000"/>
                </a:lnSpc>
                <a:spcBef>
                  <a:spcPts val="0"/>
                </a:spcBef>
                <a:spcAft>
                  <a:spcPts val="300"/>
                </a:spcAft>
                <a:buClr>
                  <a:srgbClr val="00AEEF"/>
                </a:buClr>
                <a:buFont typeface="Lucida Grande"/>
                <a:buNone/>
                <a:tabLst/>
                <a:defRPr sz="2000" kern="1200" baseline="0">
                  <a:solidFill>
                    <a:schemeClr val="bg1"/>
                  </a:solidFill>
                  <a:latin typeface="+mn-lt"/>
                  <a:ea typeface="+mn-ea"/>
                  <a:cs typeface="Verdana"/>
                </a:defRPr>
              </a:lvl2pPr>
              <a:lvl3pPr marL="538163" indent="0" algn="l" defTabSz="457200" rtl="0" eaLnBrk="1" latinLnBrk="0" hangingPunct="1">
                <a:lnSpc>
                  <a:spcPct val="100000"/>
                </a:lnSpc>
                <a:spcBef>
                  <a:spcPts val="0"/>
                </a:spcBef>
                <a:spcAft>
                  <a:spcPts val="300"/>
                </a:spcAft>
                <a:buClr>
                  <a:srgbClr val="003366"/>
                </a:buClr>
                <a:buFont typeface="Wingdings" panose="05000000000000000000" pitchFamily="2" charset="2"/>
                <a:buNone/>
                <a:defRPr sz="1800" kern="1200">
                  <a:solidFill>
                    <a:schemeClr val="bg1"/>
                  </a:solidFill>
                  <a:latin typeface="+mn-lt"/>
                  <a:ea typeface="+mn-ea"/>
                  <a:cs typeface="Verdana"/>
                </a:defRPr>
              </a:lvl3pPr>
              <a:lvl4pPr marL="719137" indent="0" algn="l" defTabSz="457200" rtl="0" eaLnBrk="1" latinLnBrk="0" hangingPunct="1">
                <a:lnSpc>
                  <a:spcPct val="100000"/>
                </a:lnSpc>
                <a:spcBef>
                  <a:spcPts val="0"/>
                </a:spcBef>
                <a:spcAft>
                  <a:spcPts val="300"/>
                </a:spcAft>
                <a:buClr>
                  <a:srgbClr val="003366"/>
                </a:buClr>
                <a:buFont typeface="Lucida Grande"/>
                <a:buNone/>
                <a:defRPr sz="1600" kern="1200">
                  <a:solidFill>
                    <a:schemeClr val="bg1"/>
                  </a:solidFill>
                  <a:latin typeface="+mn-lt"/>
                  <a:ea typeface="+mn-ea"/>
                  <a:cs typeface="+mn-cs"/>
                </a:defRPr>
              </a:lvl4pPr>
              <a:lvl5pPr marL="985838" indent="0" algn="l" defTabSz="457200" rtl="0" eaLnBrk="1" latinLnBrk="0" hangingPunct="1">
                <a:spcBef>
                  <a:spcPts val="0"/>
                </a:spcBef>
                <a:spcAft>
                  <a:spcPts val="800"/>
                </a:spcAft>
                <a:buClr>
                  <a:srgbClr val="003366"/>
                </a:buClr>
                <a:buFont typeface="Arial"/>
                <a:buNone/>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sz="800" b="1" dirty="0"/>
                <a:t>Vrouwen doen tijdens hun actieve leeftijd meer huishoudelijk werk, terwijl mannen meer betaald werk verrichten.</a:t>
              </a:r>
            </a:p>
          </p:txBody>
        </p:sp>
      </p:grpSp>
      <p:sp>
        <p:nvSpPr>
          <p:cNvPr id="9" name="Tijdelijke aanduiding voor voettekst 7"/>
          <p:cNvSpPr>
            <a:spLocks noGrp="1"/>
          </p:cNvSpPr>
          <p:nvPr>
            <p:ph type="ftr" sz="quarter" idx="3"/>
          </p:nvPr>
        </p:nvSpPr>
        <p:spPr>
          <a:xfrm>
            <a:off x="880535" y="5292527"/>
            <a:ext cx="4051828" cy="303212"/>
          </a:xfrm>
        </p:spPr>
        <p:txBody>
          <a:bodyPr/>
          <a:lstStyle/>
          <a:p>
            <a:r>
              <a:rPr lang="nl-NL" dirty="0" smtClean="0"/>
              <a:t>Bron: Tijdsbudgetonderzoek (FOD Economie)</a:t>
            </a:r>
            <a:endParaRPr lang="nl-NL" dirty="0"/>
          </a:p>
        </p:txBody>
      </p:sp>
    </p:spTree>
    <p:extLst>
      <p:ext uri="{BB962C8B-B14F-4D97-AF65-F5344CB8AC3E}">
        <p14:creationId xmlns:p14="http://schemas.microsoft.com/office/powerpoint/2010/main" val="310847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BE7BFF24-2C35-3444-B615-6A3C0CF587B2}" type="slidenum">
              <a:rPr lang="en-US" smtClean="0"/>
              <a:pPr/>
              <a:t>14</a:t>
            </a:fld>
            <a:endParaRPr lang="en-US" dirty="0"/>
          </a:p>
        </p:txBody>
      </p:sp>
      <p:sp>
        <p:nvSpPr>
          <p:cNvPr id="3" name="Titel 2"/>
          <p:cNvSpPr>
            <a:spLocks noGrp="1"/>
          </p:cNvSpPr>
          <p:nvPr>
            <p:ph type="title"/>
          </p:nvPr>
        </p:nvSpPr>
        <p:spPr/>
        <p:txBody>
          <a:bodyPr/>
          <a:lstStyle/>
          <a:p>
            <a:r>
              <a:rPr lang="nl-NL" dirty="0"/>
              <a:t>Tijdsbesteding huishoudelijk werk</a:t>
            </a:r>
            <a:endParaRPr lang="en-US" dirty="0"/>
          </a:p>
        </p:txBody>
      </p:sp>
      <p:sp>
        <p:nvSpPr>
          <p:cNvPr id="4" name="Tijdelijke aanduiding voor tekst 3"/>
          <p:cNvSpPr>
            <a:spLocks noGrp="1"/>
          </p:cNvSpPr>
          <p:nvPr>
            <p:ph type="body" sz="quarter" idx="13"/>
          </p:nvPr>
        </p:nvSpPr>
        <p:spPr>
          <a:xfrm>
            <a:off x="440267" y="990610"/>
            <a:ext cx="8280000" cy="427028"/>
          </a:xfrm>
        </p:spPr>
        <p:txBody>
          <a:bodyPr>
            <a:normAutofit/>
          </a:bodyPr>
          <a:lstStyle/>
          <a:p>
            <a:pPr algn="ctr"/>
            <a:r>
              <a:rPr lang="nl-BE" sz="1200" dirty="0">
                <a:solidFill>
                  <a:srgbClr val="0A3365"/>
                </a:solidFill>
              </a:rPr>
              <a:t>Tijd besteed aan huishoudelijk </a:t>
            </a:r>
            <a:r>
              <a:rPr lang="nl-BE" sz="1200" dirty="0" smtClean="0">
                <a:solidFill>
                  <a:srgbClr val="0A3365"/>
                </a:solidFill>
              </a:rPr>
              <a:t>werk </a:t>
            </a:r>
            <a:r>
              <a:rPr lang="nl-BE" dirty="0" smtClean="0">
                <a:solidFill>
                  <a:srgbClr val="0A3365"/>
                </a:solidFill>
              </a:rPr>
              <a:t/>
            </a:r>
            <a:br>
              <a:rPr lang="nl-BE" dirty="0" smtClean="0">
                <a:solidFill>
                  <a:srgbClr val="0A3365"/>
                </a:solidFill>
              </a:rPr>
            </a:br>
            <a:r>
              <a:rPr lang="nl-BE" sz="800" b="0" dirty="0" smtClean="0">
                <a:solidFill>
                  <a:srgbClr val="0A3365"/>
                </a:solidFill>
              </a:rPr>
              <a:t>(in </a:t>
            </a:r>
            <a:r>
              <a:rPr lang="nl-BE" sz="800" b="0" dirty="0">
                <a:solidFill>
                  <a:srgbClr val="0A3365"/>
                </a:solidFill>
              </a:rPr>
              <a:t>uren per dag, incl. kinderzorg)</a:t>
            </a:r>
          </a:p>
        </p:txBody>
      </p:sp>
      <p:graphicFrame>
        <p:nvGraphicFramePr>
          <p:cNvPr id="7" name="Chart 12"/>
          <p:cNvGraphicFramePr/>
          <p:nvPr>
            <p:extLst/>
          </p:nvPr>
        </p:nvGraphicFramePr>
        <p:xfrm>
          <a:off x="971550" y="1417638"/>
          <a:ext cx="7200900" cy="3600450"/>
        </p:xfrm>
        <a:graphic>
          <a:graphicData uri="http://schemas.openxmlformats.org/drawingml/2006/chart">
            <c:chart xmlns:c="http://schemas.openxmlformats.org/drawingml/2006/chart" xmlns:r="http://schemas.openxmlformats.org/officeDocument/2006/relationships" r:id="rId3"/>
          </a:graphicData>
        </a:graphic>
      </p:graphicFrame>
      <p:sp>
        <p:nvSpPr>
          <p:cNvPr id="8" name="Tijdelijke aanduiding voor voettekst 7"/>
          <p:cNvSpPr>
            <a:spLocks noGrp="1"/>
          </p:cNvSpPr>
          <p:nvPr>
            <p:ph type="ftr" sz="quarter" idx="3"/>
          </p:nvPr>
        </p:nvSpPr>
        <p:spPr>
          <a:xfrm>
            <a:off x="880535" y="5292527"/>
            <a:ext cx="4051828" cy="303212"/>
          </a:xfrm>
        </p:spPr>
        <p:txBody>
          <a:bodyPr/>
          <a:lstStyle/>
          <a:p>
            <a:r>
              <a:rPr lang="nl-NL" dirty="0"/>
              <a:t>(*) Boven de balkjes: verhouding vrouwen t.o.v. </a:t>
            </a:r>
            <a:r>
              <a:rPr lang="nl-NL" dirty="0" smtClean="0"/>
              <a:t>mannen</a:t>
            </a:r>
          </a:p>
          <a:p>
            <a:r>
              <a:rPr lang="nl-NL" dirty="0"/>
              <a:t>Bron: </a:t>
            </a:r>
            <a:r>
              <a:rPr lang="nl-NL" dirty="0" err="1"/>
              <a:t>Harmonised</a:t>
            </a:r>
            <a:r>
              <a:rPr lang="nl-NL" dirty="0"/>
              <a:t> European Time Survey (HETUS, enquête 1998-2004</a:t>
            </a:r>
            <a:r>
              <a:rPr lang="nl-NL" dirty="0" smtClean="0"/>
              <a:t>)</a:t>
            </a:r>
            <a:endParaRPr lang="nl-NL" dirty="0"/>
          </a:p>
        </p:txBody>
      </p:sp>
      <p:grpSp>
        <p:nvGrpSpPr>
          <p:cNvPr id="9" name="Groep 8"/>
          <p:cNvGrpSpPr/>
          <p:nvPr/>
        </p:nvGrpSpPr>
        <p:grpSpPr>
          <a:xfrm>
            <a:off x="7050335" y="470250"/>
            <a:ext cx="1787032" cy="1611365"/>
            <a:chOff x="2977444" y="1419691"/>
            <a:chExt cx="3181558" cy="2868808"/>
          </a:xfrm>
        </p:grpSpPr>
        <p:pic>
          <p:nvPicPr>
            <p:cNvPr id="10"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7444" y="1419691"/>
              <a:ext cx="3181558" cy="2868808"/>
            </a:xfrm>
            <a:prstGeom prst="rect">
              <a:avLst/>
            </a:prstGeom>
          </p:spPr>
        </p:pic>
        <p:sp>
          <p:nvSpPr>
            <p:cNvPr id="11" name="Text Placeholder 4"/>
            <p:cNvSpPr txBox="1">
              <a:spLocks/>
            </p:cNvSpPr>
            <p:nvPr/>
          </p:nvSpPr>
          <p:spPr bwMode="white">
            <a:xfrm>
              <a:off x="3174975" y="1819805"/>
              <a:ext cx="2506460" cy="2230437"/>
            </a:xfrm>
            <a:prstGeom prst="rect">
              <a:avLst/>
            </a:prstGeom>
          </p:spPr>
          <p:txBody>
            <a:bodyPr anchor="ctr"/>
            <a:lstStyle>
              <a:lvl1pPr marL="0" indent="0" algn="ctr" defTabSz="457200" rtl="0" eaLnBrk="1" latinLnBrk="0" hangingPunct="1">
                <a:lnSpc>
                  <a:spcPct val="100000"/>
                </a:lnSpc>
                <a:spcBef>
                  <a:spcPts val="0"/>
                </a:spcBef>
                <a:spcAft>
                  <a:spcPts val="300"/>
                </a:spcAft>
                <a:buClr>
                  <a:srgbClr val="00AEEF"/>
                </a:buClr>
                <a:buFont typeface="Wingdings" panose="05000000000000000000" pitchFamily="2" charset="2"/>
                <a:buNone/>
                <a:defRPr sz="2400" kern="1200" baseline="0">
                  <a:solidFill>
                    <a:schemeClr val="bg1"/>
                  </a:solidFill>
                  <a:latin typeface="+mn-lt"/>
                  <a:ea typeface="+mn-ea"/>
                  <a:cs typeface="Verdana"/>
                </a:defRPr>
              </a:lvl1pPr>
              <a:lvl2pPr marL="269875" indent="0" algn="l" defTabSz="457200" rtl="0" eaLnBrk="1" latinLnBrk="0" hangingPunct="1">
                <a:lnSpc>
                  <a:spcPct val="100000"/>
                </a:lnSpc>
                <a:spcBef>
                  <a:spcPts val="0"/>
                </a:spcBef>
                <a:spcAft>
                  <a:spcPts val="300"/>
                </a:spcAft>
                <a:buClr>
                  <a:srgbClr val="00AEEF"/>
                </a:buClr>
                <a:buFont typeface="Lucida Grande"/>
                <a:buNone/>
                <a:tabLst/>
                <a:defRPr sz="2000" kern="1200" baseline="0">
                  <a:solidFill>
                    <a:schemeClr val="bg1"/>
                  </a:solidFill>
                  <a:latin typeface="+mn-lt"/>
                  <a:ea typeface="+mn-ea"/>
                  <a:cs typeface="Verdana"/>
                </a:defRPr>
              </a:lvl2pPr>
              <a:lvl3pPr marL="538163" indent="0" algn="l" defTabSz="457200" rtl="0" eaLnBrk="1" latinLnBrk="0" hangingPunct="1">
                <a:lnSpc>
                  <a:spcPct val="100000"/>
                </a:lnSpc>
                <a:spcBef>
                  <a:spcPts val="0"/>
                </a:spcBef>
                <a:spcAft>
                  <a:spcPts val="300"/>
                </a:spcAft>
                <a:buClr>
                  <a:srgbClr val="003366"/>
                </a:buClr>
                <a:buFont typeface="Wingdings" panose="05000000000000000000" pitchFamily="2" charset="2"/>
                <a:buNone/>
                <a:defRPr sz="1800" kern="1200">
                  <a:solidFill>
                    <a:schemeClr val="bg1"/>
                  </a:solidFill>
                  <a:latin typeface="+mn-lt"/>
                  <a:ea typeface="+mn-ea"/>
                  <a:cs typeface="Verdana"/>
                </a:defRPr>
              </a:lvl3pPr>
              <a:lvl4pPr marL="719137" indent="0" algn="l" defTabSz="457200" rtl="0" eaLnBrk="1" latinLnBrk="0" hangingPunct="1">
                <a:lnSpc>
                  <a:spcPct val="100000"/>
                </a:lnSpc>
                <a:spcBef>
                  <a:spcPts val="0"/>
                </a:spcBef>
                <a:spcAft>
                  <a:spcPts val="300"/>
                </a:spcAft>
                <a:buClr>
                  <a:srgbClr val="003366"/>
                </a:buClr>
                <a:buFont typeface="Lucida Grande"/>
                <a:buNone/>
                <a:defRPr sz="1600" kern="1200">
                  <a:solidFill>
                    <a:schemeClr val="bg1"/>
                  </a:solidFill>
                  <a:latin typeface="+mn-lt"/>
                  <a:ea typeface="+mn-ea"/>
                  <a:cs typeface="+mn-cs"/>
                </a:defRPr>
              </a:lvl4pPr>
              <a:lvl5pPr marL="985838" indent="0" algn="l" defTabSz="457200" rtl="0" eaLnBrk="1" latinLnBrk="0" hangingPunct="1">
                <a:spcBef>
                  <a:spcPts val="0"/>
                </a:spcBef>
                <a:spcAft>
                  <a:spcPts val="800"/>
                </a:spcAft>
                <a:buClr>
                  <a:srgbClr val="003366"/>
                </a:buClr>
                <a:buFont typeface="Arial"/>
                <a:buNone/>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sz="700" b="1" dirty="0"/>
                <a:t>In de Scandinavische landen is het verschil </a:t>
              </a:r>
              <a:r>
                <a:rPr lang="nl-NL" sz="700" b="1" dirty="0" smtClean="0"/>
                <a:t> M-V </a:t>
              </a:r>
              <a:r>
                <a:rPr lang="nl-NL" sz="700" b="1" dirty="0"/>
                <a:t>het kleinst, België sluit hier nauw bij aan. België behoort, i.t.t. Scandinavië, wel tot de landen waar nog veel huishoudelijk werk wordt verricht.</a:t>
              </a:r>
            </a:p>
          </p:txBody>
        </p:sp>
      </p:grpSp>
    </p:spTree>
    <p:extLst>
      <p:ext uri="{BB962C8B-B14F-4D97-AF65-F5344CB8AC3E}">
        <p14:creationId xmlns:p14="http://schemas.microsoft.com/office/powerpoint/2010/main" val="237135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16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jdelijke aanduiding voor dianummer 1"/>
          <p:cNvSpPr>
            <a:spLocks noGrp="1"/>
          </p:cNvSpPr>
          <p:nvPr>
            <p:ph type="sldNum" sz="quarter" idx="4"/>
          </p:nvPr>
        </p:nvSpPr>
        <p:spPr/>
        <p:txBody>
          <a:bodyPr/>
          <a:lstStyle/>
          <a:p>
            <a:fld id="{BE7BFF24-2C35-3444-B615-6A3C0CF587B2}" type="slidenum">
              <a:rPr lang="en-US" smtClean="0"/>
              <a:pPr/>
              <a:t>15</a:t>
            </a:fld>
            <a:endParaRPr lang="en-US" dirty="0"/>
          </a:p>
        </p:txBody>
      </p:sp>
      <p:sp>
        <p:nvSpPr>
          <p:cNvPr id="3" name="Titel 2"/>
          <p:cNvSpPr>
            <a:spLocks noGrp="1"/>
          </p:cNvSpPr>
          <p:nvPr>
            <p:ph type="title"/>
          </p:nvPr>
        </p:nvSpPr>
        <p:spPr/>
        <p:txBody>
          <a:bodyPr/>
          <a:lstStyle/>
          <a:p>
            <a:r>
              <a:rPr lang="nl-NL" dirty="0"/>
              <a:t>Tijdsbesteding huishoudelijk werk</a:t>
            </a:r>
            <a:endParaRPr lang="en-US" dirty="0"/>
          </a:p>
        </p:txBody>
      </p:sp>
      <p:sp>
        <p:nvSpPr>
          <p:cNvPr id="4" name="Tijdelijke aanduiding voor tekst 3"/>
          <p:cNvSpPr>
            <a:spLocks noGrp="1"/>
          </p:cNvSpPr>
          <p:nvPr>
            <p:ph type="body" sz="quarter" idx="13"/>
          </p:nvPr>
        </p:nvSpPr>
        <p:spPr>
          <a:xfrm>
            <a:off x="440267" y="990610"/>
            <a:ext cx="8280000" cy="427028"/>
          </a:xfrm>
        </p:spPr>
        <p:txBody>
          <a:bodyPr>
            <a:normAutofit/>
          </a:bodyPr>
          <a:lstStyle/>
          <a:p>
            <a:pPr algn="ctr"/>
            <a:r>
              <a:rPr lang="nl-BE" sz="1200" dirty="0">
                <a:solidFill>
                  <a:srgbClr val="0A3365"/>
                </a:solidFill>
              </a:rPr>
              <a:t>Tijd besteed aan huishoudelijk </a:t>
            </a:r>
            <a:r>
              <a:rPr lang="nl-BE" sz="1200" dirty="0" smtClean="0">
                <a:solidFill>
                  <a:srgbClr val="0A3365"/>
                </a:solidFill>
              </a:rPr>
              <a:t>werk </a:t>
            </a:r>
            <a:r>
              <a:rPr lang="nl-BE" dirty="0" smtClean="0">
                <a:solidFill>
                  <a:srgbClr val="0A3365"/>
                </a:solidFill>
              </a:rPr>
              <a:t/>
            </a:r>
            <a:br>
              <a:rPr lang="nl-BE" dirty="0" smtClean="0">
                <a:solidFill>
                  <a:srgbClr val="0A3365"/>
                </a:solidFill>
              </a:rPr>
            </a:br>
            <a:r>
              <a:rPr lang="nl-BE" sz="800" b="0" dirty="0" smtClean="0">
                <a:solidFill>
                  <a:srgbClr val="0A3365"/>
                </a:solidFill>
              </a:rPr>
              <a:t>(in </a:t>
            </a:r>
            <a:r>
              <a:rPr lang="nl-BE" sz="800" b="0" dirty="0">
                <a:solidFill>
                  <a:srgbClr val="0A3365"/>
                </a:solidFill>
              </a:rPr>
              <a:t>uren per dag, incl. kinderzorg)</a:t>
            </a:r>
          </a:p>
        </p:txBody>
      </p:sp>
      <p:sp>
        <p:nvSpPr>
          <p:cNvPr id="8" name="Tijdelijke aanduiding voor voettekst 7"/>
          <p:cNvSpPr>
            <a:spLocks noGrp="1"/>
          </p:cNvSpPr>
          <p:nvPr>
            <p:ph type="ftr" sz="quarter" idx="3"/>
          </p:nvPr>
        </p:nvSpPr>
        <p:spPr>
          <a:xfrm>
            <a:off x="880535" y="5292527"/>
            <a:ext cx="4051828" cy="303212"/>
          </a:xfrm>
        </p:spPr>
        <p:txBody>
          <a:bodyPr/>
          <a:lstStyle/>
          <a:p>
            <a:r>
              <a:rPr lang="nl-NL" dirty="0" smtClean="0"/>
              <a:t>Bron</a:t>
            </a:r>
            <a:r>
              <a:rPr lang="nl-NL" dirty="0"/>
              <a:t>: </a:t>
            </a:r>
            <a:r>
              <a:rPr lang="nl-NL" dirty="0" err="1"/>
              <a:t>Harmonised</a:t>
            </a:r>
            <a:r>
              <a:rPr lang="nl-NL" dirty="0"/>
              <a:t> European Time Survey (HETUS, enquête 1998-2004</a:t>
            </a:r>
            <a:r>
              <a:rPr lang="nl-NL" dirty="0" smtClean="0"/>
              <a:t>)</a:t>
            </a:r>
            <a:endParaRPr lang="nl-NL" dirty="0"/>
          </a:p>
        </p:txBody>
      </p:sp>
      <p:graphicFrame>
        <p:nvGraphicFramePr>
          <p:cNvPr id="13" name="Chart 17"/>
          <p:cNvGraphicFramePr/>
          <p:nvPr>
            <p:extLst/>
          </p:nvPr>
        </p:nvGraphicFramePr>
        <p:xfrm>
          <a:off x="971550" y="1417637"/>
          <a:ext cx="7200900" cy="3600451"/>
        </p:xfrm>
        <a:graphic>
          <a:graphicData uri="http://schemas.openxmlformats.org/drawingml/2006/chart">
            <c:chart xmlns:c="http://schemas.openxmlformats.org/drawingml/2006/chart" xmlns:r="http://schemas.openxmlformats.org/officeDocument/2006/relationships" r:id="rId7"/>
          </a:graphicData>
        </a:graphic>
      </p:graphicFrame>
      <p:sp>
        <p:nvSpPr>
          <p:cNvPr id="14" name="Text Box 9"/>
          <p:cNvSpPr txBox="1">
            <a:spLocks noChangeArrowheads="1"/>
          </p:cNvSpPr>
          <p:nvPr/>
        </p:nvSpPr>
        <p:spPr bwMode="auto">
          <a:xfrm>
            <a:off x="2602216" y="2344831"/>
            <a:ext cx="1557869" cy="276999"/>
          </a:xfrm>
          <a:prstGeom prst="rect">
            <a:avLst/>
          </a:prstGeom>
          <a:noFill/>
          <a:ln w="9525">
            <a:noFill/>
            <a:miter lim="800000"/>
            <a:headEnd/>
            <a:tailEnd/>
          </a:ln>
        </p:spPr>
        <p:txBody>
          <a:bodyPr wrap="square">
            <a:spAutoFit/>
          </a:bodyPr>
          <a:lstStyle/>
          <a:p>
            <a:pPr algn="ctr"/>
            <a:r>
              <a:rPr lang="nl-BE" sz="1200" b="1" dirty="0" smtClean="0">
                <a:solidFill>
                  <a:srgbClr val="0A3365"/>
                </a:solidFill>
              </a:rPr>
              <a:t>Mannen</a:t>
            </a:r>
            <a:endParaRPr lang="nl-BE" sz="1200" b="1" dirty="0">
              <a:solidFill>
                <a:srgbClr val="0A3365"/>
              </a:solidFill>
            </a:endParaRPr>
          </a:p>
        </p:txBody>
      </p:sp>
      <p:sp>
        <p:nvSpPr>
          <p:cNvPr id="15" name="Text Box 9"/>
          <p:cNvSpPr txBox="1">
            <a:spLocks noChangeArrowheads="1"/>
          </p:cNvSpPr>
          <p:nvPr/>
        </p:nvSpPr>
        <p:spPr bwMode="auto">
          <a:xfrm>
            <a:off x="6023828" y="2344831"/>
            <a:ext cx="1557869" cy="276999"/>
          </a:xfrm>
          <a:prstGeom prst="rect">
            <a:avLst/>
          </a:prstGeom>
          <a:noFill/>
          <a:ln w="9525">
            <a:noFill/>
            <a:miter lim="800000"/>
            <a:headEnd/>
            <a:tailEnd/>
          </a:ln>
        </p:spPr>
        <p:txBody>
          <a:bodyPr wrap="square">
            <a:spAutoFit/>
          </a:bodyPr>
          <a:lstStyle/>
          <a:p>
            <a:pPr algn="ctr"/>
            <a:r>
              <a:rPr lang="nl-BE" sz="1200" b="1" dirty="0" smtClean="0">
                <a:solidFill>
                  <a:srgbClr val="0A3365"/>
                </a:solidFill>
              </a:rPr>
              <a:t>Vrouwen</a:t>
            </a:r>
            <a:endParaRPr lang="nl-BE" sz="1200" b="1" dirty="0">
              <a:solidFill>
                <a:srgbClr val="0A3365"/>
              </a:solidFill>
            </a:endParaRPr>
          </a:p>
        </p:txBody>
      </p:sp>
      <p:grpSp>
        <p:nvGrpSpPr>
          <p:cNvPr id="9" name="Groep 8"/>
          <p:cNvGrpSpPr/>
          <p:nvPr/>
        </p:nvGrpSpPr>
        <p:grpSpPr>
          <a:xfrm>
            <a:off x="7045819" y="468159"/>
            <a:ext cx="1787032" cy="1611365"/>
            <a:chOff x="2977444" y="1419691"/>
            <a:chExt cx="3181558" cy="2868808"/>
          </a:xfrm>
        </p:grpSpPr>
        <p:pic>
          <p:nvPicPr>
            <p:cNvPr id="10"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77444" y="1419691"/>
              <a:ext cx="3181558" cy="2868808"/>
            </a:xfrm>
            <a:prstGeom prst="rect">
              <a:avLst/>
            </a:prstGeom>
          </p:spPr>
        </p:pic>
        <p:sp>
          <p:nvSpPr>
            <p:cNvPr id="11" name="Text Placeholder 4"/>
            <p:cNvSpPr txBox="1">
              <a:spLocks/>
            </p:cNvSpPr>
            <p:nvPr/>
          </p:nvSpPr>
          <p:spPr bwMode="white">
            <a:xfrm>
              <a:off x="3174975" y="1819805"/>
              <a:ext cx="2506460" cy="2230437"/>
            </a:xfrm>
            <a:prstGeom prst="rect">
              <a:avLst/>
            </a:prstGeom>
          </p:spPr>
          <p:txBody>
            <a:bodyPr anchor="ctr"/>
            <a:lstStyle>
              <a:lvl1pPr marL="0" indent="0" algn="ctr" defTabSz="457200" rtl="0" eaLnBrk="1" latinLnBrk="0" hangingPunct="1">
                <a:lnSpc>
                  <a:spcPct val="100000"/>
                </a:lnSpc>
                <a:spcBef>
                  <a:spcPts val="0"/>
                </a:spcBef>
                <a:spcAft>
                  <a:spcPts val="300"/>
                </a:spcAft>
                <a:buClr>
                  <a:srgbClr val="00AEEF"/>
                </a:buClr>
                <a:buFont typeface="Wingdings" panose="05000000000000000000" pitchFamily="2" charset="2"/>
                <a:buNone/>
                <a:defRPr sz="2400" kern="1200" baseline="0">
                  <a:solidFill>
                    <a:schemeClr val="bg1"/>
                  </a:solidFill>
                  <a:latin typeface="+mn-lt"/>
                  <a:ea typeface="+mn-ea"/>
                  <a:cs typeface="Verdana"/>
                </a:defRPr>
              </a:lvl1pPr>
              <a:lvl2pPr marL="269875" indent="0" algn="l" defTabSz="457200" rtl="0" eaLnBrk="1" latinLnBrk="0" hangingPunct="1">
                <a:lnSpc>
                  <a:spcPct val="100000"/>
                </a:lnSpc>
                <a:spcBef>
                  <a:spcPts val="0"/>
                </a:spcBef>
                <a:spcAft>
                  <a:spcPts val="300"/>
                </a:spcAft>
                <a:buClr>
                  <a:srgbClr val="00AEEF"/>
                </a:buClr>
                <a:buFont typeface="Lucida Grande"/>
                <a:buNone/>
                <a:tabLst/>
                <a:defRPr sz="2000" kern="1200" baseline="0">
                  <a:solidFill>
                    <a:schemeClr val="bg1"/>
                  </a:solidFill>
                  <a:latin typeface="+mn-lt"/>
                  <a:ea typeface="+mn-ea"/>
                  <a:cs typeface="Verdana"/>
                </a:defRPr>
              </a:lvl2pPr>
              <a:lvl3pPr marL="538163" indent="0" algn="l" defTabSz="457200" rtl="0" eaLnBrk="1" latinLnBrk="0" hangingPunct="1">
                <a:lnSpc>
                  <a:spcPct val="100000"/>
                </a:lnSpc>
                <a:spcBef>
                  <a:spcPts val="0"/>
                </a:spcBef>
                <a:spcAft>
                  <a:spcPts val="300"/>
                </a:spcAft>
                <a:buClr>
                  <a:srgbClr val="003366"/>
                </a:buClr>
                <a:buFont typeface="Wingdings" panose="05000000000000000000" pitchFamily="2" charset="2"/>
                <a:buNone/>
                <a:defRPr sz="1800" kern="1200">
                  <a:solidFill>
                    <a:schemeClr val="bg1"/>
                  </a:solidFill>
                  <a:latin typeface="+mn-lt"/>
                  <a:ea typeface="+mn-ea"/>
                  <a:cs typeface="Verdana"/>
                </a:defRPr>
              </a:lvl3pPr>
              <a:lvl4pPr marL="719137" indent="0" algn="l" defTabSz="457200" rtl="0" eaLnBrk="1" latinLnBrk="0" hangingPunct="1">
                <a:lnSpc>
                  <a:spcPct val="100000"/>
                </a:lnSpc>
                <a:spcBef>
                  <a:spcPts val="0"/>
                </a:spcBef>
                <a:spcAft>
                  <a:spcPts val="300"/>
                </a:spcAft>
                <a:buClr>
                  <a:srgbClr val="003366"/>
                </a:buClr>
                <a:buFont typeface="Lucida Grande"/>
                <a:buNone/>
                <a:defRPr sz="1600" kern="1200">
                  <a:solidFill>
                    <a:schemeClr val="bg1"/>
                  </a:solidFill>
                  <a:latin typeface="+mn-lt"/>
                  <a:ea typeface="+mn-ea"/>
                  <a:cs typeface="+mn-cs"/>
                </a:defRPr>
              </a:lvl4pPr>
              <a:lvl5pPr marL="985838" indent="0" algn="l" defTabSz="457200" rtl="0" eaLnBrk="1" latinLnBrk="0" hangingPunct="1">
                <a:spcBef>
                  <a:spcPts val="0"/>
                </a:spcBef>
                <a:spcAft>
                  <a:spcPts val="800"/>
                </a:spcAft>
                <a:buClr>
                  <a:srgbClr val="003366"/>
                </a:buClr>
                <a:buFont typeface="Arial"/>
                <a:buNone/>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sz="700" b="1" dirty="0"/>
                <a:t>Vrouwen besteden vooral meer tijd aan traditionele taken (koken, poetsen, wassen en strijken). Mannen besteden enkel meer tijd aan tuinonderhoud en overige taken (vooral klussen zoals herstellingen).</a:t>
              </a:r>
            </a:p>
          </p:txBody>
        </p:sp>
      </p:grpSp>
    </p:spTree>
    <p:extLst>
      <p:ext uri="{BB962C8B-B14F-4D97-AF65-F5344CB8AC3E}">
        <p14:creationId xmlns:p14="http://schemas.microsoft.com/office/powerpoint/2010/main" val="4276029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85"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jdelijke aanduiding voor dianummer 1"/>
          <p:cNvSpPr>
            <a:spLocks noGrp="1"/>
          </p:cNvSpPr>
          <p:nvPr>
            <p:ph type="sldNum" sz="quarter" idx="4"/>
          </p:nvPr>
        </p:nvSpPr>
        <p:spPr/>
        <p:txBody>
          <a:bodyPr/>
          <a:lstStyle/>
          <a:p>
            <a:fld id="{BE7BFF24-2C35-3444-B615-6A3C0CF587B2}" type="slidenum">
              <a:rPr lang="en-US" smtClean="0"/>
              <a:pPr/>
              <a:t>16</a:t>
            </a:fld>
            <a:endParaRPr lang="en-US" dirty="0"/>
          </a:p>
        </p:txBody>
      </p:sp>
      <p:sp>
        <p:nvSpPr>
          <p:cNvPr id="3" name="Titel 2"/>
          <p:cNvSpPr>
            <a:spLocks noGrp="1"/>
          </p:cNvSpPr>
          <p:nvPr>
            <p:ph type="title"/>
          </p:nvPr>
        </p:nvSpPr>
        <p:spPr/>
        <p:txBody>
          <a:bodyPr/>
          <a:lstStyle/>
          <a:p>
            <a:r>
              <a:rPr lang="nl-NL" dirty="0"/>
              <a:t>Tijdsbesteding huishoudelijk werk</a:t>
            </a:r>
            <a:endParaRPr lang="en-US" dirty="0"/>
          </a:p>
        </p:txBody>
      </p:sp>
      <p:sp>
        <p:nvSpPr>
          <p:cNvPr id="4" name="Tijdelijke aanduiding voor tekst 3"/>
          <p:cNvSpPr>
            <a:spLocks noGrp="1"/>
          </p:cNvSpPr>
          <p:nvPr>
            <p:ph type="body" sz="quarter" idx="13"/>
          </p:nvPr>
        </p:nvSpPr>
        <p:spPr>
          <a:xfrm>
            <a:off x="440267" y="990610"/>
            <a:ext cx="8280000" cy="543222"/>
          </a:xfrm>
        </p:spPr>
        <p:txBody>
          <a:bodyPr>
            <a:normAutofit/>
          </a:bodyPr>
          <a:lstStyle/>
          <a:p>
            <a:pPr algn="ctr"/>
            <a:r>
              <a:rPr lang="nl-BE" sz="1200" dirty="0" smtClean="0">
                <a:solidFill>
                  <a:srgbClr val="0A3365"/>
                </a:solidFill>
              </a:rPr>
              <a:t>Evolutie van de tijd besteed aan </a:t>
            </a:r>
            <a:br>
              <a:rPr lang="nl-BE" sz="1200" dirty="0" smtClean="0">
                <a:solidFill>
                  <a:srgbClr val="0A3365"/>
                </a:solidFill>
              </a:rPr>
            </a:br>
            <a:r>
              <a:rPr lang="nl-BE" sz="1200" dirty="0" smtClean="0">
                <a:solidFill>
                  <a:srgbClr val="0A3365"/>
                </a:solidFill>
              </a:rPr>
              <a:t>huishoudelijk werk en kinderzorg</a:t>
            </a:r>
            <a:r>
              <a:rPr lang="nl-BE" dirty="0" smtClean="0">
                <a:solidFill>
                  <a:srgbClr val="0A3365"/>
                </a:solidFill>
              </a:rPr>
              <a:t/>
            </a:r>
            <a:br>
              <a:rPr lang="nl-BE" dirty="0" smtClean="0">
                <a:solidFill>
                  <a:srgbClr val="0A3365"/>
                </a:solidFill>
              </a:rPr>
            </a:br>
            <a:r>
              <a:rPr lang="nl-NL" sz="800" b="0" dirty="0">
                <a:solidFill>
                  <a:srgbClr val="0A3365"/>
                </a:solidFill>
              </a:rPr>
              <a:t>(België, in uren per </a:t>
            </a:r>
            <a:r>
              <a:rPr lang="nl-NL" sz="800" b="0" dirty="0" smtClean="0">
                <a:solidFill>
                  <a:srgbClr val="0A3365"/>
                </a:solidFill>
              </a:rPr>
              <a:t>week)</a:t>
            </a:r>
            <a:endParaRPr lang="nl-NL" sz="800" b="0" dirty="0">
              <a:solidFill>
                <a:srgbClr val="0A3365"/>
              </a:solidFill>
            </a:endParaRPr>
          </a:p>
        </p:txBody>
      </p:sp>
      <p:sp>
        <p:nvSpPr>
          <p:cNvPr id="8" name="Tijdelijke aanduiding voor voettekst 7"/>
          <p:cNvSpPr>
            <a:spLocks noGrp="1"/>
          </p:cNvSpPr>
          <p:nvPr>
            <p:ph type="ftr" sz="quarter" idx="3"/>
          </p:nvPr>
        </p:nvSpPr>
        <p:spPr>
          <a:xfrm>
            <a:off x="880535" y="5292527"/>
            <a:ext cx="4051828" cy="303212"/>
          </a:xfrm>
        </p:spPr>
        <p:txBody>
          <a:bodyPr/>
          <a:lstStyle/>
          <a:p>
            <a:r>
              <a:rPr lang="nl-NL" dirty="0" smtClean="0"/>
              <a:t>Bron</a:t>
            </a:r>
            <a:r>
              <a:rPr lang="nl-NL" dirty="0"/>
              <a:t>: </a:t>
            </a:r>
            <a:r>
              <a:rPr lang="nl-NL" dirty="0" err="1"/>
              <a:t>Harmonised</a:t>
            </a:r>
            <a:r>
              <a:rPr lang="nl-NL" dirty="0"/>
              <a:t> European Time Survey (HETUS, enquête 1998-2004</a:t>
            </a:r>
            <a:r>
              <a:rPr lang="nl-NL" dirty="0" smtClean="0"/>
              <a:t>)</a:t>
            </a:r>
            <a:endParaRPr lang="nl-NL" dirty="0"/>
          </a:p>
        </p:txBody>
      </p:sp>
      <p:sp>
        <p:nvSpPr>
          <p:cNvPr id="14" name="Text Box 9"/>
          <p:cNvSpPr txBox="1">
            <a:spLocks noChangeArrowheads="1"/>
          </p:cNvSpPr>
          <p:nvPr/>
        </p:nvSpPr>
        <p:spPr bwMode="auto">
          <a:xfrm>
            <a:off x="1997535" y="2049868"/>
            <a:ext cx="1557869" cy="276999"/>
          </a:xfrm>
          <a:prstGeom prst="rect">
            <a:avLst/>
          </a:prstGeom>
          <a:noFill/>
          <a:ln w="9525">
            <a:noFill/>
            <a:miter lim="800000"/>
            <a:headEnd/>
            <a:tailEnd/>
          </a:ln>
        </p:spPr>
        <p:txBody>
          <a:bodyPr wrap="square">
            <a:spAutoFit/>
          </a:bodyPr>
          <a:lstStyle/>
          <a:p>
            <a:pPr algn="ctr"/>
            <a:r>
              <a:rPr lang="nl-BE" sz="1200" b="1" dirty="0" smtClean="0">
                <a:solidFill>
                  <a:srgbClr val="0A3365"/>
                </a:solidFill>
              </a:rPr>
              <a:t>Mannen</a:t>
            </a:r>
            <a:endParaRPr lang="nl-BE" sz="1200" b="1" dirty="0">
              <a:solidFill>
                <a:srgbClr val="0A3365"/>
              </a:solidFill>
            </a:endParaRPr>
          </a:p>
        </p:txBody>
      </p:sp>
      <p:sp>
        <p:nvSpPr>
          <p:cNvPr id="15" name="Text Box 9"/>
          <p:cNvSpPr txBox="1">
            <a:spLocks noChangeArrowheads="1"/>
          </p:cNvSpPr>
          <p:nvPr/>
        </p:nvSpPr>
        <p:spPr bwMode="auto">
          <a:xfrm>
            <a:off x="5957461" y="2049868"/>
            <a:ext cx="1557869" cy="276999"/>
          </a:xfrm>
          <a:prstGeom prst="rect">
            <a:avLst/>
          </a:prstGeom>
          <a:noFill/>
          <a:ln w="9525">
            <a:noFill/>
            <a:miter lim="800000"/>
            <a:headEnd/>
            <a:tailEnd/>
          </a:ln>
        </p:spPr>
        <p:txBody>
          <a:bodyPr wrap="square">
            <a:spAutoFit/>
          </a:bodyPr>
          <a:lstStyle/>
          <a:p>
            <a:pPr algn="ctr"/>
            <a:r>
              <a:rPr lang="nl-BE" sz="1200" b="1" dirty="0" smtClean="0">
                <a:solidFill>
                  <a:srgbClr val="0A3365"/>
                </a:solidFill>
              </a:rPr>
              <a:t>Vrouwen</a:t>
            </a:r>
            <a:endParaRPr lang="nl-BE" sz="1200" b="1" dirty="0">
              <a:solidFill>
                <a:srgbClr val="0A3365"/>
              </a:solidFill>
            </a:endParaRPr>
          </a:p>
        </p:txBody>
      </p:sp>
      <p:graphicFrame>
        <p:nvGraphicFramePr>
          <p:cNvPr id="17" name="Chart 17"/>
          <p:cNvGraphicFramePr/>
          <p:nvPr>
            <p:extLst/>
          </p:nvPr>
        </p:nvGraphicFramePr>
        <p:xfrm>
          <a:off x="971550" y="1417638"/>
          <a:ext cx="7200899" cy="3600450"/>
        </p:xfrm>
        <a:graphic>
          <a:graphicData uri="http://schemas.openxmlformats.org/drawingml/2006/chart">
            <c:chart xmlns:c="http://schemas.openxmlformats.org/drawingml/2006/chart" xmlns:r="http://schemas.openxmlformats.org/officeDocument/2006/relationships" r:id="rId7"/>
          </a:graphicData>
        </a:graphic>
      </p:graphicFrame>
      <p:grpSp>
        <p:nvGrpSpPr>
          <p:cNvPr id="9" name="Groep 8"/>
          <p:cNvGrpSpPr/>
          <p:nvPr/>
        </p:nvGrpSpPr>
        <p:grpSpPr>
          <a:xfrm>
            <a:off x="7044912" y="464529"/>
            <a:ext cx="1787032" cy="1611365"/>
            <a:chOff x="2977444" y="1419691"/>
            <a:chExt cx="3181558" cy="2868808"/>
          </a:xfrm>
        </p:grpSpPr>
        <p:pic>
          <p:nvPicPr>
            <p:cNvPr id="10"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77444" y="1419691"/>
              <a:ext cx="3181558" cy="2868808"/>
            </a:xfrm>
            <a:prstGeom prst="rect">
              <a:avLst/>
            </a:prstGeom>
          </p:spPr>
        </p:pic>
        <p:sp>
          <p:nvSpPr>
            <p:cNvPr id="11" name="Text Placeholder 4"/>
            <p:cNvSpPr txBox="1">
              <a:spLocks/>
            </p:cNvSpPr>
            <p:nvPr/>
          </p:nvSpPr>
          <p:spPr bwMode="white">
            <a:xfrm>
              <a:off x="3174975" y="1819805"/>
              <a:ext cx="2506460" cy="2230437"/>
            </a:xfrm>
            <a:prstGeom prst="rect">
              <a:avLst/>
            </a:prstGeom>
          </p:spPr>
          <p:txBody>
            <a:bodyPr anchor="ctr"/>
            <a:lstStyle>
              <a:lvl1pPr marL="0" indent="0" algn="ctr" defTabSz="457200" rtl="0" eaLnBrk="1" latinLnBrk="0" hangingPunct="1">
                <a:lnSpc>
                  <a:spcPct val="100000"/>
                </a:lnSpc>
                <a:spcBef>
                  <a:spcPts val="0"/>
                </a:spcBef>
                <a:spcAft>
                  <a:spcPts val="300"/>
                </a:spcAft>
                <a:buClr>
                  <a:srgbClr val="00AEEF"/>
                </a:buClr>
                <a:buFont typeface="Wingdings" panose="05000000000000000000" pitchFamily="2" charset="2"/>
                <a:buNone/>
                <a:defRPr sz="2400" kern="1200" baseline="0">
                  <a:solidFill>
                    <a:schemeClr val="bg1"/>
                  </a:solidFill>
                  <a:latin typeface="+mn-lt"/>
                  <a:ea typeface="+mn-ea"/>
                  <a:cs typeface="Verdana"/>
                </a:defRPr>
              </a:lvl1pPr>
              <a:lvl2pPr marL="269875" indent="0" algn="l" defTabSz="457200" rtl="0" eaLnBrk="1" latinLnBrk="0" hangingPunct="1">
                <a:lnSpc>
                  <a:spcPct val="100000"/>
                </a:lnSpc>
                <a:spcBef>
                  <a:spcPts val="0"/>
                </a:spcBef>
                <a:spcAft>
                  <a:spcPts val="300"/>
                </a:spcAft>
                <a:buClr>
                  <a:srgbClr val="00AEEF"/>
                </a:buClr>
                <a:buFont typeface="Lucida Grande"/>
                <a:buNone/>
                <a:tabLst/>
                <a:defRPr sz="2000" kern="1200" baseline="0">
                  <a:solidFill>
                    <a:schemeClr val="bg1"/>
                  </a:solidFill>
                  <a:latin typeface="+mn-lt"/>
                  <a:ea typeface="+mn-ea"/>
                  <a:cs typeface="Verdana"/>
                </a:defRPr>
              </a:lvl2pPr>
              <a:lvl3pPr marL="538163" indent="0" algn="l" defTabSz="457200" rtl="0" eaLnBrk="1" latinLnBrk="0" hangingPunct="1">
                <a:lnSpc>
                  <a:spcPct val="100000"/>
                </a:lnSpc>
                <a:spcBef>
                  <a:spcPts val="0"/>
                </a:spcBef>
                <a:spcAft>
                  <a:spcPts val="300"/>
                </a:spcAft>
                <a:buClr>
                  <a:srgbClr val="003366"/>
                </a:buClr>
                <a:buFont typeface="Wingdings" panose="05000000000000000000" pitchFamily="2" charset="2"/>
                <a:buNone/>
                <a:defRPr sz="1800" kern="1200">
                  <a:solidFill>
                    <a:schemeClr val="bg1"/>
                  </a:solidFill>
                  <a:latin typeface="+mn-lt"/>
                  <a:ea typeface="+mn-ea"/>
                  <a:cs typeface="Verdana"/>
                </a:defRPr>
              </a:lvl3pPr>
              <a:lvl4pPr marL="719137" indent="0" algn="l" defTabSz="457200" rtl="0" eaLnBrk="1" latinLnBrk="0" hangingPunct="1">
                <a:lnSpc>
                  <a:spcPct val="100000"/>
                </a:lnSpc>
                <a:spcBef>
                  <a:spcPts val="0"/>
                </a:spcBef>
                <a:spcAft>
                  <a:spcPts val="300"/>
                </a:spcAft>
                <a:buClr>
                  <a:srgbClr val="003366"/>
                </a:buClr>
                <a:buFont typeface="Lucida Grande"/>
                <a:buNone/>
                <a:defRPr sz="1600" kern="1200">
                  <a:solidFill>
                    <a:schemeClr val="bg1"/>
                  </a:solidFill>
                  <a:latin typeface="+mn-lt"/>
                  <a:ea typeface="+mn-ea"/>
                  <a:cs typeface="+mn-cs"/>
                </a:defRPr>
              </a:lvl4pPr>
              <a:lvl5pPr marL="985838" indent="0" algn="l" defTabSz="457200" rtl="0" eaLnBrk="1" latinLnBrk="0" hangingPunct="1">
                <a:spcBef>
                  <a:spcPts val="0"/>
                </a:spcBef>
                <a:spcAft>
                  <a:spcPts val="800"/>
                </a:spcAft>
                <a:buClr>
                  <a:srgbClr val="003366"/>
                </a:buClr>
                <a:buFont typeface="Arial"/>
                <a:buNone/>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sz="700" b="1" dirty="0"/>
                <a:t>Tussen 1966 en 2013 nam de tijd door vrouwen besteed aan huishoudelijk werk met 38% (14u/week) af. Bij mannen nam die aanvankelijk toe, maar de voorbije decennia is die nauwelijks nog veranderd.</a:t>
              </a:r>
            </a:p>
          </p:txBody>
        </p:sp>
      </p:grpSp>
      <p:sp>
        <p:nvSpPr>
          <p:cNvPr id="18" name="TextBox 14"/>
          <p:cNvSpPr txBox="1"/>
          <p:nvPr/>
        </p:nvSpPr>
        <p:spPr>
          <a:xfrm>
            <a:off x="3239730" y="2601306"/>
            <a:ext cx="2212258" cy="338554"/>
          </a:xfrm>
          <a:prstGeom prst="rect">
            <a:avLst/>
          </a:prstGeom>
          <a:noFill/>
        </p:spPr>
        <p:txBody>
          <a:bodyPr wrap="square" rtlCol="0">
            <a:spAutoFit/>
          </a:bodyPr>
          <a:lstStyle/>
          <a:p>
            <a:pPr algn="ctr"/>
            <a:r>
              <a:rPr lang="nl-NL" sz="800" i="1" dirty="0" smtClean="0">
                <a:solidFill>
                  <a:srgbClr val="003366"/>
                </a:solidFill>
                <a:cs typeface="Arial"/>
              </a:rPr>
              <a:t>“Het einde van de nieuwe man…                  </a:t>
            </a:r>
            <a:br>
              <a:rPr lang="nl-NL" sz="800" i="1" dirty="0" smtClean="0">
                <a:solidFill>
                  <a:srgbClr val="003366"/>
                </a:solidFill>
                <a:cs typeface="Arial"/>
              </a:rPr>
            </a:br>
            <a:r>
              <a:rPr lang="nl-NL" sz="800" i="1" dirty="0" smtClean="0">
                <a:solidFill>
                  <a:srgbClr val="003366"/>
                </a:solidFill>
                <a:cs typeface="Arial"/>
              </a:rPr>
              <a:t>en het ontstaan van de nieuwe vrouw”</a:t>
            </a:r>
          </a:p>
        </p:txBody>
      </p:sp>
    </p:spTree>
    <p:extLst>
      <p:ext uri="{BB962C8B-B14F-4D97-AF65-F5344CB8AC3E}">
        <p14:creationId xmlns:p14="http://schemas.microsoft.com/office/powerpoint/2010/main" val="3431298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3209"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jdelijke aanduiding voor dianummer 1"/>
          <p:cNvSpPr>
            <a:spLocks noGrp="1"/>
          </p:cNvSpPr>
          <p:nvPr>
            <p:ph type="sldNum" sz="quarter" idx="4"/>
          </p:nvPr>
        </p:nvSpPr>
        <p:spPr/>
        <p:txBody>
          <a:bodyPr/>
          <a:lstStyle/>
          <a:p>
            <a:fld id="{BE7BFF24-2C35-3444-B615-6A3C0CF587B2}" type="slidenum">
              <a:rPr lang="en-US" smtClean="0"/>
              <a:pPr/>
              <a:t>17</a:t>
            </a:fld>
            <a:endParaRPr lang="en-US" dirty="0"/>
          </a:p>
        </p:txBody>
      </p:sp>
      <p:sp>
        <p:nvSpPr>
          <p:cNvPr id="3" name="Titel 2"/>
          <p:cNvSpPr>
            <a:spLocks noGrp="1"/>
          </p:cNvSpPr>
          <p:nvPr>
            <p:ph type="title"/>
          </p:nvPr>
        </p:nvSpPr>
        <p:spPr/>
        <p:txBody>
          <a:bodyPr/>
          <a:lstStyle/>
          <a:p>
            <a:r>
              <a:rPr lang="nl-NL" dirty="0"/>
              <a:t>Waarom gezinnen werk uitbesteden</a:t>
            </a:r>
            <a:endParaRPr lang="en-US" dirty="0"/>
          </a:p>
        </p:txBody>
      </p:sp>
      <p:sp>
        <p:nvSpPr>
          <p:cNvPr id="4" name="Tijdelijke aanduiding voor tekst 3"/>
          <p:cNvSpPr>
            <a:spLocks noGrp="1"/>
          </p:cNvSpPr>
          <p:nvPr>
            <p:ph type="body" sz="quarter" idx="13"/>
          </p:nvPr>
        </p:nvSpPr>
        <p:spPr>
          <a:xfrm>
            <a:off x="440267" y="990610"/>
            <a:ext cx="8280000" cy="543222"/>
          </a:xfrm>
        </p:spPr>
        <p:txBody>
          <a:bodyPr>
            <a:normAutofit/>
          </a:bodyPr>
          <a:lstStyle/>
          <a:p>
            <a:pPr algn="ctr"/>
            <a:r>
              <a:rPr lang="nl-BE" sz="1200" dirty="0" smtClean="0">
                <a:solidFill>
                  <a:srgbClr val="0A3365"/>
                </a:solidFill>
              </a:rPr>
              <a:t>Redenen voor gezinnen om huishoudelijk werk </a:t>
            </a:r>
            <a:br>
              <a:rPr lang="nl-BE" sz="1200" dirty="0" smtClean="0">
                <a:solidFill>
                  <a:srgbClr val="0A3365"/>
                </a:solidFill>
              </a:rPr>
            </a:br>
            <a:r>
              <a:rPr lang="nl-BE" sz="1200" dirty="0" smtClean="0">
                <a:solidFill>
                  <a:srgbClr val="0A3365"/>
                </a:solidFill>
              </a:rPr>
              <a:t>uit te besteden</a:t>
            </a:r>
            <a:br>
              <a:rPr lang="nl-BE" sz="1200" dirty="0" smtClean="0">
                <a:solidFill>
                  <a:srgbClr val="0A3365"/>
                </a:solidFill>
              </a:rPr>
            </a:br>
            <a:r>
              <a:rPr lang="nl-NL" sz="800" b="0" dirty="0">
                <a:solidFill>
                  <a:srgbClr val="0A3365"/>
                </a:solidFill>
              </a:rPr>
              <a:t>(Nederland, enquête 2013)</a:t>
            </a:r>
          </a:p>
        </p:txBody>
      </p:sp>
      <p:sp>
        <p:nvSpPr>
          <p:cNvPr id="8" name="Tijdelijke aanduiding voor voettekst 7"/>
          <p:cNvSpPr>
            <a:spLocks noGrp="1"/>
          </p:cNvSpPr>
          <p:nvPr>
            <p:ph type="ftr" sz="quarter" idx="3"/>
          </p:nvPr>
        </p:nvSpPr>
        <p:spPr>
          <a:xfrm>
            <a:off x="880535" y="5292527"/>
            <a:ext cx="4051828" cy="303212"/>
          </a:xfrm>
        </p:spPr>
        <p:txBody>
          <a:bodyPr/>
          <a:lstStyle/>
          <a:p>
            <a:r>
              <a:rPr lang="nl-NL" dirty="0" smtClean="0"/>
              <a:t>Bron</a:t>
            </a:r>
            <a:r>
              <a:rPr lang="nl-NL" dirty="0"/>
              <a:t>: </a:t>
            </a:r>
            <a:r>
              <a:rPr lang="nl-NL" dirty="0" err="1" smtClean="0"/>
              <a:t>Panteia</a:t>
            </a:r>
            <a:r>
              <a:rPr lang="nl-NL" dirty="0" smtClean="0"/>
              <a:t>-enquête (2013)</a:t>
            </a:r>
            <a:endParaRPr lang="nl-NL" dirty="0"/>
          </a:p>
        </p:txBody>
      </p:sp>
      <p:graphicFrame>
        <p:nvGraphicFramePr>
          <p:cNvPr id="19" name="Chart 6"/>
          <p:cNvGraphicFramePr/>
          <p:nvPr>
            <p:extLst/>
          </p:nvPr>
        </p:nvGraphicFramePr>
        <p:xfrm>
          <a:off x="971550" y="1670050"/>
          <a:ext cx="7200900" cy="3348038"/>
        </p:xfrm>
        <a:graphic>
          <a:graphicData uri="http://schemas.openxmlformats.org/drawingml/2006/chart">
            <c:chart xmlns:c="http://schemas.openxmlformats.org/drawingml/2006/chart" xmlns:r="http://schemas.openxmlformats.org/officeDocument/2006/relationships" r:id="rId7"/>
          </a:graphicData>
        </a:graphic>
      </p:graphicFrame>
      <p:grpSp>
        <p:nvGrpSpPr>
          <p:cNvPr id="9" name="Groep 8"/>
          <p:cNvGrpSpPr/>
          <p:nvPr/>
        </p:nvGrpSpPr>
        <p:grpSpPr>
          <a:xfrm>
            <a:off x="7070647" y="456538"/>
            <a:ext cx="1787032" cy="1611365"/>
            <a:chOff x="2977444" y="1419691"/>
            <a:chExt cx="3181558" cy="2868808"/>
          </a:xfrm>
        </p:grpSpPr>
        <p:pic>
          <p:nvPicPr>
            <p:cNvPr id="10"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77444" y="1419691"/>
              <a:ext cx="3181558" cy="2868808"/>
            </a:xfrm>
            <a:prstGeom prst="rect">
              <a:avLst/>
            </a:prstGeom>
          </p:spPr>
        </p:pic>
        <p:sp>
          <p:nvSpPr>
            <p:cNvPr id="11" name="Text Placeholder 4"/>
            <p:cNvSpPr txBox="1">
              <a:spLocks/>
            </p:cNvSpPr>
            <p:nvPr/>
          </p:nvSpPr>
          <p:spPr bwMode="white">
            <a:xfrm>
              <a:off x="3100812" y="1860914"/>
              <a:ext cx="2699191" cy="2180738"/>
            </a:xfrm>
            <a:prstGeom prst="rect">
              <a:avLst/>
            </a:prstGeom>
          </p:spPr>
          <p:txBody>
            <a:bodyPr anchor="ctr"/>
            <a:lstStyle>
              <a:lvl1pPr marL="0" indent="0" algn="ctr" defTabSz="457200" rtl="0" eaLnBrk="1" latinLnBrk="0" hangingPunct="1">
                <a:lnSpc>
                  <a:spcPct val="100000"/>
                </a:lnSpc>
                <a:spcBef>
                  <a:spcPts val="0"/>
                </a:spcBef>
                <a:spcAft>
                  <a:spcPts val="300"/>
                </a:spcAft>
                <a:buClr>
                  <a:srgbClr val="00AEEF"/>
                </a:buClr>
                <a:buFont typeface="Wingdings" panose="05000000000000000000" pitchFamily="2" charset="2"/>
                <a:buNone/>
                <a:defRPr sz="2400" kern="1200" baseline="0">
                  <a:solidFill>
                    <a:schemeClr val="bg1"/>
                  </a:solidFill>
                  <a:latin typeface="+mn-lt"/>
                  <a:ea typeface="+mn-ea"/>
                  <a:cs typeface="Verdana"/>
                </a:defRPr>
              </a:lvl1pPr>
              <a:lvl2pPr marL="269875" indent="0" algn="l" defTabSz="457200" rtl="0" eaLnBrk="1" latinLnBrk="0" hangingPunct="1">
                <a:lnSpc>
                  <a:spcPct val="100000"/>
                </a:lnSpc>
                <a:spcBef>
                  <a:spcPts val="0"/>
                </a:spcBef>
                <a:spcAft>
                  <a:spcPts val="300"/>
                </a:spcAft>
                <a:buClr>
                  <a:srgbClr val="00AEEF"/>
                </a:buClr>
                <a:buFont typeface="Lucida Grande"/>
                <a:buNone/>
                <a:tabLst/>
                <a:defRPr sz="2000" kern="1200" baseline="0">
                  <a:solidFill>
                    <a:schemeClr val="bg1"/>
                  </a:solidFill>
                  <a:latin typeface="+mn-lt"/>
                  <a:ea typeface="+mn-ea"/>
                  <a:cs typeface="Verdana"/>
                </a:defRPr>
              </a:lvl2pPr>
              <a:lvl3pPr marL="538163" indent="0" algn="l" defTabSz="457200" rtl="0" eaLnBrk="1" latinLnBrk="0" hangingPunct="1">
                <a:lnSpc>
                  <a:spcPct val="100000"/>
                </a:lnSpc>
                <a:spcBef>
                  <a:spcPts val="0"/>
                </a:spcBef>
                <a:spcAft>
                  <a:spcPts val="300"/>
                </a:spcAft>
                <a:buClr>
                  <a:srgbClr val="003366"/>
                </a:buClr>
                <a:buFont typeface="Wingdings" panose="05000000000000000000" pitchFamily="2" charset="2"/>
                <a:buNone/>
                <a:defRPr sz="1800" kern="1200">
                  <a:solidFill>
                    <a:schemeClr val="bg1"/>
                  </a:solidFill>
                  <a:latin typeface="+mn-lt"/>
                  <a:ea typeface="+mn-ea"/>
                  <a:cs typeface="Verdana"/>
                </a:defRPr>
              </a:lvl3pPr>
              <a:lvl4pPr marL="719137" indent="0" algn="l" defTabSz="457200" rtl="0" eaLnBrk="1" latinLnBrk="0" hangingPunct="1">
                <a:lnSpc>
                  <a:spcPct val="100000"/>
                </a:lnSpc>
                <a:spcBef>
                  <a:spcPts val="0"/>
                </a:spcBef>
                <a:spcAft>
                  <a:spcPts val="300"/>
                </a:spcAft>
                <a:buClr>
                  <a:srgbClr val="003366"/>
                </a:buClr>
                <a:buFont typeface="Lucida Grande"/>
                <a:buNone/>
                <a:defRPr sz="1600" kern="1200">
                  <a:solidFill>
                    <a:schemeClr val="bg1"/>
                  </a:solidFill>
                  <a:latin typeface="+mn-lt"/>
                  <a:ea typeface="+mn-ea"/>
                  <a:cs typeface="+mn-cs"/>
                </a:defRPr>
              </a:lvl4pPr>
              <a:lvl5pPr marL="985838" indent="0" algn="l" defTabSz="457200" rtl="0" eaLnBrk="1" latinLnBrk="0" hangingPunct="1">
                <a:spcBef>
                  <a:spcPts val="0"/>
                </a:spcBef>
                <a:spcAft>
                  <a:spcPts val="800"/>
                </a:spcAft>
                <a:buClr>
                  <a:srgbClr val="003366"/>
                </a:buClr>
                <a:buFont typeface="Arial"/>
                <a:buNone/>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sz="600" b="1" dirty="0"/>
                <a:t>NEW HOME ECONOMICS: </a:t>
              </a:r>
              <a:r>
                <a:rPr lang="nl-NL" sz="700" dirty="0"/>
                <a:t>Gezinnen zullen zelf minder huishoudelijke taken verrichten naarmate ze er minder tijd voor hebben of willen voor uittrekken (druk beroepsleven, wens tot meer vrije tijd,…) en ze het zich financieel beter kunnen veroorloven (hoger inkomen, lage prijs van externe hulp,…).</a:t>
              </a:r>
            </a:p>
          </p:txBody>
        </p:sp>
      </p:grpSp>
    </p:spTree>
    <p:extLst>
      <p:ext uri="{BB962C8B-B14F-4D97-AF65-F5344CB8AC3E}">
        <p14:creationId xmlns:p14="http://schemas.microsoft.com/office/powerpoint/2010/main" val="1303149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4233"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jdelijke aanduiding voor dianummer 1"/>
          <p:cNvSpPr>
            <a:spLocks noGrp="1"/>
          </p:cNvSpPr>
          <p:nvPr>
            <p:ph type="sldNum" sz="quarter" idx="4"/>
          </p:nvPr>
        </p:nvSpPr>
        <p:spPr/>
        <p:txBody>
          <a:bodyPr/>
          <a:lstStyle/>
          <a:p>
            <a:fld id="{BE7BFF24-2C35-3444-B615-6A3C0CF587B2}" type="slidenum">
              <a:rPr lang="en-US" smtClean="0"/>
              <a:pPr/>
              <a:t>18</a:t>
            </a:fld>
            <a:endParaRPr lang="en-US" dirty="0"/>
          </a:p>
        </p:txBody>
      </p:sp>
      <p:sp>
        <p:nvSpPr>
          <p:cNvPr id="3" name="Titel 2"/>
          <p:cNvSpPr>
            <a:spLocks noGrp="1"/>
          </p:cNvSpPr>
          <p:nvPr>
            <p:ph type="title"/>
          </p:nvPr>
        </p:nvSpPr>
        <p:spPr/>
        <p:txBody>
          <a:bodyPr/>
          <a:lstStyle/>
          <a:p>
            <a:r>
              <a:rPr lang="nl-NL" dirty="0"/>
              <a:t>Waarom gezinnen werk uitbesteden</a:t>
            </a:r>
            <a:endParaRPr lang="en-US" dirty="0"/>
          </a:p>
        </p:txBody>
      </p:sp>
      <p:sp>
        <p:nvSpPr>
          <p:cNvPr id="4" name="Tijdelijke aanduiding voor tekst 3"/>
          <p:cNvSpPr>
            <a:spLocks noGrp="1"/>
          </p:cNvSpPr>
          <p:nvPr>
            <p:ph type="body" sz="quarter" idx="13"/>
          </p:nvPr>
        </p:nvSpPr>
        <p:spPr>
          <a:xfrm>
            <a:off x="440267" y="990610"/>
            <a:ext cx="8280000" cy="543222"/>
          </a:xfrm>
        </p:spPr>
        <p:txBody>
          <a:bodyPr>
            <a:normAutofit/>
          </a:bodyPr>
          <a:lstStyle/>
          <a:p>
            <a:pPr algn="ctr"/>
            <a:r>
              <a:rPr lang="nl-BE" sz="1200" dirty="0">
                <a:solidFill>
                  <a:srgbClr val="0A3365"/>
                </a:solidFill>
              </a:rPr>
              <a:t>Verband tussen tijdsbesteding huishoudelijk werk </a:t>
            </a:r>
            <a:r>
              <a:rPr lang="nl-BE" sz="1200" dirty="0" smtClean="0">
                <a:solidFill>
                  <a:srgbClr val="0A3365"/>
                </a:solidFill>
              </a:rPr>
              <a:t/>
            </a:r>
            <a:br>
              <a:rPr lang="nl-BE" sz="1200" dirty="0" smtClean="0">
                <a:solidFill>
                  <a:srgbClr val="0A3365"/>
                </a:solidFill>
              </a:rPr>
            </a:br>
            <a:r>
              <a:rPr lang="nl-BE" sz="1200" dirty="0" smtClean="0">
                <a:solidFill>
                  <a:srgbClr val="0A3365"/>
                </a:solidFill>
              </a:rPr>
              <a:t>en </a:t>
            </a:r>
            <a:r>
              <a:rPr lang="nl-BE" sz="1200" dirty="0">
                <a:solidFill>
                  <a:srgbClr val="0A3365"/>
                </a:solidFill>
              </a:rPr>
              <a:t>werkzaamheid van </a:t>
            </a:r>
            <a:r>
              <a:rPr lang="nl-BE" sz="1200" dirty="0" smtClean="0">
                <a:solidFill>
                  <a:srgbClr val="0A3365"/>
                </a:solidFill>
              </a:rPr>
              <a:t>vrouwen</a:t>
            </a:r>
            <a:br>
              <a:rPr lang="nl-BE" sz="1200" dirty="0" smtClean="0">
                <a:solidFill>
                  <a:srgbClr val="0A3365"/>
                </a:solidFill>
              </a:rPr>
            </a:br>
            <a:endParaRPr lang="nl-NL" sz="800" b="0" dirty="0">
              <a:solidFill>
                <a:srgbClr val="0A3365"/>
              </a:solidFill>
            </a:endParaRPr>
          </a:p>
        </p:txBody>
      </p:sp>
      <p:sp>
        <p:nvSpPr>
          <p:cNvPr id="8" name="Tijdelijke aanduiding voor voettekst 7"/>
          <p:cNvSpPr>
            <a:spLocks noGrp="1"/>
          </p:cNvSpPr>
          <p:nvPr>
            <p:ph type="ftr" sz="quarter" idx="3"/>
          </p:nvPr>
        </p:nvSpPr>
        <p:spPr>
          <a:xfrm>
            <a:off x="880535" y="5292527"/>
            <a:ext cx="4051828" cy="303212"/>
          </a:xfrm>
        </p:spPr>
        <p:txBody>
          <a:bodyPr/>
          <a:lstStyle/>
          <a:p>
            <a:r>
              <a:rPr lang="nl-NL" dirty="0" smtClean="0"/>
              <a:t>Bron</a:t>
            </a:r>
            <a:r>
              <a:rPr lang="nl-NL" dirty="0"/>
              <a:t>: </a:t>
            </a:r>
            <a:r>
              <a:rPr lang="nl-NL" dirty="0" err="1"/>
              <a:t>Harmonised</a:t>
            </a:r>
            <a:r>
              <a:rPr lang="nl-NL" dirty="0"/>
              <a:t> European Time Survey (HETUS, enquête 1998-2004</a:t>
            </a:r>
            <a:r>
              <a:rPr lang="nl-NL" dirty="0" smtClean="0"/>
              <a:t>); </a:t>
            </a:r>
            <a:r>
              <a:rPr lang="nl-NL" dirty="0" err="1" smtClean="0"/>
              <a:t>Eurostat</a:t>
            </a:r>
            <a:endParaRPr lang="nl-NL" dirty="0"/>
          </a:p>
        </p:txBody>
      </p:sp>
      <p:graphicFrame>
        <p:nvGraphicFramePr>
          <p:cNvPr id="13" name="Chart 7"/>
          <p:cNvGraphicFramePr/>
          <p:nvPr>
            <p:extLst/>
          </p:nvPr>
        </p:nvGraphicFramePr>
        <p:xfrm>
          <a:off x="880535" y="1562556"/>
          <a:ext cx="7200900" cy="3348039"/>
        </p:xfrm>
        <a:graphic>
          <a:graphicData uri="http://schemas.openxmlformats.org/drawingml/2006/chart">
            <c:chart xmlns:c="http://schemas.openxmlformats.org/drawingml/2006/chart" xmlns:r="http://schemas.openxmlformats.org/officeDocument/2006/relationships" r:id="rId7"/>
          </a:graphicData>
        </a:graphic>
      </p:graphicFrame>
      <p:cxnSp>
        <p:nvCxnSpPr>
          <p:cNvPr id="17" name="Straight Connector 8"/>
          <p:cNvCxnSpPr/>
          <p:nvPr/>
        </p:nvCxnSpPr>
        <p:spPr>
          <a:xfrm flipH="1" flipV="1">
            <a:off x="2300748" y="2370597"/>
            <a:ext cx="5073446" cy="1677835"/>
          </a:xfrm>
          <a:prstGeom prst="line">
            <a:avLst/>
          </a:prstGeom>
          <a:noFill/>
          <a:ln w="19050" cap="flat" cmpd="sng" algn="ctr">
            <a:solidFill>
              <a:srgbClr val="0A3365"/>
            </a:solidFill>
            <a:prstDash val="sysDot"/>
          </a:ln>
          <a:effectLst>
            <a:outerShdw blurRad="40000" dist="20000" dir="5400000" rotWithShape="0">
              <a:srgbClr val="000000">
                <a:alpha val="38000"/>
              </a:srgbClr>
            </a:outerShdw>
          </a:effectLst>
        </p:spPr>
      </p:cxnSp>
      <p:grpSp>
        <p:nvGrpSpPr>
          <p:cNvPr id="9" name="Groep 8"/>
          <p:cNvGrpSpPr/>
          <p:nvPr/>
        </p:nvGrpSpPr>
        <p:grpSpPr>
          <a:xfrm>
            <a:off x="7045821" y="469766"/>
            <a:ext cx="1787032" cy="1611365"/>
            <a:chOff x="2977444" y="1419691"/>
            <a:chExt cx="3181558" cy="2868808"/>
          </a:xfrm>
        </p:grpSpPr>
        <p:pic>
          <p:nvPicPr>
            <p:cNvPr id="10"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77444" y="1419691"/>
              <a:ext cx="3181558" cy="2868808"/>
            </a:xfrm>
            <a:prstGeom prst="rect">
              <a:avLst/>
            </a:prstGeom>
          </p:spPr>
        </p:pic>
        <p:sp>
          <p:nvSpPr>
            <p:cNvPr id="11" name="Text Placeholder 4"/>
            <p:cNvSpPr txBox="1">
              <a:spLocks/>
            </p:cNvSpPr>
            <p:nvPr/>
          </p:nvSpPr>
          <p:spPr bwMode="white">
            <a:xfrm>
              <a:off x="3035809" y="1806011"/>
              <a:ext cx="2837851" cy="2230437"/>
            </a:xfrm>
            <a:prstGeom prst="rect">
              <a:avLst/>
            </a:prstGeom>
          </p:spPr>
          <p:txBody>
            <a:bodyPr anchor="ctr"/>
            <a:lstStyle>
              <a:lvl1pPr marL="0" indent="0" algn="ctr" defTabSz="457200" rtl="0" eaLnBrk="1" latinLnBrk="0" hangingPunct="1">
                <a:lnSpc>
                  <a:spcPct val="100000"/>
                </a:lnSpc>
                <a:spcBef>
                  <a:spcPts val="0"/>
                </a:spcBef>
                <a:spcAft>
                  <a:spcPts val="300"/>
                </a:spcAft>
                <a:buClr>
                  <a:srgbClr val="00AEEF"/>
                </a:buClr>
                <a:buFont typeface="Wingdings" panose="05000000000000000000" pitchFamily="2" charset="2"/>
                <a:buNone/>
                <a:defRPr sz="2400" kern="1200" baseline="0">
                  <a:solidFill>
                    <a:schemeClr val="bg1"/>
                  </a:solidFill>
                  <a:latin typeface="+mn-lt"/>
                  <a:ea typeface="+mn-ea"/>
                  <a:cs typeface="Verdana"/>
                </a:defRPr>
              </a:lvl1pPr>
              <a:lvl2pPr marL="269875" indent="0" algn="l" defTabSz="457200" rtl="0" eaLnBrk="1" latinLnBrk="0" hangingPunct="1">
                <a:lnSpc>
                  <a:spcPct val="100000"/>
                </a:lnSpc>
                <a:spcBef>
                  <a:spcPts val="0"/>
                </a:spcBef>
                <a:spcAft>
                  <a:spcPts val="300"/>
                </a:spcAft>
                <a:buClr>
                  <a:srgbClr val="00AEEF"/>
                </a:buClr>
                <a:buFont typeface="Lucida Grande"/>
                <a:buNone/>
                <a:tabLst/>
                <a:defRPr sz="2000" kern="1200" baseline="0">
                  <a:solidFill>
                    <a:schemeClr val="bg1"/>
                  </a:solidFill>
                  <a:latin typeface="+mn-lt"/>
                  <a:ea typeface="+mn-ea"/>
                  <a:cs typeface="Verdana"/>
                </a:defRPr>
              </a:lvl2pPr>
              <a:lvl3pPr marL="538163" indent="0" algn="l" defTabSz="457200" rtl="0" eaLnBrk="1" latinLnBrk="0" hangingPunct="1">
                <a:lnSpc>
                  <a:spcPct val="100000"/>
                </a:lnSpc>
                <a:spcBef>
                  <a:spcPts val="0"/>
                </a:spcBef>
                <a:spcAft>
                  <a:spcPts val="300"/>
                </a:spcAft>
                <a:buClr>
                  <a:srgbClr val="003366"/>
                </a:buClr>
                <a:buFont typeface="Wingdings" panose="05000000000000000000" pitchFamily="2" charset="2"/>
                <a:buNone/>
                <a:defRPr sz="1800" kern="1200">
                  <a:solidFill>
                    <a:schemeClr val="bg1"/>
                  </a:solidFill>
                  <a:latin typeface="+mn-lt"/>
                  <a:ea typeface="+mn-ea"/>
                  <a:cs typeface="Verdana"/>
                </a:defRPr>
              </a:lvl3pPr>
              <a:lvl4pPr marL="719137" indent="0" algn="l" defTabSz="457200" rtl="0" eaLnBrk="1" latinLnBrk="0" hangingPunct="1">
                <a:lnSpc>
                  <a:spcPct val="100000"/>
                </a:lnSpc>
                <a:spcBef>
                  <a:spcPts val="0"/>
                </a:spcBef>
                <a:spcAft>
                  <a:spcPts val="300"/>
                </a:spcAft>
                <a:buClr>
                  <a:srgbClr val="003366"/>
                </a:buClr>
                <a:buFont typeface="Lucida Grande"/>
                <a:buNone/>
                <a:defRPr sz="1600" kern="1200">
                  <a:solidFill>
                    <a:schemeClr val="bg1"/>
                  </a:solidFill>
                  <a:latin typeface="+mn-lt"/>
                  <a:ea typeface="+mn-ea"/>
                  <a:cs typeface="+mn-cs"/>
                </a:defRPr>
              </a:lvl4pPr>
              <a:lvl5pPr marL="985838" indent="0" algn="l" defTabSz="457200" rtl="0" eaLnBrk="1" latinLnBrk="0" hangingPunct="1">
                <a:spcBef>
                  <a:spcPts val="0"/>
                </a:spcBef>
                <a:spcAft>
                  <a:spcPts val="800"/>
                </a:spcAft>
                <a:buClr>
                  <a:srgbClr val="003366"/>
                </a:buClr>
                <a:buFont typeface="Arial"/>
                <a:buNone/>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sz="700" b="1" dirty="0"/>
                <a:t>In de Scandinavische landen gaat een hoge </a:t>
              </a:r>
              <a:r>
                <a:rPr lang="nl-NL" sz="700" b="1" dirty="0" smtClean="0"/>
                <a:t>werkzaamheidsgraad </a:t>
              </a:r>
              <a:r>
                <a:rPr lang="nl-NL" sz="700" b="1" dirty="0"/>
                <a:t>van vrouwen gepaard met        weinig tijd dat vrouwen er zelf nog aan huishoudelijk werk besteden. Het omgekeerde zien we in Centraal- en Zuid-Europa. Belgische vrouwen nemen een tussenpositie in.</a:t>
              </a:r>
            </a:p>
          </p:txBody>
        </p:sp>
      </p:grpSp>
    </p:spTree>
    <p:extLst>
      <p:ext uri="{BB962C8B-B14F-4D97-AF65-F5344CB8AC3E}">
        <p14:creationId xmlns:p14="http://schemas.microsoft.com/office/powerpoint/2010/main" val="351781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5257"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jdelijke aanduiding voor dianummer 1"/>
          <p:cNvSpPr>
            <a:spLocks noGrp="1"/>
          </p:cNvSpPr>
          <p:nvPr>
            <p:ph type="sldNum" sz="quarter" idx="4"/>
          </p:nvPr>
        </p:nvSpPr>
        <p:spPr/>
        <p:txBody>
          <a:bodyPr/>
          <a:lstStyle/>
          <a:p>
            <a:fld id="{BE7BFF24-2C35-3444-B615-6A3C0CF587B2}" type="slidenum">
              <a:rPr lang="en-US" smtClean="0"/>
              <a:pPr/>
              <a:t>19</a:t>
            </a:fld>
            <a:endParaRPr lang="en-US" dirty="0"/>
          </a:p>
        </p:txBody>
      </p:sp>
      <p:sp>
        <p:nvSpPr>
          <p:cNvPr id="3" name="Titel 2"/>
          <p:cNvSpPr>
            <a:spLocks noGrp="1"/>
          </p:cNvSpPr>
          <p:nvPr>
            <p:ph type="title"/>
          </p:nvPr>
        </p:nvSpPr>
        <p:spPr/>
        <p:txBody>
          <a:bodyPr/>
          <a:lstStyle/>
          <a:p>
            <a:r>
              <a:rPr lang="nl-NL" dirty="0"/>
              <a:t>Waarom gezinnen werk uitbesteden</a:t>
            </a:r>
            <a:endParaRPr lang="en-US" dirty="0"/>
          </a:p>
        </p:txBody>
      </p:sp>
      <p:sp>
        <p:nvSpPr>
          <p:cNvPr id="4" name="Tijdelijke aanduiding voor tekst 3"/>
          <p:cNvSpPr>
            <a:spLocks noGrp="1"/>
          </p:cNvSpPr>
          <p:nvPr>
            <p:ph type="body" sz="quarter" idx="13"/>
          </p:nvPr>
        </p:nvSpPr>
        <p:spPr>
          <a:xfrm>
            <a:off x="440267" y="990610"/>
            <a:ext cx="8280000" cy="543222"/>
          </a:xfrm>
        </p:spPr>
        <p:txBody>
          <a:bodyPr>
            <a:normAutofit/>
          </a:bodyPr>
          <a:lstStyle/>
          <a:p>
            <a:pPr algn="ctr"/>
            <a:r>
              <a:rPr lang="nl-NL" sz="1200" dirty="0">
                <a:solidFill>
                  <a:srgbClr val="0A3365"/>
                </a:solidFill>
              </a:rPr>
              <a:t>Drijvende krachten achter de toegenomen </a:t>
            </a:r>
            <a:r>
              <a:rPr lang="nl-NL" sz="1200" dirty="0" smtClean="0">
                <a:solidFill>
                  <a:srgbClr val="0A3365"/>
                </a:solidFill>
              </a:rPr>
              <a:t/>
            </a:r>
            <a:br>
              <a:rPr lang="nl-NL" sz="1200" dirty="0" smtClean="0">
                <a:solidFill>
                  <a:srgbClr val="0A3365"/>
                </a:solidFill>
              </a:rPr>
            </a:br>
            <a:r>
              <a:rPr lang="nl-NL" sz="1200" dirty="0" smtClean="0">
                <a:solidFill>
                  <a:srgbClr val="0A3365"/>
                </a:solidFill>
              </a:rPr>
              <a:t>uitbesteding </a:t>
            </a:r>
            <a:r>
              <a:rPr lang="nl-NL" sz="1200" dirty="0">
                <a:solidFill>
                  <a:srgbClr val="0A3365"/>
                </a:solidFill>
              </a:rPr>
              <a:t>van huishoudelijk </a:t>
            </a:r>
            <a:r>
              <a:rPr lang="nl-NL" sz="1200" dirty="0" smtClean="0">
                <a:solidFill>
                  <a:srgbClr val="0A3365"/>
                </a:solidFill>
              </a:rPr>
              <a:t>werk</a:t>
            </a:r>
            <a:r>
              <a:rPr lang="nl-BE" sz="1200" dirty="0" smtClean="0">
                <a:solidFill>
                  <a:srgbClr val="0A3365"/>
                </a:solidFill>
              </a:rPr>
              <a:t/>
            </a:r>
            <a:br>
              <a:rPr lang="nl-BE" sz="1200" dirty="0" smtClean="0">
                <a:solidFill>
                  <a:srgbClr val="0A3365"/>
                </a:solidFill>
              </a:rPr>
            </a:br>
            <a:endParaRPr lang="nl-NL" sz="800" b="0" dirty="0">
              <a:solidFill>
                <a:srgbClr val="0A3365"/>
              </a:solidFill>
            </a:endParaRPr>
          </a:p>
        </p:txBody>
      </p:sp>
      <p:sp>
        <p:nvSpPr>
          <p:cNvPr id="8" name="Tijdelijke aanduiding voor voettekst 7"/>
          <p:cNvSpPr>
            <a:spLocks noGrp="1"/>
          </p:cNvSpPr>
          <p:nvPr>
            <p:ph type="ftr" sz="quarter" idx="3"/>
          </p:nvPr>
        </p:nvSpPr>
        <p:spPr>
          <a:xfrm>
            <a:off x="880535" y="5292527"/>
            <a:ext cx="4051828" cy="303212"/>
          </a:xfrm>
        </p:spPr>
        <p:txBody>
          <a:bodyPr/>
          <a:lstStyle/>
          <a:p>
            <a:r>
              <a:rPr lang="nl-NL" dirty="0" smtClean="0"/>
              <a:t>Bron</a:t>
            </a:r>
            <a:r>
              <a:rPr lang="nl-NL" dirty="0"/>
              <a:t>: </a:t>
            </a:r>
            <a:r>
              <a:rPr lang="nl-NL" dirty="0" err="1"/>
              <a:t>Harmonised</a:t>
            </a:r>
            <a:r>
              <a:rPr lang="nl-NL" dirty="0"/>
              <a:t> European Time Survey (HETUS, enquête 1998-2004</a:t>
            </a:r>
            <a:r>
              <a:rPr lang="nl-NL" dirty="0" smtClean="0"/>
              <a:t>); </a:t>
            </a:r>
            <a:r>
              <a:rPr lang="nl-NL" dirty="0" err="1" smtClean="0"/>
              <a:t>Eurostat</a:t>
            </a:r>
            <a:endParaRPr lang="nl-NL" dirty="0"/>
          </a:p>
        </p:txBody>
      </p:sp>
      <p:graphicFrame>
        <p:nvGraphicFramePr>
          <p:cNvPr id="14" name="Content Placeholder 8"/>
          <p:cNvGraphicFramePr>
            <a:graphicFrameLocks/>
          </p:cNvGraphicFramePr>
          <p:nvPr>
            <p:extLst/>
          </p:nvPr>
        </p:nvGraphicFramePr>
        <p:xfrm>
          <a:off x="1025012" y="1670050"/>
          <a:ext cx="7147437" cy="3348038"/>
        </p:xfrm>
        <a:graphic>
          <a:graphicData uri="http://schemas.openxmlformats.org/drawingml/2006/chart">
            <c:chart xmlns:c="http://schemas.openxmlformats.org/drawingml/2006/chart" xmlns:r="http://schemas.openxmlformats.org/officeDocument/2006/relationships" r:id="rId7"/>
          </a:graphicData>
        </a:graphic>
      </p:graphicFrame>
      <p:grpSp>
        <p:nvGrpSpPr>
          <p:cNvPr id="9" name="Groep 8"/>
          <p:cNvGrpSpPr/>
          <p:nvPr/>
        </p:nvGrpSpPr>
        <p:grpSpPr>
          <a:xfrm>
            <a:off x="7045821" y="467000"/>
            <a:ext cx="1787032" cy="1611365"/>
            <a:chOff x="2977444" y="1419691"/>
            <a:chExt cx="3181558" cy="2868808"/>
          </a:xfrm>
        </p:grpSpPr>
        <p:pic>
          <p:nvPicPr>
            <p:cNvPr id="10"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77444" y="1419691"/>
              <a:ext cx="3181558" cy="2868808"/>
            </a:xfrm>
            <a:prstGeom prst="rect">
              <a:avLst/>
            </a:prstGeom>
          </p:spPr>
        </p:pic>
        <p:sp>
          <p:nvSpPr>
            <p:cNvPr id="11" name="Text Placeholder 4"/>
            <p:cNvSpPr txBox="1">
              <a:spLocks/>
            </p:cNvSpPr>
            <p:nvPr/>
          </p:nvSpPr>
          <p:spPr bwMode="white">
            <a:xfrm>
              <a:off x="3134274" y="1788022"/>
              <a:ext cx="2629036" cy="2230437"/>
            </a:xfrm>
            <a:prstGeom prst="rect">
              <a:avLst/>
            </a:prstGeom>
          </p:spPr>
          <p:txBody>
            <a:bodyPr anchor="ctr"/>
            <a:lstStyle>
              <a:lvl1pPr marL="0" indent="0" algn="ctr" defTabSz="457200" rtl="0" eaLnBrk="1" latinLnBrk="0" hangingPunct="1">
                <a:lnSpc>
                  <a:spcPct val="100000"/>
                </a:lnSpc>
                <a:spcBef>
                  <a:spcPts val="0"/>
                </a:spcBef>
                <a:spcAft>
                  <a:spcPts val="300"/>
                </a:spcAft>
                <a:buClr>
                  <a:srgbClr val="00AEEF"/>
                </a:buClr>
                <a:buFont typeface="Wingdings" panose="05000000000000000000" pitchFamily="2" charset="2"/>
                <a:buNone/>
                <a:defRPr sz="2400" kern="1200" baseline="0">
                  <a:solidFill>
                    <a:schemeClr val="bg1"/>
                  </a:solidFill>
                  <a:latin typeface="+mn-lt"/>
                  <a:ea typeface="+mn-ea"/>
                  <a:cs typeface="Verdana"/>
                </a:defRPr>
              </a:lvl1pPr>
              <a:lvl2pPr marL="269875" indent="0" algn="l" defTabSz="457200" rtl="0" eaLnBrk="1" latinLnBrk="0" hangingPunct="1">
                <a:lnSpc>
                  <a:spcPct val="100000"/>
                </a:lnSpc>
                <a:spcBef>
                  <a:spcPts val="0"/>
                </a:spcBef>
                <a:spcAft>
                  <a:spcPts val="300"/>
                </a:spcAft>
                <a:buClr>
                  <a:srgbClr val="00AEEF"/>
                </a:buClr>
                <a:buFont typeface="Lucida Grande"/>
                <a:buNone/>
                <a:tabLst/>
                <a:defRPr sz="2000" kern="1200" baseline="0">
                  <a:solidFill>
                    <a:schemeClr val="bg1"/>
                  </a:solidFill>
                  <a:latin typeface="+mn-lt"/>
                  <a:ea typeface="+mn-ea"/>
                  <a:cs typeface="Verdana"/>
                </a:defRPr>
              </a:lvl2pPr>
              <a:lvl3pPr marL="538163" indent="0" algn="l" defTabSz="457200" rtl="0" eaLnBrk="1" latinLnBrk="0" hangingPunct="1">
                <a:lnSpc>
                  <a:spcPct val="100000"/>
                </a:lnSpc>
                <a:spcBef>
                  <a:spcPts val="0"/>
                </a:spcBef>
                <a:spcAft>
                  <a:spcPts val="300"/>
                </a:spcAft>
                <a:buClr>
                  <a:srgbClr val="003366"/>
                </a:buClr>
                <a:buFont typeface="Wingdings" panose="05000000000000000000" pitchFamily="2" charset="2"/>
                <a:buNone/>
                <a:defRPr sz="1800" kern="1200">
                  <a:solidFill>
                    <a:schemeClr val="bg1"/>
                  </a:solidFill>
                  <a:latin typeface="+mn-lt"/>
                  <a:ea typeface="+mn-ea"/>
                  <a:cs typeface="Verdana"/>
                </a:defRPr>
              </a:lvl3pPr>
              <a:lvl4pPr marL="719137" indent="0" algn="l" defTabSz="457200" rtl="0" eaLnBrk="1" latinLnBrk="0" hangingPunct="1">
                <a:lnSpc>
                  <a:spcPct val="100000"/>
                </a:lnSpc>
                <a:spcBef>
                  <a:spcPts val="0"/>
                </a:spcBef>
                <a:spcAft>
                  <a:spcPts val="300"/>
                </a:spcAft>
                <a:buClr>
                  <a:srgbClr val="003366"/>
                </a:buClr>
                <a:buFont typeface="Lucida Grande"/>
                <a:buNone/>
                <a:defRPr sz="1600" kern="1200">
                  <a:solidFill>
                    <a:schemeClr val="bg1"/>
                  </a:solidFill>
                  <a:latin typeface="+mn-lt"/>
                  <a:ea typeface="+mn-ea"/>
                  <a:cs typeface="+mn-cs"/>
                </a:defRPr>
              </a:lvl4pPr>
              <a:lvl5pPr marL="985838" indent="0" algn="l" defTabSz="457200" rtl="0" eaLnBrk="1" latinLnBrk="0" hangingPunct="1">
                <a:spcBef>
                  <a:spcPts val="0"/>
                </a:spcBef>
                <a:spcAft>
                  <a:spcPts val="800"/>
                </a:spcAft>
                <a:buClr>
                  <a:srgbClr val="003366"/>
                </a:buClr>
                <a:buFont typeface="Arial"/>
                <a:buNone/>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sz="700" b="1" dirty="0"/>
                <a:t>De toegenomen arbeidsparticipatie van vrouwen leidde tot meer tweeverdienersgezinnen. Naarmate meer arbeid werd verricht, nam ook het beschikbaar gezinsinkomen toe. Alsmaar meer gezinnen konden zich daardoor de luxe van betaalde huishoudhulp permitteren. </a:t>
              </a:r>
            </a:p>
          </p:txBody>
        </p:sp>
      </p:grpSp>
    </p:spTree>
    <p:extLst>
      <p:ext uri="{BB962C8B-B14F-4D97-AF65-F5344CB8AC3E}">
        <p14:creationId xmlns:p14="http://schemas.microsoft.com/office/powerpoint/2010/main" val="261836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25166037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19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graphicFrame>
        <p:nvGraphicFramePr>
          <p:cNvPr id="13" name="Tabel 12"/>
          <p:cNvGraphicFramePr>
            <a:graphicFrameLocks noGrp="1"/>
          </p:cNvGraphicFramePr>
          <p:nvPr>
            <p:extLst>
              <p:ext uri="{D42A27DB-BD31-4B8C-83A1-F6EECF244321}">
                <p14:modId xmlns:p14="http://schemas.microsoft.com/office/powerpoint/2010/main" val="1014704536"/>
              </p:ext>
            </p:extLst>
          </p:nvPr>
        </p:nvGraphicFramePr>
        <p:xfrm>
          <a:off x="971550" y="1397106"/>
          <a:ext cx="7200900" cy="3245375"/>
        </p:xfrm>
        <a:graphic>
          <a:graphicData uri="http://schemas.openxmlformats.org/drawingml/2006/table">
            <a:tbl>
              <a:tblPr firstRow="1" bandRow="1">
                <a:tableStyleId>{5C22544A-7EE6-4342-B048-85BDC9FD1C3A}</a:tableStyleId>
              </a:tblPr>
              <a:tblGrid>
                <a:gridCol w="720772"/>
                <a:gridCol w="6480128"/>
              </a:tblGrid>
              <a:tr h="436566">
                <a:tc gridSpan="2">
                  <a:txBody>
                    <a:bodyPr/>
                    <a:lstStyle/>
                    <a:p>
                      <a:pPr marL="36000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AEEF"/>
                          </a:solidFill>
                          <a:effectLst/>
                          <a:uLnTx/>
                          <a:uFillTx/>
                          <a:latin typeface="+mn-lt"/>
                          <a:ea typeface="+mn-ea"/>
                          <a:cs typeface="Verdana"/>
                        </a:rPr>
                        <a:t>Welkom  </a:t>
                      </a:r>
                      <a:endParaRPr lang="en-US" sz="1200" b="1" kern="1200" noProof="0" dirty="0" smtClean="0">
                        <a:solidFill>
                          <a:schemeClr val="dk1"/>
                        </a:solidFill>
                        <a:latin typeface="+mn-lt"/>
                        <a:ea typeface="+mn-ea"/>
                        <a:cs typeface="+mn-cs"/>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smtClean="0">
                        <a:ln>
                          <a:noFill/>
                        </a:ln>
                        <a:solidFill>
                          <a:srgbClr val="00AEEF"/>
                        </a:solidFill>
                        <a:effectLst/>
                        <a:uLnTx/>
                        <a:uFillTx/>
                        <a:latin typeface="+mn-lt"/>
                        <a:ea typeface="+mn-ea"/>
                        <a:cs typeface="Verdana"/>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90935">
                <a:tc>
                  <a:txBody>
                    <a:bodyPr/>
                    <a:lstStyle/>
                    <a:p>
                      <a:pPr marL="0" marR="0" lvl="0" indent="0" algn="r" defTabSz="457200" rtl="0" eaLnBrk="1" fontAlgn="auto" latinLnBrk="0" hangingPunct="1">
                        <a:lnSpc>
                          <a:spcPct val="100000"/>
                        </a:lnSpc>
                        <a:spcBef>
                          <a:spcPts val="0"/>
                        </a:spcBef>
                        <a:spcAft>
                          <a:spcPts val="0"/>
                        </a:spcAft>
                        <a:buClrTx/>
                        <a:buSzTx/>
                        <a:buFont typeface="+mj-lt"/>
                        <a:buNone/>
                        <a:tabLst/>
                        <a:defRPr/>
                      </a:pPr>
                      <a:endParaRPr kumimoji="0" lang="en-US" sz="1200" b="1" i="0" u="none" strike="noStrike" kern="1200" cap="none" spc="0" normalizeH="0" baseline="0" dirty="0" smtClean="0">
                        <a:ln>
                          <a:noFill/>
                        </a:ln>
                        <a:solidFill>
                          <a:schemeClr val="tx1"/>
                        </a:solidFill>
                        <a:effectLst/>
                        <a:uLnTx/>
                        <a:uFillTx/>
                        <a:latin typeface="+mn-lt"/>
                        <a:ea typeface="+mn-ea"/>
                        <a:cs typeface="Verdana"/>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000" b="0" i="1" kern="1200" noProof="0" dirty="0" smtClean="0">
                          <a:solidFill>
                            <a:schemeClr val="tx1"/>
                          </a:solidFill>
                          <a:latin typeface="+mn-lt"/>
                          <a:ea typeface="+mn-ea"/>
                          <a:cs typeface="+mn-cs"/>
                        </a:rPr>
                        <a:t>Daniel Falque</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90935">
                <a:tc>
                  <a:txBody>
                    <a:bodyPr/>
                    <a:lstStyle/>
                    <a:p>
                      <a:pPr algn="r"/>
                      <a:endParaRPr lang="en-US" sz="8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6566">
                <a:tc gridSpan="2">
                  <a:txBody>
                    <a:bodyPr/>
                    <a:lstStyle/>
                    <a:p>
                      <a:pPr marL="36000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AEEF"/>
                          </a:solidFill>
                          <a:effectLst/>
                          <a:uLnTx/>
                          <a:uFillTx/>
                          <a:latin typeface="+mn-lt"/>
                          <a:ea typeface="+mn-ea"/>
                          <a:cs typeface="Verdana"/>
                        </a:rPr>
                        <a:t>“</a:t>
                      </a:r>
                      <a:r>
                        <a:rPr kumimoji="0" lang="en-US" sz="1200" b="1" i="0" u="none" strike="noStrike" kern="1200" cap="none" spc="0" normalizeH="0" baseline="0" noProof="0" dirty="0" err="1" smtClean="0">
                          <a:ln>
                            <a:noFill/>
                          </a:ln>
                          <a:solidFill>
                            <a:srgbClr val="00AEEF"/>
                          </a:solidFill>
                          <a:effectLst/>
                          <a:uLnTx/>
                          <a:uFillTx/>
                          <a:latin typeface="+mn-lt"/>
                          <a:ea typeface="+mn-ea"/>
                          <a:cs typeface="Verdana"/>
                        </a:rPr>
                        <a:t>Dringend</a:t>
                      </a:r>
                      <a:r>
                        <a:rPr kumimoji="0" lang="en-US" sz="1200" b="1" i="0" u="none" strike="noStrike" kern="1200" cap="none" spc="0" normalizeH="0" baseline="0" noProof="0" dirty="0" smtClean="0">
                          <a:ln>
                            <a:noFill/>
                          </a:ln>
                          <a:solidFill>
                            <a:srgbClr val="00AEEF"/>
                          </a:solidFill>
                          <a:effectLst/>
                          <a:uLnTx/>
                          <a:uFillTx/>
                          <a:latin typeface="+mn-lt"/>
                          <a:ea typeface="+mn-ea"/>
                          <a:cs typeface="Verdana"/>
                        </a:rPr>
                        <a:t> </a:t>
                      </a:r>
                      <a:r>
                        <a:rPr kumimoji="0" lang="en-US" sz="1200" b="1" i="0" u="none" strike="noStrike" kern="1200" cap="none" spc="0" normalizeH="0" baseline="0" noProof="0" dirty="0" err="1" smtClean="0">
                          <a:ln>
                            <a:noFill/>
                          </a:ln>
                          <a:solidFill>
                            <a:srgbClr val="00AEEF"/>
                          </a:solidFill>
                          <a:effectLst/>
                          <a:uLnTx/>
                          <a:uFillTx/>
                          <a:latin typeface="+mn-lt"/>
                          <a:ea typeface="+mn-ea"/>
                          <a:cs typeface="Verdana"/>
                        </a:rPr>
                        <a:t>hulp</a:t>
                      </a:r>
                      <a:r>
                        <a:rPr kumimoji="0" lang="en-US" sz="1200" b="1" i="0" u="none" strike="noStrike" kern="1200" cap="none" spc="0" normalizeH="0" baseline="0" noProof="0" dirty="0" smtClean="0">
                          <a:ln>
                            <a:noFill/>
                          </a:ln>
                          <a:solidFill>
                            <a:srgbClr val="00AEEF"/>
                          </a:solidFill>
                          <a:effectLst/>
                          <a:uLnTx/>
                          <a:uFillTx/>
                          <a:latin typeface="+mn-lt"/>
                          <a:ea typeface="+mn-ea"/>
                          <a:cs typeface="Verdana"/>
                        </a:rPr>
                        <a:t> </a:t>
                      </a:r>
                      <a:r>
                        <a:rPr kumimoji="0" lang="en-US" sz="1200" b="1" i="0" u="none" strike="noStrike" kern="1200" cap="none" spc="0" normalizeH="0" baseline="0" noProof="0" dirty="0" err="1" smtClean="0">
                          <a:ln>
                            <a:noFill/>
                          </a:ln>
                          <a:solidFill>
                            <a:srgbClr val="00AEEF"/>
                          </a:solidFill>
                          <a:effectLst/>
                          <a:uLnTx/>
                          <a:uFillTx/>
                          <a:latin typeface="+mn-lt"/>
                          <a:ea typeface="+mn-ea"/>
                          <a:cs typeface="Verdana"/>
                        </a:rPr>
                        <a:t>gezocht</a:t>
                      </a:r>
                      <a:r>
                        <a:rPr kumimoji="0" lang="en-US" sz="1200" b="1" i="0" u="none" strike="noStrike" kern="1200" cap="none" spc="0" normalizeH="0" baseline="0" noProof="0" dirty="0" smtClean="0">
                          <a:ln>
                            <a:noFill/>
                          </a:ln>
                          <a:solidFill>
                            <a:srgbClr val="00AEEF"/>
                          </a:solidFill>
                          <a:effectLst/>
                          <a:uLnTx/>
                          <a:uFillTx/>
                          <a:latin typeface="+mn-lt"/>
                          <a:ea typeface="+mn-ea"/>
                          <a:cs typeface="Verdana"/>
                        </a:rPr>
                        <a:t>”</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rgbClr val="00AEEF"/>
                        </a:solidFill>
                        <a:effectLst/>
                        <a:uLnTx/>
                        <a:uFillTx/>
                        <a:latin typeface="+mn-lt"/>
                        <a:ea typeface="+mn-ea"/>
                        <a:cs typeface="Verdana"/>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90935">
                <a:tc>
                  <a:txBody>
                    <a:bodyPr/>
                    <a:lstStyle/>
                    <a:p>
                      <a:pPr marL="0" marR="0" lvl="0" indent="0" algn="r" defTabSz="457200" rtl="0" eaLnBrk="1" fontAlgn="auto" latinLnBrk="0" hangingPunct="1">
                        <a:lnSpc>
                          <a:spcPct val="100000"/>
                        </a:lnSpc>
                        <a:spcBef>
                          <a:spcPts val="0"/>
                        </a:spcBef>
                        <a:spcAft>
                          <a:spcPts val="0"/>
                        </a:spcAft>
                        <a:buClrTx/>
                        <a:buSzTx/>
                        <a:buFont typeface="+mj-lt"/>
                        <a:buNone/>
                        <a:tabLst/>
                        <a:defRPr/>
                      </a:pPr>
                      <a:endParaRPr kumimoji="0" lang="en-US" sz="1200" b="1" i="0" u="none" strike="noStrike" kern="1200" cap="none" spc="0" normalizeH="0" baseline="0" dirty="0" smtClean="0">
                        <a:ln>
                          <a:noFill/>
                        </a:ln>
                        <a:solidFill>
                          <a:schemeClr val="tx1"/>
                        </a:solidFill>
                        <a:effectLst/>
                        <a:uLnTx/>
                        <a:uFillTx/>
                        <a:latin typeface="+mn-lt"/>
                        <a:ea typeface="+mn-ea"/>
                        <a:cs typeface="Verdana"/>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000" b="0" i="1" dirty="0" smtClean="0">
                          <a:solidFill>
                            <a:schemeClr val="tx1"/>
                          </a:solidFill>
                        </a:rPr>
                        <a:t>Johan Van Gompel</a:t>
                      </a:r>
                      <a:endParaRPr kumimoji="0" lang="en-US" sz="1000" b="0" i="1" u="none" strike="noStrike" kern="1200" cap="none" spc="0" normalizeH="0" baseline="0" noProof="0" dirty="0" smtClean="0">
                        <a:ln>
                          <a:noFill/>
                        </a:ln>
                        <a:solidFill>
                          <a:schemeClr val="tx1"/>
                        </a:solidFill>
                        <a:effectLst/>
                        <a:uLnTx/>
                        <a:uFillTx/>
                        <a:latin typeface="+mn-lt"/>
                        <a:ea typeface="+mn-ea"/>
                        <a:cs typeface="Verdana"/>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90935">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en-US" sz="800" b="1"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n-US" sz="800" b="0" i="0" u="none" strike="noStrike" kern="1200" cap="none" spc="0" normalizeH="0" baseline="0" noProof="0" dirty="0" smtClean="0">
                        <a:ln>
                          <a:noFill/>
                        </a:ln>
                        <a:solidFill>
                          <a:schemeClr val="tx1"/>
                        </a:solidFill>
                        <a:effectLst/>
                        <a:uLnTx/>
                        <a:uFillTx/>
                        <a:latin typeface="+mn-lt"/>
                        <a:ea typeface="+mn-ea"/>
                        <a:cs typeface="Verdana"/>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6566">
                <a:tc gridSpan="2">
                  <a:txBody>
                    <a:bodyPr/>
                    <a:lstStyle/>
                    <a:p>
                      <a:pPr marL="36000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smtClean="0">
                          <a:ln>
                            <a:noFill/>
                          </a:ln>
                          <a:solidFill>
                            <a:srgbClr val="00AEEF"/>
                          </a:solidFill>
                          <a:effectLst/>
                          <a:uLnTx/>
                          <a:uFillTx/>
                          <a:latin typeface="+mn-lt"/>
                          <a:ea typeface="+mn-ea"/>
                          <a:cs typeface="Verdana"/>
                        </a:rPr>
                        <a:t>Happy@home</a:t>
                      </a:r>
                      <a:endParaRPr kumimoji="0" lang="en-US" sz="1100" b="1" i="0" u="none" strike="noStrike" kern="1200" cap="none" spc="0" normalizeH="0" baseline="0" noProof="0" dirty="0" smtClean="0">
                        <a:ln>
                          <a:noFill/>
                        </a:ln>
                        <a:solidFill>
                          <a:srgbClr val="00AEEF"/>
                        </a:solidFill>
                        <a:effectLst/>
                        <a:uLnTx/>
                        <a:uFillTx/>
                        <a:latin typeface="+mn-lt"/>
                        <a:ea typeface="+mn-ea"/>
                        <a:cs typeface="Verdana"/>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smtClean="0">
                        <a:ln>
                          <a:noFill/>
                        </a:ln>
                        <a:solidFill>
                          <a:srgbClr val="00AEEF"/>
                        </a:solidFill>
                        <a:effectLst/>
                        <a:uLnTx/>
                        <a:uFillTx/>
                        <a:latin typeface="+mn-lt"/>
                        <a:ea typeface="+mn-ea"/>
                        <a:cs typeface="Verdana"/>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400186">
                <a:tc>
                  <a:txBody>
                    <a:bodyPr/>
                    <a:lstStyle/>
                    <a:p>
                      <a:pPr algn="r"/>
                      <a:endParaRPr kumimoji="0" lang="en-US" sz="1200" b="1" i="0" u="none" strike="noStrike" kern="1200" cap="none" spc="0" normalizeH="0" baseline="0" dirty="0">
                        <a:ln>
                          <a:noFill/>
                        </a:ln>
                        <a:solidFill>
                          <a:schemeClr val="tx1"/>
                        </a:solidFill>
                        <a:effectLst/>
                        <a:uLnTx/>
                        <a:uFillTx/>
                        <a:latin typeface="+mn-lt"/>
                        <a:ea typeface="+mn-ea"/>
                        <a:cs typeface="Verdana"/>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b="0" i="1" kern="1200" noProof="0" dirty="0" smtClean="0">
                          <a:solidFill>
                            <a:schemeClr val="tx1"/>
                          </a:solidFill>
                          <a:latin typeface="+mn-lt"/>
                          <a:ea typeface="+mn-ea"/>
                          <a:cs typeface="+mn-cs"/>
                        </a:rPr>
                        <a:t>Hans Verstraete en Marleen Van </a:t>
                      </a:r>
                      <a:r>
                        <a:rPr lang="en-US" sz="1050" b="0" i="1" kern="1200" noProof="0" dirty="0" err="1" smtClean="0">
                          <a:solidFill>
                            <a:schemeClr val="tx1"/>
                          </a:solidFill>
                          <a:latin typeface="+mn-lt"/>
                          <a:ea typeface="+mn-ea"/>
                          <a:cs typeface="+mn-cs"/>
                        </a:rPr>
                        <a:t>Hees</a:t>
                      </a:r>
                      <a:endParaRPr lang="en-US" sz="1050" b="0" i="1" kern="1200" dirty="0" smtClean="0">
                        <a:solidFill>
                          <a:schemeClr val="tx1"/>
                        </a:solidFill>
                        <a:latin typeface="+mn-lt"/>
                        <a:ea typeface="+mn-ea"/>
                        <a:cs typeface="+mn-cs"/>
                      </a:endParaRPr>
                    </a:p>
                    <a:p>
                      <a:pPr marL="36000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dirty="0" smtClean="0">
                        <a:ln>
                          <a:noFill/>
                        </a:ln>
                        <a:solidFill>
                          <a:schemeClr val="tx1"/>
                        </a:solidFill>
                        <a:effectLst/>
                        <a:uLnTx/>
                        <a:uFillTx/>
                        <a:latin typeface="+mn-lt"/>
                        <a:ea typeface="+mn-ea"/>
                        <a:cs typeface="Verdana"/>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90935">
                <a:tc>
                  <a:txBody>
                    <a:bodyPr/>
                    <a:lstStyle/>
                    <a:p>
                      <a:pPr algn="r"/>
                      <a:endParaRPr lang="en-US" sz="8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endParaRPr kumimoji="0" lang="en-US" sz="800" b="1" i="0" u="none" strike="noStrike" kern="1200" cap="none" spc="0" normalizeH="0" baseline="0" noProof="0" dirty="0" err="1" smtClean="0">
                        <a:ln>
                          <a:noFill/>
                        </a:ln>
                        <a:solidFill>
                          <a:srgbClr val="00AEEF"/>
                        </a:solidFill>
                        <a:effectLst/>
                        <a:uLnTx/>
                        <a:uFillTx/>
                        <a:latin typeface="+mn-lt"/>
                        <a:ea typeface="+mn-ea"/>
                        <a:cs typeface="Verdana"/>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25" name="Groep 24"/>
          <p:cNvGrpSpPr/>
          <p:nvPr/>
        </p:nvGrpSpPr>
        <p:grpSpPr>
          <a:xfrm>
            <a:off x="974917" y="2467232"/>
            <a:ext cx="383130" cy="366505"/>
            <a:chOff x="1016858" y="3004658"/>
            <a:chExt cx="383130" cy="366505"/>
          </a:xfrm>
        </p:grpSpPr>
        <p:pic>
          <p:nvPicPr>
            <p:cNvPr id="27"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6858" y="3010731"/>
              <a:ext cx="383130" cy="345263"/>
            </a:xfrm>
            <a:prstGeom prst="rect">
              <a:avLst/>
            </a:prstGeom>
          </p:spPr>
        </p:pic>
        <p:sp>
          <p:nvSpPr>
            <p:cNvPr id="28" name="Text Placeholder 7"/>
            <p:cNvSpPr txBox="1">
              <a:spLocks/>
            </p:cNvSpPr>
            <p:nvPr/>
          </p:nvSpPr>
          <p:spPr bwMode="white">
            <a:xfrm>
              <a:off x="1036506" y="3004658"/>
              <a:ext cx="299641" cy="366505"/>
            </a:xfrm>
            <a:prstGeom prst="rect">
              <a:avLst/>
            </a:prstGeom>
          </p:spPr>
          <p:txBody>
            <a:bodyPr anchor="ctr"/>
            <a:lstStyle>
              <a:lvl1pPr marL="0" indent="0" algn="ctr" defTabSz="457200" rtl="0" eaLnBrk="1" latinLnBrk="0" hangingPunct="1">
                <a:lnSpc>
                  <a:spcPct val="90000"/>
                </a:lnSpc>
                <a:spcBef>
                  <a:spcPts val="300"/>
                </a:spcBef>
                <a:spcAft>
                  <a:spcPts val="300"/>
                </a:spcAft>
                <a:buClr>
                  <a:srgbClr val="003366"/>
                </a:buClr>
                <a:buFont typeface="Arial"/>
                <a:buNone/>
                <a:defRPr sz="2400" kern="1200" baseline="0">
                  <a:solidFill>
                    <a:srgbClr val="FFFFFF"/>
                  </a:solidFill>
                  <a:latin typeface="Verdana"/>
                  <a:ea typeface="+mn-ea"/>
                  <a:cs typeface="Verdana"/>
                </a:defRPr>
              </a:lvl1pPr>
              <a:lvl2pPr marL="269875" indent="0" algn="l" defTabSz="457200" rtl="0" eaLnBrk="1" latinLnBrk="0" hangingPunct="1">
                <a:lnSpc>
                  <a:spcPct val="90000"/>
                </a:lnSpc>
                <a:spcBef>
                  <a:spcPts val="300"/>
                </a:spcBef>
                <a:spcAft>
                  <a:spcPts val="300"/>
                </a:spcAft>
                <a:buClr>
                  <a:srgbClr val="00AEEF"/>
                </a:buClr>
                <a:buFont typeface="Lucida Grande"/>
                <a:buNone/>
                <a:tabLst/>
                <a:defRPr sz="1400" kern="1200" baseline="0">
                  <a:solidFill>
                    <a:srgbClr val="003366"/>
                  </a:solidFill>
                  <a:latin typeface="Verdana"/>
                  <a:ea typeface="+mn-ea"/>
                  <a:cs typeface="Verdana"/>
                </a:defRPr>
              </a:lvl2pPr>
              <a:lvl3pPr marL="538163" indent="0" algn="l" defTabSz="457200" rtl="0" eaLnBrk="1" latinLnBrk="0" hangingPunct="1">
                <a:lnSpc>
                  <a:spcPct val="90000"/>
                </a:lnSpc>
                <a:spcBef>
                  <a:spcPts val="300"/>
                </a:spcBef>
                <a:spcAft>
                  <a:spcPts val="300"/>
                </a:spcAft>
                <a:buClr>
                  <a:srgbClr val="003366"/>
                </a:buClr>
                <a:buFont typeface="Arial"/>
                <a:buNone/>
                <a:defRPr sz="1200" kern="1200">
                  <a:solidFill>
                    <a:srgbClr val="003366"/>
                  </a:solidFill>
                  <a:latin typeface="Verdana"/>
                  <a:ea typeface="+mn-ea"/>
                  <a:cs typeface="Verdana"/>
                </a:defRPr>
              </a:lvl3pPr>
              <a:lvl4pPr marL="719138" indent="0" algn="l" defTabSz="457200" rtl="0" eaLnBrk="1" latinLnBrk="0" hangingPunct="1">
                <a:spcBef>
                  <a:spcPts val="300"/>
                </a:spcBef>
                <a:spcAft>
                  <a:spcPts val="300"/>
                </a:spcAft>
                <a:buClr>
                  <a:srgbClr val="003366"/>
                </a:buClr>
                <a:buFont typeface="Lucida Grande"/>
                <a:buNone/>
                <a:defRPr sz="1050" kern="1200">
                  <a:solidFill>
                    <a:srgbClr val="003366"/>
                  </a:solidFill>
                  <a:latin typeface="Calibri"/>
                  <a:ea typeface="+mn-ea"/>
                  <a:cs typeface="+mn-cs"/>
                </a:defRPr>
              </a:lvl4pPr>
              <a:lvl5pPr marL="985838" indent="0" algn="l" defTabSz="457200" rtl="0" eaLnBrk="1" latinLnBrk="0" hangingPunct="1">
                <a:spcBef>
                  <a:spcPts val="0"/>
                </a:spcBef>
                <a:spcAft>
                  <a:spcPts val="800"/>
                </a:spcAft>
                <a:buClr>
                  <a:srgbClr val="003366"/>
                </a:buClr>
                <a:buFont typeface="Arial"/>
                <a:buNone/>
                <a:defRPr sz="1050" kern="1200">
                  <a:solidFill>
                    <a:srgbClr val="003366"/>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BE" sz="1500" dirty="0" smtClean="0"/>
                <a:t>2</a:t>
              </a:r>
            </a:p>
          </p:txBody>
        </p:sp>
      </p:grpSp>
      <p:sp>
        <p:nvSpPr>
          <p:cNvPr id="10" name="Titel 9"/>
          <p:cNvSpPr>
            <a:spLocks noGrp="1"/>
          </p:cNvSpPr>
          <p:nvPr>
            <p:ph type="title"/>
          </p:nvPr>
        </p:nvSpPr>
        <p:spPr/>
        <p:txBody>
          <a:bodyPr/>
          <a:lstStyle/>
          <a:p>
            <a:r>
              <a:rPr lang="nl-BE" dirty="0" smtClean="0"/>
              <a:t>Inhoud </a:t>
            </a:r>
            <a:endParaRPr lang="en-US" dirty="0"/>
          </a:p>
        </p:txBody>
      </p:sp>
      <p:grpSp>
        <p:nvGrpSpPr>
          <p:cNvPr id="2" name="Groep 1"/>
          <p:cNvGrpSpPr/>
          <p:nvPr/>
        </p:nvGrpSpPr>
        <p:grpSpPr>
          <a:xfrm>
            <a:off x="974917" y="3529596"/>
            <a:ext cx="383130" cy="366505"/>
            <a:chOff x="1016858" y="3004658"/>
            <a:chExt cx="383130" cy="366505"/>
          </a:xfrm>
        </p:grpSpPr>
        <p:pic>
          <p:nvPicPr>
            <p:cNvPr id="24"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6858" y="3010731"/>
              <a:ext cx="383130" cy="345263"/>
            </a:xfrm>
            <a:prstGeom prst="rect">
              <a:avLst/>
            </a:prstGeom>
          </p:spPr>
        </p:pic>
        <p:sp>
          <p:nvSpPr>
            <p:cNvPr id="23" name="Text Placeholder 7"/>
            <p:cNvSpPr txBox="1">
              <a:spLocks/>
            </p:cNvSpPr>
            <p:nvPr/>
          </p:nvSpPr>
          <p:spPr bwMode="white">
            <a:xfrm>
              <a:off x="1036506" y="3004658"/>
              <a:ext cx="299641" cy="366505"/>
            </a:xfrm>
            <a:prstGeom prst="rect">
              <a:avLst/>
            </a:prstGeom>
          </p:spPr>
          <p:txBody>
            <a:bodyPr anchor="ctr"/>
            <a:lstStyle>
              <a:lvl1pPr marL="0" indent="0" algn="ctr" defTabSz="457200" rtl="0" eaLnBrk="1" latinLnBrk="0" hangingPunct="1">
                <a:lnSpc>
                  <a:spcPct val="90000"/>
                </a:lnSpc>
                <a:spcBef>
                  <a:spcPts val="300"/>
                </a:spcBef>
                <a:spcAft>
                  <a:spcPts val="300"/>
                </a:spcAft>
                <a:buClr>
                  <a:srgbClr val="003366"/>
                </a:buClr>
                <a:buFont typeface="Arial"/>
                <a:buNone/>
                <a:defRPr sz="2400" kern="1200" baseline="0">
                  <a:solidFill>
                    <a:srgbClr val="FFFFFF"/>
                  </a:solidFill>
                  <a:latin typeface="Verdana"/>
                  <a:ea typeface="+mn-ea"/>
                  <a:cs typeface="Verdana"/>
                </a:defRPr>
              </a:lvl1pPr>
              <a:lvl2pPr marL="269875" indent="0" algn="l" defTabSz="457200" rtl="0" eaLnBrk="1" latinLnBrk="0" hangingPunct="1">
                <a:lnSpc>
                  <a:spcPct val="90000"/>
                </a:lnSpc>
                <a:spcBef>
                  <a:spcPts val="300"/>
                </a:spcBef>
                <a:spcAft>
                  <a:spcPts val="300"/>
                </a:spcAft>
                <a:buClr>
                  <a:srgbClr val="00AEEF"/>
                </a:buClr>
                <a:buFont typeface="Lucida Grande"/>
                <a:buNone/>
                <a:tabLst/>
                <a:defRPr sz="1400" kern="1200" baseline="0">
                  <a:solidFill>
                    <a:srgbClr val="003366"/>
                  </a:solidFill>
                  <a:latin typeface="Verdana"/>
                  <a:ea typeface="+mn-ea"/>
                  <a:cs typeface="Verdana"/>
                </a:defRPr>
              </a:lvl2pPr>
              <a:lvl3pPr marL="538163" indent="0" algn="l" defTabSz="457200" rtl="0" eaLnBrk="1" latinLnBrk="0" hangingPunct="1">
                <a:lnSpc>
                  <a:spcPct val="90000"/>
                </a:lnSpc>
                <a:spcBef>
                  <a:spcPts val="300"/>
                </a:spcBef>
                <a:spcAft>
                  <a:spcPts val="300"/>
                </a:spcAft>
                <a:buClr>
                  <a:srgbClr val="003366"/>
                </a:buClr>
                <a:buFont typeface="Arial"/>
                <a:buNone/>
                <a:defRPr sz="1200" kern="1200">
                  <a:solidFill>
                    <a:srgbClr val="003366"/>
                  </a:solidFill>
                  <a:latin typeface="Verdana"/>
                  <a:ea typeface="+mn-ea"/>
                  <a:cs typeface="Verdana"/>
                </a:defRPr>
              </a:lvl3pPr>
              <a:lvl4pPr marL="719138" indent="0" algn="l" defTabSz="457200" rtl="0" eaLnBrk="1" latinLnBrk="0" hangingPunct="1">
                <a:spcBef>
                  <a:spcPts val="300"/>
                </a:spcBef>
                <a:spcAft>
                  <a:spcPts val="300"/>
                </a:spcAft>
                <a:buClr>
                  <a:srgbClr val="003366"/>
                </a:buClr>
                <a:buFont typeface="Lucida Grande"/>
                <a:buNone/>
                <a:defRPr sz="1050" kern="1200">
                  <a:solidFill>
                    <a:srgbClr val="003366"/>
                  </a:solidFill>
                  <a:latin typeface="Calibri"/>
                  <a:ea typeface="+mn-ea"/>
                  <a:cs typeface="+mn-cs"/>
                </a:defRPr>
              </a:lvl4pPr>
              <a:lvl5pPr marL="985838" indent="0" algn="l" defTabSz="457200" rtl="0" eaLnBrk="1" latinLnBrk="0" hangingPunct="1">
                <a:spcBef>
                  <a:spcPts val="0"/>
                </a:spcBef>
                <a:spcAft>
                  <a:spcPts val="800"/>
                </a:spcAft>
                <a:buClr>
                  <a:srgbClr val="003366"/>
                </a:buClr>
                <a:buFont typeface="Arial"/>
                <a:buNone/>
                <a:defRPr sz="1050" kern="1200">
                  <a:solidFill>
                    <a:srgbClr val="003366"/>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BE" sz="1500" dirty="0" smtClean="0"/>
                <a:t>3</a:t>
              </a:r>
            </a:p>
          </p:txBody>
        </p:sp>
      </p:grpSp>
      <p:sp>
        <p:nvSpPr>
          <p:cNvPr id="26" name="Text Placeholder 7"/>
          <p:cNvSpPr txBox="1">
            <a:spLocks/>
          </p:cNvSpPr>
          <p:nvPr/>
        </p:nvSpPr>
        <p:spPr bwMode="white">
          <a:xfrm>
            <a:off x="1027408" y="4365275"/>
            <a:ext cx="299641" cy="366505"/>
          </a:xfrm>
          <a:prstGeom prst="rect">
            <a:avLst/>
          </a:prstGeom>
        </p:spPr>
        <p:txBody>
          <a:bodyPr anchor="ctr"/>
          <a:lstStyle>
            <a:lvl1pPr marL="0" indent="0" algn="ctr" defTabSz="457200" rtl="0" eaLnBrk="1" latinLnBrk="0" hangingPunct="1">
              <a:lnSpc>
                <a:spcPct val="90000"/>
              </a:lnSpc>
              <a:spcBef>
                <a:spcPts val="300"/>
              </a:spcBef>
              <a:spcAft>
                <a:spcPts val="300"/>
              </a:spcAft>
              <a:buClr>
                <a:srgbClr val="003366"/>
              </a:buClr>
              <a:buFont typeface="Arial"/>
              <a:buNone/>
              <a:defRPr sz="2400" kern="1200" baseline="0">
                <a:solidFill>
                  <a:srgbClr val="FFFFFF"/>
                </a:solidFill>
                <a:latin typeface="Verdana"/>
                <a:ea typeface="+mn-ea"/>
                <a:cs typeface="Verdana"/>
              </a:defRPr>
            </a:lvl1pPr>
            <a:lvl2pPr marL="269875" indent="0" algn="l" defTabSz="457200" rtl="0" eaLnBrk="1" latinLnBrk="0" hangingPunct="1">
              <a:lnSpc>
                <a:spcPct val="90000"/>
              </a:lnSpc>
              <a:spcBef>
                <a:spcPts val="300"/>
              </a:spcBef>
              <a:spcAft>
                <a:spcPts val="300"/>
              </a:spcAft>
              <a:buClr>
                <a:srgbClr val="00AEEF"/>
              </a:buClr>
              <a:buFont typeface="Lucida Grande"/>
              <a:buNone/>
              <a:tabLst/>
              <a:defRPr sz="1400" kern="1200" baseline="0">
                <a:solidFill>
                  <a:srgbClr val="003366"/>
                </a:solidFill>
                <a:latin typeface="Verdana"/>
                <a:ea typeface="+mn-ea"/>
                <a:cs typeface="Verdana"/>
              </a:defRPr>
            </a:lvl2pPr>
            <a:lvl3pPr marL="538163" indent="0" algn="l" defTabSz="457200" rtl="0" eaLnBrk="1" latinLnBrk="0" hangingPunct="1">
              <a:lnSpc>
                <a:spcPct val="90000"/>
              </a:lnSpc>
              <a:spcBef>
                <a:spcPts val="300"/>
              </a:spcBef>
              <a:spcAft>
                <a:spcPts val="300"/>
              </a:spcAft>
              <a:buClr>
                <a:srgbClr val="003366"/>
              </a:buClr>
              <a:buFont typeface="Arial"/>
              <a:buNone/>
              <a:defRPr sz="1200" kern="1200">
                <a:solidFill>
                  <a:srgbClr val="003366"/>
                </a:solidFill>
                <a:latin typeface="Verdana"/>
                <a:ea typeface="+mn-ea"/>
                <a:cs typeface="Verdana"/>
              </a:defRPr>
            </a:lvl3pPr>
            <a:lvl4pPr marL="719138" indent="0" algn="l" defTabSz="457200" rtl="0" eaLnBrk="1" latinLnBrk="0" hangingPunct="1">
              <a:spcBef>
                <a:spcPts val="300"/>
              </a:spcBef>
              <a:spcAft>
                <a:spcPts val="300"/>
              </a:spcAft>
              <a:buClr>
                <a:srgbClr val="003366"/>
              </a:buClr>
              <a:buFont typeface="Lucida Grande"/>
              <a:buNone/>
              <a:defRPr sz="1050" kern="1200">
                <a:solidFill>
                  <a:srgbClr val="003366"/>
                </a:solidFill>
                <a:latin typeface="Calibri"/>
                <a:ea typeface="+mn-ea"/>
                <a:cs typeface="+mn-cs"/>
              </a:defRPr>
            </a:lvl4pPr>
            <a:lvl5pPr marL="985838" indent="0" algn="l" defTabSz="457200" rtl="0" eaLnBrk="1" latinLnBrk="0" hangingPunct="1">
              <a:spcBef>
                <a:spcPts val="0"/>
              </a:spcBef>
              <a:spcAft>
                <a:spcPts val="800"/>
              </a:spcAft>
              <a:buClr>
                <a:srgbClr val="003366"/>
              </a:buClr>
              <a:buFont typeface="Arial"/>
              <a:buNone/>
              <a:defRPr sz="1050" kern="1200">
                <a:solidFill>
                  <a:srgbClr val="003366"/>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BE" sz="1500" dirty="0"/>
              <a:t>4</a:t>
            </a:r>
            <a:endParaRPr lang="nl-BE" sz="1500" dirty="0" smtClean="0"/>
          </a:p>
        </p:txBody>
      </p:sp>
      <p:grpSp>
        <p:nvGrpSpPr>
          <p:cNvPr id="29" name="Groep 28"/>
          <p:cNvGrpSpPr/>
          <p:nvPr/>
        </p:nvGrpSpPr>
        <p:grpSpPr>
          <a:xfrm>
            <a:off x="974917" y="1439411"/>
            <a:ext cx="383130" cy="366505"/>
            <a:chOff x="1016858" y="3004658"/>
            <a:chExt cx="383130" cy="366505"/>
          </a:xfrm>
        </p:grpSpPr>
        <p:pic>
          <p:nvPicPr>
            <p:cNvPr id="30"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6858" y="3010731"/>
              <a:ext cx="383130" cy="345263"/>
            </a:xfrm>
            <a:prstGeom prst="rect">
              <a:avLst/>
            </a:prstGeom>
          </p:spPr>
        </p:pic>
        <p:sp>
          <p:nvSpPr>
            <p:cNvPr id="31" name="Text Placeholder 7"/>
            <p:cNvSpPr txBox="1">
              <a:spLocks/>
            </p:cNvSpPr>
            <p:nvPr/>
          </p:nvSpPr>
          <p:spPr bwMode="white">
            <a:xfrm>
              <a:off x="1036506" y="3004658"/>
              <a:ext cx="299641" cy="366505"/>
            </a:xfrm>
            <a:prstGeom prst="rect">
              <a:avLst/>
            </a:prstGeom>
          </p:spPr>
          <p:txBody>
            <a:bodyPr anchor="ctr"/>
            <a:lstStyle>
              <a:lvl1pPr marL="0" indent="0" algn="ctr" defTabSz="457200" rtl="0" eaLnBrk="1" latinLnBrk="0" hangingPunct="1">
                <a:lnSpc>
                  <a:spcPct val="90000"/>
                </a:lnSpc>
                <a:spcBef>
                  <a:spcPts val="300"/>
                </a:spcBef>
                <a:spcAft>
                  <a:spcPts val="300"/>
                </a:spcAft>
                <a:buClr>
                  <a:srgbClr val="003366"/>
                </a:buClr>
                <a:buFont typeface="Arial"/>
                <a:buNone/>
                <a:defRPr sz="2400" kern="1200" baseline="0">
                  <a:solidFill>
                    <a:srgbClr val="FFFFFF"/>
                  </a:solidFill>
                  <a:latin typeface="Verdana"/>
                  <a:ea typeface="+mn-ea"/>
                  <a:cs typeface="Verdana"/>
                </a:defRPr>
              </a:lvl1pPr>
              <a:lvl2pPr marL="269875" indent="0" algn="l" defTabSz="457200" rtl="0" eaLnBrk="1" latinLnBrk="0" hangingPunct="1">
                <a:lnSpc>
                  <a:spcPct val="90000"/>
                </a:lnSpc>
                <a:spcBef>
                  <a:spcPts val="300"/>
                </a:spcBef>
                <a:spcAft>
                  <a:spcPts val="300"/>
                </a:spcAft>
                <a:buClr>
                  <a:srgbClr val="00AEEF"/>
                </a:buClr>
                <a:buFont typeface="Lucida Grande"/>
                <a:buNone/>
                <a:tabLst/>
                <a:defRPr sz="1400" kern="1200" baseline="0">
                  <a:solidFill>
                    <a:srgbClr val="003366"/>
                  </a:solidFill>
                  <a:latin typeface="Verdana"/>
                  <a:ea typeface="+mn-ea"/>
                  <a:cs typeface="Verdana"/>
                </a:defRPr>
              </a:lvl2pPr>
              <a:lvl3pPr marL="538163" indent="0" algn="l" defTabSz="457200" rtl="0" eaLnBrk="1" latinLnBrk="0" hangingPunct="1">
                <a:lnSpc>
                  <a:spcPct val="90000"/>
                </a:lnSpc>
                <a:spcBef>
                  <a:spcPts val="300"/>
                </a:spcBef>
                <a:spcAft>
                  <a:spcPts val="300"/>
                </a:spcAft>
                <a:buClr>
                  <a:srgbClr val="003366"/>
                </a:buClr>
                <a:buFont typeface="Arial"/>
                <a:buNone/>
                <a:defRPr sz="1200" kern="1200">
                  <a:solidFill>
                    <a:srgbClr val="003366"/>
                  </a:solidFill>
                  <a:latin typeface="Verdana"/>
                  <a:ea typeface="+mn-ea"/>
                  <a:cs typeface="Verdana"/>
                </a:defRPr>
              </a:lvl3pPr>
              <a:lvl4pPr marL="719138" indent="0" algn="l" defTabSz="457200" rtl="0" eaLnBrk="1" latinLnBrk="0" hangingPunct="1">
                <a:spcBef>
                  <a:spcPts val="300"/>
                </a:spcBef>
                <a:spcAft>
                  <a:spcPts val="300"/>
                </a:spcAft>
                <a:buClr>
                  <a:srgbClr val="003366"/>
                </a:buClr>
                <a:buFont typeface="Lucida Grande"/>
                <a:buNone/>
                <a:defRPr sz="1050" kern="1200">
                  <a:solidFill>
                    <a:srgbClr val="003366"/>
                  </a:solidFill>
                  <a:latin typeface="Calibri"/>
                  <a:ea typeface="+mn-ea"/>
                  <a:cs typeface="+mn-cs"/>
                </a:defRPr>
              </a:lvl4pPr>
              <a:lvl5pPr marL="985838" indent="0" algn="l" defTabSz="457200" rtl="0" eaLnBrk="1" latinLnBrk="0" hangingPunct="1">
                <a:spcBef>
                  <a:spcPts val="0"/>
                </a:spcBef>
                <a:spcAft>
                  <a:spcPts val="800"/>
                </a:spcAft>
                <a:buClr>
                  <a:srgbClr val="003366"/>
                </a:buClr>
                <a:buFont typeface="Arial"/>
                <a:buNone/>
                <a:defRPr sz="1050" kern="1200">
                  <a:solidFill>
                    <a:srgbClr val="003366"/>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BE" sz="1500" dirty="0" smtClean="0"/>
                <a:t>1</a:t>
              </a:r>
            </a:p>
          </p:txBody>
        </p:sp>
      </p:grpSp>
      <p:sp>
        <p:nvSpPr>
          <p:cNvPr id="16" name="Rechthoek 15"/>
          <p:cNvSpPr/>
          <p:nvPr/>
        </p:nvSpPr>
        <p:spPr>
          <a:xfrm>
            <a:off x="971550" y="2325385"/>
            <a:ext cx="7200900" cy="855965"/>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smtClean="0"/>
          </a:p>
        </p:txBody>
      </p:sp>
      <p:sp>
        <p:nvSpPr>
          <p:cNvPr id="17" name="Rechthoek 16"/>
          <p:cNvSpPr/>
          <p:nvPr/>
        </p:nvSpPr>
        <p:spPr>
          <a:xfrm>
            <a:off x="971550" y="3411965"/>
            <a:ext cx="7200900" cy="953310"/>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smtClean="0"/>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3952" y="5186039"/>
            <a:ext cx="765345" cy="246611"/>
          </a:xfrm>
          <a:prstGeom prst="rect">
            <a:avLst/>
          </a:prstGeom>
        </p:spPr>
      </p:pic>
    </p:spTree>
    <p:extLst>
      <p:ext uri="{BB962C8B-B14F-4D97-AF65-F5344CB8AC3E}">
        <p14:creationId xmlns:p14="http://schemas.microsoft.com/office/powerpoint/2010/main" val="1631654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628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jdelijke aanduiding voor dianummer 1"/>
          <p:cNvSpPr>
            <a:spLocks noGrp="1"/>
          </p:cNvSpPr>
          <p:nvPr>
            <p:ph type="sldNum" sz="quarter" idx="4"/>
          </p:nvPr>
        </p:nvSpPr>
        <p:spPr/>
        <p:txBody>
          <a:bodyPr/>
          <a:lstStyle/>
          <a:p>
            <a:fld id="{BE7BFF24-2C35-3444-B615-6A3C0CF587B2}" type="slidenum">
              <a:rPr lang="en-US" smtClean="0"/>
              <a:pPr/>
              <a:t>20</a:t>
            </a:fld>
            <a:endParaRPr lang="en-US" dirty="0"/>
          </a:p>
        </p:txBody>
      </p:sp>
      <p:sp>
        <p:nvSpPr>
          <p:cNvPr id="3" name="Titel 2"/>
          <p:cNvSpPr>
            <a:spLocks noGrp="1"/>
          </p:cNvSpPr>
          <p:nvPr>
            <p:ph type="title"/>
          </p:nvPr>
        </p:nvSpPr>
        <p:spPr/>
        <p:txBody>
          <a:bodyPr/>
          <a:lstStyle/>
          <a:p>
            <a:r>
              <a:rPr lang="nl-NL" dirty="0"/>
              <a:t>Omvang van de markt</a:t>
            </a:r>
            <a:endParaRPr lang="en-US" dirty="0"/>
          </a:p>
        </p:txBody>
      </p:sp>
      <p:sp>
        <p:nvSpPr>
          <p:cNvPr id="4" name="Tijdelijke aanduiding voor tekst 3"/>
          <p:cNvSpPr>
            <a:spLocks noGrp="1"/>
          </p:cNvSpPr>
          <p:nvPr>
            <p:ph type="body" sz="quarter" idx="13"/>
          </p:nvPr>
        </p:nvSpPr>
        <p:spPr>
          <a:xfrm>
            <a:off x="440267" y="990610"/>
            <a:ext cx="8280000" cy="543222"/>
          </a:xfrm>
        </p:spPr>
        <p:txBody>
          <a:bodyPr>
            <a:normAutofit/>
          </a:bodyPr>
          <a:lstStyle/>
          <a:p>
            <a:pPr algn="ctr"/>
            <a:r>
              <a:rPr lang="nl-BE" sz="1200" dirty="0">
                <a:solidFill>
                  <a:srgbClr val="0A3365"/>
                </a:solidFill>
              </a:rPr>
              <a:t>Hulp bij huishoudelijk werk en </a:t>
            </a:r>
            <a:r>
              <a:rPr lang="nl-BE" sz="1200" dirty="0" smtClean="0">
                <a:solidFill>
                  <a:srgbClr val="0A3365"/>
                </a:solidFill>
              </a:rPr>
              <a:t>kinderzorg</a:t>
            </a:r>
          </a:p>
          <a:p>
            <a:pPr algn="ctr"/>
            <a:r>
              <a:rPr lang="nl-NL" sz="800" b="0" dirty="0">
                <a:solidFill>
                  <a:srgbClr val="0A3365"/>
                </a:solidFill>
              </a:rPr>
              <a:t>(in % van de Belgische gezinnen)</a:t>
            </a:r>
          </a:p>
          <a:p>
            <a:pPr algn="ctr"/>
            <a:endParaRPr lang="nl-NL" sz="800" b="0" dirty="0">
              <a:solidFill>
                <a:srgbClr val="0A3365"/>
              </a:solidFill>
            </a:endParaRPr>
          </a:p>
        </p:txBody>
      </p:sp>
      <p:sp>
        <p:nvSpPr>
          <p:cNvPr id="8" name="Tijdelijke aanduiding voor voettekst 7"/>
          <p:cNvSpPr>
            <a:spLocks noGrp="1"/>
          </p:cNvSpPr>
          <p:nvPr>
            <p:ph type="ftr" sz="quarter" idx="3"/>
          </p:nvPr>
        </p:nvSpPr>
        <p:spPr>
          <a:xfrm>
            <a:off x="880535" y="5292527"/>
            <a:ext cx="4051828" cy="303212"/>
          </a:xfrm>
        </p:spPr>
        <p:txBody>
          <a:bodyPr/>
          <a:lstStyle/>
          <a:p>
            <a:r>
              <a:rPr lang="nl-NL" dirty="0"/>
              <a:t>(*) De betaalde dagelijkse kinderopvang valt hier niet </a:t>
            </a:r>
            <a:r>
              <a:rPr lang="nl-NL" dirty="0" smtClean="0"/>
              <a:t>onder</a:t>
            </a:r>
            <a:br>
              <a:rPr lang="nl-NL" dirty="0" smtClean="0"/>
            </a:br>
            <a:r>
              <a:rPr lang="nl-NL" dirty="0" smtClean="0"/>
              <a:t>Bron: Tijdsbudgetonderzoek (FOD Economie); </a:t>
            </a:r>
            <a:r>
              <a:rPr lang="nl-NL" dirty="0" err="1" smtClean="0"/>
              <a:t>Glorieux</a:t>
            </a:r>
            <a:r>
              <a:rPr lang="nl-NL" dirty="0" smtClean="0"/>
              <a:t> en van Tienoven (2009)</a:t>
            </a:r>
            <a:endParaRPr lang="nl-NL" dirty="0"/>
          </a:p>
        </p:txBody>
      </p:sp>
      <p:grpSp>
        <p:nvGrpSpPr>
          <p:cNvPr id="9" name="Groep 8"/>
          <p:cNvGrpSpPr/>
          <p:nvPr/>
        </p:nvGrpSpPr>
        <p:grpSpPr>
          <a:xfrm>
            <a:off x="7045821" y="467000"/>
            <a:ext cx="1787032" cy="1611365"/>
            <a:chOff x="2977444" y="1419691"/>
            <a:chExt cx="3181558" cy="2868808"/>
          </a:xfrm>
        </p:grpSpPr>
        <p:pic>
          <p:nvPicPr>
            <p:cNvPr id="10"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77444" y="1419691"/>
              <a:ext cx="3181558" cy="2868808"/>
            </a:xfrm>
            <a:prstGeom prst="rect">
              <a:avLst/>
            </a:prstGeom>
          </p:spPr>
        </p:pic>
        <p:sp>
          <p:nvSpPr>
            <p:cNvPr id="11" name="Text Placeholder 4"/>
            <p:cNvSpPr txBox="1">
              <a:spLocks/>
            </p:cNvSpPr>
            <p:nvPr/>
          </p:nvSpPr>
          <p:spPr bwMode="white">
            <a:xfrm>
              <a:off x="3174973" y="1819805"/>
              <a:ext cx="2601903" cy="2230437"/>
            </a:xfrm>
            <a:prstGeom prst="rect">
              <a:avLst/>
            </a:prstGeom>
          </p:spPr>
          <p:txBody>
            <a:bodyPr anchor="ctr"/>
            <a:lstStyle>
              <a:lvl1pPr marL="0" indent="0" algn="ctr" defTabSz="457200" rtl="0" eaLnBrk="1" latinLnBrk="0" hangingPunct="1">
                <a:lnSpc>
                  <a:spcPct val="100000"/>
                </a:lnSpc>
                <a:spcBef>
                  <a:spcPts val="0"/>
                </a:spcBef>
                <a:spcAft>
                  <a:spcPts val="300"/>
                </a:spcAft>
                <a:buClr>
                  <a:srgbClr val="00AEEF"/>
                </a:buClr>
                <a:buFont typeface="Wingdings" panose="05000000000000000000" pitchFamily="2" charset="2"/>
                <a:buNone/>
                <a:defRPr sz="2400" kern="1200" baseline="0">
                  <a:solidFill>
                    <a:schemeClr val="bg1"/>
                  </a:solidFill>
                  <a:latin typeface="+mn-lt"/>
                  <a:ea typeface="+mn-ea"/>
                  <a:cs typeface="Verdana"/>
                </a:defRPr>
              </a:lvl1pPr>
              <a:lvl2pPr marL="269875" indent="0" algn="l" defTabSz="457200" rtl="0" eaLnBrk="1" latinLnBrk="0" hangingPunct="1">
                <a:lnSpc>
                  <a:spcPct val="100000"/>
                </a:lnSpc>
                <a:spcBef>
                  <a:spcPts val="0"/>
                </a:spcBef>
                <a:spcAft>
                  <a:spcPts val="300"/>
                </a:spcAft>
                <a:buClr>
                  <a:srgbClr val="00AEEF"/>
                </a:buClr>
                <a:buFont typeface="Lucida Grande"/>
                <a:buNone/>
                <a:tabLst/>
                <a:defRPr sz="2000" kern="1200" baseline="0">
                  <a:solidFill>
                    <a:schemeClr val="bg1"/>
                  </a:solidFill>
                  <a:latin typeface="+mn-lt"/>
                  <a:ea typeface="+mn-ea"/>
                  <a:cs typeface="Verdana"/>
                </a:defRPr>
              </a:lvl2pPr>
              <a:lvl3pPr marL="538163" indent="0" algn="l" defTabSz="457200" rtl="0" eaLnBrk="1" latinLnBrk="0" hangingPunct="1">
                <a:lnSpc>
                  <a:spcPct val="100000"/>
                </a:lnSpc>
                <a:spcBef>
                  <a:spcPts val="0"/>
                </a:spcBef>
                <a:spcAft>
                  <a:spcPts val="300"/>
                </a:spcAft>
                <a:buClr>
                  <a:srgbClr val="003366"/>
                </a:buClr>
                <a:buFont typeface="Wingdings" panose="05000000000000000000" pitchFamily="2" charset="2"/>
                <a:buNone/>
                <a:defRPr sz="1800" kern="1200">
                  <a:solidFill>
                    <a:schemeClr val="bg1"/>
                  </a:solidFill>
                  <a:latin typeface="+mn-lt"/>
                  <a:ea typeface="+mn-ea"/>
                  <a:cs typeface="Verdana"/>
                </a:defRPr>
              </a:lvl3pPr>
              <a:lvl4pPr marL="719137" indent="0" algn="l" defTabSz="457200" rtl="0" eaLnBrk="1" latinLnBrk="0" hangingPunct="1">
                <a:lnSpc>
                  <a:spcPct val="100000"/>
                </a:lnSpc>
                <a:spcBef>
                  <a:spcPts val="0"/>
                </a:spcBef>
                <a:spcAft>
                  <a:spcPts val="300"/>
                </a:spcAft>
                <a:buClr>
                  <a:srgbClr val="003366"/>
                </a:buClr>
                <a:buFont typeface="Lucida Grande"/>
                <a:buNone/>
                <a:defRPr sz="1600" kern="1200">
                  <a:solidFill>
                    <a:schemeClr val="bg1"/>
                  </a:solidFill>
                  <a:latin typeface="+mn-lt"/>
                  <a:ea typeface="+mn-ea"/>
                  <a:cs typeface="+mn-cs"/>
                </a:defRPr>
              </a:lvl4pPr>
              <a:lvl5pPr marL="985838" indent="0" algn="l" defTabSz="457200" rtl="0" eaLnBrk="1" latinLnBrk="0" hangingPunct="1">
                <a:spcBef>
                  <a:spcPts val="0"/>
                </a:spcBef>
                <a:spcAft>
                  <a:spcPts val="800"/>
                </a:spcAft>
                <a:buClr>
                  <a:srgbClr val="003366"/>
                </a:buClr>
                <a:buFont typeface="Arial"/>
                <a:buNone/>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sz="600" b="1" dirty="0"/>
                <a:t>Ruim één op vier Belgische gezinnen heeft een of andere vorm van betaalde hulp. Bij tweeverdienersgezinnen is dat circa één op drie. De meest voorkomende hulp betreft poetsen, gevolgd door hulp bij het wassen en strijken en het klussen. Er bestaan grote verschillen in de mate dat gezinnen betalen voor de diverse hulp.</a:t>
              </a:r>
            </a:p>
          </p:txBody>
        </p:sp>
      </p:grpSp>
      <p:graphicFrame>
        <p:nvGraphicFramePr>
          <p:cNvPr id="13" name="Chart 6"/>
          <p:cNvGraphicFramePr/>
          <p:nvPr>
            <p:extLst/>
          </p:nvPr>
        </p:nvGraphicFramePr>
        <p:xfrm>
          <a:off x="971550" y="1670050"/>
          <a:ext cx="7200900" cy="334803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926775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7305"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jdelijke aanduiding voor dianummer 1"/>
          <p:cNvSpPr>
            <a:spLocks noGrp="1"/>
          </p:cNvSpPr>
          <p:nvPr>
            <p:ph type="sldNum" sz="quarter" idx="4"/>
          </p:nvPr>
        </p:nvSpPr>
        <p:spPr/>
        <p:txBody>
          <a:bodyPr/>
          <a:lstStyle/>
          <a:p>
            <a:fld id="{BE7BFF24-2C35-3444-B615-6A3C0CF587B2}" type="slidenum">
              <a:rPr lang="en-US" smtClean="0"/>
              <a:pPr/>
              <a:t>21</a:t>
            </a:fld>
            <a:endParaRPr lang="en-US" dirty="0"/>
          </a:p>
        </p:txBody>
      </p:sp>
      <p:sp>
        <p:nvSpPr>
          <p:cNvPr id="3" name="Titel 2"/>
          <p:cNvSpPr>
            <a:spLocks noGrp="1"/>
          </p:cNvSpPr>
          <p:nvPr>
            <p:ph type="title"/>
          </p:nvPr>
        </p:nvSpPr>
        <p:spPr/>
        <p:txBody>
          <a:bodyPr/>
          <a:lstStyle/>
          <a:p>
            <a:r>
              <a:rPr lang="nl-NL" dirty="0"/>
              <a:t>Omvang van de markt</a:t>
            </a:r>
            <a:endParaRPr lang="en-US" dirty="0"/>
          </a:p>
        </p:txBody>
      </p:sp>
      <p:sp>
        <p:nvSpPr>
          <p:cNvPr id="4" name="Tijdelijke aanduiding voor tekst 3"/>
          <p:cNvSpPr>
            <a:spLocks noGrp="1"/>
          </p:cNvSpPr>
          <p:nvPr>
            <p:ph type="body" sz="quarter" idx="13"/>
          </p:nvPr>
        </p:nvSpPr>
        <p:spPr>
          <a:xfrm>
            <a:off x="440267" y="990610"/>
            <a:ext cx="8280000" cy="543222"/>
          </a:xfrm>
        </p:spPr>
        <p:txBody>
          <a:bodyPr>
            <a:normAutofit/>
          </a:bodyPr>
          <a:lstStyle/>
          <a:p>
            <a:pPr algn="ctr"/>
            <a:r>
              <a:rPr lang="nl-NL" sz="1200" dirty="0">
                <a:solidFill>
                  <a:srgbClr val="0A3365"/>
                </a:solidFill>
              </a:rPr>
              <a:t>Tewerkstelling binnen de dienstverlening aan </a:t>
            </a:r>
            <a:r>
              <a:rPr lang="nl-NL" sz="1200" dirty="0" smtClean="0">
                <a:solidFill>
                  <a:srgbClr val="0A3365"/>
                </a:solidFill>
              </a:rPr>
              <a:t>huis</a:t>
            </a:r>
          </a:p>
          <a:p>
            <a:pPr algn="ctr"/>
            <a:r>
              <a:rPr lang="nl-NL" sz="800" b="0" dirty="0">
                <a:solidFill>
                  <a:srgbClr val="0A3365"/>
                </a:solidFill>
              </a:rPr>
              <a:t>(in % van de totale werkgelegenheid, 2015)</a:t>
            </a:r>
          </a:p>
          <a:p>
            <a:pPr algn="ctr"/>
            <a:endParaRPr lang="nl-NL" sz="800" b="0" dirty="0">
              <a:solidFill>
                <a:srgbClr val="0A3365"/>
              </a:solidFill>
            </a:endParaRPr>
          </a:p>
        </p:txBody>
      </p:sp>
      <p:sp>
        <p:nvSpPr>
          <p:cNvPr id="8" name="Tijdelijke aanduiding voor voettekst 7"/>
          <p:cNvSpPr>
            <a:spLocks noGrp="1"/>
          </p:cNvSpPr>
          <p:nvPr>
            <p:ph type="ftr" sz="quarter" idx="3"/>
          </p:nvPr>
        </p:nvSpPr>
        <p:spPr>
          <a:xfrm>
            <a:off x="880535" y="5292527"/>
            <a:ext cx="4051828" cy="303212"/>
          </a:xfrm>
        </p:spPr>
        <p:txBody>
          <a:bodyPr/>
          <a:lstStyle/>
          <a:p>
            <a:r>
              <a:rPr lang="nl-NL" dirty="0"/>
              <a:t>Bron: </a:t>
            </a:r>
            <a:r>
              <a:rPr lang="nl-NL" dirty="0" err="1" smtClean="0"/>
              <a:t>Eurostat</a:t>
            </a:r>
            <a:endParaRPr lang="nl-NL" dirty="0"/>
          </a:p>
        </p:txBody>
      </p:sp>
      <p:grpSp>
        <p:nvGrpSpPr>
          <p:cNvPr id="9" name="Groep 8"/>
          <p:cNvGrpSpPr/>
          <p:nvPr/>
        </p:nvGrpSpPr>
        <p:grpSpPr>
          <a:xfrm>
            <a:off x="7045821" y="467000"/>
            <a:ext cx="1787032" cy="1611365"/>
            <a:chOff x="2977444" y="1419691"/>
            <a:chExt cx="3181558" cy="2868808"/>
          </a:xfrm>
        </p:grpSpPr>
        <p:pic>
          <p:nvPicPr>
            <p:cNvPr id="10"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77444" y="1419691"/>
              <a:ext cx="3181558" cy="2868808"/>
            </a:xfrm>
            <a:prstGeom prst="rect">
              <a:avLst/>
            </a:prstGeom>
          </p:spPr>
        </p:pic>
        <p:sp>
          <p:nvSpPr>
            <p:cNvPr id="11" name="Text Placeholder 4"/>
            <p:cNvSpPr txBox="1">
              <a:spLocks/>
            </p:cNvSpPr>
            <p:nvPr/>
          </p:nvSpPr>
          <p:spPr bwMode="white">
            <a:xfrm>
              <a:off x="3227673" y="1720251"/>
              <a:ext cx="2506460" cy="2230437"/>
            </a:xfrm>
            <a:prstGeom prst="rect">
              <a:avLst/>
            </a:prstGeom>
          </p:spPr>
          <p:txBody>
            <a:bodyPr anchor="ctr"/>
            <a:lstStyle>
              <a:lvl1pPr marL="0" indent="0" algn="ctr" defTabSz="457200" rtl="0" eaLnBrk="1" latinLnBrk="0" hangingPunct="1">
                <a:lnSpc>
                  <a:spcPct val="100000"/>
                </a:lnSpc>
                <a:spcBef>
                  <a:spcPts val="0"/>
                </a:spcBef>
                <a:spcAft>
                  <a:spcPts val="300"/>
                </a:spcAft>
                <a:buClr>
                  <a:srgbClr val="00AEEF"/>
                </a:buClr>
                <a:buFont typeface="Wingdings" panose="05000000000000000000" pitchFamily="2" charset="2"/>
                <a:buNone/>
                <a:defRPr sz="2400" kern="1200" baseline="0">
                  <a:solidFill>
                    <a:schemeClr val="bg1"/>
                  </a:solidFill>
                  <a:latin typeface="+mn-lt"/>
                  <a:ea typeface="+mn-ea"/>
                  <a:cs typeface="Verdana"/>
                </a:defRPr>
              </a:lvl1pPr>
              <a:lvl2pPr marL="269875" indent="0" algn="l" defTabSz="457200" rtl="0" eaLnBrk="1" latinLnBrk="0" hangingPunct="1">
                <a:lnSpc>
                  <a:spcPct val="100000"/>
                </a:lnSpc>
                <a:spcBef>
                  <a:spcPts val="0"/>
                </a:spcBef>
                <a:spcAft>
                  <a:spcPts val="300"/>
                </a:spcAft>
                <a:buClr>
                  <a:srgbClr val="00AEEF"/>
                </a:buClr>
                <a:buFont typeface="Lucida Grande"/>
                <a:buNone/>
                <a:tabLst/>
                <a:defRPr sz="2000" kern="1200" baseline="0">
                  <a:solidFill>
                    <a:schemeClr val="bg1"/>
                  </a:solidFill>
                  <a:latin typeface="+mn-lt"/>
                  <a:ea typeface="+mn-ea"/>
                  <a:cs typeface="Verdana"/>
                </a:defRPr>
              </a:lvl2pPr>
              <a:lvl3pPr marL="538163" indent="0" algn="l" defTabSz="457200" rtl="0" eaLnBrk="1" latinLnBrk="0" hangingPunct="1">
                <a:lnSpc>
                  <a:spcPct val="100000"/>
                </a:lnSpc>
                <a:spcBef>
                  <a:spcPts val="0"/>
                </a:spcBef>
                <a:spcAft>
                  <a:spcPts val="300"/>
                </a:spcAft>
                <a:buClr>
                  <a:srgbClr val="003366"/>
                </a:buClr>
                <a:buFont typeface="Wingdings" panose="05000000000000000000" pitchFamily="2" charset="2"/>
                <a:buNone/>
                <a:defRPr sz="1800" kern="1200">
                  <a:solidFill>
                    <a:schemeClr val="bg1"/>
                  </a:solidFill>
                  <a:latin typeface="+mn-lt"/>
                  <a:ea typeface="+mn-ea"/>
                  <a:cs typeface="Verdana"/>
                </a:defRPr>
              </a:lvl3pPr>
              <a:lvl4pPr marL="719137" indent="0" algn="l" defTabSz="457200" rtl="0" eaLnBrk="1" latinLnBrk="0" hangingPunct="1">
                <a:lnSpc>
                  <a:spcPct val="100000"/>
                </a:lnSpc>
                <a:spcBef>
                  <a:spcPts val="0"/>
                </a:spcBef>
                <a:spcAft>
                  <a:spcPts val="300"/>
                </a:spcAft>
                <a:buClr>
                  <a:srgbClr val="003366"/>
                </a:buClr>
                <a:buFont typeface="Lucida Grande"/>
                <a:buNone/>
                <a:defRPr sz="1600" kern="1200">
                  <a:solidFill>
                    <a:schemeClr val="bg1"/>
                  </a:solidFill>
                  <a:latin typeface="+mn-lt"/>
                  <a:ea typeface="+mn-ea"/>
                  <a:cs typeface="+mn-cs"/>
                </a:defRPr>
              </a:lvl4pPr>
              <a:lvl5pPr marL="985838" indent="0" algn="l" defTabSz="457200" rtl="0" eaLnBrk="1" latinLnBrk="0" hangingPunct="1">
                <a:spcBef>
                  <a:spcPts val="0"/>
                </a:spcBef>
                <a:spcAft>
                  <a:spcPts val="800"/>
                </a:spcAft>
                <a:buClr>
                  <a:srgbClr val="003366"/>
                </a:buClr>
                <a:buFont typeface="Arial"/>
                <a:buNone/>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sz="600" b="1" dirty="0"/>
                <a:t>Dat gezinnen in de Scandinavische landen weinig tijd aan het huishouden besteden, wordt bevestigd door een groot beroep dat zij doen op externe hulp. In Centraal-Europa, waar gezinnen zelf veel huishoudelijk werk verrichten, is de markt voor externe tewerkstelling relatief minder ontwikkeld. </a:t>
              </a:r>
            </a:p>
          </p:txBody>
        </p:sp>
      </p:grpSp>
      <p:grpSp>
        <p:nvGrpSpPr>
          <p:cNvPr id="12" name="Groep 11"/>
          <p:cNvGrpSpPr/>
          <p:nvPr/>
        </p:nvGrpSpPr>
        <p:grpSpPr>
          <a:xfrm>
            <a:off x="7136492" y="2169278"/>
            <a:ext cx="1787032" cy="1611365"/>
            <a:chOff x="2977444" y="1419691"/>
            <a:chExt cx="3181558" cy="2868808"/>
          </a:xfrm>
        </p:grpSpPr>
        <p:pic>
          <p:nvPicPr>
            <p:cNvPr id="14"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77444" y="1419691"/>
              <a:ext cx="3181558" cy="2868808"/>
            </a:xfrm>
            <a:prstGeom prst="rect">
              <a:avLst/>
            </a:prstGeom>
          </p:spPr>
        </p:pic>
        <p:sp>
          <p:nvSpPr>
            <p:cNvPr id="15" name="Text Placeholder 4"/>
            <p:cNvSpPr txBox="1">
              <a:spLocks/>
            </p:cNvSpPr>
            <p:nvPr/>
          </p:nvSpPr>
          <p:spPr bwMode="white">
            <a:xfrm>
              <a:off x="3174975" y="1819805"/>
              <a:ext cx="2506460" cy="2230437"/>
            </a:xfrm>
            <a:prstGeom prst="rect">
              <a:avLst/>
            </a:prstGeom>
          </p:spPr>
          <p:txBody>
            <a:bodyPr anchor="ctr"/>
            <a:lstStyle>
              <a:lvl1pPr marL="0" indent="0" algn="ctr" defTabSz="457200" rtl="0" eaLnBrk="1" latinLnBrk="0" hangingPunct="1">
                <a:lnSpc>
                  <a:spcPct val="100000"/>
                </a:lnSpc>
                <a:spcBef>
                  <a:spcPts val="0"/>
                </a:spcBef>
                <a:spcAft>
                  <a:spcPts val="300"/>
                </a:spcAft>
                <a:buClr>
                  <a:srgbClr val="00AEEF"/>
                </a:buClr>
                <a:buFont typeface="Wingdings" panose="05000000000000000000" pitchFamily="2" charset="2"/>
                <a:buNone/>
                <a:defRPr sz="2400" kern="1200" baseline="0">
                  <a:solidFill>
                    <a:schemeClr val="bg1"/>
                  </a:solidFill>
                  <a:latin typeface="+mn-lt"/>
                  <a:ea typeface="+mn-ea"/>
                  <a:cs typeface="Verdana"/>
                </a:defRPr>
              </a:lvl1pPr>
              <a:lvl2pPr marL="269875" indent="0" algn="l" defTabSz="457200" rtl="0" eaLnBrk="1" latinLnBrk="0" hangingPunct="1">
                <a:lnSpc>
                  <a:spcPct val="100000"/>
                </a:lnSpc>
                <a:spcBef>
                  <a:spcPts val="0"/>
                </a:spcBef>
                <a:spcAft>
                  <a:spcPts val="300"/>
                </a:spcAft>
                <a:buClr>
                  <a:srgbClr val="00AEEF"/>
                </a:buClr>
                <a:buFont typeface="Lucida Grande"/>
                <a:buNone/>
                <a:tabLst/>
                <a:defRPr sz="2000" kern="1200" baseline="0">
                  <a:solidFill>
                    <a:schemeClr val="bg1"/>
                  </a:solidFill>
                  <a:latin typeface="+mn-lt"/>
                  <a:ea typeface="+mn-ea"/>
                  <a:cs typeface="Verdana"/>
                </a:defRPr>
              </a:lvl2pPr>
              <a:lvl3pPr marL="538163" indent="0" algn="l" defTabSz="457200" rtl="0" eaLnBrk="1" latinLnBrk="0" hangingPunct="1">
                <a:lnSpc>
                  <a:spcPct val="100000"/>
                </a:lnSpc>
                <a:spcBef>
                  <a:spcPts val="0"/>
                </a:spcBef>
                <a:spcAft>
                  <a:spcPts val="300"/>
                </a:spcAft>
                <a:buClr>
                  <a:srgbClr val="003366"/>
                </a:buClr>
                <a:buFont typeface="Wingdings" panose="05000000000000000000" pitchFamily="2" charset="2"/>
                <a:buNone/>
                <a:defRPr sz="1800" kern="1200">
                  <a:solidFill>
                    <a:schemeClr val="bg1"/>
                  </a:solidFill>
                  <a:latin typeface="+mn-lt"/>
                  <a:ea typeface="+mn-ea"/>
                  <a:cs typeface="Verdana"/>
                </a:defRPr>
              </a:lvl3pPr>
              <a:lvl4pPr marL="719137" indent="0" algn="l" defTabSz="457200" rtl="0" eaLnBrk="1" latinLnBrk="0" hangingPunct="1">
                <a:lnSpc>
                  <a:spcPct val="100000"/>
                </a:lnSpc>
                <a:spcBef>
                  <a:spcPts val="0"/>
                </a:spcBef>
                <a:spcAft>
                  <a:spcPts val="300"/>
                </a:spcAft>
                <a:buClr>
                  <a:srgbClr val="003366"/>
                </a:buClr>
                <a:buFont typeface="Lucida Grande"/>
                <a:buNone/>
                <a:defRPr sz="1600" kern="1200">
                  <a:solidFill>
                    <a:schemeClr val="bg1"/>
                  </a:solidFill>
                  <a:latin typeface="+mn-lt"/>
                  <a:ea typeface="+mn-ea"/>
                  <a:cs typeface="+mn-cs"/>
                </a:defRPr>
              </a:lvl4pPr>
              <a:lvl5pPr marL="985838" indent="0" algn="l" defTabSz="457200" rtl="0" eaLnBrk="1" latinLnBrk="0" hangingPunct="1">
                <a:spcBef>
                  <a:spcPts val="0"/>
                </a:spcBef>
                <a:spcAft>
                  <a:spcPts val="800"/>
                </a:spcAft>
                <a:buClr>
                  <a:srgbClr val="003366"/>
                </a:buClr>
                <a:buFont typeface="Arial"/>
                <a:buNone/>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sz="600" b="1" dirty="0"/>
                <a:t>In Zuid-Europa is de directe tewerkstelling door gezinnen het dominante model. In de Scandinavische landen, België, het VK en Ierland is de directe tewerkstelling relatief verwaarloosbaar en wordt meer beroep gedaan op tewerkstelling door externe instanties.</a:t>
              </a:r>
            </a:p>
          </p:txBody>
        </p:sp>
      </p:grpSp>
      <p:graphicFrame>
        <p:nvGraphicFramePr>
          <p:cNvPr id="17" name="Chart 6"/>
          <p:cNvGraphicFramePr/>
          <p:nvPr>
            <p:extLst/>
          </p:nvPr>
        </p:nvGraphicFramePr>
        <p:xfrm>
          <a:off x="971550" y="1670050"/>
          <a:ext cx="6528005" cy="334803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455898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3"/>
          </p:nvPr>
        </p:nvSpPr>
        <p:spPr/>
        <p:txBody>
          <a:bodyPr/>
          <a:lstStyle/>
          <a:p>
            <a:r>
              <a:rPr lang="nl-BE" dirty="0" smtClean="0"/>
              <a:t>Bron: </a:t>
            </a:r>
            <a:r>
              <a:rPr lang="nl-BE" dirty="0" err="1" smtClean="0"/>
              <a:t>Farvaque</a:t>
            </a:r>
            <a:r>
              <a:rPr lang="nl-BE" dirty="0" smtClean="0"/>
              <a:t> (2013)</a:t>
            </a:r>
            <a:endParaRPr lang="en-US" dirty="0"/>
          </a:p>
        </p:txBody>
      </p:sp>
      <p:sp>
        <p:nvSpPr>
          <p:cNvPr id="2" name="Tijdelijke aanduiding voor dianummer 1"/>
          <p:cNvSpPr>
            <a:spLocks noGrp="1"/>
          </p:cNvSpPr>
          <p:nvPr>
            <p:ph type="sldNum" sz="quarter" idx="4"/>
          </p:nvPr>
        </p:nvSpPr>
        <p:spPr/>
        <p:txBody>
          <a:bodyPr/>
          <a:lstStyle/>
          <a:p>
            <a:fld id="{BE7BFF24-2C35-3444-B615-6A3C0CF587B2}" type="slidenum">
              <a:rPr lang="en-US" smtClean="0"/>
              <a:pPr/>
              <a:t>22</a:t>
            </a:fld>
            <a:endParaRPr lang="en-US" dirty="0"/>
          </a:p>
        </p:txBody>
      </p:sp>
      <p:sp>
        <p:nvSpPr>
          <p:cNvPr id="3" name="Titel 2"/>
          <p:cNvSpPr>
            <a:spLocks noGrp="1"/>
          </p:cNvSpPr>
          <p:nvPr>
            <p:ph type="title"/>
          </p:nvPr>
        </p:nvSpPr>
        <p:spPr/>
        <p:txBody>
          <a:bodyPr/>
          <a:lstStyle/>
          <a:p>
            <a:r>
              <a:rPr lang="nl-NL" dirty="0"/>
              <a:t>De rol van de overheid</a:t>
            </a:r>
            <a:endParaRPr lang="en-US" dirty="0"/>
          </a:p>
        </p:txBody>
      </p:sp>
      <p:pic>
        <p:nvPicPr>
          <p:cNvPr id="10" name="Picture 6"/>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5044362" y="3266358"/>
            <a:ext cx="3128088" cy="1751729"/>
          </a:xfrm>
          <a:prstGeom prst="rect">
            <a:avLst/>
          </a:prstGeom>
        </p:spPr>
      </p:pic>
      <p:pic>
        <p:nvPicPr>
          <p:cNvPr id="9" name="Picture 8"/>
          <p:cNvPicPr>
            <a:picLocks noChangeAspect="1"/>
          </p:cNvPicPr>
          <p:nvPr/>
        </p:nvPicPr>
        <p:blipFill rotWithShape="1">
          <a:blip r:embed="rId4"/>
          <a:srcRect l="3941" t="2100" r="3673" b="15128"/>
          <a:stretch/>
        </p:blipFill>
        <p:spPr>
          <a:xfrm>
            <a:off x="1061884" y="1460089"/>
            <a:ext cx="7049729" cy="1673943"/>
          </a:xfrm>
          <a:prstGeom prst="rect">
            <a:avLst/>
          </a:prstGeom>
        </p:spPr>
      </p:pic>
    </p:spTree>
    <p:extLst>
      <p:ext uri="{BB962C8B-B14F-4D97-AF65-F5344CB8AC3E}">
        <p14:creationId xmlns:p14="http://schemas.microsoft.com/office/powerpoint/2010/main" val="412609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8329"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jdelijke aanduiding voor dianummer 1"/>
          <p:cNvSpPr>
            <a:spLocks noGrp="1"/>
          </p:cNvSpPr>
          <p:nvPr>
            <p:ph type="sldNum" sz="quarter" idx="4"/>
          </p:nvPr>
        </p:nvSpPr>
        <p:spPr/>
        <p:txBody>
          <a:bodyPr/>
          <a:lstStyle/>
          <a:p>
            <a:fld id="{BE7BFF24-2C35-3444-B615-6A3C0CF587B2}" type="slidenum">
              <a:rPr lang="en-US" smtClean="0"/>
              <a:pPr/>
              <a:t>23</a:t>
            </a:fld>
            <a:endParaRPr lang="en-US" dirty="0"/>
          </a:p>
        </p:txBody>
      </p:sp>
      <p:sp>
        <p:nvSpPr>
          <p:cNvPr id="3" name="Titel 2"/>
          <p:cNvSpPr>
            <a:spLocks noGrp="1"/>
          </p:cNvSpPr>
          <p:nvPr>
            <p:ph type="title"/>
          </p:nvPr>
        </p:nvSpPr>
        <p:spPr/>
        <p:txBody>
          <a:bodyPr/>
          <a:lstStyle/>
          <a:p>
            <a:r>
              <a:rPr lang="nl-NL" dirty="0"/>
              <a:t>Omvang van de markt</a:t>
            </a:r>
            <a:endParaRPr lang="en-US" dirty="0"/>
          </a:p>
        </p:txBody>
      </p:sp>
      <p:sp>
        <p:nvSpPr>
          <p:cNvPr id="4" name="Tijdelijke aanduiding voor tekst 3"/>
          <p:cNvSpPr>
            <a:spLocks noGrp="1"/>
          </p:cNvSpPr>
          <p:nvPr>
            <p:ph type="body" sz="quarter" idx="13"/>
          </p:nvPr>
        </p:nvSpPr>
        <p:spPr>
          <a:xfrm>
            <a:off x="440267" y="990610"/>
            <a:ext cx="8280000" cy="543222"/>
          </a:xfrm>
        </p:spPr>
        <p:txBody>
          <a:bodyPr>
            <a:normAutofit/>
          </a:bodyPr>
          <a:lstStyle/>
          <a:p>
            <a:pPr algn="ctr"/>
            <a:r>
              <a:rPr lang="nl-NL" sz="1200" dirty="0">
                <a:solidFill>
                  <a:srgbClr val="0A3365"/>
                </a:solidFill>
              </a:rPr>
              <a:t>Gebruikers en werknemers dienstencheques in België</a:t>
            </a:r>
          </a:p>
          <a:p>
            <a:pPr algn="ctr"/>
            <a:endParaRPr lang="nl-NL" sz="1200" dirty="0" smtClean="0">
              <a:solidFill>
                <a:srgbClr val="0A3365"/>
              </a:solidFill>
            </a:endParaRPr>
          </a:p>
          <a:p>
            <a:pPr algn="ctr"/>
            <a:endParaRPr lang="nl-NL" sz="800" b="0" dirty="0">
              <a:solidFill>
                <a:srgbClr val="0A3365"/>
              </a:solidFill>
            </a:endParaRPr>
          </a:p>
        </p:txBody>
      </p:sp>
      <p:sp>
        <p:nvSpPr>
          <p:cNvPr id="8" name="Tijdelijke aanduiding voor voettekst 7"/>
          <p:cNvSpPr>
            <a:spLocks noGrp="1"/>
          </p:cNvSpPr>
          <p:nvPr>
            <p:ph type="ftr" sz="quarter" idx="3"/>
          </p:nvPr>
        </p:nvSpPr>
        <p:spPr>
          <a:xfrm>
            <a:off x="880535" y="5292527"/>
            <a:ext cx="4051828" cy="303212"/>
          </a:xfrm>
        </p:spPr>
        <p:txBody>
          <a:bodyPr/>
          <a:lstStyle/>
          <a:p>
            <a:r>
              <a:rPr lang="nl-NL" dirty="0"/>
              <a:t>Bron: </a:t>
            </a:r>
            <a:r>
              <a:rPr lang="nl-NL" dirty="0" smtClean="0"/>
              <a:t>RVA; NBB</a:t>
            </a:r>
            <a:endParaRPr lang="nl-NL" dirty="0"/>
          </a:p>
        </p:txBody>
      </p:sp>
      <p:graphicFrame>
        <p:nvGraphicFramePr>
          <p:cNvPr id="18" name="Content Placeholder 9"/>
          <p:cNvGraphicFramePr>
            <a:graphicFrameLocks/>
          </p:cNvGraphicFramePr>
          <p:nvPr>
            <p:extLst/>
          </p:nvPr>
        </p:nvGraphicFramePr>
        <p:xfrm>
          <a:off x="971550" y="1683000"/>
          <a:ext cx="7200899" cy="3335088"/>
        </p:xfrm>
        <a:graphic>
          <a:graphicData uri="http://schemas.openxmlformats.org/drawingml/2006/chart">
            <c:chart xmlns:c="http://schemas.openxmlformats.org/drawingml/2006/chart" xmlns:r="http://schemas.openxmlformats.org/officeDocument/2006/relationships" r:id="rId7"/>
          </a:graphicData>
        </a:graphic>
      </p:graphicFrame>
      <p:grpSp>
        <p:nvGrpSpPr>
          <p:cNvPr id="9" name="Groep 8"/>
          <p:cNvGrpSpPr/>
          <p:nvPr/>
        </p:nvGrpSpPr>
        <p:grpSpPr>
          <a:xfrm>
            <a:off x="1751150" y="1344530"/>
            <a:ext cx="1583775" cy="1428088"/>
            <a:chOff x="2977444" y="1419691"/>
            <a:chExt cx="3181558" cy="2868808"/>
          </a:xfrm>
        </p:grpSpPr>
        <p:pic>
          <p:nvPicPr>
            <p:cNvPr id="10"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77444" y="1419691"/>
              <a:ext cx="3181558" cy="2868808"/>
            </a:xfrm>
            <a:prstGeom prst="rect">
              <a:avLst/>
            </a:prstGeom>
          </p:spPr>
        </p:pic>
        <p:sp>
          <p:nvSpPr>
            <p:cNvPr id="11" name="Text Placeholder 4"/>
            <p:cNvSpPr txBox="1">
              <a:spLocks/>
            </p:cNvSpPr>
            <p:nvPr/>
          </p:nvSpPr>
          <p:spPr bwMode="white">
            <a:xfrm>
              <a:off x="3078555" y="1791201"/>
              <a:ext cx="2836248" cy="2230437"/>
            </a:xfrm>
            <a:prstGeom prst="rect">
              <a:avLst/>
            </a:prstGeom>
          </p:spPr>
          <p:txBody>
            <a:bodyPr anchor="ctr"/>
            <a:lstStyle>
              <a:lvl1pPr marL="0" indent="0" algn="ctr" defTabSz="457200" rtl="0" eaLnBrk="1" latinLnBrk="0" hangingPunct="1">
                <a:lnSpc>
                  <a:spcPct val="100000"/>
                </a:lnSpc>
                <a:spcBef>
                  <a:spcPts val="0"/>
                </a:spcBef>
                <a:spcAft>
                  <a:spcPts val="300"/>
                </a:spcAft>
                <a:buClr>
                  <a:srgbClr val="00AEEF"/>
                </a:buClr>
                <a:buFont typeface="Wingdings" panose="05000000000000000000" pitchFamily="2" charset="2"/>
                <a:buNone/>
                <a:defRPr sz="2400" kern="1200" baseline="0">
                  <a:solidFill>
                    <a:schemeClr val="bg1"/>
                  </a:solidFill>
                  <a:latin typeface="+mn-lt"/>
                  <a:ea typeface="+mn-ea"/>
                  <a:cs typeface="Verdana"/>
                </a:defRPr>
              </a:lvl1pPr>
              <a:lvl2pPr marL="269875" indent="0" algn="l" defTabSz="457200" rtl="0" eaLnBrk="1" latinLnBrk="0" hangingPunct="1">
                <a:lnSpc>
                  <a:spcPct val="100000"/>
                </a:lnSpc>
                <a:spcBef>
                  <a:spcPts val="0"/>
                </a:spcBef>
                <a:spcAft>
                  <a:spcPts val="300"/>
                </a:spcAft>
                <a:buClr>
                  <a:srgbClr val="00AEEF"/>
                </a:buClr>
                <a:buFont typeface="Lucida Grande"/>
                <a:buNone/>
                <a:tabLst/>
                <a:defRPr sz="2000" kern="1200" baseline="0">
                  <a:solidFill>
                    <a:schemeClr val="bg1"/>
                  </a:solidFill>
                  <a:latin typeface="+mn-lt"/>
                  <a:ea typeface="+mn-ea"/>
                  <a:cs typeface="Verdana"/>
                </a:defRPr>
              </a:lvl2pPr>
              <a:lvl3pPr marL="538163" indent="0" algn="l" defTabSz="457200" rtl="0" eaLnBrk="1" latinLnBrk="0" hangingPunct="1">
                <a:lnSpc>
                  <a:spcPct val="100000"/>
                </a:lnSpc>
                <a:spcBef>
                  <a:spcPts val="0"/>
                </a:spcBef>
                <a:spcAft>
                  <a:spcPts val="300"/>
                </a:spcAft>
                <a:buClr>
                  <a:srgbClr val="003366"/>
                </a:buClr>
                <a:buFont typeface="Wingdings" panose="05000000000000000000" pitchFamily="2" charset="2"/>
                <a:buNone/>
                <a:defRPr sz="1800" kern="1200">
                  <a:solidFill>
                    <a:schemeClr val="bg1"/>
                  </a:solidFill>
                  <a:latin typeface="+mn-lt"/>
                  <a:ea typeface="+mn-ea"/>
                  <a:cs typeface="Verdana"/>
                </a:defRPr>
              </a:lvl3pPr>
              <a:lvl4pPr marL="719137" indent="0" algn="l" defTabSz="457200" rtl="0" eaLnBrk="1" latinLnBrk="0" hangingPunct="1">
                <a:lnSpc>
                  <a:spcPct val="100000"/>
                </a:lnSpc>
                <a:spcBef>
                  <a:spcPts val="0"/>
                </a:spcBef>
                <a:spcAft>
                  <a:spcPts val="300"/>
                </a:spcAft>
                <a:buClr>
                  <a:srgbClr val="003366"/>
                </a:buClr>
                <a:buFont typeface="Lucida Grande"/>
                <a:buNone/>
                <a:defRPr sz="1600" kern="1200">
                  <a:solidFill>
                    <a:schemeClr val="bg1"/>
                  </a:solidFill>
                  <a:latin typeface="+mn-lt"/>
                  <a:ea typeface="+mn-ea"/>
                  <a:cs typeface="+mn-cs"/>
                </a:defRPr>
              </a:lvl4pPr>
              <a:lvl5pPr marL="985838" indent="0" algn="l" defTabSz="457200" rtl="0" eaLnBrk="1" latinLnBrk="0" hangingPunct="1">
                <a:spcBef>
                  <a:spcPts val="0"/>
                </a:spcBef>
                <a:spcAft>
                  <a:spcPts val="800"/>
                </a:spcAft>
                <a:buClr>
                  <a:srgbClr val="003366"/>
                </a:buClr>
                <a:buFont typeface="Arial"/>
                <a:buNone/>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sz="600" b="1" dirty="0"/>
                <a:t>Via het stelsel van dienstencheques worden ruim 150.000 werknemers tewerkgesteld. Dat is 3,5% van het totaal aantal werkenden in België. Daarmee is het één van de meest succesvolle tewerkstellingsprogramma’s ooit.</a:t>
              </a:r>
            </a:p>
          </p:txBody>
        </p:sp>
      </p:grpSp>
      <p:grpSp>
        <p:nvGrpSpPr>
          <p:cNvPr id="12" name="Groep 11"/>
          <p:cNvGrpSpPr/>
          <p:nvPr/>
        </p:nvGrpSpPr>
        <p:grpSpPr>
          <a:xfrm>
            <a:off x="5455175" y="2420002"/>
            <a:ext cx="1583775" cy="1428088"/>
            <a:chOff x="2977444" y="1419691"/>
            <a:chExt cx="3181558" cy="2868808"/>
          </a:xfrm>
        </p:grpSpPr>
        <p:pic>
          <p:nvPicPr>
            <p:cNvPr id="14"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77444" y="1419691"/>
              <a:ext cx="3181558" cy="2868808"/>
            </a:xfrm>
            <a:prstGeom prst="rect">
              <a:avLst/>
            </a:prstGeom>
          </p:spPr>
        </p:pic>
        <p:sp>
          <p:nvSpPr>
            <p:cNvPr id="15" name="Text Placeholder 4"/>
            <p:cNvSpPr txBox="1">
              <a:spLocks/>
            </p:cNvSpPr>
            <p:nvPr/>
          </p:nvSpPr>
          <p:spPr bwMode="white">
            <a:xfrm>
              <a:off x="3205591" y="1738876"/>
              <a:ext cx="2506460" cy="2230437"/>
            </a:xfrm>
            <a:prstGeom prst="rect">
              <a:avLst/>
            </a:prstGeom>
          </p:spPr>
          <p:txBody>
            <a:bodyPr anchor="ctr"/>
            <a:lstStyle>
              <a:lvl1pPr marL="0" indent="0" algn="ctr" defTabSz="457200" rtl="0" eaLnBrk="1" latinLnBrk="0" hangingPunct="1">
                <a:lnSpc>
                  <a:spcPct val="100000"/>
                </a:lnSpc>
                <a:spcBef>
                  <a:spcPts val="0"/>
                </a:spcBef>
                <a:spcAft>
                  <a:spcPts val="300"/>
                </a:spcAft>
                <a:buClr>
                  <a:srgbClr val="00AEEF"/>
                </a:buClr>
                <a:buFont typeface="Wingdings" panose="05000000000000000000" pitchFamily="2" charset="2"/>
                <a:buNone/>
                <a:defRPr sz="2400" kern="1200" baseline="0">
                  <a:solidFill>
                    <a:schemeClr val="bg1"/>
                  </a:solidFill>
                  <a:latin typeface="+mn-lt"/>
                  <a:ea typeface="+mn-ea"/>
                  <a:cs typeface="Verdana"/>
                </a:defRPr>
              </a:lvl1pPr>
              <a:lvl2pPr marL="269875" indent="0" algn="l" defTabSz="457200" rtl="0" eaLnBrk="1" latinLnBrk="0" hangingPunct="1">
                <a:lnSpc>
                  <a:spcPct val="100000"/>
                </a:lnSpc>
                <a:spcBef>
                  <a:spcPts val="0"/>
                </a:spcBef>
                <a:spcAft>
                  <a:spcPts val="300"/>
                </a:spcAft>
                <a:buClr>
                  <a:srgbClr val="00AEEF"/>
                </a:buClr>
                <a:buFont typeface="Lucida Grande"/>
                <a:buNone/>
                <a:tabLst/>
                <a:defRPr sz="2000" kern="1200" baseline="0">
                  <a:solidFill>
                    <a:schemeClr val="bg1"/>
                  </a:solidFill>
                  <a:latin typeface="+mn-lt"/>
                  <a:ea typeface="+mn-ea"/>
                  <a:cs typeface="Verdana"/>
                </a:defRPr>
              </a:lvl2pPr>
              <a:lvl3pPr marL="538163" indent="0" algn="l" defTabSz="457200" rtl="0" eaLnBrk="1" latinLnBrk="0" hangingPunct="1">
                <a:lnSpc>
                  <a:spcPct val="100000"/>
                </a:lnSpc>
                <a:spcBef>
                  <a:spcPts val="0"/>
                </a:spcBef>
                <a:spcAft>
                  <a:spcPts val="300"/>
                </a:spcAft>
                <a:buClr>
                  <a:srgbClr val="003366"/>
                </a:buClr>
                <a:buFont typeface="Wingdings" panose="05000000000000000000" pitchFamily="2" charset="2"/>
                <a:buNone/>
                <a:defRPr sz="1800" kern="1200">
                  <a:solidFill>
                    <a:schemeClr val="bg1"/>
                  </a:solidFill>
                  <a:latin typeface="+mn-lt"/>
                  <a:ea typeface="+mn-ea"/>
                  <a:cs typeface="Verdana"/>
                </a:defRPr>
              </a:lvl3pPr>
              <a:lvl4pPr marL="719137" indent="0" algn="l" defTabSz="457200" rtl="0" eaLnBrk="1" latinLnBrk="0" hangingPunct="1">
                <a:lnSpc>
                  <a:spcPct val="100000"/>
                </a:lnSpc>
                <a:spcBef>
                  <a:spcPts val="0"/>
                </a:spcBef>
                <a:spcAft>
                  <a:spcPts val="300"/>
                </a:spcAft>
                <a:buClr>
                  <a:srgbClr val="003366"/>
                </a:buClr>
                <a:buFont typeface="Lucida Grande"/>
                <a:buNone/>
                <a:defRPr sz="1600" kern="1200">
                  <a:solidFill>
                    <a:schemeClr val="bg1"/>
                  </a:solidFill>
                  <a:latin typeface="+mn-lt"/>
                  <a:ea typeface="+mn-ea"/>
                  <a:cs typeface="+mn-cs"/>
                </a:defRPr>
              </a:lvl4pPr>
              <a:lvl5pPr marL="985838" indent="0" algn="l" defTabSz="457200" rtl="0" eaLnBrk="1" latinLnBrk="0" hangingPunct="1">
                <a:spcBef>
                  <a:spcPts val="0"/>
                </a:spcBef>
                <a:spcAft>
                  <a:spcPts val="800"/>
                </a:spcAft>
                <a:buClr>
                  <a:srgbClr val="003366"/>
                </a:buClr>
                <a:buFont typeface="Arial"/>
                <a:buNone/>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sz="600" b="1" dirty="0"/>
                <a:t>Ruim één op vijf gezinnen doet een beroep op dienstencheques. Eén op drie gebruikers is ouder dan 65 jaar. Het stelsel dient dus niet enkel voor de ondersteuning van de combinatie arbeid-gezin, maar ook in toenemende mate voor huishoudhulp voor oudere personen.</a:t>
              </a:r>
            </a:p>
          </p:txBody>
        </p:sp>
      </p:grpSp>
    </p:spTree>
    <p:extLst>
      <p:ext uri="{BB962C8B-B14F-4D97-AF65-F5344CB8AC3E}">
        <p14:creationId xmlns:p14="http://schemas.microsoft.com/office/powerpoint/2010/main" val="215632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9353"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0" name="Afbeelding 2"/>
          <p:cNvPicPr>
            <a:picLocks noGrp="1" noChangeAspect="1"/>
          </p:cNvPicPr>
          <p:nvPr>
            <p:ph sz="quarter" idx="11"/>
          </p:nvPr>
        </p:nvPicPr>
        <p:blipFill>
          <a:blip r:embed="rId7" cstate="print">
            <a:extLst>
              <a:ext uri="{28A0092B-C50C-407E-A947-70E740481C1C}">
                <a14:useLocalDpi xmlns:a14="http://schemas.microsoft.com/office/drawing/2010/main" val="0"/>
              </a:ext>
            </a:extLst>
          </a:blip>
          <a:stretch>
            <a:fillRect/>
          </a:stretch>
        </p:blipFill>
        <p:spPr>
          <a:xfrm>
            <a:off x="4838440" y="2014219"/>
            <a:ext cx="3340116" cy="2506161"/>
          </a:xfrm>
          <a:prstGeom prst="rect">
            <a:avLst/>
          </a:prstGeom>
        </p:spPr>
      </p:pic>
      <p:sp>
        <p:nvSpPr>
          <p:cNvPr id="2" name="Tijdelijke aanduiding voor dianummer 1"/>
          <p:cNvSpPr>
            <a:spLocks noGrp="1"/>
          </p:cNvSpPr>
          <p:nvPr>
            <p:ph type="sldNum" sz="quarter" idx="4"/>
          </p:nvPr>
        </p:nvSpPr>
        <p:spPr/>
        <p:txBody>
          <a:bodyPr/>
          <a:lstStyle/>
          <a:p>
            <a:fld id="{BE7BFF24-2C35-3444-B615-6A3C0CF587B2}" type="slidenum">
              <a:rPr lang="en-US" smtClean="0"/>
              <a:pPr/>
              <a:t>24</a:t>
            </a:fld>
            <a:endParaRPr lang="en-US" dirty="0"/>
          </a:p>
        </p:txBody>
      </p:sp>
      <p:sp>
        <p:nvSpPr>
          <p:cNvPr id="3" name="Titel 2"/>
          <p:cNvSpPr>
            <a:spLocks noGrp="1"/>
          </p:cNvSpPr>
          <p:nvPr>
            <p:ph type="title"/>
          </p:nvPr>
        </p:nvSpPr>
        <p:spPr/>
        <p:txBody>
          <a:bodyPr/>
          <a:lstStyle/>
          <a:p>
            <a:r>
              <a:rPr lang="nl-NL" dirty="0"/>
              <a:t>Schaalvergroting en commercialisering</a:t>
            </a:r>
            <a:endParaRPr lang="en-US" dirty="0"/>
          </a:p>
        </p:txBody>
      </p:sp>
      <p:sp>
        <p:nvSpPr>
          <p:cNvPr id="5" name="Tijdelijke aanduiding voor inhoud 4"/>
          <p:cNvSpPr>
            <a:spLocks noGrp="1"/>
          </p:cNvSpPr>
          <p:nvPr>
            <p:ph idx="10"/>
          </p:nvPr>
        </p:nvSpPr>
        <p:spPr>
          <a:xfrm>
            <a:off x="985447" y="1425691"/>
            <a:ext cx="3548453" cy="3600000"/>
          </a:xfrm>
        </p:spPr>
        <p:txBody>
          <a:bodyPr anchor="t">
            <a:normAutofit fontScale="92500"/>
          </a:bodyPr>
          <a:lstStyle/>
          <a:p>
            <a:pPr>
              <a:lnSpc>
                <a:spcPct val="150000"/>
              </a:lnSpc>
              <a:spcBef>
                <a:spcPts val="1200"/>
              </a:spcBef>
            </a:pPr>
            <a:r>
              <a:rPr lang="nl-BE" dirty="0">
                <a:solidFill>
                  <a:srgbClr val="0A3365"/>
                </a:solidFill>
              </a:rPr>
              <a:t>De voorbije jaren was er een doorgedreven consolidatie in de sector van de huishoudelijke dienstverlening. Die wordt alsmaar meer gedomineerd door grote ondernemingen. De schaalvergroting ging gepaard met een toenemende commercialisering en professionalisering van het aanbod. </a:t>
            </a:r>
            <a:endParaRPr lang="nl-BE" dirty="0" smtClean="0">
              <a:solidFill>
                <a:srgbClr val="0A3365"/>
              </a:solidFill>
            </a:endParaRPr>
          </a:p>
          <a:p>
            <a:pPr>
              <a:lnSpc>
                <a:spcPct val="150000"/>
              </a:lnSpc>
              <a:spcBef>
                <a:spcPts val="1200"/>
              </a:spcBef>
            </a:pPr>
            <a:r>
              <a:rPr lang="nl-BE" dirty="0">
                <a:solidFill>
                  <a:srgbClr val="0A3365"/>
                </a:solidFill>
              </a:rPr>
              <a:t>De komende jaren zal die ontwikkeling nog verder aan belang winnen. Dat houdt verband met belangrijke uitdagingen, waaronder de vergrijzing en de noodzaak om meer mensen aan het werk te krijgen. Aan de uitdagingen tegemoet komen, zal in de praktijk enkel mogelijk en betaalbaar zijn, indien de efficiëntie van het dienstenaanbod nog verder verbetert. </a:t>
            </a:r>
            <a:endParaRPr lang="en-GB" dirty="0">
              <a:solidFill>
                <a:srgbClr val="0A3365"/>
              </a:solidFill>
            </a:endParaRPr>
          </a:p>
          <a:p>
            <a:pPr>
              <a:lnSpc>
                <a:spcPct val="150000"/>
              </a:lnSpc>
              <a:spcBef>
                <a:spcPts val="1200"/>
              </a:spcBef>
            </a:pPr>
            <a:r>
              <a:rPr lang="nl-BE" dirty="0">
                <a:solidFill>
                  <a:srgbClr val="0A3365"/>
                </a:solidFill>
              </a:rPr>
              <a:t>Nieuwe vormen van samenwerking tussen diverse commerciële of non-profit </a:t>
            </a:r>
            <a:r>
              <a:rPr lang="nl-BE" dirty="0" smtClean="0">
                <a:solidFill>
                  <a:srgbClr val="0A3365"/>
                </a:solidFill>
              </a:rPr>
              <a:t>instellingen</a:t>
            </a:r>
            <a:endParaRPr lang="en-GB" dirty="0">
              <a:solidFill>
                <a:srgbClr val="0A3365"/>
              </a:solidFill>
            </a:endParaRPr>
          </a:p>
        </p:txBody>
      </p:sp>
      <p:sp>
        <p:nvSpPr>
          <p:cNvPr id="9" name="Tekstvak 4"/>
          <p:cNvSpPr txBox="1"/>
          <p:nvPr/>
        </p:nvSpPr>
        <p:spPr>
          <a:xfrm>
            <a:off x="5921083" y="2665540"/>
            <a:ext cx="2799184" cy="461665"/>
          </a:xfrm>
          <a:prstGeom prst="rect">
            <a:avLst/>
          </a:prstGeom>
          <a:noFill/>
        </p:spPr>
        <p:txBody>
          <a:bodyPr wrap="square" rtlCol="0">
            <a:spAutoFit/>
          </a:bodyPr>
          <a:lstStyle/>
          <a:p>
            <a:r>
              <a:rPr lang="nl-BE" sz="2400" dirty="0" smtClean="0">
                <a:solidFill>
                  <a:srgbClr val="4B9C07">
                    <a:lumMod val="50000"/>
                  </a:srgbClr>
                </a:solidFill>
                <a:latin typeface="Cooper Black" panose="0208090404030B020404" pitchFamily="18" charset="0"/>
              </a:rPr>
              <a:t>Happy@Home</a:t>
            </a:r>
            <a:endParaRPr lang="nl-BE" sz="2400" dirty="0">
              <a:solidFill>
                <a:srgbClr val="4B9C07">
                  <a:lumMod val="50000"/>
                </a:srgbClr>
              </a:solidFill>
              <a:latin typeface="Cooper Black" panose="0208090404030B020404" pitchFamily="18" charset="0"/>
            </a:endParaRPr>
          </a:p>
        </p:txBody>
      </p:sp>
    </p:spTree>
    <p:extLst>
      <p:ext uri="{BB962C8B-B14F-4D97-AF65-F5344CB8AC3E}">
        <p14:creationId xmlns:p14="http://schemas.microsoft.com/office/powerpoint/2010/main" val="1408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25166037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6832"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graphicFrame>
        <p:nvGraphicFramePr>
          <p:cNvPr id="13" name="Tabel 12"/>
          <p:cNvGraphicFramePr>
            <a:graphicFrameLocks noGrp="1"/>
          </p:cNvGraphicFramePr>
          <p:nvPr>
            <p:extLst>
              <p:ext uri="{D42A27DB-BD31-4B8C-83A1-F6EECF244321}">
                <p14:modId xmlns:p14="http://schemas.microsoft.com/office/powerpoint/2010/main" val="2520797601"/>
              </p:ext>
            </p:extLst>
          </p:nvPr>
        </p:nvGraphicFramePr>
        <p:xfrm>
          <a:off x="971550" y="1397106"/>
          <a:ext cx="7200900" cy="3245375"/>
        </p:xfrm>
        <a:graphic>
          <a:graphicData uri="http://schemas.openxmlformats.org/drawingml/2006/table">
            <a:tbl>
              <a:tblPr firstRow="1" bandRow="1">
                <a:tableStyleId>{5C22544A-7EE6-4342-B048-85BDC9FD1C3A}</a:tableStyleId>
              </a:tblPr>
              <a:tblGrid>
                <a:gridCol w="720772"/>
                <a:gridCol w="6480128"/>
              </a:tblGrid>
              <a:tr h="436566">
                <a:tc gridSpan="2">
                  <a:txBody>
                    <a:bodyPr/>
                    <a:lstStyle/>
                    <a:p>
                      <a:pPr marL="36000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AEEF"/>
                          </a:solidFill>
                          <a:effectLst/>
                          <a:uLnTx/>
                          <a:uFillTx/>
                          <a:latin typeface="+mn-lt"/>
                          <a:ea typeface="+mn-ea"/>
                          <a:cs typeface="Verdana"/>
                        </a:rPr>
                        <a:t>Welkom  </a:t>
                      </a:r>
                      <a:endParaRPr lang="en-US" sz="1200" b="1" kern="1200" noProof="0" dirty="0" smtClean="0">
                        <a:solidFill>
                          <a:schemeClr val="dk1"/>
                        </a:solidFill>
                        <a:latin typeface="+mn-lt"/>
                        <a:ea typeface="+mn-ea"/>
                        <a:cs typeface="+mn-cs"/>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smtClean="0">
                        <a:ln>
                          <a:noFill/>
                        </a:ln>
                        <a:solidFill>
                          <a:srgbClr val="00AEEF"/>
                        </a:solidFill>
                        <a:effectLst/>
                        <a:uLnTx/>
                        <a:uFillTx/>
                        <a:latin typeface="+mn-lt"/>
                        <a:ea typeface="+mn-ea"/>
                        <a:cs typeface="Verdana"/>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90935">
                <a:tc>
                  <a:txBody>
                    <a:bodyPr/>
                    <a:lstStyle/>
                    <a:p>
                      <a:pPr marL="0" marR="0" lvl="0" indent="0" algn="r" defTabSz="457200" rtl="0" eaLnBrk="1" fontAlgn="auto" latinLnBrk="0" hangingPunct="1">
                        <a:lnSpc>
                          <a:spcPct val="100000"/>
                        </a:lnSpc>
                        <a:spcBef>
                          <a:spcPts val="0"/>
                        </a:spcBef>
                        <a:spcAft>
                          <a:spcPts val="0"/>
                        </a:spcAft>
                        <a:buClrTx/>
                        <a:buSzTx/>
                        <a:buFont typeface="+mj-lt"/>
                        <a:buNone/>
                        <a:tabLst/>
                        <a:defRPr/>
                      </a:pPr>
                      <a:endParaRPr kumimoji="0" lang="en-US" sz="1200" b="1" i="0" u="none" strike="noStrike" kern="1200" cap="none" spc="0" normalizeH="0" baseline="0" dirty="0" smtClean="0">
                        <a:ln>
                          <a:noFill/>
                        </a:ln>
                        <a:solidFill>
                          <a:schemeClr val="tx1"/>
                        </a:solidFill>
                        <a:effectLst/>
                        <a:uLnTx/>
                        <a:uFillTx/>
                        <a:latin typeface="+mn-lt"/>
                        <a:ea typeface="+mn-ea"/>
                        <a:cs typeface="Verdana"/>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000" b="0" i="1" kern="1200" noProof="0" dirty="0" smtClean="0">
                          <a:solidFill>
                            <a:schemeClr val="tx1"/>
                          </a:solidFill>
                          <a:latin typeface="+mn-lt"/>
                          <a:ea typeface="+mn-ea"/>
                          <a:cs typeface="+mn-cs"/>
                        </a:rPr>
                        <a:t>Daniel Falque</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90935">
                <a:tc>
                  <a:txBody>
                    <a:bodyPr/>
                    <a:lstStyle/>
                    <a:p>
                      <a:pPr algn="r"/>
                      <a:endParaRPr lang="en-US" sz="8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6566">
                <a:tc gridSpan="2">
                  <a:txBody>
                    <a:bodyPr/>
                    <a:lstStyle/>
                    <a:p>
                      <a:pPr marL="36000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AEEF"/>
                          </a:solidFill>
                          <a:effectLst/>
                          <a:uLnTx/>
                          <a:uFillTx/>
                          <a:latin typeface="+mn-lt"/>
                          <a:ea typeface="+mn-ea"/>
                          <a:cs typeface="Verdana"/>
                        </a:rPr>
                        <a:t>“</a:t>
                      </a:r>
                      <a:r>
                        <a:rPr kumimoji="0" lang="en-US" sz="1200" b="1" i="0" u="none" strike="noStrike" kern="1200" cap="none" spc="0" normalizeH="0" baseline="0" noProof="0" dirty="0" err="1" smtClean="0">
                          <a:ln>
                            <a:noFill/>
                          </a:ln>
                          <a:solidFill>
                            <a:srgbClr val="00AEEF"/>
                          </a:solidFill>
                          <a:effectLst/>
                          <a:uLnTx/>
                          <a:uFillTx/>
                          <a:latin typeface="+mn-lt"/>
                          <a:ea typeface="+mn-ea"/>
                          <a:cs typeface="Verdana"/>
                        </a:rPr>
                        <a:t>Dringend</a:t>
                      </a:r>
                      <a:r>
                        <a:rPr kumimoji="0" lang="en-US" sz="1200" b="1" i="0" u="none" strike="noStrike" kern="1200" cap="none" spc="0" normalizeH="0" baseline="0" noProof="0" dirty="0" smtClean="0">
                          <a:ln>
                            <a:noFill/>
                          </a:ln>
                          <a:solidFill>
                            <a:srgbClr val="00AEEF"/>
                          </a:solidFill>
                          <a:effectLst/>
                          <a:uLnTx/>
                          <a:uFillTx/>
                          <a:latin typeface="+mn-lt"/>
                          <a:ea typeface="+mn-ea"/>
                          <a:cs typeface="Verdana"/>
                        </a:rPr>
                        <a:t> </a:t>
                      </a:r>
                      <a:r>
                        <a:rPr kumimoji="0" lang="en-US" sz="1200" b="1" i="0" u="none" strike="noStrike" kern="1200" cap="none" spc="0" normalizeH="0" baseline="0" noProof="0" dirty="0" err="1" smtClean="0">
                          <a:ln>
                            <a:noFill/>
                          </a:ln>
                          <a:solidFill>
                            <a:srgbClr val="00AEEF"/>
                          </a:solidFill>
                          <a:effectLst/>
                          <a:uLnTx/>
                          <a:uFillTx/>
                          <a:latin typeface="+mn-lt"/>
                          <a:ea typeface="+mn-ea"/>
                          <a:cs typeface="Verdana"/>
                        </a:rPr>
                        <a:t>hulp</a:t>
                      </a:r>
                      <a:r>
                        <a:rPr kumimoji="0" lang="en-US" sz="1200" b="1" i="0" u="none" strike="noStrike" kern="1200" cap="none" spc="0" normalizeH="0" baseline="0" noProof="0" dirty="0" smtClean="0">
                          <a:ln>
                            <a:noFill/>
                          </a:ln>
                          <a:solidFill>
                            <a:srgbClr val="00AEEF"/>
                          </a:solidFill>
                          <a:effectLst/>
                          <a:uLnTx/>
                          <a:uFillTx/>
                          <a:latin typeface="+mn-lt"/>
                          <a:ea typeface="+mn-ea"/>
                          <a:cs typeface="Verdana"/>
                        </a:rPr>
                        <a:t> </a:t>
                      </a:r>
                      <a:r>
                        <a:rPr kumimoji="0" lang="en-US" sz="1200" b="1" i="0" u="none" strike="noStrike" kern="1200" cap="none" spc="0" normalizeH="0" baseline="0" noProof="0" dirty="0" err="1" smtClean="0">
                          <a:ln>
                            <a:noFill/>
                          </a:ln>
                          <a:solidFill>
                            <a:srgbClr val="00AEEF"/>
                          </a:solidFill>
                          <a:effectLst/>
                          <a:uLnTx/>
                          <a:uFillTx/>
                          <a:latin typeface="+mn-lt"/>
                          <a:ea typeface="+mn-ea"/>
                          <a:cs typeface="Verdana"/>
                        </a:rPr>
                        <a:t>gezocht</a:t>
                      </a:r>
                      <a:r>
                        <a:rPr kumimoji="0" lang="en-US" sz="1200" b="1" i="0" u="none" strike="noStrike" kern="1200" cap="none" spc="0" normalizeH="0" baseline="0" noProof="0" dirty="0" smtClean="0">
                          <a:ln>
                            <a:noFill/>
                          </a:ln>
                          <a:solidFill>
                            <a:srgbClr val="00AEEF"/>
                          </a:solidFill>
                          <a:effectLst/>
                          <a:uLnTx/>
                          <a:uFillTx/>
                          <a:latin typeface="+mn-lt"/>
                          <a:ea typeface="+mn-ea"/>
                          <a:cs typeface="Verdana"/>
                        </a:rPr>
                        <a:t>”</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rgbClr val="00AEEF"/>
                        </a:solidFill>
                        <a:effectLst/>
                        <a:uLnTx/>
                        <a:uFillTx/>
                        <a:latin typeface="+mn-lt"/>
                        <a:ea typeface="+mn-ea"/>
                        <a:cs typeface="Verdana"/>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90935">
                <a:tc>
                  <a:txBody>
                    <a:bodyPr/>
                    <a:lstStyle/>
                    <a:p>
                      <a:pPr marL="0" marR="0" lvl="0" indent="0" algn="r" defTabSz="457200" rtl="0" eaLnBrk="1" fontAlgn="auto" latinLnBrk="0" hangingPunct="1">
                        <a:lnSpc>
                          <a:spcPct val="100000"/>
                        </a:lnSpc>
                        <a:spcBef>
                          <a:spcPts val="0"/>
                        </a:spcBef>
                        <a:spcAft>
                          <a:spcPts val="0"/>
                        </a:spcAft>
                        <a:buClrTx/>
                        <a:buSzTx/>
                        <a:buFont typeface="+mj-lt"/>
                        <a:buNone/>
                        <a:tabLst/>
                        <a:defRPr/>
                      </a:pPr>
                      <a:endParaRPr kumimoji="0" lang="en-US" sz="1200" b="1" i="0" u="none" strike="noStrike" kern="1200" cap="none" spc="0" normalizeH="0" baseline="0" dirty="0" smtClean="0">
                        <a:ln>
                          <a:noFill/>
                        </a:ln>
                        <a:solidFill>
                          <a:schemeClr val="tx1"/>
                        </a:solidFill>
                        <a:effectLst/>
                        <a:uLnTx/>
                        <a:uFillTx/>
                        <a:latin typeface="+mn-lt"/>
                        <a:ea typeface="+mn-ea"/>
                        <a:cs typeface="Verdana"/>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000" b="0" i="1" dirty="0" smtClean="0">
                          <a:solidFill>
                            <a:schemeClr val="tx1"/>
                          </a:solidFill>
                        </a:rPr>
                        <a:t>Johan Van Gompel</a:t>
                      </a:r>
                      <a:endParaRPr kumimoji="0" lang="en-US" sz="1000" b="0" i="1" u="none" strike="noStrike" kern="1200" cap="none" spc="0" normalizeH="0" baseline="0" noProof="0" dirty="0" smtClean="0">
                        <a:ln>
                          <a:noFill/>
                        </a:ln>
                        <a:solidFill>
                          <a:schemeClr val="tx1"/>
                        </a:solidFill>
                        <a:effectLst/>
                        <a:uLnTx/>
                        <a:uFillTx/>
                        <a:latin typeface="+mn-lt"/>
                        <a:ea typeface="+mn-ea"/>
                        <a:cs typeface="Verdana"/>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90935">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en-US" sz="800" b="1"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n-US" sz="800" b="0" i="0" u="none" strike="noStrike" kern="1200" cap="none" spc="0" normalizeH="0" baseline="0" noProof="0" dirty="0" smtClean="0">
                        <a:ln>
                          <a:noFill/>
                        </a:ln>
                        <a:solidFill>
                          <a:schemeClr val="tx1"/>
                        </a:solidFill>
                        <a:effectLst/>
                        <a:uLnTx/>
                        <a:uFillTx/>
                        <a:latin typeface="+mn-lt"/>
                        <a:ea typeface="+mn-ea"/>
                        <a:cs typeface="Verdana"/>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6566">
                <a:tc gridSpan="2">
                  <a:txBody>
                    <a:bodyPr/>
                    <a:lstStyle/>
                    <a:p>
                      <a:pPr marL="36000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smtClean="0">
                          <a:ln>
                            <a:noFill/>
                          </a:ln>
                          <a:solidFill>
                            <a:srgbClr val="00AEEF"/>
                          </a:solidFill>
                          <a:effectLst/>
                          <a:uLnTx/>
                          <a:uFillTx/>
                          <a:latin typeface="+mn-lt"/>
                          <a:ea typeface="+mn-ea"/>
                          <a:cs typeface="Verdana"/>
                        </a:rPr>
                        <a:t>Happy@home</a:t>
                      </a:r>
                      <a:endParaRPr kumimoji="0" lang="en-US" sz="1100" b="1" i="0" u="none" strike="noStrike" kern="1200" cap="none" spc="0" normalizeH="0" baseline="0" noProof="0" dirty="0" smtClean="0">
                        <a:ln>
                          <a:noFill/>
                        </a:ln>
                        <a:solidFill>
                          <a:srgbClr val="00AEEF"/>
                        </a:solidFill>
                        <a:effectLst/>
                        <a:uLnTx/>
                        <a:uFillTx/>
                        <a:latin typeface="+mn-lt"/>
                        <a:ea typeface="+mn-ea"/>
                        <a:cs typeface="Verdana"/>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smtClean="0">
                        <a:ln>
                          <a:noFill/>
                        </a:ln>
                        <a:solidFill>
                          <a:srgbClr val="00AEEF"/>
                        </a:solidFill>
                        <a:effectLst/>
                        <a:uLnTx/>
                        <a:uFillTx/>
                        <a:latin typeface="+mn-lt"/>
                        <a:ea typeface="+mn-ea"/>
                        <a:cs typeface="Verdana"/>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400186">
                <a:tc>
                  <a:txBody>
                    <a:bodyPr/>
                    <a:lstStyle/>
                    <a:p>
                      <a:pPr algn="r"/>
                      <a:endParaRPr kumimoji="0" lang="en-US" sz="1200" b="1" i="0" u="none" strike="noStrike" kern="1200" cap="none" spc="0" normalizeH="0" baseline="0" dirty="0">
                        <a:ln>
                          <a:noFill/>
                        </a:ln>
                        <a:solidFill>
                          <a:schemeClr val="tx1"/>
                        </a:solidFill>
                        <a:effectLst/>
                        <a:uLnTx/>
                        <a:uFillTx/>
                        <a:latin typeface="+mn-lt"/>
                        <a:ea typeface="+mn-ea"/>
                        <a:cs typeface="Verdana"/>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b="0" i="1" kern="1200" noProof="0" dirty="0" smtClean="0">
                          <a:solidFill>
                            <a:schemeClr val="tx1"/>
                          </a:solidFill>
                          <a:latin typeface="+mn-lt"/>
                          <a:ea typeface="+mn-ea"/>
                          <a:cs typeface="+mn-cs"/>
                        </a:rPr>
                        <a:t>Hans Verstraete en Marleen Vanhees</a:t>
                      </a:r>
                      <a:endParaRPr lang="en-US" sz="1050" b="0" i="1" kern="1200" dirty="0" smtClean="0">
                        <a:solidFill>
                          <a:schemeClr val="tx1"/>
                        </a:solidFill>
                        <a:latin typeface="+mn-lt"/>
                        <a:ea typeface="+mn-ea"/>
                        <a:cs typeface="+mn-cs"/>
                      </a:endParaRPr>
                    </a:p>
                    <a:p>
                      <a:pPr marL="36000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dirty="0" smtClean="0">
                        <a:ln>
                          <a:noFill/>
                        </a:ln>
                        <a:solidFill>
                          <a:schemeClr val="tx1"/>
                        </a:solidFill>
                        <a:effectLst/>
                        <a:uLnTx/>
                        <a:uFillTx/>
                        <a:latin typeface="+mn-lt"/>
                        <a:ea typeface="+mn-ea"/>
                        <a:cs typeface="Verdana"/>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90935">
                <a:tc>
                  <a:txBody>
                    <a:bodyPr/>
                    <a:lstStyle/>
                    <a:p>
                      <a:pPr algn="r"/>
                      <a:endParaRPr lang="en-US" sz="8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endParaRPr kumimoji="0" lang="en-US" sz="800" b="1" i="0" u="none" strike="noStrike" kern="1200" cap="none" spc="0" normalizeH="0" baseline="0" noProof="0" dirty="0" err="1" smtClean="0">
                        <a:ln>
                          <a:noFill/>
                        </a:ln>
                        <a:solidFill>
                          <a:srgbClr val="00AEEF"/>
                        </a:solidFill>
                        <a:effectLst/>
                        <a:uLnTx/>
                        <a:uFillTx/>
                        <a:latin typeface="+mn-lt"/>
                        <a:ea typeface="+mn-ea"/>
                        <a:cs typeface="Verdana"/>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25" name="Groep 24"/>
          <p:cNvGrpSpPr/>
          <p:nvPr/>
        </p:nvGrpSpPr>
        <p:grpSpPr>
          <a:xfrm>
            <a:off x="974917" y="2467232"/>
            <a:ext cx="383130" cy="366505"/>
            <a:chOff x="1016858" y="3004658"/>
            <a:chExt cx="383130" cy="366505"/>
          </a:xfrm>
        </p:grpSpPr>
        <p:pic>
          <p:nvPicPr>
            <p:cNvPr id="27"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6858" y="3010731"/>
              <a:ext cx="383130" cy="345263"/>
            </a:xfrm>
            <a:prstGeom prst="rect">
              <a:avLst/>
            </a:prstGeom>
          </p:spPr>
        </p:pic>
        <p:sp>
          <p:nvSpPr>
            <p:cNvPr id="28" name="Text Placeholder 7"/>
            <p:cNvSpPr txBox="1">
              <a:spLocks/>
            </p:cNvSpPr>
            <p:nvPr/>
          </p:nvSpPr>
          <p:spPr bwMode="white">
            <a:xfrm>
              <a:off x="1036506" y="3004658"/>
              <a:ext cx="299641" cy="366505"/>
            </a:xfrm>
            <a:prstGeom prst="rect">
              <a:avLst/>
            </a:prstGeom>
          </p:spPr>
          <p:txBody>
            <a:bodyPr anchor="ctr"/>
            <a:lstStyle>
              <a:lvl1pPr marL="0" indent="0" algn="ctr" defTabSz="457200" rtl="0" eaLnBrk="1" latinLnBrk="0" hangingPunct="1">
                <a:lnSpc>
                  <a:spcPct val="90000"/>
                </a:lnSpc>
                <a:spcBef>
                  <a:spcPts val="300"/>
                </a:spcBef>
                <a:spcAft>
                  <a:spcPts val="300"/>
                </a:spcAft>
                <a:buClr>
                  <a:srgbClr val="003366"/>
                </a:buClr>
                <a:buFont typeface="Arial"/>
                <a:buNone/>
                <a:defRPr sz="2400" kern="1200" baseline="0">
                  <a:solidFill>
                    <a:srgbClr val="FFFFFF"/>
                  </a:solidFill>
                  <a:latin typeface="Verdana"/>
                  <a:ea typeface="+mn-ea"/>
                  <a:cs typeface="Verdana"/>
                </a:defRPr>
              </a:lvl1pPr>
              <a:lvl2pPr marL="269875" indent="0" algn="l" defTabSz="457200" rtl="0" eaLnBrk="1" latinLnBrk="0" hangingPunct="1">
                <a:lnSpc>
                  <a:spcPct val="90000"/>
                </a:lnSpc>
                <a:spcBef>
                  <a:spcPts val="300"/>
                </a:spcBef>
                <a:spcAft>
                  <a:spcPts val="300"/>
                </a:spcAft>
                <a:buClr>
                  <a:srgbClr val="00AEEF"/>
                </a:buClr>
                <a:buFont typeface="Lucida Grande"/>
                <a:buNone/>
                <a:tabLst/>
                <a:defRPr sz="1400" kern="1200" baseline="0">
                  <a:solidFill>
                    <a:srgbClr val="003366"/>
                  </a:solidFill>
                  <a:latin typeface="Verdana"/>
                  <a:ea typeface="+mn-ea"/>
                  <a:cs typeface="Verdana"/>
                </a:defRPr>
              </a:lvl2pPr>
              <a:lvl3pPr marL="538163" indent="0" algn="l" defTabSz="457200" rtl="0" eaLnBrk="1" latinLnBrk="0" hangingPunct="1">
                <a:lnSpc>
                  <a:spcPct val="90000"/>
                </a:lnSpc>
                <a:spcBef>
                  <a:spcPts val="300"/>
                </a:spcBef>
                <a:spcAft>
                  <a:spcPts val="300"/>
                </a:spcAft>
                <a:buClr>
                  <a:srgbClr val="003366"/>
                </a:buClr>
                <a:buFont typeface="Arial"/>
                <a:buNone/>
                <a:defRPr sz="1200" kern="1200">
                  <a:solidFill>
                    <a:srgbClr val="003366"/>
                  </a:solidFill>
                  <a:latin typeface="Verdana"/>
                  <a:ea typeface="+mn-ea"/>
                  <a:cs typeface="Verdana"/>
                </a:defRPr>
              </a:lvl3pPr>
              <a:lvl4pPr marL="719138" indent="0" algn="l" defTabSz="457200" rtl="0" eaLnBrk="1" latinLnBrk="0" hangingPunct="1">
                <a:spcBef>
                  <a:spcPts val="300"/>
                </a:spcBef>
                <a:spcAft>
                  <a:spcPts val="300"/>
                </a:spcAft>
                <a:buClr>
                  <a:srgbClr val="003366"/>
                </a:buClr>
                <a:buFont typeface="Lucida Grande"/>
                <a:buNone/>
                <a:defRPr sz="1050" kern="1200">
                  <a:solidFill>
                    <a:srgbClr val="003366"/>
                  </a:solidFill>
                  <a:latin typeface="Calibri"/>
                  <a:ea typeface="+mn-ea"/>
                  <a:cs typeface="+mn-cs"/>
                </a:defRPr>
              </a:lvl4pPr>
              <a:lvl5pPr marL="985838" indent="0" algn="l" defTabSz="457200" rtl="0" eaLnBrk="1" latinLnBrk="0" hangingPunct="1">
                <a:spcBef>
                  <a:spcPts val="0"/>
                </a:spcBef>
                <a:spcAft>
                  <a:spcPts val="800"/>
                </a:spcAft>
                <a:buClr>
                  <a:srgbClr val="003366"/>
                </a:buClr>
                <a:buFont typeface="Arial"/>
                <a:buNone/>
                <a:defRPr sz="1050" kern="1200">
                  <a:solidFill>
                    <a:srgbClr val="003366"/>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BE" sz="1500" dirty="0" smtClean="0"/>
                <a:t>2</a:t>
              </a:r>
            </a:p>
          </p:txBody>
        </p:sp>
      </p:grpSp>
      <p:sp>
        <p:nvSpPr>
          <p:cNvPr id="10" name="Titel 9"/>
          <p:cNvSpPr>
            <a:spLocks noGrp="1"/>
          </p:cNvSpPr>
          <p:nvPr>
            <p:ph type="title"/>
          </p:nvPr>
        </p:nvSpPr>
        <p:spPr/>
        <p:txBody>
          <a:bodyPr/>
          <a:lstStyle/>
          <a:p>
            <a:r>
              <a:rPr lang="nl-BE" dirty="0" smtClean="0"/>
              <a:t>Inhoud </a:t>
            </a:r>
            <a:endParaRPr lang="en-US" dirty="0"/>
          </a:p>
        </p:txBody>
      </p:sp>
      <p:grpSp>
        <p:nvGrpSpPr>
          <p:cNvPr id="2" name="Groep 1"/>
          <p:cNvGrpSpPr/>
          <p:nvPr/>
        </p:nvGrpSpPr>
        <p:grpSpPr>
          <a:xfrm>
            <a:off x="974917" y="3529596"/>
            <a:ext cx="383130" cy="366505"/>
            <a:chOff x="1016858" y="3004658"/>
            <a:chExt cx="383130" cy="366505"/>
          </a:xfrm>
        </p:grpSpPr>
        <p:pic>
          <p:nvPicPr>
            <p:cNvPr id="24"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6858" y="3010731"/>
              <a:ext cx="383130" cy="345263"/>
            </a:xfrm>
            <a:prstGeom prst="rect">
              <a:avLst/>
            </a:prstGeom>
          </p:spPr>
        </p:pic>
        <p:sp>
          <p:nvSpPr>
            <p:cNvPr id="23" name="Text Placeholder 7"/>
            <p:cNvSpPr txBox="1">
              <a:spLocks/>
            </p:cNvSpPr>
            <p:nvPr/>
          </p:nvSpPr>
          <p:spPr bwMode="white">
            <a:xfrm>
              <a:off x="1036506" y="3004658"/>
              <a:ext cx="299641" cy="366505"/>
            </a:xfrm>
            <a:prstGeom prst="rect">
              <a:avLst/>
            </a:prstGeom>
          </p:spPr>
          <p:txBody>
            <a:bodyPr anchor="ctr"/>
            <a:lstStyle>
              <a:lvl1pPr marL="0" indent="0" algn="ctr" defTabSz="457200" rtl="0" eaLnBrk="1" latinLnBrk="0" hangingPunct="1">
                <a:lnSpc>
                  <a:spcPct val="90000"/>
                </a:lnSpc>
                <a:spcBef>
                  <a:spcPts val="300"/>
                </a:spcBef>
                <a:spcAft>
                  <a:spcPts val="300"/>
                </a:spcAft>
                <a:buClr>
                  <a:srgbClr val="003366"/>
                </a:buClr>
                <a:buFont typeface="Arial"/>
                <a:buNone/>
                <a:defRPr sz="2400" kern="1200" baseline="0">
                  <a:solidFill>
                    <a:srgbClr val="FFFFFF"/>
                  </a:solidFill>
                  <a:latin typeface="Verdana"/>
                  <a:ea typeface="+mn-ea"/>
                  <a:cs typeface="Verdana"/>
                </a:defRPr>
              </a:lvl1pPr>
              <a:lvl2pPr marL="269875" indent="0" algn="l" defTabSz="457200" rtl="0" eaLnBrk="1" latinLnBrk="0" hangingPunct="1">
                <a:lnSpc>
                  <a:spcPct val="90000"/>
                </a:lnSpc>
                <a:spcBef>
                  <a:spcPts val="300"/>
                </a:spcBef>
                <a:spcAft>
                  <a:spcPts val="300"/>
                </a:spcAft>
                <a:buClr>
                  <a:srgbClr val="00AEEF"/>
                </a:buClr>
                <a:buFont typeface="Lucida Grande"/>
                <a:buNone/>
                <a:tabLst/>
                <a:defRPr sz="1400" kern="1200" baseline="0">
                  <a:solidFill>
                    <a:srgbClr val="003366"/>
                  </a:solidFill>
                  <a:latin typeface="Verdana"/>
                  <a:ea typeface="+mn-ea"/>
                  <a:cs typeface="Verdana"/>
                </a:defRPr>
              </a:lvl2pPr>
              <a:lvl3pPr marL="538163" indent="0" algn="l" defTabSz="457200" rtl="0" eaLnBrk="1" latinLnBrk="0" hangingPunct="1">
                <a:lnSpc>
                  <a:spcPct val="90000"/>
                </a:lnSpc>
                <a:spcBef>
                  <a:spcPts val="300"/>
                </a:spcBef>
                <a:spcAft>
                  <a:spcPts val="300"/>
                </a:spcAft>
                <a:buClr>
                  <a:srgbClr val="003366"/>
                </a:buClr>
                <a:buFont typeface="Arial"/>
                <a:buNone/>
                <a:defRPr sz="1200" kern="1200">
                  <a:solidFill>
                    <a:srgbClr val="003366"/>
                  </a:solidFill>
                  <a:latin typeface="Verdana"/>
                  <a:ea typeface="+mn-ea"/>
                  <a:cs typeface="Verdana"/>
                </a:defRPr>
              </a:lvl3pPr>
              <a:lvl4pPr marL="719138" indent="0" algn="l" defTabSz="457200" rtl="0" eaLnBrk="1" latinLnBrk="0" hangingPunct="1">
                <a:spcBef>
                  <a:spcPts val="300"/>
                </a:spcBef>
                <a:spcAft>
                  <a:spcPts val="300"/>
                </a:spcAft>
                <a:buClr>
                  <a:srgbClr val="003366"/>
                </a:buClr>
                <a:buFont typeface="Lucida Grande"/>
                <a:buNone/>
                <a:defRPr sz="1050" kern="1200">
                  <a:solidFill>
                    <a:srgbClr val="003366"/>
                  </a:solidFill>
                  <a:latin typeface="Calibri"/>
                  <a:ea typeface="+mn-ea"/>
                  <a:cs typeface="+mn-cs"/>
                </a:defRPr>
              </a:lvl4pPr>
              <a:lvl5pPr marL="985838" indent="0" algn="l" defTabSz="457200" rtl="0" eaLnBrk="1" latinLnBrk="0" hangingPunct="1">
                <a:spcBef>
                  <a:spcPts val="0"/>
                </a:spcBef>
                <a:spcAft>
                  <a:spcPts val="800"/>
                </a:spcAft>
                <a:buClr>
                  <a:srgbClr val="003366"/>
                </a:buClr>
                <a:buFont typeface="Arial"/>
                <a:buNone/>
                <a:defRPr sz="1050" kern="1200">
                  <a:solidFill>
                    <a:srgbClr val="003366"/>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BE" sz="1500" dirty="0" smtClean="0"/>
                <a:t>3</a:t>
              </a:r>
            </a:p>
          </p:txBody>
        </p:sp>
      </p:grpSp>
      <p:sp>
        <p:nvSpPr>
          <p:cNvPr id="26" name="Text Placeholder 7"/>
          <p:cNvSpPr txBox="1">
            <a:spLocks/>
          </p:cNvSpPr>
          <p:nvPr/>
        </p:nvSpPr>
        <p:spPr bwMode="white">
          <a:xfrm>
            <a:off x="1027408" y="4365275"/>
            <a:ext cx="299641" cy="366505"/>
          </a:xfrm>
          <a:prstGeom prst="rect">
            <a:avLst/>
          </a:prstGeom>
        </p:spPr>
        <p:txBody>
          <a:bodyPr anchor="ctr"/>
          <a:lstStyle>
            <a:lvl1pPr marL="0" indent="0" algn="ctr" defTabSz="457200" rtl="0" eaLnBrk="1" latinLnBrk="0" hangingPunct="1">
              <a:lnSpc>
                <a:spcPct val="90000"/>
              </a:lnSpc>
              <a:spcBef>
                <a:spcPts val="300"/>
              </a:spcBef>
              <a:spcAft>
                <a:spcPts val="300"/>
              </a:spcAft>
              <a:buClr>
                <a:srgbClr val="003366"/>
              </a:buClr>
              <a:buFont typeface="Arial"/>
              <a:buNone/>
              <a:defRPr sz="2400" kern="1200" baseline="0">
                <a:solidFill>
                  <a:srgbClr val="FFFFFF"/>
                </a:solidFill>
                <a:latin typeface="Verdana"/>
                <a:ea typeface="+mn-ea"/>
                <a:cs typeface="Verdana"/>
              </a:defRPr>
            </a:lvl1pPr>
            <a:lvl2pPr marL="269875" indent="0" algn="l" defTabSz="457200" rtl="0" eaLnBrk="1" latinLnBrk="0" hangingPunct="1">
              <a:lnSpc>
                <a:spcPct val="90000"/>
              </a:lnSpc>
              <a:spcBef>
                <a:spcPts val="300"/>
              </a:spcBef>
              <a:spcAft>
                <a:spcPts val="300"/>
              </a:spcAft>
              <a:buClr>
                <a:srgbClr val="00AEEF"/>
              </a:buClr>
              <a:buFont typeface="Lucida Grande"/>
              <a:buNone/>
              <a:tabLst/>
              <a:defRPr sz="1400" kern="1200" baseline="0">
                <a:solidFill>
                  <a:srgbClr val="003366"/>
                </a:solidFill>
                <a:latin typeface="Verdana"/>
                <a:ea typeface="+mn-ea"/>
                <a:cs typeface="Verdana"/>
              </a:defRPr>
            </a:lvl2pPr>
            <a:lvl3pPr marL="538163" indent="0" algn="l" defTabSz="457200" rtl="0" eaLnBrk="1" latinLnBrk="0" hangingPunct="1">
              <a:lnSpc>
                <a:spcPct val="90000"/>
              </a:lnSpc>
              <a:spcBef>
                <a:spcPts val="300"/>
              </a:spcBef>
              <a:spcAft>
                <a:spcPts val="300"/>
              </a:spcAft>
              <a:buClr>
                <a:srgbClr val="003366"/>
              </a:buClr>
              <a:buFont typeface="Arial"/>
              <a:buNone/>
              <a:defRPr sz="1200" kern="1200">
                <a:solidFill>
                  <a:srgbClr val="003366"/>
                </a:solidFill>
                <a:latin typeface="Verdana"/>
                <a:ea typeface="+mn-ea"/>
                <a:cs typeface="Verdana"/>
              </a:defRPr>
            </a:lvl3pPr>
            <a:lvl4pPr marL="719138" indent="0" algn="l" defTabSz="457200" rtl="0" eaLnBrk="1" latinLnBrk="0" hangingPunct="1">
              <a:spcBef>
                <a:spcPts val="300"/>
              </a:spcBef>
              <a:spcAft>
                <a:spcPts val="300"/>
              </a:spcAft>
              <a:buClr>
                <a:srgbClr val="003366"/>
              </a:buClr>
              <a:buFont typeface="Lucida Grande"/>
              <a:buNone/>
              <a:defRPr sz="1050" kern="1200">
                <a:solidFill>
                  <a:srgbClr val="003366"/>
                </a:solidFill>
                <a:latin typeface="Calibri"/>
                <a:ea typeface="+mn-ea"/>
                <a:cs typeface="+mn-cs"/>
              </a:defRPr>
            </a:lvl4pPr>
            <a:lvl5pPr marL="985838" indent="0" algn="l" defTabSz="457200" rtl="0" eaLnBrk="1" latinLnBrk="0" hangingPunct="1">
              <a:spcBef>
                <a:spcPts val="0"/>
              </a:spcBef>
              <a:spcAft>
                <a:spcPts val="800"/>
              </a:spcAft>
              <a:buClr>
                <a:srgbClr val="003366"/>
              </a:buClr>
              <a:buFont typeface="Arial"/>
              <a:buNone/>
              <a:defRPr sz="1050" kern="1200">
                <a:solidFill>
                  <a:srgbClr val="003366"/>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BE" sz="1500" dirty="0"/>
              <a:t>4</a:t>
            </a:r>
            <a:endParaRPr lang="nl-BE" sz="1500" dirty="0" smtClean="0"/>
          </a:p>
        </p:txBody>
      </p:sp>
      <p:grpSp>
        <p:nvGrpSpPr>
          <p:cNvPr id="29" name="Groep 28"/>
          <p:cNvGrpSpPr/>
          <p:nvPr/>
        </p:nvGrpSpPr>
        <p:grpSpPr>
          <a:xfrm>
            <a:off x="974917" y="1439411"/>
            <a:ext cx="383130" cy="366505"/>
            <a:chOff x="1016858" y="3004658"/>
            <a:chExt cx="383130" cy="366505"/>
          </a:xfrm>
        </p:grpSpPr>
        <p:pic>
          <p:nvPicPr>
            <p:cNvPr id="30"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6858" y="3010731"/>
              <a:ext cx="383130" cy="345263"/>
            </a:xfrm>
            <a:prstGeom prst="rect">
              <a:avLst/>
            </a:prstGeom>
          </p:spPr>
        </p:pic>
        <p:sp>
          <p:nvSpPr>
            <p:cNvPr id="31" name="Text Placeholder 7"/>
            <p:cNvSpPr txBox="1">
              <a:spLocks/>
            </p:cNvSpPr>
            <p:nvPr/>
          </p:nvSpPr>
          <p:spPr bwMode="white">
            <a:xfrm>
              <a:off x="1036506" y="3004658"/>
              <a:ext cx="299641" cy="366505"/>
            </a:xfrm>
            <a:prstGeom prst="rect">
              <a:avLst/>
            </a:prstGeom>
          </p:spPr>
          <p:txBody>
            <a:bodyPr anchor="ctr"/>
            <a:lstStyle>
              <a:lvl1pPr marL="0" indent="0" algn="ctr" defTabSz="457200" rtl="0" eaLnBrk="1" latinLnBrk="0" hangingPunct="1">
                <a:lnSpc>
                  <a:spcPct val="90000"/>
                </a:lnSpc>
                <a:spcBef>
                  <a:spcPts val="300"/>
                </a:spcBef>
                <a:spcAft>
                  <a:spcPts val="300"/>
                </a:spcAft>
                <a:buClr>
                  <a:srgbClr val="003366"/>
                </a:buClr>
                <a:buFont typeface="Arial"/>
                <a:buNone/>
                <a:defRPr sz="2400" kern="1200" baseline="0">
                  <a:solidFill>
                    <a:srgbClr val="FFFFFF"/>
                  </a:solidFill>
                  <a:latin typeface="Verdana"/>
                  <a:ea typeface="+mn-ea"/>
                  <a:cs typeface="Verdana"/>
                </a:defRPr>
              </a:lvl1pPr>
              <a:lvl2pPr marL="269875" indent="0" algn="l" defTabSz="457200" rtl="0" eaLnBrk="1" latinLnBrk="0" hangingPunct="1">
                <a:lnSpc>
                  <a:spcPct val="90000"/>
                </a:lnSpc>
                <a:spcBef>
                  <a:spcPts val="300"/>
                </a:spcBef>
                <a:spcAft>
                  <a:spcPts val="300"/>
                </a:spcAft>
                <a:buClr>
                  <a:srgbClr val="00AEEF"/>
                </a:buClr>
                <a:buFont typeface="Lucida Grande"/>
                <a:buNone/>
                <a:tabLst/>
                <a:defRPr sz="1400" kern="1200" baseline="0">
                  <a:solidFill>
                    <a:srgbClr val="003366"/>
                  </a:solidFill>
                  <a:latin typeface="Verdana"/>
                  <a:ea typeface="+mn-ea"/>
                  <a:cs typeface="Verdana"/>
                </a:defRPr>
              </a:lvl2pPr>
              <a:lvl3pPr marL="538163" indent="0" algn="l" defTabSz="457200" rtl="0" eaLnBrk="1" latinLnBrk="0" hangingPunct="1">
                <a:lnSpc>
                  <a:spcPct val="90000"/>
                </a:lnSpc>
                <a:spcBef>
                  <a:spcPts val="300"/>
                </a:spcBef>
                <a:spcAft>
                  <a:spcPts val="300"/>
                </a:spcAft>
                <a:buClr>
                  <a:srgbClr val="003366"/>
                </a:buClr>
                <a:buFont typeface="Arial"/>
                <a:buNone/>
                <a:defRPr sz="1200" kern="1200">
                  <a:solidFill>
                    <a:srgbClr val="003366"/>
                  </a:solidFill>
                  <a:latin typeface="Verdana"/>
                  <a:ea typeface="+mn-ea"/>
                  <a:cs typeface="Verdana"/>
                </a:defRPr>
              </a:lvl3pPr>
              <a:lvl4pPr marL="719138" indent="0" algn="l" defTabSz="457200" rtl="0" eaLnBrk="1" latinLnBrk="0" hangingPunct="1">
                <a:spcBef>
                  <a:spcPts val="300"/>
                </a:spcBef>
                <a:spcAft>
                  <a:spcPts val="300"/>
                </a:spcAft>
                <a:buClr>
                  <a:srgbClr val="003366"/>
                </a:buClr>
                <a:buFont typeface="Lucida Grande"/>
                <a:buNone/>
                <a:defRPr sz="1050" kern="1200">
                  <a:solidFill>
                    <a:srgbClr val="003366"/>
                  </a:solidFill>
                  <a:latin typeface="Calibri"/>
                  <a:ea typeface="+mn-ea"/>
                  <a:cs typeface="+mn-cs"/>
                </a:defRPr>
              </a:lvl4pPr>
              <a:lvl5pPr marL="985838" indent="0" algn="l" defTabSz="457200" rtl="0" eaLnBrk="1" latinLnBrk="0" hangingPunct="1">
                <a:spcBef>
                  <a:spcPts val="0"/>
                </a:spcBef>
                <a:spcAft>
                  <a:spcPts val="800"/>
                </a:spcAft>
                <a:buClr>
                  <a:srgbClr val="003366"/>
                </a:buClr>
                <a:buFont typeface="Arial"/>
                <a:buNone/>
                <a:defRPr sz="1050" kern="1200">
                  <a:solidFill>
                    <a:srgbClr val="003366"/>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BE" sz="1500" dirty="0" smtClean="0"/>
                <a:t>1</a:t>
              </a:r>
            </a:p>
          </p:txBody>
        </p:sp>
      </p:grpSp>
      <p:sp>
        <p:nvSpPr>
          <p:cNvPr id="16" name="Rechthoek 15"/>
          <p:cNvSpPr/>
          <p:nvPr/>
        </p:nvSpPr>
        <p:spPr>
          <a:xfrm>
            <a:off x="971550" y="1263500"/>
            <a:ext cx="7200900" cy="855965"/>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smtClean="0"/>
          </a:p>
        </p:txBody>
      </p:sp>
      <p:sp>
        <p:nvSpPr>
          <p:cNvPr id="17" name="Rechthoek 16"/>
          <p:cNvSpPr/>
          <p:nvPr/>
        </p:nvSpPr>
        <p:spPr>
          <a:xfrm>
            <a:off x="971550" y="2320584"/>
            <a:ext cx="7200900" cy="953310"/>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smtClean="0"/>
          </a:p>
        </p:txBody>
      </p:sp>
      <p:pic>
        <p:nvPicPr>
          <p:cNvPr id="18" name="Picture 10"/>
          <p:cNvPicPr>
            <a:picLocks noChangeAspect="1"/>
          </p:cNvPicPr>
          <p:nvPr/>
        </p:nvPicPr>
        <p:blipFill rotWithShape="1">
          <a:blip r:embed="rId8">
            <a:extLst>
              <a:ext uri="{28A0092B-C50C-407E-A947-70E740481C1C}">
                <a14:useLocalDpi xmlns:a14="http://schemas.microsoft.com/office/drawing/2010/main" val="0"/>
              </a:ext>
            </a:extLst>
          </a:blip>
          <a:srcRect l="15361" r="-1" b="22909"/>
          <a:stretch/>
        </p:blipFill>
        <p:spPr>
          <a:xfrm>
            <a:off x="416601" y="5074217"/>
            <a:ext cx="805774" cy="490732"/>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3952" y="5186039"/>
            <a:ext cx="765345" cy="246611"/>
          </a:xfrm>
          <a:prstGeom prst="rect">
            <a:avLst/>
          </a:prstGeom>
        </p:spPr>
      </p:pic>
    </p:spTree>
    <p:extLst>
      <p:ext uri="{BB962C8B-B14F-4D97-AF65-F5344CB8AC3E}">
        <p14:creationId xmlns:p14="http://schemas.microsoft.com/office/powerpoint/2010/main" val="352340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p:txBody>
          <a:bodyPr/>
          <a:lstStyle/>
          <a:p>
            <a:r>
              <a:rPr lang="nl-BE" dirty="0" err="1" smtClean="0">
                <a:latin typeface="+mn-lt"/>
              </a:rPr>
              <a:t>Happy@Home</a:t>
            </a:r>
            <a:endParaRPr lang="nl-BE" dirty="0">
              <a:latin typeface="+mn-lt"/>
            </a:endParaRPr>
          </a:p>
        </p:txBody>
      </p:sp>
      <p:sp>
        <p:nvSpPr>
          <p:cNvPr id="2" name="Tijdelijke aanduiding voor inhoud 1"/>
          <p:cNvSpPr>
            <a:spLocks noGrp="1"/>
          </p:cNvSpPr>
          <p:nvPr>
            <p:ph idx="10"/>
          </p:nvPr>
        </p:nvSpPr>
        <p:spPr/>
        <p:txBody>
          <a:bodyPr>
            <a:normAutofit/>
          </a:bodyPr>
          <a:lstStyle/>
          <a:p>
            <a:pPr marL="0" indent="0">
              <a:lnSpc>
                <a:spcPct val="150000"/>
              </a:lnSpc>
              <a:buNone/>
            </a:pPr>
            <a:r>
              <a:rPr lang="nl-BE" sz="1200" dirty="0">
                <a:solidFill>
                  <a:srgbClr val="002060"/>
                </a:solidFill>
                <a:ea typeface="Verdana" panose="020B0604030504040204" pitchFamily="34" charset="0"/>
                <a:cs typeface="Verdana" panose="020B0604030504040204" pitchFamily="34" charset="0"/>
              </a:rPr>
              <a:t>KBC wil zorg dragen voor zijn klanten en de maatschappij. </a:t>
            </a:r>
            <a:r>
              <a:rPr lang="nl-BE" sz="1200" dirty="0" smtClean="0">
                <a:solidFill>
                  <a:srgbClr val="002060"/>
                </a:solidFill>
                <a:ea typeface="Verdana" panose="020B0604030504040204" pitchFamily="34" charset="0"/>
                <a:cs typeface="Verdana" panose="020B0604030504040204" pitchFamily="34" charset="0"/>
              </a:rPr>
              <a:t>Met </a:t>
            </a:r>
            <a:r>
              <a:rPr lang="nl-BE" sz="1200" dirty="0">
                <a:solidFill>
                  <a:srgbClr val="002060"/>
                </a:solidFill>
                <a:ea typeface="Verdana" panose="020B0604030504040204" pitchFamily="34" charset="0"/>
                <a:cs typeface="Verdana" panose="020B0604030504040204" pitchFamily="34" charset="0"/>
              </a:rPr>
              <a:t>het ecosysteem </a:t>
            </a:r>
            <a:r>
              <a:rPr lang="nl-BE" sz="1200" dirty="0" err="1">
                <a:solidFill>
                  <a:srgbClr val="002060"/>
                </a:solidFill>
                <a:ea typeface="Verdana" panose="020B0604030504040204" pitchFamily="34" charset="0"/>
                <a:cs typeface="Verdana" panose="020B0604030504040204" pitchFamily="34" charset="0"/>
              </a:rPr>
              <a:t>Happy@Home</a:t>
            </a:r>
            <a:r>
              <a:rPr lang="nl-BE" sz="1200" dirty="0">
                <a:solidFill>
                  <a:srgbClr val="002060"/>
                </a:solidFill>
                <a:ea typeface="Verdana" panose="020B0604030504040204" pitchFamily="34" charset="0"/>
                <a:cs typeface="Verdana" panose="020B0604030504040204" pitchFamily="34" charset="0"/>
              </a:rPr>
              <a:t> speelt KBC hier perfect op in. </a:t>
            </a:r>
            <a:r>
              <a:rPr lang="nl-BE" sz="1200" dirty="0" err="1" smtClean="0">
                <a:solidFill>
                  <a:srgbClr val="002060"/>
                </a:solidFill>
                <a:ea typeface="Verdana" panose="020B0604030504040204" pitchFamily="34" charset="0"/>
                <a:cs typeface="Verdana" panose="020B0604030504040204" pitchFamily="34" charset="0"/>
              </a:rPr>
              <a:t>Happy@Home</a:t>
            </a:r>
            <a:r>
              <a:rPr lang="nl-BE" sz="1200" dirty="0" smtClean="0">
                <a:solidFill>
                  <a:srgbClr val="002060"/>
                </a:solidFill>
                <a:ea typeface="Verdana" panose="020B0604030504040204" pitchFamily="34" charset="0"/>
                <a:cs typeface="Verdana" panose="020B0604030504040204" pitchFamily="34" charset="0"/>
              </a:rPr>
              <a:t> </a:t>
            </a:r>
            <a:r>
              <a:rPr lang="nl-BE" sz="1200" dirty="0">
                <a:solidFill>
                  <a:srgbClr val="002060"/>
                </a:solidFill>
                <a:ea typeface="Verdana" panose="020B0604030504040204" pitchFamily="34" charset="0"/>
                <a:cs typeface="Verdana" panose="020B0604030504040204" pitchFamily="34" charset="0"/>
              </a:rPr>
              <a:t>gaat veel verder dan zomaar een nieuw </a:t>
            </a:r>
            <a:r>
              <a:rPr lang="nl-BE" sz="1200" dirty="0" smtClean="0">
                <a:solidFill>
                  <a:srgbClr val="002060"/>
                </a:solidFill>
                <a:ea typeface="Verdana" panose="020B0604030504040204" pitchFamily="34" charset="0"/>
                <a:cs typeface="Verdana" panose="020B0604030504040204" pitchFamily="34" charset="0"/>
              </a:rPr>
              <a:t>product. </a:t>
            </a:r>
            <a:br>
              <a:rPr lang="nl-BE" sz="1200" dirty="0" smtClean="0">
                <a:solidFill>
                  <a:srgbClr val="002060"/>
                </a:solidFill>
                <a:ea typeface="Verdana" panose="020B0604030504040204" pitchFamily="34" charset="0"/>
                <a:cs typeface="Verdana" panose="020B0604030504040204" pitchFamily="34" charset="0"/>
              </a:rPr>
            </a:br>
            <a:r>
              <a:rPr lang="nl-BE" sz="1200" dirty="0" smtClean="0">
                <a:solidFill>
                  <a:srgbClr val="002060"/>
                </a:solidFill>
                <a:ea typeface="Verdana" panose="020B0604030504040204" pitchFamily="34" charset="0"/>
                <a:cs typeface="Verdana" panose="020B0604030504040204" pitchFamily="34" charset="0"/>
              </a:rPr>
              <a:t>Een </a:t>
            </a:r>
            <a:r>
              <a:rPr lang="nl-BE" sz="1200" dirty="0">
                <a:solidFill>
                  <a:srgbClr val="002060"/>
                </a:solidFill>
                <a:ea typeface="Verdana" panose="020B0604030504040204" pitchFamily="34" charset="0"/>
                <a:cs typeface="Verdana" panose="020B0604030504040204" pitchFamily="34" charset="0"/>
              </a:rPr>
              <a:t>ecosysteem ten voeten uit</a:t>
            </a:r>
          </a:p>
          <a:p>
            <a:pPr marL="0" indent="0">
              <a:buNone/>
            </a:pPr>
            <a:endParaRPr lang="en-US" sz="1200" dirty="0"/>
          </a:p>
        </p:txBody>
      </p:sp>
      <p:pic>
        <p:nvPicPr>
          <p:cNvPr id="12" name="Tijdelijke aanduiding voor inhoud 11"/>
          <p:cNvPicPr>
            <a:picLocks noGrp="1" noChangeAspect="1"/>
          </p:cNvPicPr>
          <p:nvPr>
            <p:ph sz="quarter" idx="11"/>
          </p:nvPr>
        </p:nvPicPr>
        <p:blipFill>
          <a:blip r:embed="rId3"/>
          <a:stretch>
            <a:fillRect/>
          </a:stretch>
        </p:blipFill>
        <p:spPr>
          <a:xfrm>
            <a:off x="4743450" y="1423696"/>
            <a:ext cx="3419475" cy="2262114"/>
          </a:xfrm>
          <a:prstGeom prst="rect">
            <a:avLst/>
          </a:prstGeom>
        </p:spPr>
      </p:pic>
      <p:pic>
        <p:nvPicPr>
          <p:cNvPr id="5" name="Picture 10"/>
          <p:cNvPicPr>
            <a:picLocks noChangeAspect="1"/>
          </p:cNvPicPr>
          <p:nvPr/>
        </p:nvPicPr>
        <p:blipFill rotWithShape="1">
          <a:blip r:embed="rId4">
            <a:extLst>
              <a:ext uri="{28A0092B-C50C-407E-A947-70E740481C1C}">
                <a14:useLocalDpi xmlns:a14="http://schemas.microsoft.com/office/drawing/2010/main" val="0"/>
              </a:ext>
            </a:extLst>
          </a:blip>
          <a:srcRect l="15361" r="-1" b="22909"/>
          <a:stretch/>
        </p:blipFill>
        <p:spPr>
          <a:xfrm>
            <a:off x="416601" y="5074217"/>
            <a:ext cx="805774" cy="49073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3952" y="5186039"/>
            <a:ext cx="765345" cy="246611"/>
          </a:xfrm>
          <a:prstGeom prst="rect">
            <a:avLst/>
          </a:prstGeom>
        </p:spPr>
      </p:pic>
    </p:spTree>
    <p:extLst>
      <p:ext uri="{BB962C8B-B14F-4D97-AF65-F5344CB8AC3E}">
        <p14:creationId xmlns:p14="http://schemas.microsoft.com/office/powerpoint/2010/main" val="3225552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nvPr>
        </p:nvGraphicFramePr>
        <p:xfrm>
          <a:off x="1589" y="287339"/>
          <a:ext cx="1587" cy="1587"/>
        </p:xfrm>
        <a:graphic>
          <a:graphicData uri="http://schemas.openxmlformats.org/presentationml/2006/ole">
            <mc:AlternateContent xmlns:mc="http://schemas.openxmlformats.org/markup-compatibility/2006">
              <mc:Choice xmlns:v="urn:schemas-microsoft-com:vml" Requires="v">
                <p:oleObj spid="_x0000_s100376"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9" y="287339"/>
                        <a:ext cx="1587" cy="1587"/>
                      </a:xfrm>
                      <a:prstGeom prst="rect">
                        <a:avLst/>
                      </a:prstGeom>
                    </p:spPr>
                  </p:pic>
                </p:oleObj>
              </mc:Fallback>
            </mc:AlternateContent>
          </a:graphicData>
        </a:graphic>
      </p:graphicFrame>
      <p:sp>
        <p:nvSpPr>
          <p:cNvPr id="6" name="ListLeanHorizontalTextTopic0"/>
          <p:cNvSpPr txBox="1"/>
          <p:nvPr/>
        </p:nvSpPr>
        <p:spPr>
          <a:xfrm>
            <a:off x="527460" y="1262025"/>
            <a:ext cx="3744000" cy="330338"/>
          </a:xfrm>
          <a:prstGeom prst="rect">
            <a:avLst/>
          </a:prstGeom>
          <a:noFill/>
          <a:ln w="9525">
            <a:noFill/>
          </a:ln>
        </p:spPr>
        <p:txBody>
          <a:bodyPr vert="horz" wrap="square" lIns="0" tIns="0" rIns="0" bIns="72000" rtlCol="0" anchor="b">
            <a:spAutoFit/>
          </a:bodyPr>
          <a:lstStyle/>
          <a:p>
            <a:pPr fontAlgn="base">
              <a:lnSpc>
                <a:spcPct val="93000"/>
              </a:lnSpc>
              <a:spcAft>
                <a:spcPct val="0"/>
              </a:spcAft>
              <a:buSzPct val="100000"/>
            </a:pPr>
            <a:r>
              <a:rPr lang="nl-BE" b="1" dirty="0">
                <a:solidFill>
                  <a:srgbClr val="003366"/>
                </a:solidFill>
                <a:sym typeface="+mn-lt"/>
              </a:rPr>
              <a:t>Omschrijving</a:t>
            </a:r>
          </a:p>
        </p:txBody>
      </p:sp>
      <p:sp>
        <p:nvSpPr>
          <p:cNvPr id="7" name="ListLeanHorizontalTextDetail0"/>
          <p:cNvSpPr txBox="1"/>
          <p:nvPr/>
        </p:nvSpPr>
        <p:spPr>
          <a:xfrm>
            <a:off x="527460" y="1773089"/>
            <a:ext cx="4121861" cy="3085511"/>
          </a:xfrm>
          <a:prstGeom prst="rect">
            <a:avLst/>
          </a:prstGeom>
          <a:noFill/>
          <a:ln w="9525">
            <a:noFill/>
          </a:ln>
        </p:spPr>
        <p:txBody>
          <a:bodyPr vert="horz" wrap="square" lIns="0" tIns="108000" rIns="0" bIns="0" rtlCol="0">
            <a:spAutoFit/>
          </a:bodyPr>
          <a:lstStyle/>
          <a:p>
            <a:pPr marL="342892" lvl="1" indent="-342892" fontAlgn="base">
              <a:lnSpc>
                <a:spcPct val="93000"/>
              </a:lnSpc>
              <a:spcBef>
                <a:spcPts val="400"/>
              </a:spcBef>
              <a:spcAft>
                <a:spcPct val="0"/>
              </a:spcAft>
              <a:buSzPct val="100000"/>
              <a:buFont typeface="+mj-lt"/>
              <a:buAutoNum type="arabicPeriod"/>
            </a:pPr>
            <a:r>
              <a:rPr lang="nl-BE" sz="1050" dirty="0">
                <a:solidFill>
                  <a:srgbClr val="0A3365"/>
                </a:solidFill>
                <a:cs typeface="Arial" panose="020B0604020202020204" pitchFamily="34" charset="0"/>
                <a:sym typeface="+mn-lt"/>
              </a:rPr>
              <a:t>KBC wil </a:t>
            </a:r>
            <a:r>
              <a:rPr lang="nl-BE" sz="1050" b="1" dirty="0">
                <a:solidFill>
                  <a:srgbClr val="00B0F0"/>
                </a:solidFill>
                <a:cs typeface="Arial" panose="020B0604020202020204" pitchFamily="34" charset="0"/>
                <a:sym typeface="+mn-lt"/>
              </a:rPr>
              <a:t>zorg dragen </a:t>
            </a:r>
            <a:r>
              <a:rPr lang="nl-BE" sz="1050" dirty="0">
                <a:solidFill>
                  <a:srgbClr val="0A3365"/>
                </a:solidFill>
                <a:cs typeface="Arial" panose="020B0604020202020204" pitchFamily="34" charset="0"/>
                <a:sym typeface="+mn-lt"/>
              </a:rPr>
              <a:t>voor zijn klanten en de maatschappij: klanten </a:t>
            </a:r>
            <a:r>
              <a:rPr lang="nl-BE" sz="1050" dirty="0" err="1">
                <a:solidFill>
                  <a:srgbClr val="0A3365"/>
                </a:solidFill>
                <a:cs typeface="Arial" panose="020B0604020202020204" pitchFamily="34" charset="0"/>
                <a:sym typeface="+mn-lt"/>
              </a:rPr>
              <a:t>ontzorgen</a:t>
            </a:r>
            <a:r>
              <a:rPr lang="nl-BE" sz="1050" dirty="0">
                <a:solidFill>
                  <a:srgbClr val="0A3365"/>
                </a:solidFill>
                <a:cs typeface="Arial" panose="020B0604020202020204" pitchFamily="34" charset="0"/>
                <a:sym typeface="+mn-lt"/>
              </a:rPr>
              <a:t> zodat ze langer comfortabel &amp; zelfstandig thuis </a:t>
            </a:r>
            <a:r>
              <a:rPr lang="nl-BE" sz="1050" dirty="0" smtClean="0">
                <a:solidFill>
                  <a:srgbClr val="0A3365"/>
                </a:solidFill>
                <a:cs typeface="Arial" panose="020B0604020202020204" pitchFamily="34" charset="0"/>
                <a:sym typeface="+mn-lt"/>
              </a:rPr>
              <a:t>kunnen </a:t>
            </a:r>
            <a:r>
              <a:rPr lang="nl-BE" sz="1050" dirty="0">
                <a:solidFill>
                  <a:srgbClr val="0A3365"/>
                </a:solidFill>
                <a:cs typeface="Arial" panose="020B0604020202020204" pitchFamily="34" charset="0"/>
                <a:sym typeface="+mn-lt"/>
              </a:rPr>
              <a:t>wonen</a:t>
            </a:r>
            <a:endParaRPr lang="nl-BE" sz="825" b="1" dirty="0">
              <a:solidFill>
                <a:srgbClr val="002060"/>
              </a:solidFill>
              <a:ea typeface="Verdana" panose="020B0604030504040204" pitchFamily="34" charset="0"/>
              <a:cs typeface="Verdana" panose="020B0604030504040204" pitchFamily="34" charset="0"/>
              <a:sym typeface="+mn-lt"/>
            </a:endParaRPr>
          </a:p>
          <a:p>
            <a:pPr marL="342892" lvl="1" indent="-342892" fontAlgn="base">
              <a:lnSpc>
                <a:spcPct val="93000"/>
              </a:lnSpc>
              <a:spcBef>
                <a:spcPts val="400"/>
              </a:spcBef>
              <a:spcAft>
                <a:spcPct val="0"/>
              </a:spcAft>
              <a:buSzPct val="100000"/>
              <a:buFont typeface="+mj-lt"/>
              <a:buAutoNum type="arabicPeriod"/>
            </a:pPr>
            <a:r>
              <a:rPr lang="nl-BE" sz="1050" b="1" dirty="0" smtClean="0">
                <a:solidFill>
                  <a:srgbClr val="00B0F0"/>
                </a:solidFill>
                <a:cs typeface="Arial" panose="020B0604020202020204" pitchFamily="34" charset="0"/>
                <a:sym typeface="+mn-lt"/>
              </a:rPr>
              <a:t>Oplossing</a:t>
            </a:r>
            <a:r>
              <a:rPr lang="nl-BE" sz="1050" dirty="0" smtClean="0">
                <a:solidFill>
                  <a:srgbClr val="0A3365"/>
                </a:solidFill>
                <a:cs typeface="Arial" panose="020B0604020202020204" pitchFamily="34" charset="0"/>
                <a:sym typeface="+mn-lt"/>
              </a:rPr>
              <a:t>: </a:t>
            </a:r>
            <a:endParaRPr lang="nl-BE" sz="1050" dirty="0">
              <a:solidFill>
                <a:srgbClr val="0A3365"/>
              </a:solidFill>
              <a:cs typeface="Arial" panose="020B0604020202020204" pitchFamily="34" charset="0"/>
              <a:sym typeface="+mn-lt"/>
            </a:endParaRPr>
          </a:p>
          <a:p>
            <a:pPr marL="685792" lvl="2" indent="-342892" fontAlgn="base">
              <a:lnSpc>
                <a:spcPct val="93000"/>
              </a:lnSpc>
              <a:spcBef>
                <a:spcPts val="400"/>
              </a:spcBef>
              <a:spcAft>
                <a:spcPct val="0"/>
              </a:spcAft>
              <a:buSzPct val="100000"/>
              <a:buFont typeface="Arial" panose="020B0604020202020204" pitchFamily="34" charset="0"/>
              <a:buChar char="•"/>
            </a:pPr>
            <a:r>
              <a:rPr lang="nl-BE" sz="1050" dirty="0">
                <a:solidFill>
                  <a:srgbClr val="0A3365"/>
                </a:solidFill>
                <a:cs typeface="Arial" panose="020B0604020202020204" pitchFamily="34" charset="0"/>
                <a:sym typeface="+mn-lt"/>
              </a:rPr>
              <a:t>Een breed gamma aan diensten (poetshulp, tuinieren, strijken, klusjes, gepersonaliseerd advies voor aanpassing van de woning incl. (coördinatie van de) aanpassingswerken </a:t>
            </a:r>
          </a:p>
          <a:p>
            <a:pPr marL="685792" lvl="2" indent="-342892" fontAlgn="base">
              <a:lnSpc>
                <a:spcPct val="93000"/>
              </a:lnSpc>
              <a:spcBef>
                <a:spcPts val="400"/>
              </a:spcBef>
              <a:spcAft>
                <a:spcPct val="0"/>
              </a:spcAft>
              <a:buSzPct val="100000"/>
              <a:buFont typeface="Arial" panose="020B0604020202020204" pitchFamily="34" charset="0"/>
              <a:buChar char="•"/>
            </a:pPr>
            <a:r>
              <a:rPr lang="nl-BE" sz="1050" dirty="0">
                <a:solidFill>
                  <a:srgbClr val="0A3365"/>
                </a:solidFill>
                <a:cs typeface="Arial" panose="020B0604020202020204" pitchFamily="34" charset="0"/>
                <a:sym typeface="+mn-lt"/>
              </a:rPr>
              <a:t>Een uniek aanspreekpunt bij ONS: comfortcoach EVA</a:t>
            </a:r>
          </a:p>
          <a:p>
            <a:pPr marL="685792" lvl="2" indent="-342892" fontAlgn="base">
              <a:lnSpc>
                <a:spcPct val="93000"/>
              </a:lnSpc>
              <a:spcBef>
                <a:spcPts val="400"/>
              </a:spcBef>
              <a:spcAft>
                <a:spcPct val="0"/>
              </a:spcAft>
              <a:buSzPct val="100000"/>
              <a:buFont typeface="Arial" panose="020B0604020202020204" pitchFamily="34" charset="0"/>
              <a:buChar char="•"/>
            </a:pPr>
            <a:r>
              <a:rPr lang="nl-BE" sz="1050" dirty="0">
                <a:solidFill>
                  <a:srgbClr val="0A3365"/>
                </a:solidFill>
                <a:cs typeface="Arial" panose="020B0604020202020204" pitchFamily="34" charset="0"/>
                <a:sym typeface="+mn-lt"/>
              </a:rPr>
              <a:t>Gegarandeerde SLA</a:t>
            </a:r>
          </a:p>
          <a:p>
            <a:pPr marL="685792" lvl="2" indent="-342892" fontAlgn="base">
              <a:lnSpc>
                <a:spcPct val="93000"/>
              </a:lnSpc>
              <a:spcBef>
                <a:spcPts val="400"/>
              </a:spcBef>
              <a:spcAft>
                <a:spcPct val="0"/>
              </a:spcAft>
              <a:buSzPct val="100000"/>
              <a:buFont typeface="Arial" panose="020B0604020202020204" pitchFamily="34" charset="0"/>
              <a:buChar char="•"/>
            </a:pPr>
            <a:endParaRPr lang="nl-BE" sz="1050" dirty="0">
              <a:solidFill>
                <a:srgbClr val="0A3365"/>
              </a:solidFill>
              <a:cs typeface="Arial" panose="020B0604020202020204" pitchFamily="34" charset="0"/>
              <a:sym typeface="+mn-lt"/>
            </a:endParaRPr>
          </a:p>
          <a:p>
            <a:pPr marL="342892" lvl="1" indent="-342892" fontAlgn="base">
              <a:lnSpc>
                <a:spcPct val="93000"/>
              </a:lnSpc>
              <a:spcBef>
                <a:spcPts val="400"/>
              </a:spcBef>
              <a:spcAft>
                <a:spcPct val="0"/>
              </a:spcAft>
              <a:buSzPct val="100000"/>
              <a:buFont typeface="+mj-lt"/>
              <a:buAutoNum type="arabicPeriod"/>
            </a:pPr>
            <a:r>
              <a:rPr lang="nl-BE" sz="1050" b="1" dirty="0" smtClean="0">
                <a:solidFill>
                  <a:srgbClr val="00B0F0"/>
                </a:solidFill>
                <a:cs typeface="Arial" panose="020B0604020202020204" pitchFamily="34" charset="0"/>
                <a:sym typeface="+mn-lt"/>
              </a:rPr>
              <a:t>Toegang</a:t>
            </a:r>
            <a:r>
              <a:rPr lang="nl-BE" sz="1050" dirty="0" smtClean="0">
                <a:solidFill>
                  <a:srgbClr val="0A3365"/>
                </a:solidFill>
                <a:cs typeface="Arial" panose="020B0604020202020204" pitchFamily="34" charset="0"/>
                <a:sym typeface="+mn-lt"/>
              </a:rPr>
              <a:t>: </a:t>
            </a:r>
            <a:r>
              <a:rPr lang="nl-BE" sz="1050" dirty="0">
                <a:solidFill>
                  <a:srgbClr val="0A3365"/>
                </a:solidFill>
                <a:cs typeface="Arial" panose="020B0604020202020204" pitchFamily="34" charset="0"/>
                <a:sym typeface="+mn-lt"/>
              </a:rPr>
              <a:t>een simpele toegang met een gemakkelijke administratie</a:t>
            </a:r>
          </a:p>
          <a:p>
            <a:pPr marL="768470" lvl="3" indent="-82670" fontAlgn="base">
              <a:lnSpc>
                <a:spcPct val="90000"/>
              </a:lnSpc>
              <a:spcBef>
                <a:spcPts val="540"/>
              </a:spcBef>
              <a:spcAft>
                <a:spcPct val="0"/>
              </a:spcAft>
              <a:buSzPct val="100000"/>
              <a:buFont typeface="Wingdings"/>
              <a:buChar char="§"/>
            </a:pPr>
            <a:r>
              <a:rPr lang="nl-BE" sz="1050" dirty="0" err="1">
                <a:solidFill>
                  <a:srgbClr val="0A3365"/>
                </a:solidFill>
                <a:cs typeface="Arial" panose="020B0604020202020204" pitchFamily="34" charset="0"/>
                <a:sym typeface="+mn-lt"/>
              </a:rPr>
              <a:t>Cubigo</a:t>
            </a:r>
            <a:r>
              <a:rPr lang="nl-BE" sz="1050" dirty="0">
                <a:solidFill>
                  <a:srgbClr val="0A3365"/>
                </a:solidFill>
                <a:cs typeface="Arial" panose="020B0604020202020204" pitchFamily="34" charset="0"/>
                <a:sym typeface="+mn-lt"/>
              </a:rPr>
              <a:t> voor </a:t>
            </a:r>
            <a:r>
              <a:rPr lang="nl-BE" sz="1050" dirty="0" smtClean="0">
                <a:solidFill>
                  <a:srgbClr val="0A3365"/>
                </a:solidFill>
                <a:cs typeface="Arial" panose="020B0604020202020204" pitchFamily="34" charset="0"/>
                <a:sym typeface="+mn-lt"/>
              </a:rPr>
              <a:t>de aanvraag van de diensten</a:t>
            </a:r>
            <a:endParaRPr lang="nl-BE" sz="1050" dirty="0">
              <a:solidFill>
                <a:srgbClr val="0A3365"/>
              </a:solidFill>
              <a:cs typeface="Arial" panose="020B0604020202020204" pitchFamily="34" charset="0"/>
              <a:sym typeface="+mn-lt"/>
            </a:endParaRPr>
          </a:p>
          <a:p>
            <a:pPr marL="768470" lvl="3" indent="-82670" fontAlgn="base">
              <a:lnSpc>
                <a:spcPct val="90000"/>
              </a:lnSpc>
              <a:spcBef>
                <a:spcPts val="540"/>
              </a:spcBef>
              <a:spcAft>
                <a:spcPct val="0"/>
              </a:spcAft>
              <a:buSzPct val="100000"/>
              <a:buFont typeface="Wingdings"/>
              <a:buChar char="§"/>
            </a:pPr>
            <a:r>
              <a:rPr lang="nl-BE" sz="1050" dirty="0">
                <a:solidFill>
                  <a:srgbClr val="0A3365"/>
                </a:solidFill>
                <a:cs typeface="Arial" panose="020B0604020202020204" pitchFamily="34" charset="0"/>
                <a:sym typeface="+mn-lt"/>
              </a:rPr>
              <a:t>Touch voor </a:t>
            </a:r>
            <a:r>
              <a:rPr lang="nl-BE" sz="1050" dirty="0" smtClean="0">
                <a:solidFill>
                  <a:srgbClr val="0A3365"/>
                </a:solidFill>
                <a:cs typeface="Arial" panose="020B0604020202020204" pitchFamily="34" charset="0"/>
                <a:sym typeface="+mn-lt"/>
              </a:rPr>
              <a:t>de betaling van de geleverde diensten</a:t>
            </a:r>
            <a:endParaRPr lang="nl-BE" sz="1150" dirty="0">
              <a:solidFill>
                <a:srgbClr val="003366"/>
              </a:solidFill>
              <a:sym typeface="+mn-lt"/>
            </a:endParaRPr>
          </a:p>
        </p:txBody>
      </p:sp>
      <p:cxnSp>
        <p:nvCxnSpPr>
          <p:cNvPr id="11" name="Rechte verbindingslijn 10"/>
          <p:cNvCxnSpPr/>
          <p:nvPr/>
        </p:nvCxnSpPr>
        <p:spPr>
          <a:xfrm>
            <a:off x="527460" y="1592364"/>
            <a:ext cx="4121861" cy="14369"/>
          </a:xfrm>
          <a:prstGeom prst="line">
            <a:avLst/>
          </a:prstGeom>
          <a:ln/>
        </p:spPr>
        <p:style>
          <a:lnRef idx="2">
            <a:schemeClr val="accent3"/>
          </a:lnRef>
          <a:fillRef idx="0">
            <a:schemeClr val="accent3"/>
          </a:fillRef>
          <a:effectRef idx="1">
            <a:schemeClr val="accent3"/>
          </a:effectRef>
          <a:fontRef idx="minor">
            <a:schemeClr val="tx1"/>
          </a:fontRef>
        </p:style>
      </p:cxnSp>
      <p:sp>
        <p:nvSpPr>
          <p:cNvPr id="13" name="ListLeanHorizontalTextTopic1"/>
          <p:cNvSpPr txBox="1"/>
          <p:nvPr/>
        </p:nvSpPr>
        <p:spPr>
          <a:xfrm>
            <a:off x="4993067" y="1249729"/>
            <a:ext cx="1522368" cy="323067"/>
          </a:xfrm>
          <a:prstGeom prst="rect">
            <a:avLst/>
          </a:prstGeom>
          <a:noFill/>
          <a:ln w="9525">
            <a:noFill/>
          </a:ln>
        </p:spPr>
        <p:txBody>
          <a:bodyPr vert="horz" wrap="square" lIns="0" tIns="0" rIns="0" bIns="64800" rtlCol="0" anchor="b">
            <a:spAutoFit/>
          </a:bodyPr>
          <a:lstStyle/>
          <a:p>
            <a:pPr fontAlgn="base">
              <a:lnSpc>
                <a:spcPct val="93000"/>
              </a:lnSpc>
              <a:spcAft>
                <a:spcPct val="0"/>
              </a:spcAft>
              <a:buSzPct val="100000"/>
            </a:pPr>
            <a:r>
              <a:rPr lang="nl-BE" b="1" dirty="0">
                <a:solidFill>
                  <a:srgbClr val="003366"/>
                </a:solidFill>
                <a:sym typeface="+mn-lt"/>
              </a:rPr>
              <a:t>Doelgroep</a:t>
            </a:r>
          </a:p>
        </p:txBody>
      </p:sp>
      <p:sp>
        <p:nvSpPr>
          <p:cNvPr id="17" name="Rechthoek 16"/>
          <p:cNvSpPr/>
          <p:nvPr/>
        </p:nvSpPr>
        <p:spPr>
          <a:xfrm>
            <a:off x="6038061" y="1766814"/>
            <a:ext cx="1804401" cy="507831"/>
          </a:xfrm>
          <a:prstGeom prst="rect">
            <a:avLst/>
          </a:prstGeom>
        </p:spPr>
        <p:txBody>
          <a:bodyPr wrap="square">
            <a:spAutoFit/>
          </a:bodyPr>
          <a:lstStyle/>
          <a:p>
            <a:r>
              <a:rPr lang="nl-BE" sz="900" spc="-32" dirty="0" smtClean="0">
                <a:solidFill>
                  <a:srgbClr val="003366"/>
                </a:solidFill>
                <a:cs typeface="Arial"/>
              </a:rPr>
              <a:t>Klanten </a:t>
            </a:r>
            <a:r>
              <a:rPr lang="nl-BE" sz="900" spc="-32" dirty="0">
                <a:solidFill>
                  <a:srgbClr val="003366"/>
                </a:solidFill>
                <a:cs typeface="Arial"/>
              </a:rPr>
              <a:t>die het druk hebben en op zoek zijn naar een optimale “</a:t>
            </a:r>
            <a:r>
              <a:rPr lang="nl-BE" sz="900" spc="-32" dirty="0" err="1">
                <a:solidFill>
                  <a:srgbClr val="003366"/>
                </a:solidFill>
                <a:cs typeface="Arial"/>
              </a:rPr>
              <a:t>work</a:t>
            </a:r>
            <a:r>
              <a:rPr lang="nl-BE" sz="900" spc="-32" dirty="0">
                <a:solidFill>
                  <a:srgbClr val="003366"/>
                </a:solidFill>
                <a:cs typeface="Arial"/>
              </a:rPr>
              <a:t>-life </a:t>
            </a:r>
            <a:r>
              <a:rPr lang="nl-BE" sz="900" spc="-32" dirty="0" err="1">
                <a:solidFill>
                  <a:srgbClr val="003366"/>
                </a:solidFill>
                <a:cs typeface="Arial"/>
              </a:rPr>
              <a:t>balance</a:t>
            </a:r>
            <a:r>
              <a:rPr lang="nl-BE" sz="900" spc="-32" dirty="0">
                <a:solidFill>
                  <a:srgbClr val="003366"/>
                </a:solidFill>
                <a:cs typeface="Arial"/>
              </a:rPr>
              <a:t>”</a:t>
            </a:r>
          </a:p>
        </p:txBody>
      </p:sp>
      <p:cxnSp>
        <p:nvCxnSpPr>
          <p:cNvPr id="18" name="Rechte verbindingslijn 17"/>
          <p:cNvCxnSpPr/>
          <p:nvPr/>
        </p:nvCxnSpPr>
        <p:spPr>
          <a:xfrm>
            <a:off x="4962103" y="1614895"/>
            <a:ext cx="2684705" cy="24714"/>
          </a:xfrm>
          <a:prstGeom prst="line">
            <a:avLst/>
          </a:prstGeom>
          <a:ln/>
        </p:spPr>
        <p:style>
          <a:lnRef idx="2">
            <a:schemeClr val="accent3"/>
          </a:lnRef>
          <a:fillRef idx="0">
            <a:schemeClr val="accent3"/>
          </a:fillRef>
          <a:effectRef idx="1">
            <a:schemeClr val="accent3"/>
          </a:effectRef>
          <a:fontRef idx="minor">
            <a:schemeClr val="tx1"/>
          </a:fontRef>
        </p:style>
      </p:cxnSp>
      <p:sp>
        <p:nvSpPr>
          <p:cNvPr id="20" name="Rechthoek 19"/>
          <p:cNvSpPr/>
          <p:nvPr/>
        </p:nvSpPr>
        <p:spPr>
          <a:xfrm>
            <a:off x="6052657" y="2590442"/>
            <a:ext cx="1789805" cy="507831"/>
          </a:xfrm>
          <a:prstGeom prst="rect">
            <a:avLst/>
          </a:prstGeom>
        </p:spPr>
        <p:txBody>
          <a:bodyPr wrap="square">
            <a:spAutoFit/>
          </a:bodyPr>
          <a:lstStyle/>
          <a:p>
            <a:r>
              <a:rPr lang="nl-BE" sz="900" spc="-32" dirty="0">
                <a:solidFill>
                  <a:srgbClr val="003366"/>
                </a:solidFill>
                <a:cs typeface="Arial"/>
              </a:rPr>
              <a:t>Oudere generatie die langer comfortabel thuis wil blijven wonen</a:t>
            </a:r>
          </a:p>
        </p:txBody>
      </p:sp>
      <p:pic>
        <p:nvPicPr>
          <p:cNvPr id="21" name="Picture 32"/>
          <p:cNvPicPr>
            <a:picLocks noChangeAspect="1"/>
          </p:cNvPicPr>
          <p:nvPr/>
        </p:nvPicPr>
        <p:blipFill rotWithShape="1">
          <a:blip r:embed="rId7" cstate="print">
            <a:extLst>
              <a:ext uri="{28A0092B-C50C-407E-A947-70E740481C1C}">
                <a14:useLocalDpi xmlns:a14="http://schemas.microsoft.com/office/drawing/2010/main" val="0"/>
              </a:ext>
            </a:extLst>
          </a:blip>
          <a:srcRect t="25561" b="2584"/>
          <a:stretch/>
        </p:blipFill>
        <p:spPr>
          <a:xfrm>
            <a:off x="5001098" y="2604107"/>
            <a:ext cx="898204" cy="509764"/>
          </a:xfrm>
          <a:prstGeom prst="rect">
            <a:avLst/>
          </a:prstGeom>
          <a:ln>
            <a:noFill/>
          </a:ln>
        </p:spPr>
      </p:pic>
      <p:cxnSp>
        <p:nvCxnSpPr>
          <p:cNvPr id="22" name="Horizontal Line"/>
          <p:cNvCxnSpPr/>
          <p:nvPr/>
        </p:nvCxnSpPr>
        <p:spPr>
          <a:xfrm>
            <a:off x="4962103" y="2491121"/>
            <a:ext cx="2684705" cy="30150"/>
          </a:xfrm>
          <a:prstGeom prst="line">
            <a:avLst/>
          </a:prstGeom>
          <a:ln w="9525" cmpd="sng">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24" name="Horizontal Line"/>
          <p:cNvCxnSpPr/>
          <p:nvPr/>
        </p:nvCxnSpPr>
        <p:spPr>
          <a:xfrm>
            <a:off x="4993068" y="3214762"/>
            <a:ext cx="2653741" cy="13538"/>
          </a:xfrm>
          <a:prstGeom prst="line">
            <a:avLst/>
          </a:prstGeom>
          <a:ln w="9525" cmpd="sng">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25" name="Rechthoek 24"/>
          <p:cNvSpPr/>
          <p:nvPr/>
        </p:nvSpPr>
        <p:spPr>
          <a:xfrm>
            <a:off x="6038061" y="3298544"/>
            <a:ext cx="1789804" cy="646331"/>
          </a:xfrm>
          <a:prstGeom prst="rect">
            <a:avLst/>
          </a:prstGeom>
        </p:spPr>
        <p:txBody>
          <a:bodyPr wrap="square">
            <a:spAutoFit/>
          </a:bodyPr>
          <a:lstStyle/>
          <a:p>
            <a:pPr marL="10287"/>
            <a:r>
              <a:rPr lang="nl-BE" sz="900" spc="-32" dirty="0">
                <a:solidFill>
                  <a:srgbClr val="003366"/>
                </a:solidFill>
                <a:cs typeface="Arial"/>
              </a:rPr>
              <a:t>Klanten die vandaag al een Tak23 hebben en interesse kunnen hebben in de aangeboden diensten</a:t>
            </a:r>
            <a:r>
              <a:rPr lang="nl-BE" sz="900" spc="8" dirty="0">
                <a:solidFill>
                  <a:srgbClr val="1F99CD"/>
                </a:solidFill>
                <a:cs typeface="Arial"/>
              </a:rPr>
              <a:t>.</a:t>
            </a:r>
          </a:p>
        </p:txBody>
      </p:sp>
      <p:pic>
        <p:nvPicPr>
          <p:cNvPr id="47" name="Afbeelding 46"/>
          <p:cNvPicPr>
            <a:picLocks noChangeAspect="1"/>
          </p:cNvPicPr>
          <p:nvPr/>
        </p:nvPicPr>
        <p:blipFill>
          <a:blip r:embed="rId8"/>
          <a:stretch>
            <a:fillRect/>
          </a:stretch>
        </p:blipFill>
        <p:spPr>
          <a:xfrm>
            <a:off x="4962103" y="3331035"/>
            <a:ext cx="888347" cy="549372"/>
          </a:xfrm>
          <a:prstGeom prst="rect">
            <a:avLst/>
          </a:prstGeom>
        </p:spPr>
      </p:pic>
      <p:pic>
        <p:nvPicPr>
          <p:cNvPr id="2" name="Afbeelding 1"/>
          <p:cNvPicPr>
            <a:picLocks noChangeAspect="1"/>
          </p:cNvPicPr>
          <p:nvPr/>
        </p:nvPicPr>
        <p:blipFill>
          <a:blip r:embed="rId9"/>
          <a:stretch>
            <a:fillRect/>
          </a:stretch>
        </p:blipFill>
        <p:spPr>
          <a:xfrm>
            <a:off x="5001099" y="1722446"/>
            <a:ext cx="898204" cy="698431"/>
          </a:xfrm>
          <a:prstGeom prst="rect">
            <a:avLst/>
          </a:prstGeom>
        </p:spPr>
      </p:pic>
      <p:sp>
        <p:nvSpPr>
          <p:cNvPr id="28" name="Titel 1"/>
          <p:cNvSpPr>
            <a:spLocks noGrp="1"/>
          </p:cNvSpPr>
          <p:nvPr>
            <p:ph type="title"/>
          </p:nvPr>
        </p:nvSpPr>
        <p:spPr>
          <a:xfrm>
            <a:off x="440267" y="385886"/>
            <a:ext cx="8280000" cy="576000"/>
          </a:xfrm>
        </p:spPr>
        <p:txBody>
          <a:bodyPr/>
          <a:lstStyle/>
          <a:p>
            <a:r>
              <a:rPr lang="nl-BE" dirty="0" err="1" smtClean="0">
                <a:latin typeface="+mn-lt"/>
              </a:rPr>
              <a:t>Happy@Home</a:t>
            </a:r>
            <a:endParaRPr lang="nl-BE" dirty="0">
              <a:latin typeface="+mn-lt"/>
            </a:endParaRPr>
          </a:p>
        </p:txBody>
      </p:sp>
      <p:pic>
        <p:nvPicPr>
          <p:cNvPr id="19" name="Picture 10"/>
          <p:cNvPicPr>
            <a:picLocks noChangeAspect="1"/>
          </p:cNvPicPr>
          <p:nvPr/>
        </p:nvPicPr>
        <p:blipFill rotWithShape="1">
          <a:blip r:embed="rId10">
            <a:extLst>
              <a:ext uri="{28A0092B-C50C-407E-A947-70E740481C1C}">
                <a14:useLocalDpi xmlns:a14="http://schemas.microsoft.com/office/drawing/2010/main" val="0"/>
              </a:ext>
            </a:extLst>
          </a:blip>
          <a:srcRect l="15361" r="-1" b="22909"/>
          <a:stretch/>
        </p:blipFill>
        <p:spPr>
          <a:xfrm>
            <a:off x="416601" y="5074217"/>
            <a:ext cx="805774" cy="490732"/>
          </a:xfrm>
          <a:prstGeom prst="rect">
            <a:avLst/>
          </a:prstGeom>
        </p:spPr>
      </p:pic>
      <p:pic>
        <p:nvPicPr>
          <p:cNvPr id="23" name="Picture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3952" y="5186039"/>
            <a:ext cx="765345" cy="246611"/>
          </a:xfrm>
          <a:prstGeom prst="rect">
            <a:avLst/>
          </a:prstGeom>
        </p:spPr>
      </p:pic>
    </p:spTree>
    <p:extLst>
      <p:ext uri="{BB962C8B-B14F-4D97-AF65-F5344CB8AC3E}">
        <p14:creationId xmlns:p14="http://schemas.microsoft.com/office/powerpoint/2010/main" val="1567719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ep 2"/>
          <p:cNvGrpSpPr/>
          <p:nvPr/>
        </p:nvGrpSpPr>
        <p:grpSpPr>
          <a:xfrm>
            <a:off x="1213317" y="1313063"/>
            <a:ext cx="6723160" cy="3705025"/>
            <a:chOff x="1405046" y="1313063"/>
            <a:chExt cx="6723160" cy="3705025"/>
          </a:xfrm>
        </p:grpSpPr>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4984" y="2275903"/>
              <a:ext cx="1674319" cy="1674319"/>
            </a:xfrm>
            <a:prstGeom prst="rect">
              <a:avLst/>
            </a:prstGeo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1376" y="2240363"/>
              <a:ext cx="759539" cy="759539"/>
            </a:xfrm>
            <a:prstGeom prst="rect">
              <a:avLst/>
            </a:prstGeom>
          </p:spPr>
        </p:pic>
        <p:pic>
          <p:nvPicPr>
            <p:cNvPr id="7" name="Afbeelding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0707" y="3550132"/>
              <a:ext cx="900878" cy="846761"/>
            </a:xfrm>
            <a:prstGeom prst="rect">
              <a:avLst/>
            </a:prstGeom>
          </p:spPr>
        </p:pic>
        <p:pic>
          <p:nvPicPr>
            <p:cNvPr id="8" name="Afbeelding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75857" y="3854611"/>
              <a:ext cx="911681" cy="683761"/>
            </a:xfrm>
            <a:prstGeom prst="rect">
              <a:avLst/>
            </a:prstGeom>
          </p:spPr>
        </p:pic>
        <p:sp>
          <p:nvSpPr>
            <p:cNvPr id="2" name="Tekstvak 1"/>
            <p:cNvSpPr txBox="1"/>
            <p:nvPr/>
          </p:nvSpPr>
          <p:spPr>
            <a:xfrm>
              <a:off x="1765236" y="1335642"/>
              <a:ext cx="2039875" cy="1015663"/>
            </a:xfrm>
            <a:prstGeom prst="rect">
              <a:avLst/>
            </a:prstGeom>
            <a:noFill/>
          </p:spPr>
          <p:txBody>
            <a:bodyPr wrap="square" rtlCol="0">
              <a:spAutoFit/>
            </a:bodyPr>
            <a:lstStyle/>
            <a:p>
              <a:r>
                <a:rPr lang="nl-BE" sz="1200" u="sng" dirty="0">
                  <a:solidFill>
                    <a:srgbClr val="003366"/>
                  </a:solidFill>
                </a:rPr>
                <a:t>Aanbieder van diensten</a:t>
              </a:r>
            </a:p>
            <a:p>
              <a:pPr marL="238115" indent="-238115">
                <a:buFont typeface="Arial" panose="020B0604020202020204" pitchFamily="34" charset="0"/>
                <a:buChar char="•"/>
              </a:pPr>
              <a:r>
                <a:rPr lang="nl-BE" sz="1200" dirty="0">
                  <a:solidFill>
                    <a:srgbClr val="003366"/>
                  </a:solidFill>
                </a:rPr>
                <a:t>Poetshulp</a:t>
              </a:r>
            </a:p>
            <a:p>
              <a:pPr marL="238115" indent="-238115">
                <a:buFont typeface="Arial" panose="020B0604020202020204" pitchFamily="34" charset="0"/>
                <a:buChar char="•"/>
              </a:pPr>
              <a:r>
                <a:rPr lang="nl-BE" sz="1200" dirty="0">
                  <a:solidFill>
                    <a:srgbClr val="003366"/>
                  </a:solidFill>
                </a:rPr>
                <a:t>Klusjesdienst</a:t>
              </a:r>
            </a:p>
            <a:p>
              <a:pPr marL="238115" indent="-238115">
                <a:buFont typeface="Arial" panose="020B0604020202020204" pitchFamily="34" charset="0"/>
                <a:buChar char="•"/>
              </a:pPr>
              <a:r>
                <a:rPr lang="nl-BE" sz="1200" dirty="0">
                  <a:solidFill>
                    <a:srgbClr val="003366"/>
                  </a:solidFill>
                </a:rPr>
                <a:t>Tuinhulp</a:t>
              </a:r>
            </a:p>
            <a:p>
              <a:pPr marL="238115" indent="-238115">
                <a:buFont typeface="Arial" panose="020B0604020202020204" pitchFamily="34" charset="0"/>
                <a:buChar char="•"/>
              </a:pPr>
              <a:r>
                <a:rPr lang="nl-BE" sz="1200" dirty="0">
                  <a:solidFill>
                    <a:srgbClr val="003366"/>
                  </a:solidFill>
                </a:rPr>
                <a:t>Woningaanpassing</a:t>
              </a:r>
            </a:p>
          </p:txBody>
        </p:sp>
        <p:sp>
          <p:nvSpPr>
            <p:cNvPr id="12" name="Tekstvak 11"/>
            <p:cNvSpPr txBox="1"/>
            <p:nvPr/>
          </p:nvSpPr>
          <p:spPr>
            <a:xfrm>
              <a:off x="5620707" y="4366765"/>
              <a:ext cx="2507499" cy="646331"/>
            </a:xfrm>
            <a:prstGeom prst="rect">
              <a:avLst/>
            </a:prstGeom>
            <a:noFill/>
          </p:spPr>
          <p:txBody>
            <a:bodyPr wrap="square" rtlCol="0">
              <a:spAutoFit/>
            </a:bodyPr>
            <a:lstStyle/>
            <a:p>
              <a:r>
                <a:rPr lang="nl-BE" sz="1200" u="sng" dirty="0">
                  <a:solidFill>
                    <a:srgbClr val="003366"/>
                  </a:solidFill>
                </a:rPr>
                <a:t>Digitaal platform</a:t>
              </a:r>
              <a:r>
                <a:rPr lang="nl-BE" sz="1200" dirty="0">
                  <a:solidFill>
                    <a:srgbClr val="003366"/>
                  </a:solidFill>
                </a:rPr>
                <a:t> waar diensten aangeboden en gereserveerd worden</a:t>
              </a:r>
            </a:p>
          </p:txBody>
        </p:sp>
        <p:sp>
          <p:nvSpPr>
            <p:cNvPr id="10" name="Tekstvak 9"/>
            <p:cNvSpPr txBox="1"/>
            <p:nvPr/>
          </p:nvSpPr>
          <p:spPr>
            <a:xfrm rot="16200000">
              <a:off x="685046" y="2033063"/>
              <a:ext cx="1800000" cy="360000"/>
            </a:xfrm>
            <a:prstGeom prst="rect">
              <a:avLst/>
            </a:prstGeom>
            <a:solidFill>
              <a:schemeClr val="bg2"/>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sz="1200" b="1" dirty="0">
                  <a:ln w="0"/>
                  <a:solidFill>
                    <a:schemeClr val="bg1"/>
                  </a:solidFill>
                </a:rPr>
                <a:t>Care</a:t>
              </a:r>
            </a:p>
          </p:txBody>
        </p:sp>
        <p:sp>
          <p:nvSpPr>
            <p:cNvPr id="13" name="Tekstvak 12"/>
            <p:cNvSpPr txBox="1"/>
            <p:nvPr/>
          </p:nvSpPr>
          <p:spPr>
            <a:xfrm rot="16200000">
              <a:off x="4540707" y="3938088"/>
              <a:ext cx="1800000" cy="360000"/>
            </a:xfrm>
            <a:prstGeom prst="rect">
              <a:avLst/>
            </a:prstGeom>
            <a:solidFill>
              <a:schemeClr val="bg2"/>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sz="1200" b="1" dirty="0">
                  <a:ln w="0"/>
                  <a:solidFill>
                    <a:schemeClr val="bg1"/>
                  </a:solidFill>
                </a:rPr>
                <a:t>Access</a:t>
              </a:r>
            </a:p>
          </p:txBody>
        </p:sp>
        <p:sp>
          <p:nvSpPr>
            <p:cNvPr id="14" name="Tekstvak 13"/>
            <p:cNvSpPr txBox="1"/>
            <p:nvPr/>
          </p:nvSpPr>
          <p:spPr>
            <a:xfrm rot="16200000">
              <a:off x="4540707" y="2033063"/>
              <a:ext cx="1800000" cy="360000"/>
            </a:xfrm>
            <a:prstGeom prst="rect">
              <a:avLst/>
            </a:prstGeom>
            <a:solidFill>
              <a:schemeClr val="bg2"/>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sz="1200" b="1" dirty="0">
                  <a:ln w="0"/>
                  <a:solidFill>
                    <a:schemeClr val="bg1"/>
                  </a:solidFill>
                </a:rPr>
                <a:t>Financial solution</a:t>
              </a:r>
            </a:p>
          </p:txBody>
        </p:sp>
        <p:sp>
          <p:nvSpPr>
            <p:cNvPr id="15" name="Tekstvak 14"/>
            <p:cNvSpPr txBox="1"/>
            <p:nvPr/>
          </p:nvSpPr>
          <p:spPr>
            <a:xfrm>
              <a:off x="5623547" y="1313086"/>
              <a:ext cx="2504659" cy="1015663"/>
            </a:xfrm>
            <a:prstGeom prst="rect">
              <a:avLst/>
            </a:prstGeom>
            <a:noFill/>
          </p:spPr>
          <p:txBody>
            <a:bodyPr wrap="square" rtlCol="0">
              <a:spAutoFit/>
            </a:bodyPr>
            <a:lstStyle/>
            <a:p>
              <a:r>
                <a:rPr lang="nl-BE" sz="1200" u="sng" dirty="0">
                  <a:solidFill>
                    <a:srgbClr val="003366"/>
                  </a:solidFill>
                </a:rPr>
                <a:t>Beleggingsproduct</a:t>
              </a:r>
              <a:r>
                <a:rPr lang="nl-BE" sz="1200" dirty="0">
                  <a:solidFill>
                    <a:srgbClr val="003366"/>
                  </a:solidFill>
                </a:rPr>
                <a:t> van waaruit de diensten betaald kunnen worden via KBC Touch, in eerste instantie via tak 23</a:t>
              </a:r>
            </a:p>
          </p:txBody>
        </p:sp>
        <p:sp>
          <p:nvSpPr>
            <p:cNvPr id="16" name="Tekstvak 15"/>
            <p:cNvSpPr txBox="1"/>
            <p:nvPr/>
          </p:nvSpPr>
          <p:spPr>
            <a:xfrm rot="16200000">
              <a:off x="688018" y="3938088"/>
              <a:ext cx="1800000" cy="360000"/>
            </a:xfrm>
            <a:prstGeom prst="rect">
              <a:avLst/>
            </a:prstGeom>
            <a:solidFill>
              <a:schemeClr val="bg2"/>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nl-BE" sz="1200" b="1" dirty="0">
                  <a:ln w="0"/>
                  <a:solidFill>
                    <a:schemeClr val="bg1"/>
                  </a:solidFill>
                </a:rPr>
                <a:t>Future </a:t>
              </a:r>
              <a:r>
                <a:rPr lang="nl-BE" sz="1200" b="1" dirty="0" err="1">
                  <a:ln w="0"/>
                  <a:solidFill>
                    <a:schemeClr val="bg1"/>
                  </a:solidFill>
                </a:rPr>
                <a:t>proof</a:t>
              </a:r>
              <a:endParaRPr lang="nl-BE" sz="1200" b="1" dirty="0">
                <a:ln w="0"/>
                <a:solidFill>
                  <a:schemeClr val="bg1"/>
                </a:solidFill>
              </a:endParaRPr>
            </a:p>
          </p:txBody>
        </p:sp>
        <p:sp>
          <p:nvSpPr>
            <p:cNvPr id="17" name="Tekstvak 16"/>
            <p:cNvSpPr txBox="1"/>
            <p:nvPr/>
          </p:nvSpPr>
          <p:spPr>
            <a:xfrm>
              <a:off x="1765046" y="4556423"/>
              <a:ext cx="2039875" cy="461665"/>
            </a:xfrm>
            <a:prstGeom prst="rect">
              <a:avLst/>
            </a:prstGeom>
            <a:noFill/>
          </p:spPr>
          <p:txBody>
            <a:bodyPr wrap="square" rtlCol="0">
              <a:spAutoFit/>
            </a:bodyPr>
            <a:lstStyle/>
            <a:p>
              <a:r>
                <a:rPr lang="nl-BE" sz="1200" u="sng" dirty="0">
                  <a:solidFill>
                    <a:srgbClr val="003366"/>
                  </a:solidFill>
                </a:rPr>
                <a:t>Toekomstige partners/services</a:t>
              </a:r>
              <a:endParaRPr lang="nl-BE" sz="1200" dirty="0">
                <a:solidFill>
                  <a:srgbClr val="003366"/>
                </a:solidFill>
              </a:endParaRPr>
            </a:p>
          </p:txBody>
        </p:sp>
      </p:grpSp>
      <p:sp>
        <p:nvSpPr>
          <p:cNvPr id="20" name="Titel 1"/>
          <p:cNvSpPr>
            <a:spLocks noGrp="1"/>
          </p:cNvSpPr>
          <p:nvPr>
            <p:ph type="title"/>
          </p:nvPr>
        </p:nvSpPr>
        <p:spPr/>
        <p:txBody>
          <a:bodyPr/>
          <a:lstStyle/>
          <a:p>
            <a:r>
              <a:rPr lang="nl-BE" dirty="0" err="1" smtClean="0">
                <a:latin typeface="+mn-lt"/>
              </a:rPr>
              <a:t>Happy@Home</a:t>
            </a:r>
            <a:r>
              <a:rPr lang="nl-BE" dirty="0" smtClean="0">
                <a:latin typeface="+mn-lt"/>
              </a:rPr>
              <a:t> “structuur”</a:t>
            </a:r>
            <a:endParaRPr lang="nl-BE" dirty="0">
              <a:latin typeface="+mn-lt"/>
            </a:endParaRPr>
          </a:p>
        </p:txBody>
      </p:sp>
      <p:pic>
        <p:nvPicPr>
          <p:cNvPr id="18" name="Picture 10"/>
          <p:cNvPicPr>
            <a:picLocks noChangeAspect="1"/>
          </p:cNvPicPr>
          <p:nvPr/>
        </p:nvPicPr>
        <p:blipFill rotWithShape="1">
          <a:blip r:embed="rId7">
            <a:extLst>
              <a:ext uri="{28A0092B-C50C-407E-A947-70E740481C1C}">
                <a14:useLocalDpi xmlns:a14="http://schemas.microsoft.com/office/drawing/2010/main" val="0"/>
              </a:ext>
            </a:extLst>
          </a:blip>
          <a:srcRect l="15361" r="-1" b="22909"/>
          <a:stretch/>
        </p:blipFill>
        <p:spPr>
          <a:xfrm>
            <a:off x="416601" y="5074217"/>
            <a:ext cx="805774" cy="490732"/>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3952" y="5186039"/>
            <a:ext cx="765345" cy="246611"/>
          </a:xfrm>
          <a:prstGeom prst="rect">
            <a:avLst/>
          </a:prstGeom>
        </p:spPr>
      </p:pic>
    </p:spTree>
    <p:extLst>
      <p:ext uri="{BB962C8B-B14F-4D97-AF65-F5344CB8AC3E}">
        <p14:creationId xmlns:p14="http://schemas.microsoft.com/office/powerpoint/2010/main" val="1067819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23" hidden="1"/>
          <p:cNvGraphicFramePr>
            <a:graphicFrameLocks/>
          </p:cNvGraphicFramePr>
          <p:nvPr>
            <p:custDataLst>
              <p:tags r:id="rId2"/>
            </p:custDataLst>
            <p:extLst/>
          </p:nvPr>
        </p:nvGraphicFramePr>
        <p:xfrm>
          <a:off x="0" y="285751"/>
          <a:ext cx="146538" cy="119063"/>
        </p:xfrm>
        <a:graphic>
          <a:graphicData uri="http://schemas.openxmlformats.org/presentationml/2006/ole">
            <mc:AlternateContent xmlns:mc="http://schemas.openxmlformats.org/markup-compatibility/2006">
              <mc:Choice xmlns:v="urn:schemas-microsoft-com:vml" Requires="v">
                <p:oleObj spid="_x0000_s101400" name="think-cell Slide" r:id="rId5" imgW="0" imgH="0" progId="TCLayout.ActiveDocument.1">
                  <p:embed/>
                </p:oleObj>
              </mc:Choice>
              <mc:Fallback>
                <p:oleObj name="think-cell Slide" r:id="rId5"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285751"/>
                        <a:ext cx="146538"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1"/>
          </p:nvPr>
        </p:nvSpPr>
        <p:spPr>
          <a:xfrm>
            <a:off x="9204923" y="105387"/>
            <a:ext cx="222980" cy="112613"/>
          </a:xfrm>
          <a:prstGeom prst="rect">
            <a:avLst/>
          </a:prstGeom>
        </p:spPr>
        <p:txBody>
          <a:bodyPr vert="horz" wrap="none" lIns="81043" tIns="40522" rIns="81043" bIns="40522" rtlCol="0" anchor="ctr">
            <a:spAutoFit/>
          </a:bodyPr>
          <a:lstStyle/>
          <a:p>
            <a:fld id="{01940DDA-0656-452C-A408-68789653BD9B}" type="slidenum">
              <a:rPr lang="la-Latn" smtClean="0">
                <a:solidFill>
                  <a:srgbClr val="FFFFFF">
                    <a:lumMod val="75000"/>
                  </a:srgbClr>
                </a:solidFill>
              </a:rPr>
              <a:pPr/>
              <a:t>29</a:t>
            </a:fld>
            <a:endParaRPr lang="la-Latn" dirty="0">
              <a:solidFill>
                <a:srgbClr val="FFFFFF">
                  <a:lumMod val="75000"/>
                </a:srgbClr>
              </a:solidFill>
            </a:endParaRPr>
          </a:p>
        </p:txBody>
      </p:sp>
      <p:sp>
        <p:nvSpPr>
          <p:cNvPr id="3" name="Footer Placeholder 2"/>
          <p:cNvSpPr>
            <a:spLocks noGrp="1"/>
          </p:cNvSpPr>
          <p:nvPr>
            <p:ph type="ftr" sz="quarter" idx="12"/>
          </p:nvPr>
        </p:nvSpPr>
        <p:spPr>
          <a:xfrm>
            <a:off x="9204925" y="190541"/>
            <a:ext cx="163733" cy="112613"/>
          </a:xfrm>
          <a:prstGeom prst="rect">
            <a:avLst/>
          </a:prstGeom>
        </p:spPr>
        <p:txBody>
          <a:bodyPr vert="horz" wrap="none" lIns="81043" tIns="40522" rIns="81043" bIns="40522" rtlCol="0" anchor="t" anchorCtr="0">
            <a:spAutoFit/>
          </a:bodyPr>
          <a:lstStyle/>
          <a:p>
            <a:endParaRPr lang="la-Latn" dirty="0">
              <a:solidFill>
                <a:srgbClr val="FFFFFF">
                  <a:lumMod val="75000"/>
                </a:srgbClr>
              </a:solidFill>
            </a:endParaRPr>
          </a:p>
        </p:txBody>
      </p:sp>
      <p:sp>
        <p:nvSpPr>
          <p:cNvPr id="22" name="Titel 1"/>
          <p:cNvSpPr>
            <a:spLocks noGrp="1"/>
          </p:cNvSpPr>
          <p:nvPr>
            <p:ph type="title"/>
          </p:nvPr>
        </p:nvSpPr>
        <p:spPr>
          <a:xfrm>
            <a:off x="458168" y="368414"/>
            <a:ext cx="7217232" cy="629999"/>
          </a:xfrm>
        </p:spPr>
        <p:txBody>
          <a:bodyPr/>
          <a:lstStyle/>
          <a:p>
            <a:r>
              <a:rPr lang="nl-BE" sz="2000" b="0" dirty="0" err="1" smtClean="0">
                <a:latin typeface="+mn-lt"/>
                <a:ea typeface="+mj-ea"/>
              </a:rPr>
              <a:t>Happy@Home</a:t>
            </a:r>
            <a:r>
              <a:rPr lang="nl-BE" sz="2000" b="0" dirty="0" smtClean="0">
                <a:latin typeface="+mn-lt"/>
                <a:ea typeface="+mj-ea"/>
              </a:rPr>
              <a:t>: eenvoudige, vlotte toegang tot diensten </a:t>
            </a:r>
            <a:endParaRPr lang="nl-BE" sz="2000" b="0" dirty="0">
              <a:latin typeface="+mn-lt"/>
              <a:ea typeface="+mj-ea"/>
            </a:endParaRPr>
          </a:p>
        </p:txBody>
      </p:sp>
      <p:pic>
        <p:nvPicPr>
          <p:cNvPr id="34" name="Content Placeholder 3"/>
          <p:cNvPicPr>
            <a:picLocks noChangeAspect="1"/>
          </p:cNvPicPr>
          <p:nvPr/>
        </p:nvPicPr>
        <p:blipFill rotWithShape="1">
          <a:blip r:embed="rId6"/>
          <a:srcRect l="10406"/>
          <a:stretch/>
        </p:blipFill>
        <p:spPr>
          <a:xfrm>
            <a:off x="311848" y="1381328"/>
            <a:ext cx="3431633" cy="2352340"/>
          </a:xfrm>
          <a:prstGeom prst="rect">
            <a:avLst/>
          </a:prstGeom>
        </p:spPr>
      </p:pic>
      <p:cxnSp>
        <p:nvCxnSpPr>
          <p:cNvPr id="36" name="Rechte verbindingslijn met pijl 35"/>
          <p:cNvCxnSpPr>
            <a:stCxn id="34" idx="3"/>
            <a:endCxn id="46" idx="1"/>
          </p:cNvCxnSpPr>
          <p:nvPr/>
        </p:nvCxnSpPr>
        <p:spPr>
          <a:xfrm>
            <a:off x="3743481" y="2557498"/>
            <a:ext cx="2648722" cy="0"/>
          </a:xfrm>
          <a:prstGeom prst="straightConnector1">
            <a:avLst/>
          </a:prstGeom>
          <a:ln w="9525">
            <a:solidFill>
              <a:schemeClr val="accent3"/>
            </a:solidFill>
            <a:tailEnd type="triangle"/>
          </a:ln>
          <a:effectLst/>
        </p:spPr>
        <p:style>
          <a:lnRef idx="1">
            <a:schemeClr val="accent1"/>
          </a:lnRef>
          <a:fillRef idx="0">
            <a:schemeClr val="accent1"/>
          </a:fillRef>
          <a:effectRef idx="0">
            <a:schemeClr val="accent1"/>
          </a:effectRef>
          <a:fontRef idx="minor">
            <a:schemeClr val="tx1"/>
          </a:fontRef>
        </p:style>
      </p:cxnSp>
      <p:pic>
        <p:nvPicPr>
          <p:cNvPr id="46" name="Afbeelding 45"/>
          <p:cNvPicPr>
            <a:picLocks noChangeAspect="1"/>
          </p:cNvPicPr>
          <p:nvPr/>
        </p:nvPicPr>
        <p:blipFill>
          <a:blip r:embed="rId7"/>
          <a:stretch>
            <a:fillRect/>
          </a:stretch>
        </p:blipFill>
        <p:spPr>
          <a:xfrm>
            <a:off x="6392203" y="1662193"/>
            <a:ext cx="1580977" cy="1790609"/>
          </a:xfrm>
          <a:prstGeom prst="rect">
            <a:avLst/>
          </a:prstGeom>
        </p:spPr>
      </p:pic>
      <p:pic>
        <p:nvPicPr>
          <p:cNvPr id="47" name="Afbeelding 4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619" y="3340809"/>
            <a:ext cx="900878" cy="846761"/>
          </a:xfrm>
          <a:prstGeom prst="rect">
            <a:avLst/>
          </a:prstGeom>
        </p:spPr>
      </p:pic>
      <p:pic>
        <p:nvPicPr>
          <p:cNvPr id="48" name="Picture 9"/>
          <p:cNvPicPr>
            <a:picLocks noChangeAspect="1"/>
          </p:cNvPicPr>
          <p:nvPr/>
        </p:nvPicPr>
        <p:blipFill rotWithShape="1">
          <a:blip r:embed="rId9"/>
          <a:srcRect r="32040"/>
          <a:stretch/>
        </p:blipFill>
        <p:spPr>
          <a:xfrm>
            <a:off x="7819730" y="3452802"/>
            <a:ext cx="1036172" cy="508414"/>
          </a:xfrm>
          <a:prstGeom prst="rect">
            <a:avLst/>
          </a:prstGeom>
        </p:spPr>
      </p:pic>
      <p:pic>
        <p:nvPicPr>
          <p:cNvPr id="54" name="Content Placeholder 3"/>
          <p:cNvPicPr>
            <a:picLocks noChangeAspect="1"/>
          </p:cNvPicPr>
          <p:nvPr/>
        </p:nvPicPr>
        <p:blipFill rotWithShape="1">
          <a:blip r:embed="rId10"/>
          <a:srcRect l="14313" r="22115" b="52086"/>
          <a:stretch/>
        </p:blipFill>
        <p:spPr>
          <a:xfrm>
            <a:off x="2785037" y="3764190"/>
            <a:ext cx="4141856" cy="1729566"/>
          </a:xfrm>
          <a:prstGeom prst="rect">
            <a:avLst/>
          </a:prstGeom>
        </p:spPr>
      </p:pic>
      <p:pic>
        <p:nvPicPr>
          <p:cNvPr id="13" name="Picture 10"/>
          <p:cNvPicPr>
            <a:picLocks noChangeAspect="1"/>
          </p:cNvPicPr>
          <p:nvPr/>
        </p:nvPicPr>
        <p:blipFill rotWithShape="1">
          <a:blip r:embed="rId11">
            <a:extLst>
              <a:ext uri="{28A0092B-C50C-407E-A947-70E740481C1C}">
                <a14:useLocalDpi xmlns:a14="http://schemas.microsoft.com/office/drawing/2010/main" val="0"/>
              </a:ext>
            </a:extLst>
          </a:blip>
          <a:srcRect l="15361" r="-1" b="22909"/>
          <a:stretch/>
        </p:blipFill>
        <p:spPr>
          <a:xfrm>
            <a:off x="416601" y="5074217"/>
            <a:ext cx="805774" cy="490732"/>
          </a:xfrm>
          <a:prstGeom prst="rect">
            <a:avLst/>
          </a:prstGeom>
        </p:spPr>
      </p:pic>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3952" y="5186039"/>
            <a:ext cx="765345" cy="246611"/>
          </a:xfrm>
          <a:prstGeom prst="rect">
            <a:avLst/>
          </a:prstGeom>
        </p:spPr>
      </p:pic>
    </p:spTree>
    <p:extLst>
      <p:ext uri="{BB962C8B-B14F-4D97-AF65-F5344CB8AC3E}">
        <p14:creationId xmlns:p14="http://schemas.microsoft.com/office/powerpoint/2010/main" val="222401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40267" y="385886"/>
            <a:ext cx="8526312" cy="576000"/>
          </a:xfrm>
        </p:spPr>
        <p:txBody>
          <a:bodyPr/>
          <a:lstStyle/>
          <a:p>
            <a:r>
              <a:rPr lang="nl-NL" dirty="0" smtClean="0"/>
              <a:t>KBC en ONS werken samen om</a:t>
            </a:r>
            <a:r>
              <a:rPr lang="nl-NL" dirty="0"/>
              <a:t> de levenskwaliteit en het thuiscomfort van onze klanten </a:t>
            </a:r>
            <a:r>
              <a:rPr lang="nl-NL" dirty="0" smtClean="0"/>
              <a:t>te faciliteren met </a:t>
            </a:r>
            <a:r>
              <a:rPr lang="nl-NL" dirty="0" err="1" smtClean="0"/>
              <a:t>Happy@Home</a:t>
            </a:r>
            <a:r>
              <a:rPr lang="nl-NL" dirty="0" smtClean="0"/>
              <a:t/>
            </a:r>
            <a:br>
              <a:rPr lang="nl-NL" dirty="0" smtClean="0"/>
            </a:br>
            <a:endParaRPr lang="en-US" dirty="0"/>
          </a:p>
        </p:txBody>
      </p:sp>
      <p:pic>
        <p:nvPicPr>
          <p:cNvPr id="4" name="Picture 3"/>
          <p:cNvPicPr>
            <a:picLocks noChangeAspect="1"/>
          </p:cNvPicPr>
          <p:nvPr/>
        </p:nvPicPr>
        <p:blipFill rotWithShape="1">
          <a:blip r:embed="rId3"/>
          <a:srcRect t="15187" b="33731"/>
          <a:stretch/>
        </p:blipFill>
        <p:spPr>
          <a:xfrm>
            <a:off x="978581" y="1929358"/>
            <a:ext cx="2500742" cy="2690786"/>
          </a:xfrm>
          <a:prstGeom prst="rect">
            <a:avLst/>
          </a:prstGeom>
        </p:spPr>
      </p:pic>
      <p:pic>
        <p:nvPicPr>
          <p:cNvPr id="5" name="Picture 8"/>
          <p:cNvPicPr>
            <a:picLocks noChangeAspect="1"/>
          </p:cNvPicPr>
          <p:nvPr/>
        </p:nvPicPr>
        <p:blipFill rotWithShape="1">
          <a:blip r:embed="rId4"/>
          <a:srcRect l="2549" t="17373" r="84806" b="24483"/>
          <a:stretch/>
        </p:blipFill>
        <p:spPr>
          <a:xfrm>
            <a:off x="3572083" y="1929358"/>
            <a:ext cx="1080001" cy="1080000"/>
          </a:xfrm>
          <a:prstGeom prst="rect">
            <a:avLst/>
          </a:prstGeom>
        </p:spPr>
      </p:pic>
      <p:pic>
        <p:nvPicPr>
          <p:cNvPr id="6" name="Picture 8"/>
          <p:cNvPicPr>
            <a:picLocks noChangeAspect="1"/>
          </p:cNvPicPr>
          <p:nvPr/>
        </p:nvPicPr>
        <p:blipFill rotWithShape="1">
          <a:blip r:embed="rId4"/>
          <a:srcRect l="84587" t="15954" r="2768" b="25902"/>
          <a:stretch/>
        </p:blipFill>
        <p:spPr>
          <a:xfrm>
            <a:off x="7090365" y="1929358"/>
            <a:ext cx="1080001" cy="1080000"/>
          </a:xfrm>
          <a:prstGeom prst="rect">
            <a:avLst/>
          </a:prstGeom>
        </p:spPr>
      </p:pic>
      <p:pic>
        <p:nvPicPr>
          <p:cNvPr id="7" name="Picture 8"/>
          <p:cNvPicPr>
            <a:picLocks noChangeAspect="1"/>
          </p:cNvPicPr>
          <p:nvPr/>
        </p:nvPicPr>
        <p:blipFill rotWithShape="1">
          <a:blip r:embed="rId4"/>
          <a:srcRect l="57755" t="20209" r="29600" b="21647"/>
          <a:stretch/>
        </p:blipFill>
        <p:spPr>
          <a:xfrm>
            <a:off x="5917605" y="1929358"/>
            <a:ext cx="1080001" cy="1080000"/>
          </a:xfrm>
          <a:prstGeom prst="rect">
            <a:avLst/>
          </a:prstGeom>
        </p:spPr>
      </p:pic>
      <p:pic>
        <p:nvPicPr>
          <p:cNvPr id="8" name="Picture 8"/>
          <p:cNvPicPr>
            <a:picLocks noChangeAspect="1"/>
          </p:cNvPicPr>
          <p:nvPr/>
        </p:nvPicPr>
        <p:blipFill rotWithShape="1">
          <a:blip r:embed="rId4"/>
          <a:srcRect l="30306" t="18082" r="57049" b="23774"/>
          <a:stretch/>
        </p:blipFill>
        <p:spPr>
          <a:xfrm>
            <a:off x="4744844" y="1929358"/>
            <a:ext cx="1080001" cy="1080000"/>
          </a:xfrm>
          <a:prstGeom prst="rect">
            <a:avLst/>
          </a:prstGeom>
        </p:spPr>
      </p:pic>
      <p:sp>
        <p:nvSpPr>
          <p:cNvPr id="9" name="Rechthoek 8"/>
          <p:cNvSpPr/>
          <p:nvPr/>
        </p:nvSpPr>
        <p:spPr>
          <a:xfrm>
            <a:off x="2582130" y="4034258"/>
            <a:ext cx="5590606" cy="646331"/>
          </a:xfrm>
          <a:prstGeom prst="rect">
            <a:avLst/>
          </a:prstGeom>
        </p:spPr>
        <p:txBody>
          <a:bodyPr wrap="square">
            <a:spAutoFit/>
          </a:bodyPr>
          <a:lstStyle/>
          <a:p>
            <a:pPr algn="r"/>
            <a:r>
              <a:rPr lang="nl-BE" sz="1200" b="1" dirty="0">
                <a:solidFill>
                  <a:srgbClr val="003366"/>
                </a:solidFill>
                <a:cs typeface="Arial"/>
              </a:rPr>
              <a:t>Uw leven is al druk genoeg. </a:t>
            </a:r>
            <a:r>
              <a:rPr lang="nl-BE" sz="1200" b="1" dirty="0" smtClean="0">
                <a:solidFill>
                  <a:srgbClr val="003366"/>
                </a:solidFill>
                <a:cs typeface="Arial"/>
              </a:rPr>
              <a:t/>
            </a:r>
            <a:br>
              <a:rPr lang="nl-BE" sz="1200" b="1" dirty="0" smtClean="0">
                <a:solidFill>
                  <a:srgbClr val="003366"/>
                </a:solidFill>
                <a:cs typeface="Arial"/>
              </a:rPr>
            </a:br>
            <a:r>
              <a:rPr lang="nl-BE" sz="1200" b="1" dirty="0" smtClean="0">
                <a:solidFill>
                  <a:srgbClr val="003366"/>
                </a:solidFill>
                <a:cs typeface="Arial"/>
              </a:rPr>
              <a:t>Met </a:t>
            </a:r>
            <a:r>
              <a:rPr lang="nl-BE" sz="1200" b="1" dirty="0" err="1">
                <a:solidFill>
                  <a:srgbClr val="003366"/>
                </a:solidFill>
                <a:cs typeface="Arial"/>
              </a:rPr>
              <a:t>Happy@Home</a:t>
            </a:r>
            <a:r>
              <a:rPr lang="nl-BE" sz="1200" b="1" dirty="0">
                <a:solidFill>
                  <a:srgbClr val="003366"/>
                </a:solidFill>
                <a:cs typeface="Arial"/>
              </a:rPr>
              <a:t> hebt u </a:t>
            </a:r>
            <a:r>
              <a:rPr lang="nl-BE" sz="1200" b="1" dirty="0">
                <a:solidFill>
                  <a:schemeClr val="bg2"/>
                </a:solidFill>
                <a:cs typeface="Arial"/>
              </a:rPr>
              <a:t>meer tijd </a:t>
            </a:r>
            <a:r>
              <a:rPr lang="nl-BE" sz="1200" b="1" dirty="0" smtClean="0">
                <a:solidFill>
                  <a:schemeClr val="bg2"/>
                </a:solidFill>
                <a:cs typeface="Arial"/>
              </a:rPr>
              <a:t/>
            </a:r>
            <a:br>
              <a:rPr lang="nl-BE" sz="1200" b="1" dirty="0" smtClean="0">
                <a:solidFill>
                  <a:schemeClr val="bg2"/>
                </a:solidFill>
                <a:cs typeface="Arial"/>
              </a:rPr>
            </a:br>
            <a:r>
              <a:rPr lang="nl-BE" sz="1200" b="1" dirty="0" smtClean="0">
                <a:solidFill>
                  <a:srgbClr val="003366"/>
                </a:solidFill>
                <a:cs typeface="Arial"/>
              </a:rPr>
              <a:t>voor wat voor </a:t>
            </a:r>
            <a:r>
              <a:rPr lang="nl-BE" sz="1200" b="1" dirty="0">
                <a:solidFill>
                  <a:srgbClr val="003366"/>
                </a:solidFill>
                <a:cs typeface="Arial"/>
              </a:rPr>
              <a:t>u belangrijk is.</a:t>
            </a:r>
          </a:p>
        </p:txBody>
      </p:sp>
      <p:pic>
        <p:nvPicPr>
          <p:cNvPr id="11" name="Picture 3"/>
          <p:cNvPicPr>
            <a:picLocks noChangeAspect="1"/>
          </p:cNvPicPr>
          <p:nvPr/>
        </p:nvPicPr>
        <p:blipFill rotWithShape="1">
          <a:blip r:embed="rId3">
            <a:clrChange>
              <a:clrFrom>
                <a:srgbClr val="FFFFFF"/>
              </a:clrFrom>
              <a:clrTo>
                <a:srgbClr val="FFFFFF">
                  <a:alpha val="0"/>
                </a:srgbClr>
              </a:clrTo>
            </a:clrChange>
          </a:blip>
          <a:srcRect l="24691" r="29965" b="93221"/>
          <a:stretch/>
        </p:blipFill>
        <p:spPr>
          <a:xfrm>
            <a:off x="2265825" y="4255689"/>
            <a:ext cx="1201690" cy="378402"/>
          </a:xfrm>
          <a:prstGeom prst="rect">
            <a:avLst/>
          </a:prstGeom>
        </p:spPr>
      </p:pic>
      <p:sp>
        <p:nvSpPr>
          <p:cNvPr id="13" name="Tekstvak 12"/>
          <p:cNvSpPr txBox="1"/>
          <p:nvPr/>
        </p:nvSpPr>
        <p:spPr>
          <a:xfrm>
            <a:off x="3572082" y="2951990"/>
            <a:ext cx="788036" cy="215444"/>
          </a:xfrm>
          <a:prstGeom prst="rect">
            <a:avLst/>
          </a:prstGeom>
          <a:noFill/>
        </p:spPr>
        <p:txBody>
          <a:bodyPr wrap="none" lIns="0" rtlCol="0">
            <a:spAutoFit/>
          </a:bodyPr>
          <a:lstStyle/>
          <a:p>
            <a:r>
              <a:rPr lang="nl-BE" sz="800" dirty="0" smtClean="0">
                <a:solidFill>
                  <a:srgbClr val="003366"/>
                </a:solidFill>
                <a:cs typeface="Arial"/>
              </a:rPr>
              <a:t>huishoudhulp</a:t>
            </a:r>
            <a:endParaRPr lang="en-US" sz="800" dirty="0" err="1" smtClean="0">
              <a:solidFill>
                <a:srgbClr val="003366"/>
              </a:solidFill>
              <a:cs typeface="Arial"/>
            </a:endParaRPr>
          </a:p>
        </p:txBody>
      </p:sp>
      <p:sp>
        <p:nvSpPr>
          <p:cNvPr id="14" name="Tekstvak 13"/>
          <p:cNvSpPr txBox="1"/>
          <p:nvPr/>
        </p:nvSpPr>
        <p:spPr>
          <a:xfrm>
            <a:off x="4739386" y="2951990"/>
            <a:ext cx="847348" cy="215444"/>
          </a:xfrm>
          <a:prstGeom prst="rect">
            <a:avLst/>
          </a:prstGeom>
          <a:noFill/>
        </p:spPr>
        <p:txBody>
          <a:bodyPr wrap="none" lIns="0" rtlCol="0">
            <a:spAutoFit/>
          </a:bodyPr>
          <a:lstStyle/>
          <a:p>
            <a:r>
              <a:rPr lang="nl-BE" sz="800" dirty="0" smtClean="0">
                <a:solidFill>
                  <a:srgbClr val="003366"/>
                </a:solidFill>
                <a:cs typeface="Arial"/>
              </a:rPr>
              <a:t>tuinonderhoud</a:t>
            </a:r>
            <a:endParaRPr lang="en-US" sz="800" dirty="0" err="1" smtClean="0">
              <a:solidFill>
                <a:srgbClr val="003366"/>
              </a:solidFill>
              <a:cs typeface="Arial"/>
            </a:endParaRPr>
          </a:p>
        </p:txBody>
      </p:sp>
      <p:sp>
        <p:nvSpPr>
          <p:cNvPr id="15" name="Tekstvak 14"/>
          <p:cNvSpPr txBox="1"/>
          <p:nvPr/>
        </p:nvSpPr>
        <p:spPr>
          <a:xfrm>
            <a:off x="5917605" y="2951990"/>
            <a:ext cx="762388" cy="215444"/>
          </a:xfrm>
          <a:prstGeom prst="rect">
            <a:avLst/>
          </a:prstGeom>
          <a:noFill/>
        </p:spPr>
        <p:txBody>
          <a:bodyPr wrap="none" lIns="0" rtlCol="0">
            <a:spAutoFit/>
          </a:bodyPr>
          <a:lstStyle/>
          <a:p>
            <a:r>
              <a:rPr lang="nl-BE" sz="800" dirty="0" smtClean="0">
                <a:solidFill>
                  <a:srgbClr val="003366"/>
                </a:solidFill>
                <a:cs typeface="Arial"/>
              </a:rPr>
              <a:t>klusjesdienst</a:t>
            </a:r>
            <a:endParaRPr lang="en-US" sz="800" dirty="0" err="1" smtClean="0">
              <a:solidFill>
                <a:srgbClr val="003366"/>
              </a:solidFill>
              <a:cs typeface="Arial"/>
            </a:endParaRPr>
          </a:p>
        </p:txBody>
      </p:sp>
      <p:sp>
        <p:nvSpPr>
          <p:cNvPr id="16" name="Tekstvak 15"/>
          <p:cNvSpPr txBox="1"/>
          <p:nvPr/>
        </p:nvSpPr>
        <p:spPr>
          <a:xfrm>
            <a:off x="7090365" y="2951990"/>
            <a:ext cx="1039708" cy="215444"/>
          </a:xfrm>
          <a:prstGeom prst="rect">
            <a:avLst/>
          </a:prstGeom>
          <a:noFill/>
        </p:spPr>
        <p:txBody>
          <a:bodyPr wrap="none" lIns="0" rtlCol="0">
            <a:spAutoFit/>
          </a:bodyPr>
          <a:lstStyle/>
          <a:p>
            <a:r>
              <a:rPr lang="nl-BE" sz="800" dirty="0" smtClean="0">
                <a:solidFill>
                  <a:srgbClr val="003366"/>
                </a:solidFill>
                <a:cs typeface="Arial"/>
              </a:rPr>
              <a:t>woningaanpassing</a:t>
            </a:r>
            <a:endParaRPr lang="en-US" sz="800" dirty="0" err="1" smtClean="0">
              <a:solidFill>
                <a:srgbClr val="003366"/>
              </a:solidFill>
              <a:cs typeface="Arial"/>
            </a:endParaRP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3952" y="5186039"/>
            <a:ext cx="765345" cy="246611"/>
          </a:xfrm>
          <a:prstGeom prst="rect">
            <a:avLst/>
          </a:prstGeom>
        </p:spPr>
      </p:pic>
    </p:spTree>
    <p:extLst>
      <p:ext uri="{BB962C8B-B14F-4D97-AF65-F5344CB8AC3E}">
        <p14:creationId xmlns:p14="http://schemas.microsoft.com/office/powerpoint/2010/main" val="67464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p:txBody>
          <a:bodyPr/>
          <a:lstStyle/>
          <a:p>
            <a:r>
              <a:rPr lang="nl-BE" dirty="0" smtClean="0">
                <a:latin typeface="+mn-lt"/>
              </a:rPr>
              <a:t>Wat </a:t>
            </a:r>
            <a:r>
              <a:rPr lang="nl-BE" dirty="0">
                <a:latin typeface="+mn-lt"/>
              </a:rPr>
              <a:t>zijn de voordelen van </a:t>
            </a:r>
            <a:r>
              <a:rPr lang="nl-BE" dirty="0" err="1">
                <a:latin typeface="+mn-lt"/>
              </a:rPr>
              <a:t>Happy@Home</a:t>
            </a:r>
            <a:r>
              <a:rPr lang="nl-BE" dirty="0">
                <a:latin typeface="+mn-lt"/>
              </a:rPr>
              <a:t>?</a:t>
            </a:r>
            <a:br>
              <a:rPr lang="nl-BE" dirty="0">
                <a:latin typeface="+mn-lt"/>
              </a:rPr>
            </a:br>
            <a:endParaRPr lang="nl-BE" dirty="0">
              <a:latin typeface="+mn-lt"/>
            </a:endParaRPr>
          </a:p>
        </p:txBody>
      </p:sp>
      <p:sp>
        <p:nvSpPr>
          <p:cNvPr id="2" name="Tijdelijke aanduiding voor inhoud 1"/>
          <p:cNvSpPr>
            <a:spLocks noGrp="1"/>
          </p:cNvSpPr>
          <p:nvPr>
            <p:ph idx="10"/>
          </p:nvPr>
        </p:nvSpPr>
        <p:spPr>
          <a:xfrm>
            <a:off x="985447" y="1425691"/>
            <a:ext cx="7187003" cy="3600000"/>
          </a:xfrm>
        </p:spPr>
        <p:txBody>
          <a:bodyPr>
            <a:normAutofit fontScale="85000" lnSpcReduction="20000"/>
          </a:bodyPr>
          <a:lstStyle/>
          <a:p>
            <a:pPr marL="285750" lvl="1" indent="-285750">
              <a:lnSpc>
                <a:spcPct val="110000"/>
              </a:lnSpc>
              <a:spcBef>
                <a:spcPts val="1200"/>
              </a:spcBef>
              <a:spcAft>
                <a:spcPts val="1200"/>
              </a:spcAft>
              <a:buFont typeface="Verdana" panose="020B0604030504040204" pitchFamily="34" charset="0"/>
              <a:buChar char="+"/>
            </a:pPr>
            <a:r>
              <a:rPr lang="nl-BE" sz="1600" dirty="0" smtClean="0"/>
              <a:t>Alle </a:t>
            </a:r>
            <a:r>
              <a:rPr lang="nl-BE" sz="1600" dirty="0"/>
              <a:t>services onder één dak</a:t>
            </a:r>
          </a:p>
          <a:p>
            <a:pPr marL="285750" lvl="1" indent="-285750">
              <a:lnSpc>
                <a:spcPct val="110000"/>
              </a:lnSpc>
              <a:spcBef>
                <a:spcPts val="1200"/>
              </a:spcBef>
              <a:spcAft>
                <a:spcPts val="1200"/>
              </a:spcAft>
              <a:buFont typeface="Verdana" panose="020B0604030504040204" pitchFamily="34" charset="0"/>
              <a:buChar char="+"/>
            </a:pPr>
            <a:r>
              <a:rPr lang="nl-BE" sz="1600" dirty="0"/>
              <a:t>Uniek aanspreekpunt (de comfortcoach) die hem/haar begeleidt bij alle vragen.</a:t>
            </a:r>
          </a:p>
          <a:p>
            <a:pPr marL="285750" lvl="1" indent="-285750">
              <a:lnSpc>
                <a:spcPct val="110000"/>
              </a:lnSpc>
              <a:spcBef>
                <a:spcPts val="1200"/>
              </a:spcBef>
              <a:spcAft>
                <a:spcPts val="1200"/>
              </a:spcAft>
              <a:buFont typeface="Verdana" panose="020B0604030504040204" pitchFamily="34" charset="0"/>
              <a:buChar char="+"/>
            </a:pPr>
            <a:r>
              <a:rPr lang="nl-BE" sz="1600" dirty="0"/>
              <a:t>Snelle service: ONS neemt binnen de 2 dagen contact met de klant op en engageert zich ertoe om binnen de 30 kalenderdagen (in eerste fase enkel voor de pilootkantoren) de gevraagde service te leveren. </a:t>
            </a:r>
          </a:p>
          <a:p>
            <a:pPr marL="285750" lvl="1" indent="-285750">
              <a:lnSpc>
                <a:spcPct val="110000"/>
              </a:lnSpc>
              <a:spcBef>
                <a:spcPts val="1200"/>
              </a:spcBef>
              <a:spcAft>
                <a:spcPts val="1200"/>
              </a:spcAft>
              <a:buFont typeface="Verdana" panose="020B0604030504040204" pitchFamily="34" charset="0"/>
              <a:buChar char="+"/>
            </a:pPr>
            <a:r>
              <a:rPr lang="nl-BE" sz="1600" dirty="0"/>
              <a:t>ONS werkt met eigen personeel en niet met interim personeel: afspraken zijn gegarandeerd.</a:t>
            </a:r>
          </a:p>
          <a:p>
            <a:pPr marL="285750" lvl="1" indent="-285750">
              <a:lnSpc>
                <a:spcPct val="110000"/>
              </a:lnSpc>
              <a:spcBef>
                <a:spcPts val="1200"/>
              </a:spcBef>
              <a:spcAft>
                <a:spcPts val="1200"/>
              </a:spcAft>
              <a:buFont typeface="Verdana" panose="020B0604030504040204" pitchFamily="34" charset="0"/>
              <a:buChar char="+"/>
            </a:pPr>
            <a:r>
              <a:rPr lang="nl-BE" sz="1600" dirty="0"/>
              <a:t>Eenvoudige toegang en overzicht van de diensten via de Cube </a:t>
            </a:r>
            <a:r>
              <a:rPr lang="nl-BE" sz="1600" dirty="0" err="1"/>
              <a:t>Cubigo</a:t>
            </a:r>
            <a:r>
              <a:rPr lang="nl-BE" sz="1600" dirty="0"/>
              <a:t>.  </a:t>
            </a:r>
          </a:p>
          <a:p>
            <a:pPr marL="285750" lvl="1" indent="-285750">
              <a:lnSpc>
                <a:spcPct val="110000"/>
              </a:lnSpc>
              <a:spcBef>
                <a:spcPts val="1200"/>
              </a:spcBef>
              <a:spcAft>
                <a:spcPts val="1200"/>
              </a:spcAft>
              <a:buFont typeface="Verdana" panose="020B0604030504040204" pitchFamily="34" charset="0"/>
              <a:buChar char="+"/>
            </a:pPr>
            <a:r>
              <a:rPr lang="nl-BE" sz="1600" dirty="0"/>
              <a:t>Facturen kunnen veilig en eenvoudig betaald worden via KBC Touch</a:t>
            </a:r>
            <a:r>
              <a:rPr lang="nl-BE" sz="1600" dirty="0" smtClean="0"/>
              <a:t>.</a:t>
            </a:r>
            <a:endParaRPr lang="nl-BE" sz="1600" dirty="0"/>
          </a:p>
        </p:txBody>
      </p:sp>
      <p:pic>
        <p:nvPicPr>
          <p:cNvPr id="5" name="Picture 10"/>
          <p:cNvPicPr>
            <a:picLocks noChangeAspect="1"/>
          </p:cNvPicPr>
          <p:nvPr/>
        </p:nvPicPr>
        <p:blipFill rotWithShape="1">
          <a:blip r:embed="rId3">
            <a:extLst>
              <a:ext uri="{28A0092B-C50C-407E-A947-70E740481C1C}">
                <a14:useLocalDpi xmlns:a14="http://schemas.microsoft.com/office/drawing/2010/main" val="0"/>
              </a:ext>
            </a:extLst>
          </a:blip>
          <a:srcRect l="15361" r="-1" b="22909"/>
          <a:stretch/>
        </p:blipFill>
        <p:spPr>
          <a:xfrm>
            <a:off x="416601" y="5074217"/>
            <a:ext cx="805774" cy="49073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952" y="5186039"/>
            <a:ext cx="765345" cy="246611"/>
          </a:xfrm>
          <a:prstGeom prst="rect">
            <a:avLst/>
          </a:prstGeom>
        </p:spPr>
      </p:pic>
    </p:spTree>
    <p:extLst>
      <p:ext uri="{BB962C8B-B14F-4D97-AF65-F5344CB8AC3E}">
        <p14:creationId xmlns:p14="http://schemas.microsoft.com/office/powerpoint/2010/main" val="2120087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501" y="0"/>
            <a:ext cx="292074"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2" descr="https://webmail.groepkvlv.be/owa/attachment.ashx?id=RgAAAAAIt%2bJf%2fmpaQZokGrJW2V0lBwDxhcmkRELKRo2CWqosJWs1AACWyjE5AADTgnr5Duw7QK8cex97fnWzAAEPVWeqAAAJ&amp;attcnt=1&amp;attid0=EABxc0s4kWnCSK33p35I4DJ9&amp;attcid0=image007.png%4001D1D920.F6F83EA0"/>
          <p:cNvSpPr>
            <a:spLocks noChangeAspect="1" noChangeArrowheads="1"/>
          </p:cNvSpPr>
          <p:nvPr/>
        </p:nvSpPr>
        <p:spPr bwMode="auto">
          <a:xfrm>
            <a:off x="547688" y="50271"/>
            <a:ext cx="2143125" cy="603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endParaRPr lang="nl-BE" sz="1500"/>
          </a:p>
        </p:txBody>
      </p:sp>
      <p:sp>
        <p:nvSpPr>
          <p:cNvPr id="7" name="AutoShape 4" descr="https://webmail.groepkvlv.be/owa/attachment.ashx?id=RgAAAAAIt%2bJf%2fmpaQZokGrJW2V0lBwDxhcmkRELKRo2CWqosJWs1AACWyjE5AADTgnr5Duw7QK8cex97fnWzAAEPVWeqAAAJ&amp;attcnt=1&amp;attid0=EABxc0s4kWnCSK33p35I4DJ9&amp;attcid0=image007.png%4001D1D920.F6F83EA0"/>
          <p:cNvSpPr>
            <a:spLocks noChangeAspect="1" noChangeArrowheads="1"/>
          </p:cNvSpPr>
          <p:nvPr/>
        </p:nvSpPr>
        <p:spPr bwMode="auto">
          <a:xfrm>
            <a:off x="674688" y="177271"/>
            <a:ext cx="2143125" cy="603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endParaRPr lang="nl-BE" sz="1500"/>
          </a:p>
        </p:txBody>
      </p:sp>
      <p:sp>
        <p:nvSpPr>
          <p:cNvPr id="9" name="AutoShape 6" descr="https://webmail.groepkvlv.be/owa/attachment.ashx?id=RgAAAAAIt%2bJf%2fmpaQZokGrJW2V0lBwDxhcmkRELKRo2CWqosJWs1AACWyjE5AADTgnr5Duw7QK8cex97fnWzAAEPVWeqAAAJ&amp;attcnt=1&amp;attid0=EABxc0s4kWnCSK33p35I4DJ9&amp;attcid0=image007.png%4001D1D920.F6F83EA0"/>
          <p:cNvSpPr>
            <a:spLocks noChangeAspect="1" noChangeArrowheads="1"/>
          </p:cNvSpPr>
          <p:nvPr/>
        </p:nvSpPr>
        <p:spPr bwMode="auto">
          <a:xfrm>
            <a:off x="801688" y="304271"/>
            <a:ext cx="2143125" cy="603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endParaRPr lang="nl-BE" sz="1500"/>
          </a:p>
        </p:txBody>
      </p:sp>
      <p:pic>
        <p:nvPicPr>
          <p:cNvPr id="9223" name="Picture 7" descr="C:\Users\evanoostveldt\Pictures\KBC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4877" y="1556192"/>
            <a:ext cx="5125192" cy="1442647"/>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p:cNvSpPr txBox="1"/>
          <p:nvPr/>
        </p:nvSpPr>
        <p:spPr>
          <a:xfrm>
            <a:off x="1744460" y="3305572"/>
            <a:ext cx="5846025" cy="707886"/>
          </a:xfrm>
          <a:prstGeom prst="rect">
            <a:avLst/>
          </a:prstGeom>
          <a:noFill/>
        </p:spPr>
        <p:txBody>
          <a:bodyPr wrap="square" rtlCol="0">
            <a:spAutoFit/>
          </a:bodyPr>
          <a:lstStyle/>
          <a:p>
            <a:pPr algn="ctr"/>
            <a:r>
              <a:rPr lang="nl-BE" sz="2000" dirty="0">
                <a:solidFill>
                  <a:schemeClr val="accent5">
                    <a:lumMod val="75000"/>
                  </a:schemeClr>
                </a:solidFill>
              </a:rPr>
              <a:t>partnership tussen KBC en Ons</a:t>
            </a:r>
          </a:p>
          <a:p>
            <a:pPr algn="ctr"/>
            <a:r>
              <a:rPr lang="nl-BE" sz="2000" dirty="0">
                <a:solidFill>
                  <a:schemeClr val="accent5">
                    <a:lumMod val="75000"/>
                  </a:schemeClr>
                </a:solidFill>
              </a:rPr>
              <a:t>21 november 2016</a:t>
            </a:r>
          </a:p>
        </p:txBody>
      </p:sp>
    </p:spTree>
    <p:extLst>
      <p:ext uri="{BB962C8B-B14F-4D97-AF65-F5344CB8AC3E}">
        <p14:creationId xmlns:p14="http://schemas.microsoft.com/office/powerpoint/2010/main" val="1326326956"/>
      </p:ext>
    </p:extLst>
  </p:cSld>
  <p:clrMapOvr>
    <a:masterClrMapping/>
  </p:clrMapOvr>
  <mc:AlternateContent xmlns:mc="http://schemas.openxmlformats.org/markup-compatibility/2006" xmlns:p14="http://schemas.microsoft.com/office/powerpoint/2010/main">
    <mc:Choice Requires="p14">
      <p:transition p14:dur="10">
        <p14:reveal/>
      </p:transition>
    </mc:Choice>
    <mc:Fallback xmlns="">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1497542" y="3423634"/>
            <a:ext cx="6395240" cy="1684987"/>
          </a:xfrm>
        </p:spPr>
        <p:txBody>
          <a:bodyPr/>
          <a:lstStyle/>
          <a:p>
            <a:pPr algn="ctr"/>
            <a:r>
              <a:rPr lang="nl-BE" sz="2000" dirty="0">
                <a:solidFill>
                  <a:schemeClr val="accent5">
                    <a:lumMod val="75000"/>
                  </a:schemeClr>
                </a:solidFill>
                <a:latin typeface="Arial" panose="020B0604020202020204" pitchFamily="34" charset="0"/>
                <a:cs typeface="Arial" panose="020B0604020202020204" pitchFamily="34" charset="0"/>
              </a:rPr>
              <a:t>een netwerk van organisaties en verenigingen </a:t>
            </a:r>
          </a:p>
          <a:p>
            <a:pPr algn="ctr"/>
            <a:r>
              <a:rPr lang="nl-BE" sz="2000" dirty="0">
                <a:solidFill>
                  <a:schemeClr val="accent5">
                    <a:lumMod val="75000"/>
                  </a:schemeClr>
                </a:solidFill>
                <a:latin typeface="Arial" panose="020B0604020202020204" pitchFamily="34" charset="0"/>
                <a:cs typeface="Arial" panose="020B0604020202020204" pitchFamily="34" charset="0"/>
              </a:rPr>
              <a:t>met meer dan 8 000 medewerkers </a:t>
            </a:r>
          </a:p>
          <a:p>
            <a:pPr algn="ctr"/>
            <a:r>
              <a:rPr lang="nl-BE" sz="2000" dirty="0">
                <a:solidFill>
                  <a:schemeClr val="accent5">
                    <a:lumMod val="75000"/>
                  </a:schemeClr>
                </a:solidFill>
                <a:latin typeface="Arial" panose="020B0604020202020204" pitchFamily="34" charset="0"/>
                <a:cs typeface="Arial" panose="020B0604020202020204" pitchFamily="34" charset="0"/>
              </a:rPr>
              <a:t>en meer dan 200 000 leden, klanten en cliënten</a:t>
            </a:r>
          </a:p>
          <a:p>
            <a:endParaRPr lang="nl-BE" sz="2000" dirty="0">
              <a:solidFill>
                <a:schemeClr val="accent5">
                  <a:lumMod val="75000"/>
                </a:schemeClr>
              </a:solidFill>
              <a:latin typeface="Arial" panose="020B0604020202020204" pitchFamily="34" charset="0"/>
              <a:cs typeface="Arial" panose="020B0604020202020204" pitchFamily="34" charset="0"/>
            </a:endParaRPr>
          </a:p>
          <a:p>
            <a:pPr algn="ctr"/>
            <a:r>
              <a:rPr lang="nl-BE" sz="1333" dirty="0">
                <a:solidFill>
                  <a:schemeClr val="accent5">
                    <a:lumMod val="75000"/>
                  </a:schemeClr>
                </a:solidFill>
                <a:latin typeface="Arial" panose="020B0604020202020204" pitchFamily="34" charset="0"/>
                <a:cs typeface="Arial" panose="020B0604020202020204" pitchFamily="34" charset="0"/>
              </a:rPr>
              <a:t>gecumuleerde omzet Ons 2015: +/- 180 miljoen euro</a:t>
            </a:r>
          </a:p>
        </p:txBody>
      </p:sp>
      <p:pic>
        <p:nvPicPr>
          <p:cNvPr id="4" name="Afbeelding 6" descr="ONS-Mozaiek72dpi.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6779" y="64396"/>
            <a:ext cx="5551350" cy="3423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3" descr="KleurenbalkOns.jp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500" y="0"/>
            <a:ext cx="8288073" cy="375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0078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ChangeArrowheads="1"/>
          </p:cNvSpPr>
          <p:nvPr/>
        </p:nvSpPr>
        <p:spPr bwMode="auto">
          <a:xfrm>
            <a:off x="2508250" y="2587625"/>
            <a:ext cx="4127500" cy="5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87" tIns="38095" rIns="76187" bIns="38095">
            <a:spAutoFit/>
          </a:bodyPr>
          <a:lstStyle>
            <a:lvl1pPr eaLnBrk="0" hangingPunct="0">
              <a:spcBef>
                <a:spcPct val="20000"/>
              </a:spcBef>
              <a:buFont typeface="Arial" pitchFamily="34" charset="0"/>
              <a:buChar char="•"/>
              <a:defRPr sz="36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4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4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4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4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fr-FR" sz="1500"/>
          </a:p>
          <a:p>
            <a:pPr eaLnBrk="1" hangingPunct="1">
              <a:spcBef>
                <a:spcPct val="0"/>
              </a:spcBef>
              <a:buFontTx/>
              <a:buNone/>
            </a:pPr>
            <a:r>
              <a:rPr lang="en-US" altLang="fr-FR" sz="1500"/>
              <a:t>￼</a:t>
            </a:r>
          </a:p>
        </p:txBody>
      </p:sp>
      <p:pic>
        <p:nvPicPr>
          <p:cNvPr id="44035" name="Afbeelding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4500" y="-37042"/>
            <a:ext cx="19192875" cy="5752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hthoek 12"/>
          <p:cNvSpPr/>
          <p:nvPr/>
        </p:nvSpPr>
        <p:spPr>
          <a:xfrm>
            <a:off x="926042" y="-37042"/>
            <a:ext cx="8598958" cy="584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sz="1500" dirty="0">
              <a:solidFill>
                <a:srgbClr val="FFFFFF"/>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908" y="1223991"/>
            <a:ext cx="7727157" cy="2981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6101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501" y="0"/>
            <a:ext cx="292074"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2" descr="https://webmail.groepkvlv.be/owa/attachment.ashx?id=RgAAAAAIt%2bJf%2fmpaQZokGrJW2V0lBwDxhcmkRELKRo2CWqosJWs1AACWyjE5AADTgnr5Duw7QK8cex97fnWzAAEPVWeqAAAJ&amp;attcnt=1&amp;attid0=EABxc0s4kWnCSK33p35I4DJ9&amp;attcid0=image007.png%4001D1D920.F6F83EA0"/>
          <p:cNvSpPr>
            <a:spLocks noChangeAspect="1" noChangeArrowheads="1"/>
          </p:cNvSpPr>
          <p:nvPr/>
        </p:nvSpPr>
        <p:spPr bwMode="auto">
          <a:xfrm>
            <a:off x="547688" y="50271"/>
            <a:ext cx="2143125" cy="603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endParaRPr lang="nl-BE" sz="1500"/>
          </a:p>
        </p:txBody>
      </p:sp>
      <p:sp>
        <p:nvSpPr>
          <p:cNvPr id="7" name="AutoShape 4" descr="https://webmail.groepkvlv.be/owa/attachment.ashx?id=RgAAAAAIt%2bJf%2fmpaQZokGrJW2V0lBwDxhcmkRELKRo2CWqosJWs1AACWyjE5AADTgnr5Duw7QK8cex97fnWzAAEPVWeqAAAJ&amp;attcnt=1&amp;attid0=EABxc0s4kWnCSK33p35I4DJ9&amp;attcid0=image007.png%4001D1D920.F6F83EA0"/>
          <p:cNvSpPr>
            <a:spLocks noChangeAspect="1" noChangeArrowheads="1"/>
          </p:cNvSpPr>
          <p:nvPr/>
        </p:nvSpPr>
        <p:spPr bwMode="auto">
          <a:xfrm>
            <a:off x="674688" y="177271"/>
            <a:ext cx="2143125" cy="603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endParaRPr lang="nl-BE" sz="1500"/>
          </a:p>
        </p:txBody>
      </p:sp>
      <p:sp>
        <p:nvSpPr>
          <p:cNvPr id="9" name="AutoShape 6" descr="https://webmail.groepkvlv.be/owa/attachment.ashx?id=RgAAAAAIt%2bJf%2fmpaQZokGrJW2V0lBwDxhcmkRELKRo2CWqosJWs1AACWyjE5AADTgnr5Duw7QK8cex97fnWzAAEPVWeqAAAJ&amp;attcnt=1&amp;attid0=EABxc0s4kWnCSK33p35I4DJ9&amp;attcid0=image007.png%4001D1D920.F6F83EA0"/>
          <p:cNvSpPr>
            <a:spLocks noChangeAspect="1" noChangeArrowheads="1"/>
          </p:cNvSpPr>
          <p:nvPr/>
        </p:nvSpPr>
        <p:spPr bwMode="auto">
          <a:xfrm>
            <a:off x="801688" y="304271"/>
            <a:ext cx="2143125" cy="603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endParaRPr lang="nl-BE" sz="1500"/>
          </a:p>
        </p:txBody>
      </p:sp>
      <p:pic>
        <p:nvPicPr>
          <p:cNvPr id="9223" name="Picture 7" descr="C:\Users\evanoostveldt\Pictures\KBC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8402" y="209804"/>
            <a:ext cx="2027549" cy="570718"/>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p:cNvSpPr txBox="1"/>
          <p:nvPr/>
        </p:nvSpPr>
        <p:spPr>
          <a:xfrm>
            <a:off x="1873250" y="780521"/>
            <a:ext cx="5846025" cy="1169359"/>
          </a:xfrm>
          <a:prstGeom prst="rect">
            <a:avLst/>
          </a:prstGeom>
          <a:noFill/>
        </p:spPr>
        <p:txBody>
          <a:bodyPr wrap="square" rtlCol="0">
            <a:spAutoFit/>
          </a:bodyPr>
          <a:lstStyle/>
          <a:p>
            <a:pPr algn="ctr"/>
            <a:r>
              <a:rPr lang="nl-BE" sz="2333" b="1" dirty="0">
                <a:solidFill>
                  <a:schemeClr val="accent5">
                    <a:lumMod val="75000"/>
                  </a:schemeClr>
                </a:solidFill>
              </a:rPr>
              <a:t>Waarom een nieuwe samenwerking voor ONS met KBC?</a:t>
            </a:r>
          </a:p>
        </p:txBody>
      </p:sp>
      <p:sp>
        <p:nvSpPr>
          <p:cNvPr id="2" name="Tekstvak 1"/>
          <p:cNvSpPr txBox="1"/>
          <p:nvPr/>
        </p:nvSpPr>
        <p:spPr>
          <a:xfrm>
            <a:off x="1410416" y="1936066"/>
            <a:ext cx="6460901" cy="3683381"/>
          </a:xfrm>
          <a:prstGeom prst="rect">
            <a:avLst/>
          </a:prstGeom>
          <a:noFill/>
        </p:spPr>
        <p:txBody>
          <a:bodyPr wrap="square" rtlCol="0">
            <a:spAutoFit/>
          </a:bodyPr>
          <a:lstStyle/>
          <a:p>
            <a:pPr marL="285739" indent="-285739">
              <a:buFont typeface="Arial" panose="020B0604020202020204" pitchFamily="34" charset="0"/>
              <a:buChar char="•"/>
            </a:pPr>
            <a:r>
              <a:rPr lang="nl-BE" sz="1500" dirty="0">
                <a:solidFill>
                  <a:schemeClr val="accent5">
                    <a:lumMod val="75000"/>
                  </a:schemeClr>
                </a:solidFill>
              </a:rPr>
              <a:t>ONS wil verder evolueren en opgebouwde expertise aan nieuwe doelgroepen aanbieden:</a:t>
            </a:r>
          </a:p>
          <a:p>
            <a:pPr marL="1047708" lvl="2" indent="-285739">
              <a:buFont typeface="Arial" panose="020B0604020202020204" pitchFamily="34" charset="0"/>
              <a:buChar char="•"/>
            </a:pPr>
            <a:r>
              <a:rPr lang="nl-BE" sz="1500" dirty="0" smtClean="0">
                <a:solidFill>
                  <a:schemeClr val="accent5">
                    <a:lumMod val="75000"/>
                  </a:schemeClr>
                </a:solidFill>
              </a:rPr>
              <a:t>PUUUR </a:t>
            </a:r>
            <a:r>
              <a:rPr lang="nl-BE" sz="1500" dirty="0" err="1">
                <a:solidFill>
                  <a:schemeClr val="accent5">
                    <a:lumMod val="75000"/>
                  </a:schemeClr>
                </a:solidFill>
              </a:rPr>
              <a:t>cvba</a:t>
            </a:r>
            <a:r>
              <a:rPr lang="nl-BE" sz="1500" dirty="0">
                <a:solidFill>
                  <a:schemeClr val="accent5">
                    <a:lumMod val="75000"/>
                  </a:schemeClr>
                </a:solidFill>
              </a:rPr>
              <a:t> : </a:t>
            </a:r>
            <a:r>
              <a:rPr lang="nl-BE" sz="1500" dirty="0" err="1">
                <a:solidFill>
                  <a:schemeClr val="accent5">
                    <a:lumMod val="75000"/>
                  </a:schemeClr>
                </a:solidFill>
              </a:rPr>
              <a:t>dienstenchequesbedrijf</a:t>
            </a:r>
            <a:r>
              <a:rPr lang="nl-BE" sz="1500" dirty="0">
                <a:solidFill>
                  <a:schemeClr val="accent5">
                    <a:lumMod val="75000"/>
                  </a:schemeClr>
                </a:solidFill>
              </a:rPr>
              <a:t> met meer dan 3000 werknemers</a:t>
            </a:r>
          </a:p>
          <a:p>
            <a:pPr marL="1047708" lvl="2" indent="-285739">
              <a:buFont typeface="Arial" panose="020B0604020202020204" pitchFamily="34" charset="0"/>
              <a:buChar char="•"/>
            </a:pPr>
            <a:r>
              <a:rPr lang="nl-BE" sz="1500" dirty="0" smtClean="0">
                <a:solidFill>
                  <a:schemeClr val="accent5">
                    <a:lumMod val="75000"/>
                  </a:schemeClr>
                </a:solidFill>
              </a:rPr>
              <a:t>Landelijke </a:t>
            </a:r>
            <a:r>
              <a:rPr lang="nl-BE" sz="1500" dirty="0">
                <a:solidFill>
                  <a:schemeClr val="accent5">
                    <a:lumMod val="75000"/>
                  </a:schemeClr>
                </a:solidFill>
              </a:rPr>
              <a:t>Thuiszorg vzw :Tuinonderhoud en klussen bij zorgbehoevenden + een dienst woningaanpassing voor het adviseren en begeleiden van woningaanpassingen.</a:t>
            </a:r>
          </a:p>
          <a:p>
            <a:pPr marL="285739" indent="-285739">
              <a:buFont typeface="Arial" panose="020B0604020202020204" pitchFamily="34" charset="0"/>
              <a:buChar char="•"/>
            </a:pPr>
            <a:r>
              <a:rPr lang="nl-BE" sz="1500" dirty="0" smtClean="0">
                <a:solidFill>
                  <a:schemeClr val="accent5">
                    <a:lumMod val="75000"/>
                  </a:schemeClr>
                </a:solidFill>
              </a:rPr>
              <a:t>KBC </a:t>
            </a:r>
            <a:r>
              <a:rPr lang="nl-BE" sz="1500" dirty="0">
                <a:solidFill>
                  <a:schemeClr val="accent5">
                    <a:lumMod val="75000"/>
                  </a:schemeClr>
                </a:solidFill>
              </a:rPr>
              <a:t>is een kwaliteitsvolle en betrouwbare partner</a:t>
            </a:r>
          </a:p>
          <a:p>
            <a:pPr marL="285739" indent="-285739">
              <a:buFont typeface="Arial" panose="020B0604020202020204" pitchFamily="34" charset="0"/>
              <a:buChar char="•"/>
            </a:pPr>
            <a:r>
              <a:rPr lang="nl-BE" sz="1500" dirty="0" smtClean="0">
                <a:solidFill>
                  <a:schemeClr val="accent5">
                    <a:lumMod val="75000"/>
                  </a:schemeClr>
                </a:solidFill>
              </a:rPr>
              <a:t>Er </a:t>
            </a:r>
            <a:r>
              <a:rPr lang="nl-BE" sz="1500" dirty="0">
                <a:solidFill>
                  <a:schemeClr val="accent5">
                    <a:lumMod val="75000"/>
                  </a:schemeClr>
                </a:solidFill>
              </a:rPr>
              <a:t>is een vraag en nood aan bijkomende comfortdiensten</a:t>
            </a:r>
          </a:p>
          <a:p>
            <a:pPr algn="r"/>
            <a:endParaRPr lang="nl-BE" sz="1667" dirty="0">
              <a:solidFill>
                <a:srgbClr val="00B050"/>
              </a:solidFill>
              <a:sym typeface="Wingdings" panose="05000000000000000000" pitchFamily="2" charset="2"/>
            </a:endParaRPr>
          </a:p>
          <a:p>
            <a:pPr algn="r"/>
            <a:r>
              <a:rPr lang="nl-BE" sz="1667" dirty="0">
                <a:solidFill>
                  <a:srgbClr val="00B050"/>
                </a:solidFill>
                <a:sym typeface="Wingdings" panose="05000000000000000000" pitchFamily="2" charset="2"/>
              </a:rPr>
              <a:t> Ons Thuiscomfort</a:t>
            </a:r>
            <a:endParaRPr lang="nl-BE" sz="1667" dirty="0">
              <a:solidFill>
                <a:srgbClr val="00B050"/>
              </a:solidFill>
            </a:endParaRPr>
          </a:p>
          <a:p>
            <a:r>
              <a:rPr lang="nl-BE" sz="1667" dirty="0">
                <a:solidFill>
                  <a:schemeClr val="accent5">
                    <a:lumMod val="75000"/>
                  </a:schemeClr>
                </a:solidFill>
              </a:rPr>
              <a:t>	</a:t>
            </a:r>
          </a:p>
          <a:p>
            <a:r>
              <a:rPr lang="nl-BE" sz="1667" dirty="0">
                <a:solidFill>
                  <a:schemeClr val="accent5">
                    <a:lumMod val="75000"/>
                  </a:schemeClr>
                </a:solidFill>
              </a:rPr>
              <a:t>	</a:t>
            </a:r>
          </a:p>
          <a:p>
            <a:endParaRPr lang="nl-BE" sz="1667" dirty="0">
              <a:solidFill>
                <a:schemeClr val="accent5">
                  <a:lumMod val="75000"/>
                </a:schemeClr>
              </a:solidFill>
            </a:endParaRPr>
          </a:p>
        </p:txBody>
      </p:sp>
    </p:spTree>
    <p:extLst>
      <p:ext uri="{BB962C8B-B14F-4D97-AF65-F5344CB8AC3E}">
        <p14:creationId xmlns:p14="http://schemas.microsoft.com/office/powerpoint/2010/main" val="3530627224"/>
      </p:ext>
    </p:extLst>
  </p:cSld>
  <p:clrMapOvr>
    <a:masterClrMapping/>
  </p:clrMapOvr>
  <mc:AlternateContent xmlns:mc="http://schemas.openxmlformats.org/markup-compatibility/2006" xmlns:p14="http://schemas.microsoft.com/office/powerpoint/2010/main">
    <mc:Choice Requires="p14">
      <p:transition p14:dur="10">
        <p14:reveal/>
      </p:transition>
    </mc:Choice>
    <mc:Fallback xmlns="">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501" y="0"/>
            <a:ext cx="292074"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2" descr="https://webmail.groepkvlv.be/owa/attachment.ashx?id=RgAAAAAIt%2bJf%2fmpaQZokGrJW2V0lBwDxhcmkRELKRo2CWqosJWs1AACWyjE5AADTgnr5Duw7QK8cex97fnWzAAEPVWeqAAAJ&amp;attcnt=1&amp;attid0=EABxc0s4kWnCSK33p35I4DJ9&amp;attcid0=image007.png%4001D1D920.F6F83EA0"/>
          <p:cNvSpPr>
            <a:spLocks noChangeAspect="1" noChangeArrowheads="1"/>
          </p:cNvSpPr>
          <p:nvPr/>
        </p:nvSpPr>
        <p:spPr bwMode="auto">
          <a:xfrm>
            <a:off x="547688" y="50271"/>
            <a:ext cx="2143125" cy="603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endParaRPr lang="nl-BE" sz="1500"/>
          </a:p>
        </p:txBody>
      </p:sp>
      <p:sp>
        <p:nvSpPr>
          <p:cNvPr id="7" name="AutoShape 4" descr="https://webmail.groepkvlv.be/owa/attachment.ashx?id=RgAAAAAIt%2bJf%2fmpaQZokGrJW2V0lBwDxhcmkRELKRo2CWqosJWs1AACWyjE5AADTgnr5Duw7QK8cex97fnWzAAEPVWeqAAAJ&amp;attcnt=1&amp;attid0=EABxc0s4kWnCSK33p35I4DJ9&amp;attcid0=image007.png%4001D1D920.F6F83EA0"/>
          <p:cNvSpPr>
            <a:spLocks noChangeAspect="1" noChangeArrowheads="1"/>
          </p:cNvSpPr>
          <p:nvPr/>
        </p:nvSpPr>
        <p:spPr bwMode="auto">
          <a:xfrm>
            <a:off x="674688" y="177271"/>
            <a:ext cx="2143125" cy="603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endParaRPr lang="nl-BE" sz="1500"/>
          </a:p>
        </p:txBody>
      </p:sp>
      <p:sp>
        <p:nvSpPr>
          <p:cNvPr id="9" name="AutoShape 6" descr="https://webmail.groepkvlv.be/owa/attachment.ashx?id=RgAAAAAIt%2bJf%2fmpaQZokGrJW2V0lBwDxhcmkRELKRo2CWqosJWs1AACWyjE5AADTgnr5Duw7QK8cex97fnWzAAEPVWeqAAAJ&amp;attcnt=1&amp;attid0=EABxc0s4kWnCSK33p35I4DJ9&amp;attcid0=image007.png%4001D1D920.F6F83EA0"/>
          <p:cNvSpPr>
            <a:spLocks noChangeAspect="1" noChangeArrowheads="1"/>
          </p:cNvSpPr>
          <p:nvPr/>
        </p:nvSpPr>
        <p:spPr bwMode="auto">
          <a:xfrm>
            <a:off x="801688" y="304271"/>
            <a:ext cx="2143125" cy="603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endParaRPr lang="nl-BE" sz="1500"/>
          </a:p>
        </p:txBody>
      </p:sp>
      <p:pic>
        <p:nvPicPr>
          <p:cNvPr id="9223" name="Picture 7" descr="C:\Users\evanoostveldt\Pictures\KBC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8402" y="209804"/>
            <a:ext cx="2027549" cy="570718"/>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p:cNvSpPr txBox="1"/>
          <p:nvPr/>
        </p:nvSpPr>
        <p:spPr>
          <a:xfrm>
            <a:off x="1619250" y="830407"/>
            <a:ext cx="5846025" cy="1169359"/>
          </a:xfrm>
          <a:prstGeom prst="rect">
            <a:avLst/>
          </a:prstGeom>
          <a:noFill/>
        </p:spPr>
        <p:txBody>
          <a:bodyPr wrap="square" rtlCol="0">
            <a:spAutoFit/>
          </a:bodyPr>
          <a:lstStyle/>
          <a:p>
            <a:pPr algn="ctr"/>
            <a:r>
              <a:rPr lang="nl-BE" sz="2333" b="1" dirty="0">
                <a:solidFill>
                  <a:schemeClr val="accent5">
                    <a:lumMod val="75000"/>
                  </a:schemeClr>
                </a:solidFill>
              </a:rPr>
              <a:t>Onderzoek Puuur</a:t>
            </a:r>
          </a:p>
          <a:p>
            <a:pPr algn="ctr"/>
            <a:r>
              <a:rPr lang="nl-BE" sz="2333" b="1" dirty="0">
                <a:solidFill>
                  <a:schemeClr val="accent5">
                    <a:lumMod val="75000"/>
                  </a:schemeClr>
                </a:solidFill>
              </a:rPr>
              <a:t>Grote schoonmaakenquête</a:t>
            </a:r>
          </a:p>
          <a:p>
            <a:pPr algn="ctr"/>
            <a:r>
              <a:rPr lang="nl-BE" sz="2333" b="1" dirty="0">
                <a:solidFill>
                  <a:schemeClr val="accent5">
                    <a:lumMod val="75000"/>
                  </a:schemeClr>
                </a:solidFill>
              </a:rPr>
              <a:t>1000 Vlamingen - </a:t>
            </a:r>
            <a:r>
              <a:rPr lang="nl-BE" sz="2333" b="1" dirty="0" err="1">
                <a:solidFill>
                  <a:schemeClr val="accent5">
                    <a:lumMod val="75000"/>
                  </a:schemeClr>
                </a:solidFill>
              </a:rPr>
              <a:t>iVox</a:t>
            </a:r>
            <a:endParaRPr lang="nl-BE" sz="2333" b="1" dirty="0">
              <a:solidFill>
                <a:schemeClr val="accent5">
                  <a:lumMod val="75000"/>
                </a:schemeClr>
              </a:solidFill>
            </a:endParaRPr>
          </a:p>
        </p:txBody>
      </p:sp>
      <p:sp>
        <p:nvSpPr>
          <p:cNvPr id="12" name="Tekstvak 11"/>
          <p:cNvSpPr txBox="1"/>
          <p:nvPr/>
        </p:nvSpPr>
        <p:spPr>
          <a:xfrm>
            <a:off x="1410416" y="1964027"/>
            <a:ext cx="6460901" cy="3683957"/>
          </a:xfrm>
          <a:prstGeom prst="rect">
            <a:avLst/>
          </a:prstGeom>
          <a:noFill/>
        </p:spPr>
        <p:txBody>
          <a:bodyPr wrap="square" rtlCol="0">
            <a:spAutoFit/>
          </a:bodyPr>
          <a:lstStyle/>
          <a:p>
            <a:r>
              <a:rPr lang="nl-BE" sz="1667" i="1" dirty="0">
                <a:solidFill>
                  <a:schemeClr val="accent5">
                    <a:lumMod val="75000"/>
                  </a:schemeClr>
                </a:solidFill>
              </a:rPr>
              <a:t>Enkele opvallende en spraakmakende resultaten:</a:t>
            </a:r>
          </a:p>
          <a:p>
            <a:endParaRPr lang="nl-BE" sz="1667" i="1" dirty="0">
              <a:solidFill>
                <a:schemeClr val="accent5">
                  <a:lumMod val="75000"/>
                </a:schemeClr>
              </a:solidFill>
            </a:endParaRPr>
          </a:p>
          <a:p>
            <a:pPr marL="285739" indent="-285739">
              <a:buFont typeface="Arial" panose="020B0604020202020204" pitchFamily="34" charset="0"/>
              <a:buChar char="•"/>
            </a:pPr>
            <a:r>
              <a:rPr lang="nl-BE" sz="1667" dirty="0">
                <a:solidFill>
                  <a:schemeClr val="accent5">
                    <a:lumMod val="75000"/>
                  </a:schemeClr>
                </a:solidFill>
              </a:rPr>
              <a:t>1/3 kan extra hulp in huishouden gebruiken</a:t>
            </a:r>
          </a:p>
          <a:p>
            <a:pPr marL="285739" indent="-285739">
              <a:buFont typeface="Arial" panose="020B0604020202020204" pitchFamily="34" charset="0"/>
              <a:buChar char="•"/>
            </a:pPr>
            <a:r>
              <a:rPr lang="nl-BE" sz="1667" dirty="0">
                <a:solidFill>
                  <a:schemeClr val="accent5">
                    <a:lumMod val="75000"/>
                  </a:schemeClr>
                </a:solidFill>
              </a:rPr>
              <a:t>1/7 maakt reeds gebruik van dienstencheques</a:t>
            </a:r>
            <a:br>
              <a:rPr lang="nl-BE" sz="1667" dirty="0">
                <a:solidFill>
                  <a:schemeClr val="accent5">
                    <a:lumMod val="75000"/>
                  </a:schemeClr>
                </a:solidFill>
              </a:rPr>
            </a:br>
            <a:r>
              <a:rPr lang="nl-BE" sz="1667" dirty="0">
                <a:solidFill>
                  <a:schemeClr val="accent5">
                    <a:lumMod val="75000"/>
                  </a:schemeClr>
                </a:solidFill>
              </a:rPr>
              <a:t>(bij hogere klasse tot ¼)</a:t>
            </a:r>
          </a:p>
          <a:p>
            <a:endParaRPr lang="nl-BE" sz="1667" dirty="0">
              <a:solidFill>
                <a:schemeClr val="accent5">
                  <a:lumMod val="75000"/>
                </a:schemeClr>
              </a:solidFill>
            </a:endParaRPr>
          </a:p>
          <a:p>
            <a:r>
              <a:rPr lang="nl-BE" sz="1667" i="1" dirty="0">
                <a:solidFill>
                  <a:schemeClr val="accent5">
                    <a:lumMod val="75000"/>
                  </a:schemeClr>
                </a:solidFill>
              </a:rPr>
              <a:t>Redenen</a:t>
            </a:r>
            <a:r>
              <a:rPr lang="nl-BE" sz="1667" dirty="0">
                <a:solidFill>
                  <a:schemeClr val="accent5">
                    <a:lumMod val="75000"/>
                  </a:schemeClr>
                </a:solidFill>
              </a:rPr>
              <a:t>:</a:t>
            </a:r>
          </a:p>
          <a:p>
            <a:endParaRPr lang="nl-BE" sz="1667" dirty="0">
              <a:solidFill>
                <a:schemeClr val="accent5">
                  <a:lumMod val="75000"/>
                </a:schemeClr>
              </a:solidFill>
            </a:endParaRPr>
          </a:p>
          <a:p>
            <a:pPr marL="285739" indent="-285739">
              <a:buFont typeface="Arial" panose="020B0604020202020204" pitchFamily="34" charset="0"/>
              <a:buChar char="•"/>
            </a:pPr>
            <a:r>
              <a:rPr lang="nl-BE" sz="1667" dirty="0">
                <a:solidFill>
                  <a:schemeClr val="accent5">
                    <a:lumMod val="75000"/>
                  </a:schemeClr>
                </a:solidFill>
              </a:rPr>
              <a:t>Hoge werkdruk</a:t>
            </a:r>
          </a:p>
          <a:p>
            <a:pPr marL="285739" indent="-285739">
              <a:buFont typeface="Arial" panose="020B0604020202020204" pitchFamily="34" charset="0"/>
              <a:buChar char="•"/>
            </a:pPr>
            <a:r>
              <a:rPr lang="nl-BE" sz="1667" dirty="0">
                <a:solidFill>
                  <a:schemeClr val="accent5">
                    <a:lumMod val="75000"/>
                  </a:schemeClr>
                </a:solidFill>
              </a:rPr>
              <a:t>Gezondheidsproblemen</a:t>
            </a:r>
          </a:p>
          <a:p>
            <a:pPr marL="285739" indent="-285739">
              <a:buFont typeface="Arial" panose="020B0604020202020204" pitchFamily="34" charset="0"/>
              <a:buChar char="•"/>
            </a:pPr>
            <a:r>
              <a:rPr lang="nl-BE" sz="1667" dirty="0">
                <a:solidFill>
                  <a:schemeClr val="accent5">
                    <a:lumMod val="75000"/>
                  </a:schemeClr>
                </a:solidFill>
              </a:rPr>
              <a:t>Komst van kinderen</a:t>
            </a:r>
          </a:p>
          <a:p>
            <a:pPr marL="285739" indent="-285739">
              <a:buFont typeface="Arial" panose="020B0604020202020204" pitchFamily="34" charset="0"/>
              <a:buChar char="•"/>
            </a:pPr>
            <a:r>
              <a:rPr lang="nl-BE" sz="1667" dirty="0">
                <a:solidFill>
                  <a:schemeClr val="accent5">
                    <a:lumMod val="75000"/>
                  </a:schemeClr>
                </a:solidFill>
              </a:rPr>
              <a:t>Invoering systeem dienstencheques	</a:t>
            </a:r>
          </a:p>
          <a:p>
            <a:r>
              <a:rPr lang="nl-BE" sz="1667" dirty="0">
                <a:solidFill>
                  <a:schemeClr val="accent5">
                    <a:lumMod val="75000"/>
                  </a:schemeClr>
                </a:solidFill>
              </a:rPr>
              <a:t>	</a:t>
            </a:r>
          </a:p>
          <a:p>
            <a:endParaRPr lang="nl-BE" sz="1667" dirty="0">
              <a:solidFill>
                <a:schemeClr val="accent5">
                  <a:lumMod val="75000"/>
                </a:schemeClr>
              </a:solidFill>
            </a:endParaRPr>
          </a:p>
        </p:txBody>
      </p:sp>
    </p:spTree>
    <p:extLst>
      <p:ext uri="{BB962C8B-B14F-4D97-AF65-F5344CB8AC3E}">
        <p14:creationId xmlns:p14="http://schemas.microsoft.com/office/powerpoint/2010/main" val="1850820454"/>
      </p:ext>
    </p:extLst>
  </p:cSld>
  <p:clrMapOvr>
    <a:masterClrMapping/>
  </p:clrMapOvr>
  <mc:AlternateContent xmlns:mc="http://schemas.openxmlformats.org/markup-compatibility/2006" xmlns:p14="http://schemas.microsoft.com/office/powerpoint/2010/main">
    <mc:Choice Requires="p14">
      <p:transition p14:dur="10">
        <p14:reveal/>
      </p:transition>
    </mc:Choice>
    <mc:Fallback xmlns="">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501" y="0"/>
            <a:ext cx="292074"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2" descr="https://webmail.groepkvlv.be/owa/attachment.ashx?id=RgAAAAAIt%2bJf%2fmpaQZokGrJW2V0lBwDxhcmkRELKRo2CWqosJWs1AACWyjE5AADTgnr5Duw7QK8cex97fnWzAAEPVWeqAAAJ&amp;attcnt=1&amp;attid0=EABxc0s4kWnCSK33p35I4DJ9&amp;attcid0=image007.png%4001D1D920.F6F83EA0"/>
          <p:cNvSpPr>
            <a:spLocks noChangeAspect="1" noChangeArrowheads="1"/>
          </p:cNvSpPr>
          <p:nvPr/>
        </p:nvSpPr>
        <p:spPr bwMode="auto">
          <a:xfrm>
            <a:off x="547688" y="50271"/>
            <a:ext cx="2143125" cy="603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endParaRPr lang="nl-BE" sz="1500"/>
          </a:p>
        </p:txBody>
      </p:sp>
      <p:sp>
        <p:nvSpPr>
          <p:cNvPr id="7" name="AutoShape 4" descr="https://webmail.groepkvlv.be/owa/attachment.ashx?id=RgAAAAAIt%2bJf%2fmpaQZokGrJW2V0lBwDxhcmkRELKRo2CWqosJWs1AACWyjE5AADTgnr5Duw7QK8cex97fnWzAAEPVWeqAAAJ&amp;attcnt=1&amp;attid0=EABxc0s4kWnCSK33p35I4DJ9&amp;attcid0=image007.png%4001D1D920.F6F83EA0"/>
          <p:cNvSpPr>
            <a:spLocks noChangeAspect="1" noChangeArrowheads="1"/>
          </p:cNvSpPr>
          <p:nvPr/>
        </p:nvSpPr>
        <p:spPr bwMode="auto">
          <a:xfrm>
            <a:off x="674688" y="177271"/>
            <a:ext cx="2143125" cy="603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endParaRPr lang="nl-BE" sz="1500"/>
          </a:p>
        </p:txBody>
      </p:sp>
      <p:sp>
        <p:nvSpPr>
          <p:cNvPr id="9" name="AutoShape 6" descr="https://webmail.groepkvlv.be/owa/attachment.ashx?id=RgAAAAAIt%2bJf%2fmpaQZokGrJW2V0lBwDxhcmkRELKRo2CWqosJWs1AACWyjE5AADTgnr5Duw7QK8cex97fnWzAAEPVWeqAAAJ&amp;attcnt=1&amp;attid0=EABxc0s4kWnCSK33p35I4DJ9&amp;attcid0=image007.png%4001D1D920.F6F83EA0"/>
          <p:cNvSpPr>
            <a:spLocks noChangeAspect="1" noChangeArrowheads="1"/>
          </p:cNvSpPr>
          <p:nvPr/>
        </p:nvSpPr>
        <p:spPr bwMode="auto">
          <a:xfrm>
            <a:off x="801688" y="304271"/>
            <a:ext cx="2143125" cy="603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endParaRPr lang="nl-BE" sz="1500"/>
          </a:p>
        </p:txBody>
      </p:sp>
      <p:pic>
        <p:nvPicPr>
          <p:cNvPr id="9223" name="Picture 7" descr="C:\Users\evanoostveldt\Pictures\KBC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8402" y="209804"/>
            <a:ext cx="2027549" cy="570718"/>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p:cNvSpPr txBox="1"/>
          <p:nvPr/>
        </p:nvSpPr>
        <p:spPr>
          <a:xfrm>
            <a:off x="1619250" y="830407"/>
            <a:ext cx="5846025" cy="1169359"/>
          </a:xfrm>
          <a:prstGeom prst="rect">
            <a:avLst/>
          </a:prstGeom>
          <a:noFill/>
        </p:spPr>
        <p:txBody>
          <a:bodyPr wrap="square" rtlCol="0">
            <a:spAutoFit/>
          </a:bodyPr>
          <a:lstStyle/>
          <a:p>
            <a:pPr algn="ctr"/>
            <a:r>
              <a:rPr lang="nl-BE" sz="2333" b="1" dirty="0">
                <a:solidFill>
                  <a:schemeClr val="accent5">
                    <a:lumMod val="75000"/>
                  </a:schemeClr>
                </a:solidFill>
              </a:rPr>
              <a:t>Onderzoek </a:t>
            </a:r>
            <a:r>
              <a:rPr lang="nl-BE" sz="2333" b="1" dirty="0" err="1">
                <a:solidFill>
                  <a:schemeClr val="accent5">
                    <a:lumMod val="75000"/>
                  </a:schemeClr>
                </a:solidFill>
              </a:rPr>
              <a:t>Puuur</a:t>
            </a:r>
            <a:endParaRPr lang="nl-BE" sz="2333" b="1" dirty="0">
              <a:solidFill>
                <a:schemeClr val="accent5">
                  <a:lumMod val="75000"/>
                </a:schemeClr>
              </a:solidFill>
            </a:endParaRPr>
          </a:p>
          <a:p>
            <a:pPr algn="ctr"/>
            <a:r>
              <a:rPr lang="nl-BE" sz="2333" b="1" dirty="0">
                <a:solidFill>
                  <a:schemeClr val="accent5">
                    <a:lumMod val="75000"/>
                  </a:schemeClr>
                </a:solidFill>
              </a:rPr>
              <a:t>Grote schoonmaakenquête (2)</a:t>
            </a:r>
          </a:p>
          <a:p>
            <a:pPr algn="ctr"/>
            <a:r>
              <a:rPr lang="nl-BE" sz="2333" b="1" dirty="0">
                <a:solidFill>
                  <a:schemeClr val="accent5">
                    <a:lumMod val="75000"/>
                  </a:schemeClr>
                </a:solidFill>
              </a:rPr>
              <a:t>1000 Vlamingen - </a:t>
            </a:r>
            <a:r>
              <a:rPr lang="nl-BE" sz="2333" b="1" dirty="0" err="1">
                <a:solidFill>
                  <a:schemeClr val="accent5">
                    <a:lumMod val="75000"/>
                  </a:schemeClr>
                </a:solidFill>
              </a:rPr>
              <a:t>iVox</a:t>
            </a:r>
            <a:endParaRPr lang="nl-BE" sz="2333" b="1" dirty="0">
              <a:solidFill>
                <a:schemeClr val="accent5">
                  <a:lumMod val="75000"/>
                </a:schemeClr>
              </a:solidFill>
            </a:endParaRPr>
          </a:p>
        </p:txBody>
      </p:sp>
      <p:sp>
        <p:nvSpPr>
          <p:cNvPr id="12" name="Tekstvak 11"/>
          <p:cNvSpPr txBox="1"/>
          <p:nvPr/>
        </p:nvSpPr>
        <p:spPr>
          <a:xfrm>
            <a:off x="1410416" y="1964027"/>
            <a:ext cx="6460901" cy="3683957"/>
          </a:xfrm>
          <a:prstGeom prst="rect">
            <a:avLst/>
          </a:prstGeom>
          <a:noFill/>
        </p:spPr>
        <p:txBody>
          <a:bodyPr wrap="square" rtlCol="0">
            <a:spAutoFit/>
          </a:bodyPr>
          <a:lstStyle/>
          <a:p>
            <a:endParaRPr lang="nl-BE" sz="1667" i="1" dirty="0">
              <a:solidFill>
                <a:schemeClr val="accent5">
                  <a:lumMod val="75000"/>
                </a:schemeClr>
              </a:solidFill>
            </a:endParaRPr>
          </a:p>
          <a:p>
            <a:r>
              <a:rPr lang="nl-BE" sz="1667" i="1" dirty="0">
                <a:solidFill>
                  <a:schemeClr val="accent5">
                    <a:lumMod val="75000"/>
                  </a:schemeClr>
                </a:solidFill>
              </a:rPr>
              <a:t>Tevredenheid van het systeem van hulp in het huishouden</a:t>
            </a:r>
          </a:p>
          <a:p>
            <a:r>
              <a:rPr lang="nl-BE" sz="1667" i="1" dirty="0">
                <a:solidFill>
                  <a:schemeClr val="accent5">
                    <a:lumMod val="75000"/>
                  </a:schemeClr>
                </a:solidFill>
              </a:rPr>
              <a:t>		7,8 / 10</a:t>
            </a:r>
          </a:p>
          <a:p>
            <a:endParaRPr lang="nl-BE" sz="1667" i="1" dirty="0">
              <a:solidFill>
                <a:schemeClr val="accent5">
                  <a:lumMod val="75000"/>
                </a:schemeClr>
              </a:solidFill>
            </a:endParaRPr>
          </a:p>
          <a:p>
            <a:pPr marL="285739" indent="-285739">
              <a:buFont typeface="Arial" panose="020B0604020202020204" pitchFamily="34" charset="0"/>
              <a:buChar char="•"/>
            </a:pPr>
            <a:r>
              <a:rPr lang="nl-BE" sz="1667" dirty="0">
                <a:solidFill>
                  <a:schemeClr val="accent5">
                    <a:lumMod val="75000"/>
                  </a:schemeClr>
                </a:solidFill>
              </a:rPr>
              <a:t>80% gelukkiger gezin</a:t>
            </a:r>
          </a:p>
          <a:p>
            <a:pPr marL="285739" indent="-285739">
              <a:buFont typeface="Arial" panose="020B0604020202020204" pitchFamily="34" charset="0"/>
              <a:buChar char="•"/>
            </a:pPr>
            <a:r>
              <a:rPr lang="nl-BE" sz="1667" dirty="0">
                <a:solidFill>
                  <a:schemeClr val="accent5">
                    <a:lumMod val="75000"/>
                  </a:schemeClr>
                </a:solidFill>
              </a:rPr>
              <a:t>75% gelukkiger in een proper en opgeruimd huis.</a:t>
            </a:r>
          </a:p>
          <a:p>
            <a:endParaRPr lang="nl-BE" sz="1667" i="1" dirty="0">
              <a:solidFill>
                <a:schemeClr val="accent5">
                  <a:lumMod val="75000"/>
                </a:schemeClr>
              </a:solidFill>
            </a:endParaRPr>
          </a:p>
          <a:p>
            <a:endParaRPr lang="nl-BE" sz="1667" i="1" dirty="0">
              <a:solidFill>
                <a:schemeClr val="accent5">
                  <a:lumMod val="75000"/>
                </a:schemeClr>
              </a:solidFill>
            </a:endParaRPr>
          </a:p>
          <a:p>
            <a:r>
              <a:rPr lang="nl-BE" sz="1667" dirty="0">
                <a:solidFill>
                  <a:schemeClr val="accent5">
                    <a:lumMod val="75000"/>
                  </a:schemeClr>
                </a:solidFill>
              </a:rPr>
              <a:t>→ Vraag en behoefte om ondersteuning in huishouden</a:t>
            </a:r>
          </a:p>
          <a:p>
            <a:endParaRPr lang="nl-BE" sz="1667" dirty="0">
              <a:solidFill>
                <a:schemeClr val="accent5">
                  <a:lumMod val="75000"/>
                </a:schemeClr>
              </a:solidFill>
            </a:endParaRPr>
          </a:p>
          <a:p>
            <a:r>
              <a:rPr lang="nl-BE" sz="1667" dirty="0">
                <a:solidFill>
                  <a:schemeClr val="accent5">
                    <a:lumMod val="75000"/>
                  </a:schemeClr>
                </a:solidFill>
              </a:rPr>
              <a:t>→ Senioren willen langer thuis wonen, hun vraag is breder dan enkel huishoudelijke taken</a:t>
            </a:r>
          </a:p>
          <a:p>
            <a:r>
              <a:rPr lang="nl-BE" sz="1667" dirty="0">
                <a:solidFill>
                  <a:schemeClr val="accent5">
                    <a:lumMod val="75000"/>
                  </a:schemeClr>
                </a:solidFill>
              </a:rPr>
              <a:t>	</a:t>
            </a:r>
          </a:p>
          <a:p>
            <a:endParaRPr lang="nl-BE" sz="1667" dirty="0">
              <a:solidFill>
                <a:schemeClr val="accent5">
                  <a:lumMod val="75000"/>
                </a:schemeClr>
              </a:solidFill>
            </a:endParaRPr>
          </a:p>
        </p:txBody>
      </p:sp>
    </p:spTree>
    <p:extLst>
      <p:ext uri="{BB962C8B-B14F-4D97-AF65-F5344CB8AC3E}">
        <p14:creationId xmlns:p14="http://schemas.microsoft.com/office/powerpoint/2010/main" val="2846602680"/>
      </p:ext>
    </p:extLst>
  </p:cSld>
  <p:clrMapOvr>
    <a:masterClrMapping/>
  </p:clrMapOvr>
  <mc:AlternateContent xmlns:mc="http://schemas.openxmlformats.org/markup-compatibility/2006" xmlns:p14="http://schemas.microsoft.com/office/powerpoint/2010/main">
    <mc:Choice Requires="p14">
      <p:transition p14:dur="10">
        <p14:reveal/>
      </p:transition>
    </mc:Choice>
    <mc:Fallback xmlns="">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501" y="0"/>
            <a:ext cx="292074"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2" descr="https://webmail.groepkvlv.be/owa/attachment.ashx?id=RgAAAAAIt%2bJf%2fmpaQZokGrJW2V0lBwDxhcmkRELKRo2CWqosJWs1AACWyjE5AADTgnr5Duw7QK8cex97fnWzAAEPVWeqAAAJ&amp;attcnt=1&amp;attid0=EABxc0s4kWnCSK33p35I4DJ9&amp;attcid0=image007.png%4001D1D920.F6F83EA0"/>
          <p:cNvSpPr>
            <a:spLocks noChangeAspect="1" noChangeArrowheads="1"/>
          </p:cNvSpPr>
          <p:nvPr/>
        </p:nvSpPr>
        <p:spPr bwMode="auto">
          <a:xfrm>
            <a:off x="547688" y="50271"/>
            <a:ext cx="2143125" cy="603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endParaRPr lang="nl-BE" sz="1500"/>
          </a:p>
        </p:txBody>
      </p:sp>
      <p:sp>
        <p:nvSpPr>
          <p:cNvPr id="7" name="AutoShape 4" descr="https://webmail.groepkvlv.be/owa/attachment.ashx?id=RgAAAAAIt%2bJf%2fmpaQZokGrJW2V0lBwDxhcmkRELKRo2CWqosJWs1AACWyjE5AADTgnr5Duw7QK8cex97fnWzAAEPVWeqAAAJ&amp;attcnt=1&amp;attid0=EABxc0s4kWnCSK33p35I4DJ9&amp;attcid0=image007.png%4001D1D920.F6F83EA0"/>
          <p:cNvSpPr>
            <a:spLocks noChangeAspect="1" noChangeArrowheads="1"/>
          </p:cNvSpPr>
          <p:nvPr/>
        </p:nvSpPr>
        <p:spPr bwMode="auto">
          <a:xfrm>
            <a:off x="674688" y="177271"/>
            <a:ext cx="2143125" cy="603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endParaRPr lang="nl-BE" sz="1500"/>
          </a:p>
        </p:txBody>
      </p:sp>
      <p:sp>
        <p:nvSpPr>
          <p:cNvPr id="9" name="AutoShape 6" descr="https://webmail.groepkvlv.be/owa/attachment.ashx?id=RgAAAAAIt%2bJf%2fmpaQZokGrJW2V0lBwDxhcmkRELKRo2CWqosJWs1AACWyjE5AADTgnr5Duw7QK8cex97fnWzAAEPVWeqAAAJ&amp;attcnt=1&amp;attid0=EABxc0s4kWnCSK33p35I4DJ9&amp;attcid0=image007.png%4001D1D920.F6F83EA0"/>
          <p:cNvSpPr>
            <a:spLocks noChangeAspect="1" noChangeArrowheads="1"/>
          </p:cNvSpPr>
          <p:nvPr/>
        </p:nvSpPr>
        <p:spPr bwMode="auto">
          <a:xfrm>
            <a:off x="801688" y="304271"/>
            <a:ext cx="2143125" cy="603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endParaRPr lang="nl-BE" sz="1500"/>
          </a:p>
        </p:txBody>
      </p:sp>
      <p:pic>
        <p:nvPicPr>
          <p:cNvPr id="9223" name="Picture 7" descr="C:\Users\evanoostveldt\Pictures\KBC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8402" y="209804"/>
            <a:ext cx="2027549" cy="570718"/>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p:cNvSpPr txBox="1"/>
          <p:nvPr/>
        </p:nvSpPr>
        <p:spPr>
          <a:xfrm>
            <a:off x="1873250" y="1234227"/>
            <a:ext cx="5846025" cy="810350"/>
          </a:xfrm>
          <a:prstGeom prst="rect">
            <a:avLst/>
          </a:prstGeom>
          <a:noFill/>
        </p:spPr>
        <p:txBody>
          <a:bodyPr wrap="square" rtlCol="0">
            <a:spAutoFit/>
          </a:bodyPr>
          <a:lstStyle/>
          <a:p>
            <a:pPr algn="ctr"/>
            <a:r>
              <a:rPr lang="nl-BE" sz="2333" b="1" dirty="0">
                <a:solidFill>
                  <a:schemeClr val="accent5">
                    <a:lumMod val="75000"/>
                  </a:schemeClr>
                </a:solidFill>
              </a:rPr>
              <a:t>Wat biedt Ons Thuiscomfort voor klanten </a:t>
            </a:r>
            <a:r>
              <a:rPr lang="nl-BE" sz="2333" b="1" dirty="0" err="1">
                <a:solidFill>
                  <a:schemeClr val="accent5">
                    <a:lumMod val="75000"/>
                  </a:schemeClr>
                </a:solidFill>
              </a:rPr>
              <a:t>Happy@Home</a:t>
            </a:r>
            <a:r>
              <a:rPr lang="nl-BE" sz="2333" b="1" dirty="0">
                <a:solidFill>
                  <a:schemeClr val="accent5">
                    <a:lumMod val="75000"/>
                  </a:schemeClr>
                </a:solidFill>
              </a:rPr>
              <a:t>?</a:t>
            </a:r>
          </a:p>
        </p:txBody>
      </p:sp>
      <p:sp>
        <p:nvSpPr>
          <p:cNvPr id="2" name="Tekstvak 1"/>
          <p:cNvSpPr txBox="1"/>
          <p:nvPr/>
        </p:nvSpPr>
        <p:spPr>
          <a:xfrm>
            <a:off x="1410415" y="2371858"/>
            <a:ext cx="6460901" cy="3427413"/>
          </a:xfrm>
          <a:prstGeom prst="rect">
            <a:avLst/>
          </a:prstGeom>
          <a:noFill/>
        </p:spPr>
        <p:txBody>
          <a:bodyPr wrap="square" rtlCol="0">
            <a:spAutoFit/>
          </a:bodyPr>
          <a:lstStyle/>
          <a:p>
            <a:pPr marL="285739" indent="-285739">
              <a:buFont typeface="Arial" panose="020B0604020202020204" pitchFamily="34" charset="0"/>
              <a:buChar char="•"/>
            </a:pPr>
            <a:r>
              <a:rPr lang="nl-BE" sz="1667" dirty="0">
                <a:solidFill>
                  <a:schemeClr val="accent5">
                    <a:lumMod val="75000"/>
                  </a:schemeClr>
                </a:solidFill>
              </a:rPr>
              <a:t>diensten: klus </a:t>
            </a:r>
            <a:r>
              <a:rPr lang="nl-BE" sz="1667" b="1" dirty="0">
                <a:solidFill>
                  <a:schemeClr val="accent5">
                    <a:lumMod val="75000"/>
                  </a:schemeClr>
                </a:solidFill>
              </a:rPr>
              <a:t>I</a:t>
            </a:r>
            <a:r>
              <a:rPr lang="nl-BE" sz="1667" dirty="0">
                <a:solidFill>
                  <a:schemeClr val="accent5">
                    <a:lumMod val="75000"/>
                  </a:schemeClr>
                </a:solidFill>
              </a:rPr>
              <a:t> groen </a:t>
            </a:r>
            <a:r>
              <a:rPr lang="nl-BE" sz="1667" b="1" dirty="0">
                <a:solidFill>
                  <a:schemeClr val="accent5">
                    <a:lumMod val="75000"/>
                  </a:schemeClr>
                </a:solidFill>
              </a:rPr>
              <a:t>I</a:t>
            </a:r>
            <a:r>
              <a:rPr lang="nl-BE" sz="1667" dirty="0">
                <a:solidFill>
                  <a:schemeClr val="accent5">
                    <a:lumMod val="75000"/>
                  </a:schemeClr>
                </a:solidFill>
              </a:rPr>
              <a:t> woningaanpassing </a:t>
            </a:r>
            <a:r>
              <a:rPr lang="nl-BE" sz="1667" b="1" dirty="0">
                <a:solidFill>
                  <a:schemeClr val="accent5">
                    <a:lumMod val="75000"/>
                  </a:schemeClr>
                </a:solidFill>
              </a:rPr>
              <a:t>I</a:t>
            </a:r>
            <a:r>
              <a:rPr lang="nl-BE" sz="1667" dirty="0">
                <a:solidFill>
                  <a:schemeClr val="accent5">
                    <a:lumMod val="75000"/>
                  </a:schemeClr>
                </a:solidFill>
              </a:rPr>
              <a:t> huishoudhulp</a:t>
            </a:r>
          </a:p>
          <a:p>
            <a:endParaRPr lang="nl-BE" sz="1667" dirty="0">
              <a:solidFill>
                <a:schemeClr val="accent5">
                  <a:lumMod val="75000"/>
                </a:schemeClr>
              </a:solidFill>
            </a:endParaRPr>
          </a:p>
          <a:p>
            <a:pPr marL="285739" indent="-285739">
              <a:buFont typeface="Arial" panose="020B0604020202020204" pitchFamily="34" charset="0"/>
              <a:buChar char="•"/>
            </a:pPr>
            <a:r>
              <a:rPr lang="nl-BE" sz="1667" dirty="0" err="1">
                <a:solidFill>
                  <a:schemeClr val="accent5">
                    <a:lumMod val="75000"/>
                  </a:schemeClr>
                </a:solidFill>
              </a:rPr>
              <a:t>Één</a:t>
            </a:r>
            <a:r>
              <a:rPr lang="nl-BE" sz="1667" dirty="0">
                <a:solidFill>
                  <a:schemeClr val="accent5">
                    <a:lumMod val="75000"/>
                  </a:schemeClr>
                </a:solidFill>
              </a:rPr>
              <a:t> uniek aanspreekpunt: </a:t>
            </a:r>
            <a:r>
              <a:rPr lang="nl-BE" sz="1667" b="1" dirty="0">
                <a:solidFill>
                  <a:schemeClr val="accent5">
                    <a:lumMod val="75000"/>
                  </a:schemeClr>
                </a:solidFill>
              </a:rPr>
              <a:t>COMFORTCOACH</a:t>
            </a:r>
          </a:p>
          <a:p>
            <a:r>
              <a:rPr lang="nl-BE" sz="1667" b="1" dirty="0">
                <a:solidFill>
                  <a:schemeClr val="accent5">
                    <a:lumMod val="75000"/>
                  </a:schemeClr>
                </a:solidFill>
              </a:rPr>
              <a:t>		</a:t>
            </a:r>
          </a:p>
          <a:p>
            <a:r>
              <a:rPr lang="nl-BE" sz="1667" b="1" dirty="0">
                <a:solidFill>
                  <a:schemeClr val="accent5">
                    <a:lumMod val="75000"/>
                  </a:schemeClr>
                </a:solidFill>
              </a:rPr>
              <a:t>		</a:t>
            </a:r>
            <a:r>
              <a:rPr lang="nl-BE" sz="1667" dirty="0">
                <a:solidFill>
                  <a:schemeClr val="accent5">
                    <a:lumMod val="75000"/>
                  </a:schemeClr>
                </a:solidFill>
              </a:rPr>
              <a:t>voor ‘advies op maat’</a:t>
            </a:r>
          </a:p>
          <a:p>
            <a:r>
              <a:rPr lang="nl-BE" sz="1667" dirty="0">
                <a:solidFill>
                  <a:schemeClr val="accent5">
                    <a:lumMod val="75000"/>
                  </a:schemeClr>
                </a:solidFill>
              </a:rPr>
              <a:t>		voor uitvoering van diensten</a:t>
            </a:r>
          </a:p>
          <a:p>
            <a:r>
              <a:rPr lang="nl-BE" sz="1667" dirty="0">
                <a:solidFill>
                  <a:schemeClr val="accent5">
                    <a:lumMod val="75000"/>
                  </a:schemeClr>
                </a:solidFill>
              </a:rPr>
              <a:t>		voor vragen en klachten</a:t>
            </a:r>
          </a:p>
          <a:p>
            <a:endParaRPr lang="nl-BE" sz="1667" dirty="0">
              <a:solidFill>
                <a:schemeClr val="accent5">
                  <a:lumMod val="75000"/>
                </a:schemeClr>
              </a:solidFill>
            </a:endParaRPr>
          </a:p>
          <a:p>
            <a:pPr marL="285739" indent="-285739">
              <a:buFont typeface="Arial" panose="020B0604020202020204" pitchFamily="34" charset="0"/>
              <a:buChar char="•"/>
            </a:pPr>
            <a:r>
              <a:rPr lang="nl-BE" sz="1667" dirty="0">
                <a:solidFill>
                  <a:schemeClr val="accent5">
                    <a:lumMod val="75000"/>
                  </a:schemeClr>
                </a:solidFill>
              </a:rPr>
              <a:t>Een snelle en kwaliteitsvolle oplossing</a:t>
            </a:r>
          </a:p>
          <a:p>
            <a:r>
              <a:rPr lang="nl-BE" sz="1667" dirty="0">
                <a:solidFill>
                  <a:schemeClr val="accent5">
                    <a:lumMod val="75000"/>
                  </a:schemeClr>
                </a:solidFill>
              </a:rPr>
              <a:t>			</a:t>
            </a:r>
          </a:p>
          <a:p>
            <a:r>
              <a:rPr lang="nl-BE" sz="1667" dirty="0">
                <a:solidFill>
                  <a:schemeClr val="accent5">
                    <a:lumMod val="75000"/>
                  </a:schemeClr>
                </a:solidFill>
              </a:rPr>
              <a:t>	</a:t>
            </a:r>
          </a:p>
          <a:p>
            <a:endParaRPr lang="nl-BE" sz="1667" dirty="0">
              <a:solidFill>
                <a:schemeClr val="accent5">
                  <a:lumMod val="75000"/>
                </a:schemeClr>
              </a:solidFill>
            </a:endParaRPr>
          </a:p>
        </p:txBody>
      </p:sp>
    </p:spTree>
    <p:extLst>
      <p:ext uri="{BB962C8B-B14F-4D97-AF65-F5344CB8AC3E}">
        <p14:creationId xmlns:p14="http://schemas.microsoft.com/office/powerpoint/2010/main" val="2522613931"/>
      </p:ext>
    </p:extLst>
  </p:cSld>
  <p:clrMapOvr>
    <a:masterClrMapping/>
  </p:clrMapOvr>
  <mc:AlternateContent xmlns:mc="http://schemas.openxmlformats.org/markup-compatibility/2006" xmlns:p14="http://schemas.microsoft.com/office/powerpoint/2010/main">
    <mc:Choice Requires="p14">
      <p:transition p14:dur="10">
        <p14:reveal/>
      </p:transition>
    </mc:Choice>
    <mc:Fallback xmlns="">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501" y="0"/>
            <a:ext cx="292074"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2" descr="https://webmail.groepkvlv.be/owa/attachment.ashx?id=RgAAAAAIt%2bJf%2fmpaQZokGrJW2V0lBwDxhcmkRELKRo2CWqosJWs1AACWyjE5AADTgnr5Duw7QK8cex97fnWzAAEPVWeqAAAJ&amp;attcnt=1&amp;attid0=EABxc0s4kWnCSK33p35I4DJ9&amp;attcid0=image007.png%4001D1D920.F6F83EA0"/>
          <p:cNvSpPr>
            <a:spLocks noChangeAspect="1" noChangeArrowheads="1"/>
          </p:cNvSpPr>
          <p:nvPr/>
        </p:nvSpPr>
        <p:spPr bwMode="auto">
          <a:xfrm>
            <a:off x="547688" y="50271"/>
            <a:ext cx="2143125" cy="603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endParaRPr lang="nl-BE" sz="1500"/>
          </a:p>
        </p:txBody>
      </p:sp>
      <p:sp>
        <p:nvSpPr>
          <p:cNvPr id="7" name="AutoShape 4" descr="https://webmail.groepkvlv.be/owa/attachment.ashx?id=RgAAAAAIt%2bJf%2fmpaQZokGrJW2V0lBwDxhcmkRELKRo2CWqosJWs1AACWyjE5AADTgnr5Duw7QK8cex97fnWzAAEPVWeqAAAJ&amp;attcnt=1&amp;attid0=EABxc0s4kWnCSK33p35I4DJ9&amp;attcid0=image007.png%4001D1D920.F6F83EA0"/>
          <p:cNvSpPr>
            <a:spLocks noChangeAspect="1" noChangeArrowheads="1"/>
          </p:cNvSpPr>
          <p:nvPr/>
        </p:nvSpPr>
        <p:spPr bwMode="auto">
          <a:xfrm>
            <a:off x="674688" y="177271"/>
            <a:ext cx="2143125" cy="603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endParaRPr lang="nl-BE" sz="1500"/>
          </a:p>
        </p:txBody>
      </p:sp>
      <p:sp>
        <p:nvSpPr>
          <p:cNvPr id="9" name="AutoShape 6" descr="https://webmail.groepkvlv.be/owa/attachment.ashx?id=RgAAAAAIt%2bJf%2fmpaQZokGrJW2V0lBwDxhcmkRELKRo2CWqosJWs1AACWyjE5AADTgnr5Duw7QK8cex97fnWzAAEPVWeqAAAJ&amp;attcnt=1&amp;attid0=EABxc0s4kWnCSK33p35I4DJ9&amp;attcid0=image007.png%4001D1D920.F6F83EA0"/>
          <p:cNvSpPr>
            <a:spLocks noChangeAspect="1" noChangeArrowheads="1"/>
          </p:cNvSpPr>
          <p:nvPr/>
        </p:nvSpPr>
        <p:spPr bwMode="auto">
          <a:xfrm>
            <a:off x="801688" y="304271"/>
            <a:ext cx="2143125" cy="603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endParaRPr lang="nl-BE" sz="1500"/>
          </a:p>
        </p:txBody>
      </p:sp>
      <p:pic>
        <p:nvPicPr>
          <p:cNvPr id="9223" name="Picture 7" descr="C:\Users\evanoostveldt\Pictures\KBC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8402" y="209804"/>
            <a:ext cx="2027549" cy="570718"/>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p:cNvSpPr txBox="1"/>
          <p:nvPr/>
        </p:nvSpPr>
        <p:spPr>
          <a:xfrm>
            <a:off x="1873250" y="1234227"/>
            <a:ext cx="5846025" cy="451342"/>
          </a:xfrm>
          <a:prstGeom prst="rect">
            <a:avLst/>
          </a:prstGeom>
          <a:noFill/>
        </p:spPr>
        <p:txBody>
          <a:bodyPr wrap="square" rtlCol="0">
            <a:spAutoFit/>
          </a:bodyPr>
          <a:lstStyle/>
          <a:p>
            <a:pPr algn="ctr"/>
            <a:r>
              <a:rPr lang="nl-BE" sz="2333" b="1" dirty="0">
                <a:solidFill>
                  <a:schemeClr val="accent5">
                    <a:lumMod val="75000"/>
                  </a:schemeClr>
                </a:solidFill>
              </a:rPr>
              <a:t>dienstverlening Ons Thuiscomfort</a:t>
            </a:r>
          </a:p>
        </p:txBody>
      </p:sp>
      <p:sp>
        <p:nvSpPr>
          <p:cNvPr id="2" name="Tekstvak 1"/>
          <p:cNvSpPr txBox="1"/>
          <p:nvPr/>
        </p:nvSpPr>
        <p:spPr>
          <a:xfrm>
            <a:off x="1603601" y="1684982"/>
            <a:ext cx="6460901" cy="348878"/>
          </a:xfrm>
          <a:prstGeom prst="rect">
            <a:avLst/>
          </a:prstGeom>
          <a:noFill/>
        </p:spPr>
        <p:txBody>
          <a:bodyPr wrap="square" rtlCol="0">
            <a:spAutoFit/>
          </a:bodyPr>
          <a:lstStyle/>
          <a:p>
            <a:pPr algn="ctr"/>
            <a:r>
              <a:rPr lang="nl-BE" sz="1667" dirty="0">
                <a:solidFill>
                  <a:schemeClr val="accent5">
                    <a:lumMod val="75000"/>
                  </a:schemeClr>
                </a:solidFill>
              </a:rPr>
              <a:t>procesflow 	  	</a:t>
            </a:r>
          </a:p>
        </p:txBody>
      </p:sp>
      <p:graphicFrame>
        <p:nvGraphicFramePr>
          <p:cNvPr id="3" name="Diagram 2"/>
          <p:cNvGraphicFramePr/>
          <p:nvPr>
            <p:extLst/>
          </p:nvPr>
        </p:nvGraphicFramePr>
        <p:xfrm>
          <a:off x="1335289" y="907521"/>
          <a:ext cx="6868732" cy="44694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37872982"/>
      </p:ext>
    </p:extLst>
  </p:cSld>
  <p:clrMapOvr>
    <a:masterClrMapping/>
  </p:clrMapOvr>
  <mc:AlternateContent xmlns:mc="http://schemas.openxmlformats.org/markup-compatibility/2006" xmlns:p14="http://schemas.microsoft.com/office/powerpoint/2010/main">
    <mc:Choice Requires="p14">
      <p:transition p14:dur="10">
        <p14:reveal/>
      </p:transition>
    </mc:Choice>
    <mc:Fallback xmlns="">
      <p:transition>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idx="4294967295"/>
          </p:nvPr>
        </p:nvSpPr>
        <p:spPr>
          <a:xfrm>
            <a:off x="3660511" y="899584"/>
            <a:ext cx="5038989" cy="944563"/>
          </a:xfrm>
        </p:spPr>
        <p:txBody>
          <a:bodyPr/>
          <a:lstStyle/>
          <a:p>
            <a:r>
              <a:rPr lang="nl-BE" sz="1667"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Illustratie 1: Kathleen en Luc</a:t>
            </a:r>
            <a:br>
              <a:rPr lang="nl-BE" sz="1667"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br>
            <a:r>
              <a:rPr lang="nl-BE" sz="1667"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nl-BE" sz="1667"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br>
            <a:r>
              <a:rPr lang="nl-BE" sz="1667"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Te besteden budget: € 1.515 /jaar of € 126 /maand</a:t>
            </a:r>
            <a:br>
              <a:rPr lang="nl-BE" sz="1667"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br>
            <a:r>
              <a:rPr lang="nl-BE" sz="1667"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nl-BE" dirty="0">
              <a:solidFill>
                <a:schemeClr val="tx1"/>
              </a:solidFill>
            </a:endParaRPr>
          </a:p>
        </p:txBody>
      </p:sp>
      <p:pic>
        <p:nvPicPr>
          <p:cNvPr id="5" name="Picture 2" descr="Gerelateerde afbeeldi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48" y="239533"/>
            <a:ext cx="2714461" cy="1921473"/>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p:cNvSpPr txBox="1"/>
          <p:nvPr/>
        </p:nvSpPr>
        <p:spPr>
          <a:xfrm>
            <a:off x="2120935" y="2375753"/>
            <a:ext cx="6005871" cy="1477328"/>
          </a:xfrm>
          <a:prstGeom prst="rect">
            <a:avLst/>
          </a:prstGeom>
          <a:noFill/>
        </p:spPr>
        <p:txBody>
          <a:bodyPr wrap="square" rtlCol="0">
            <a:spAutoFit/>
          </a:bodyPr>
          <a:lstStyle/>
          <a:p>
            <a:r>
              <a:rPr lang="nl-BE" sz="1500"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Strijkhulp 3u/2weken</a:t>
            </a:r>
            <a:r>
              <a:rPr lang="nl-BE" sz="1500" dirty="0">
                <a:latin typeface="Arial Unicode MS" panose="020B0604020202020204" pitchFamily="34" charset="-128"/>
                <a:ea typeface="Arial Unicode MS" panose="020B0604020202020204" pitchFamily="34" charset="-128"/>
                <a:cs typeface="Arial Unicode MS" panose="020B0604020202020204" pitchFamily="34" charset="-128"/>
              </a:rPr>
              <a:t>: 75u x €9 = €675</a:t>
            </a:r>
            <a:br>
              <a:rPr lang="nl-BE" sz="1500" dirty="0">
                <a:latin typeface="Arial Unicode MS" panose="020B0604020202020204" pitchFamily="34" charset="-128"/>
                <a:ea typeface="Arial Unicode MS" panose="020B0604020202020204" pitchFamily="34" charset="-128"/>
                <a:cs typeface="Arial Unicode MS" panose="020B0604020202020204" pitchFamily="34" charset="-128"/>
              </a:rPr>
            </a:br>
            <a:endParaRPr lang="nl-BE" sz="15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nl-BE" sz="1500"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Schilderen tuinhuis + carport (2 lagen) : </a:t>
            </a:r>
            <a:r>
              <a:rPr lang="nl-BE" sz="1500" dirty="0">
                <a:latin typeface="Arial Unicode MS" panose="020B0604020202020204" pitchFamily="34" charset="-128"/>
                <a:ea typeface="Arial Unicode MS" panose="020B0604020202020204" pitchFamily="34" charset="-128"/>
                <a:cs typeface="Arial Unicode MS" panose="020B0604020202020204" pitchFamily="34" charset="-128"/>
              </a:rPr>
              <a:t>16u X €32= €512</a:t>
            </a:r>
          </a:p>
          <a:p>
            <a:r>
              <a:rPr lang="nl-BE" sz="1500" dirty="0">
                <a:latin typeface="Arial Unicode MS" panose="020B0604020202020204" pitchFamily="34" charset="-128"/>
                <a:ea typeface="Arial Unicode MS" panose="020B0604020202020204" pitchFamily="34" charset="-128"/>
                <a:cs typeface="Arial Unicode MS" panose="020B0604020202020204" pitchFamily="34" charset="-128"/>
              </a:rPr>
              <a:t>+ 2 X €14 (verplaatsingskost voor 20 km/beurt)= €28</a:t>
            </a:r>
          </a:p>
          <a:p>
            <a:endParaRPr lang="nl-BE" sz="15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nl-BE" sz="1500"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Screening van de woning, inclusief adviesrapport</a:t>
            </a:r>
            <a:r>
              <a:rPr lang="nl-BE" sz="1500" dirty="0">
                <a:latin typeface="Arial Unicode MS" panose="020B0604020202020204" pitchFamily="34" charset="-128"/>
                <a:ea typeface="Arial Unicode MS" panose="020B0604020202020204" pitchFamily="34" charset="-128"/>
                <a:cs typeface="Arial Unicode MS" panose="020B0604020202020204" pitchFamily="34" charset="-128"/>
              </a:rPr>
              <a:t>: 6u X 50= €300</a:t>
            </a:r>
            <a:endParaRPr lang="nl-BE" sz="1500" dirty="0"/>
          </a:p>
        </p:txBody>
      </p:sp>
    </p:spTree>
    <p:extLst>
      <p:ext uri="{BB962C8B-B14F-4D97-AF65-F5344CB8AC3E}">
        <p14:creationId xmlns:p14="http://schemas.microsoft.com/office/powerpoint/2010/main" val="1319633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38308568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736"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jdelijke aanduiding voor dianummer 1"/>
          <p:cNvSpPr>
            <a:spLocks noGrp="1"/>
          </p:cNvSpPr>
          <p:nvPr>
            <p:ph type="sldNum" sz="quarter" idx="4"/>
          </p:nvPr>
        </p:nvSpPr>
        <p:spPr/>
        <p:txBody>
          <a:bodyPr/>
          <a:lstStyle/>
          <a:p>
            <a:fld id="{BE7BFF24-2C35-3444-B615-6A3C0CF587B2}" type="slidenum">
              <a:rPr lang="en-US" smtClean="0"/>
              <a:pPr/>
              <a:t>4</a:t>
            </a:fld>
            <a:endParaRPr lang="en-US"/>
          </a:p>
        </p:txBody>
      </p:sp>
      <p:sp>
        <p:nvSpPr>
          <p:cNvPr id="20" name="Titel 3"/>
          <p:cNvSpPr>
            <a:spLocks noGrp="1"/>
          </p:cNvSpPr>
          <p:nvPr>
            <p:ph type="title"/>
          </p:nvPr>
        </p:nvSpPr>
        <p:spPr/>
        <p:txBody>
          <a:bodyPr/>
          <a:lstStyle/>
          <a:p>
            <a:r>
              <a:rPr lang="nl-NL" dirty="0" err="1" smtClean="0"/>
              <a:t>Happy@Home</a:t>
            </a:r>
            <a:r>
              <a:rPr lang="nl-NL" dirty="0" smtClean="0"/>
              <a:t> is concreet voorbeeld van de strategie van KBC</a:t>
            </a:r>
            <a:endParaRPr lang="nl-BE" sz="2000" dirty="0"/>
          </a:p>
        </p:txBody>
      </p:sp>
      <p:pic>
        <p:nvPicPr>
          <p:cNvPr id="22" name="Afbeelding 21"/>
          <p:cNvPicPr>
            <a:picLocks noChangeAspect="1"/>
          </p:cNvPicPr>
          <p:nvPr/>
        </p:nvPicPr>
        <p:blipFill rotWithShape="1">
          <a:blip r:embed="rId7">
            <a:extLst>
              <a:ext uri="{28A0092B-C50C-407E-A947-70E740481C1C}">
                <a14:useLocalDpi xmlns:a14="http://schemas.microsoft.com/office/drawing/2010/main" val="0"/>
              </a:ext>
            </a:extLst>
          </a:blip>
          <a:srcRect l="12777" r="19545"/>
          <a:stretch/>
        </p:blipFill>
        <p:spPr>
          <a:xfrm>
            <a:off x="2183732" y="1059200"/>
            <a:ext cx="4776537" cy="3970000"/>
          </a:xfrm>
          <a:prstGeom prst="rect">
            <a:avLst/>
          </a:prstGeom>
        </p:spPr>
      </p:pic>
      <p:pic>
        <p:nvPicPr>
          <p:cNvPr id="23" name="Afbeelding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08423" y="3482088"/>
            <a:ext cx="720000" cy="720000"/>
          </a:xfrm>
          <a:prstGeom prst="rect">
            <a:avLst/>
          </a:prstGeom>
        </p:spPr>
      </p:pic>
      <p:pic>
        <p:nvPicPr>
          <p:cNvPr id="24" name="Afbeelding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32694" y="3104644"/>
            <a:ext cx="720000" cy="720000"/>
          </a:xfrm>
          <a:prstGeom prst="rect">
            <a:avLst/>
          </a:prstGeom>
        </p:spPr>
      </p:pic>
      <p:pic>
        <p:nvPicPr>
          <p:cNvPr id="25" name="Afbeelding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40177" y="1434991"/>
            <a:ext cx="720000" cy="720000"/>
          </a:xfrm>
          <a:prstGeom prst="rect">
            <a:avLst/>
          </a:prstGeom>
        </p:spPr>
      </p:pic>
      <p:pic>
        <p:nvPicPr>
          <p:cNvPr id="26" name="Afbeelding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26965" y="2187021"/>
            <a:ext cx="720000" cy="720000"/>
          </a:xfrm>
          <a:prstGeom prst="rect">
            <a:avLst/>
          </a:prstGeom>
        </p:spPr>
      </p:pic>
    </p:spTree>
    <p:extLst>
      <p:ext uri="{BB962C8B-B14F-4D97-AF65-F5344CB8AC3E}">
        <p14:creationId xmlns:p14="http://schemas.microsoft.com/office/powerpoint/2010/main" val="2755700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24"/>
                                        </p:tgtEl>
                                        <p:attrNameLst>
                                          <p:attrName>style.visibility</p:attrName>
                                        </p:attrNameLst>
                                      </p:cBhvr>
                                      <p:to>
                                        <p:strVal val="visible"/>
                                      </p:to>
                                    </p:set>
                                    <p:anim calcmode="lin" valueType="num">
                                      <p:cBhvr>
                                        <p:cTn id="7" dur="2000" fill="hold"/>
                                        <p:tgtEl>
                                          <p:spTgt spid="24"/>
                                        </p:tgtEl>
                                        <p:attrNameLst>
                                          <p:attrName>ppt_w</p:attrName>
                                        </p:attrNameLst>
                                      </p:cBhvr>
                                      <p:tavLst>
                                        <p:tav tm="0">
                                          <p:val>
                                            <p:fltVal val="0"/>
                                          </p:val>
                                        </p:tav>
                                        <p:tav tm="100000">
                                          <p:val>
                                            <p:strVal val="#ppt_w"/>
                                          </p:val>
                                        </p:tav>
                                      </p:tavLst>
                                    </p:anim>
                                    <p:anim calcmode="lin" valueType="num">
                                      <p:cBhvr>
                                        <p:cTn id="8" dur="2000" fill="hold"/>
                                        <p:tgtEl>
                                          <p:spTgt spid="24"/>
                                        </p:tgtEl>
                                        <p:attrNameLst>
                                          <p:attrName>ppt_h</p:attrName>
                                        </p:attrNameLst>
                                      </p:cBhvr>
                                      <p:tavLst>
                                        <p:tav tm="0">
                                          <p:val>
                                            <p:fltVal val="0"/>
                                          </p:val>
                                        </p:tav>
                                        <p:tav tm="100000">
                                          <p:val>
                                            <p:strVal val="#ppt_h"/>
                                          </p:val>
                                        </p:tav>
                                      </p:tavLst>
                                    </p:anim>
                                    <p:animEffect transition="in" filter="fade">
                                      <p:cBhvr>
                                        <p:cTn id="9" dur="2000"/>
                                        <p:tgtEl>
                                          <p:spTgt spid="24"/>
                                        </p:tgtEl>
                                      </p:cBhvr>
                                    </p:animEffect>
                                  </p:childTnLst>
                                </p:cTn>
                              </p:par>
                            </p:childTnLst>
                          </p:cTn>
                        </p:par>
                        <p:par>
                          <p:cTn id="10" fill="hold">
                            <p:stCondLst>
                              <p:cond delay="2500"/>
                            </p:stCondLst>
                            <p:childTnLst>
                              <p:par>
                                <p:cTn id="11" presetID="53" presetClass="entr" presetSubtype="16" fill="hold" nodeType="afterEffect">
                                  <p:stCondLst>
                                    <p:cond delay="500"/>
                                  </p:stCondLst>
                                  <p:childTnLst>
                                    <p:set>
                                      <p:cBhvr>
                                        <p:cTn id="12" dur="1" fill="hold">
                                          <p:stCondLst>
                                            <p:cond delay="0"/>
                                          </p:stCondLst>
                                        </p:cTn>
                                        <p:tgtEl>
                                          <p:spTgt spid="23"/>
                                        </p:tgtEl>
                                        <p:attrNameLst>
                                          <p:attrName>style.visibility</p:attrName>
                                        </p:attrNameLst>
                                      </p:cBhvr>
                                      <p:to>
                                        <p:strVal val="visible"/>
                                      </p:to>
                                    </p:set>
                                    <p:anim calcmode="lin" valueType="num">
                                      <p:cBhvr>
                                        <p:cTn id="13" dur="2000" fill="hold"/>
                                        <p:tgtEl>
                                          <p:spTgt spid="23"/>
                                        </p:tgtEl>
                                        <p:attrNameLst>
                                          <p:attrName>ppt_w</p:attrName>
                                        </p:attrNameLst>
                                      </p:cBhvr>
                                      <p:tavLst>
                                        <p:tav tm="0">
                                          <p:val>
                                            <p:fltVal val="0"/>
                                          </p:val>
                                        </p:tav>
                                        <p:tav tm="100000">
                                          <p:val>
                                            <p:strVal val="#ppt_w"/>
                                          </p:val>
                                        </p:tav>
                                      </p:tavLst>
                                    </p:anim>
                                    <p:anim calcmode="lin" valueType="num">
                                      <p:cBhvr>
                                        <p:cTn id="14" dur="2000" fill="hold"/>
                                        <p:tgtEl>
                                          <p:spTgt spid="23"/>
                                        </p:tgtEl>
                                        <p:attrNameLst>
                                          <p:attrName>ppt_h</p:attrName>
                                        </p:attrNameLst>
                                      </p:cBhvr>
                                      <p:tavLst>
                                        <p:tav tm="0">
                                          <p:val>
                                            <p:fltVal val="0"/>
                                          </p:val>
                                        </p:tav>
                                        <p:tav tm="100000">
                                          <p:val>
                                            <p:strVal val="#ppt_h"/>
                                          </p:val>
                                        </p:tav>
                                      </p:tavLst>
                                    </p:anim>
                                    <p:animEffect transition="in" filter="fade">
                                      <p:cBhvr>
                                        <p:cTn id="15" dur="2000"/>
                                        <p:tgtEl>
                                          <p:spTgt spid="23"/>
                                        </p:tgtEl>
                                      </p:cBhvr>
                                    </p:animEffect>
                                  </p:childTnLst>
                                </p:cTn>
                              </p:par>
                            </p:childTnLst>
                          </p:cTn>
                        </p:par>
                        <p:par>
                          <p:cTn id="16" fill="hold">
                            <p:stCondLst>
                              <p:cond delay="5000"/>
                            </p:stCondLst>
                            <p:childTnLst>
                              <p:par>
                                <p:cTn id="17" presetID="53" presetClass="entr" presetSubtype="16" fill="hold" nodeType="afterEffect">
                                  <p:stCondLst>
                                    <p:cond delay="50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000" fill="hold"/>
                                        <p:tgtEl>
                                          <p:spTgt spid="25"/>
                                        </p:tgtEl>
                                        <p:attrNameLst>
                                          <p:attrName>ppt_w</p:attrName>
                                        </p:attrNameLst>
                                      </p:cBhvr>
                                      <p:tavLst>
                                        <p:tav tm="0">
                                          <p:val>
                                            <p:fltVal val="0"/>
                                          </p:val>
                                        </p:tav>
                                        <p:tav tm="100000">
                                          <p:val>
                                            <p:strVal val="#ppt_w"/>
                                          </p:val>
                                        </p:tav>
                                      </p:tavLst>
                                    </p:anim>
                                    <p:anim calcmode="lin" valueType="num">
                                      <p:cBhvr>
                                        <p:cTn id="20" dur="2000" fill="hold"/>
                                        <p:tgtEl>
                                          <p:spTgt spid="25"/>
                                        </p:tgtEl>
                                        <p:attrNameLst>
                                          <p:attrName>ppt_h</p:attrName>
                                        </p:attrNameLst>
                                      </p:cBhvr>
                                      <p:tavLst>
                                        <p:tav tm="0">
                                          <p:val>
                                            <p:fltVal val="0"/>
                                          </p:val>
                                        </p:tav>
                                        <p:tav tm="100000">
                                          <p:val>
                                            <p:strVal val="#ppt_h"/>
                                          </p:val>
                                        </p:tav>
                                      </p:tavLst>
                                    </p:anim>
                                    <p:animEffect transition="in" filter="fade">
                                      <p:cBhvr>
                                        <p:cTn id="21" dur="2000"/>
                                        <p:tgtEl>
                                          <p:spTgt spid="25"/>
                                        </p:tgtEl>
                                      </p:cBhvr>
                                    </p:animEffect>
                                  </p:childTnLst>
                                </p:cTn>
                              </p:par>
                            </p:childTnLst>
                          </p:cTn>
                        </p:par>
                        <p:par>
                          <p:cTn id="22" fill="hold">
                            <p:stCondLst>
                              <p:cond delay="7500"/>
                            </p:stCondLst>
                            <p:childTnLst>
                              <p:par>
                                <p:cTn id="23" presetID="53" presetClass="entr" presetSubtype="16" fill="hold" nodeType="afterEffect">
                                  <p:stCondLst>
                                    <p:cond delay="500"/>
                                  </p:stCondLst>
                                  <p:childTnLst>
                                    <p:set>
                                      <p:cBhvr>
                                        <p:cTn id="24" dur="1" fill="hold">
                                          <p:stCondLst>
                                            <p:cond delay="0"/>
                                          </p:stCondLst>
                                        </p:cTn>
                                        <p:tgtEl>
                                          <p:spTgt spid="26"/>
                                        </p:tgtEl>
                                        <p:attrNameLst>
                                          <p:attrName>style.visibility</p:attrName>
                                        </p:attrNameLst>
                                      </p:cBhvr>
                                      <p:to>
                                        <p:strVal val="visible"/>
                                      </p:to>
                                    </p:set>
                                    <p:anim calcmode="lin" valueType="num">
                                      <p:cBhvr>
                                        <p:cTn id="25" dur="2000" fill="hold"/>
                                        <p:tgtEl>
                                          <p:spTgt spid="26"/>
                                        </p:tgtEl>
                                        <p:attrNameLst>
                                          <p:attrName>ppt_w</p:attrName>
                                        </p:attrNameLst>
                                      </p:cBhvr>
                                      <p:tavLst>
                                        <p:tav tm="0">
                                          <p:val>
                                            <p:fltVal val="0"/>
                                          </p:val>
                                        </p:tav>
                                        <p:tav tm="100000">
                                          <p:val>
                                            <p:strVal val="#ppt_w"/>
                                          </p:val>
                                        </p:tav>
                                      </p:tavLst>
                                    </p:anim>
                                    <p:anim calcmode="lin" valueType="num">
                                      <p:cBhvr>
                                        <p:cTn id="26" dur="2000" fill="hold"/>
                                        <p:tgtEl>
                                          <p:spTgt spid="26"/>
                                        </p:tgtEl>
                                        <p:attrNameLst>
                                          <p:attrName>ppt_h</p:attrName>
                                        </p:attrNameLst>
                                      </p:cBhvr>
                                      <p:tavLst>
                                        <p:tav tm="0">
                                          <p:val>
                                            <p:fltVal val="0"/>
                                          </p:val>
                                        </p:tav>
                                        <p:tav tm="100000">
                                          <p:val>
                                            <p:strVal val="#ppt_h"/>
                                          </p:val>
                                        </p:tav>
                                      </p:tavLst>
                                    </p:anim>
                                    <p:animEffect transition="in" filter="fade">
                                      <p:cBhvr>
                                        <p:cTn id="2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idx="4294967295"/>
          </p:nvPr>
        </p:nvSpPr>
        <p:spPr>
          <a:xfrm>
            <a:off x="3660511" y="899584"/>
            <a:ext cx="5038989" cy="944563"/>
          </a:xfrm>
        </p:spPr>
        <p:txBody>
          <a:bodyPr/>
          <a:lstStyle/>
          <a:p>
            <a:r>
              <a:rPr lang="nl-BE" sz="1667"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Illustratie 2: Mia en Pieter</a:t>
            </a:r>
            <a:br>
              <a:rPr lang="nl-BE" sz="1667"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br>
            <a:r>
              <a:rPr lang="nl-BE" sz="1667"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nl-BE" sz="1667"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br>
            <a:r>
              <a:rPr lang="nl-BE" sz="1667"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Te besteden budget: € </a:t>
            </a:r>
            <a:r>
              <a:rPr lang="nl-BE" sz="1667"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2.894 </a:t>
            </a:r>
            <a:r>
              <a:rPr lang="nl-BE" sz="1667"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/jaar of € </a:t>
            </a:r>
            <a:r>
              <a:rPr lang="nl-BE" sz="1667"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241/maand</a:t>
            </a:r>
            <a:r>
              <a:rPr lang="nl-BE" sz="1667"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nl-BE" sz="1667"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br>
            <a:r>
              <a:rPr lang="nl-BE" sz="1667"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nl-BE" dirty="0">
              <a:solidFill>
                <a:schemeClr val="tx1"/>
              </a:solidFill>
            </a:endParaRPr>
          </a:p>
        </p:txBody>
      </p:sp>
      <p:pic>
        <p:nvPicPr>
          <p:cNvPr id="5" name="Picture 2" descr="Gerelateerde afbeeldi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48" y="239533"/>
            <a:ext cx="2714461" cy="1921473"/>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p:cNvSpPr txBox="1"/>
          <p:nvPr/>
        </p:nvSpPr>
        <p:spPr>
          <a:xfrm>
            <a:off x="2120935" y="2375753"/>
            <a:ext cx="6005871" cy="1708160"/>
          </a:xfrm>
          <a:prstGeom prst="rect">
            <a:avLst/>
          </a:prstGeom>
          <a:noFill/>
        </p:spPr>
        <p:txBody>
          <a:bodyPr wrap="square" rtlCol="0">
            <a:spAutoFit/>
          </a:bodyPr>
          <a:lstStyle/>
          <a:p>
            <a:r>
              <a:rPr lang="nl-BE" sz="1500"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Huishoudhulp 3u/week</a:t>
            </a:r>
            <a:r>
              <a:rPr lang="nl-BE" sz="1500" dirty="0">
                <a:latin typeface="Arial Unicode MS" panose="020B0604020202020204" pitchFamily="34" charset="-128"/>
                <a:ea typeface="Arial Unicode MS" panose="020B0604020202020204" pitchFamily="34" charset="-128"/>
                <a:cs typeface="Arial Unicode MS" panose="020B0604020202020204" pitchFamily="34" charset="-128"/>
              </a:rPr>
              <a:t>: 150u x €9 = €1.350</a:t>
            </a:r>
            <a:br>
              <a:rPr lang="nl-BE" sz="1500" dirty="0">
                <a:latin typeface="Arial Unicode MS" panose="020B0604020202020204" pitchFamily="34" charset="-128"/>
                <a:ea typeface="Arial Unicode MS" panose="020B0604020202020204" pitchFamily="34" charset="-128"/>
                <a:cs typeface="Arial Unicode MS" panose="020B0604020202020204" pitchFamily="34" charset="-128"/>
              </a:rPr>
            </a:br>
            <a:endParaRPr lang="nl-BE" sz="15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nl-BE" sz="1500"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Tuinonderhoud 2u/2weken gedurende 6 maanden</a:t>
            </a:r>
            <a:r>
              <a:rPr lang="nl-BE" sz="15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nl-BE" sz="1500" dirty="0" smtClean="0">
                <a:latin typeface="Arial Unicode MS" panose="020B0604020202020204" pitchFamily="34" charset="-128"/>
                <a:ea typeface="Arial Unicode MS" panose="020B0604020202020204" pitchFamily="34" charset="-128"/>
                <a:cs typeface="Arial Unicode MS" panose="020B0604020202020204" pitchFamily="34" charset="-128"/>
              </a:rPr>
              <a:t>25 X </a:t>
            </a:r>
            <a:r>
              <a:rPr lang="nl-BE" sz="1500" dirty="0">
                <a:latin typeface="Arial Unicode MS" panose="020B0604020202020204" pitchFamily="34" charset="-128"/>
                <a:ea typeface="Arial Unicode MS" panose="020B0604020202020204" pitchFamily="34" charset="-128"/>
                <a:cs typeface="Arial Unicode MS" panose="020B0604020202020204" pitchFamily="34" charset="-128"/>
              </a:rPr>
              <a:t>€38= </a:t>
            </a:r>
            <a:r>
              <a:rPr lang="nl-BE" sz="1500" dirty="0" smtClean="0">
                <a:latin typeface="Arial Unicode MS" panose="020B0604020202020204" pitchFamily="34" charset="-128"/>
                <a:ea typeface="Arial Unicode MS" panose="020B0604020202020204" pitchFamily="34" charset="-128"/>
                <a:cs typeface="Arial Unicode MS" panose="020B0604020202020204" pitchFamily="34" charset="-128"/>
              </a:rPr>
              <a:t>€ 950 </a:t>
            </a:r>
            <a:r>
              <a:rPr lang="nl-BE" sz="1500" dirty="0">
                <a:latin typeface="Arial Unicode MS" panose="020B0604020202020204" pitchFamily="34" charset="-128"/>
                <a:ea typeface="Arial Unicode MS" panose="020B0604020202020204" pitchFamily="34" charset="-128"/>
                <a:cs typeface="Arial Unicode MS" panose="020B0604020202020204" pitchFamily="34" charset="-128"/>
              </a:rPr>
              <a:t>+ 12 X €14 (verplaatsingskost 20km/beurt)= €</a:t>
            </a:r>
            <a:r>
              <a:rPr lang="nl-BE" sz="1500" dirty="0" smtClean="0">
                <a:latin typeface="Arial Unicode MS" panose="020B0604020202020204" pitchFamily="34" charset="-128"/>
                <a:ea typeface="Arial Unicode MS" panose="020B0604020202020204" pitchFamily="34" charset="-128"/>
                <a:cs typeface="Arial Unicode MS" panose="020B0604020202020204" pitchFamily="34" charset="-128"/>
              </a:rPr>
              <a:t>1.118</a:t>
            </a:r>
          </a:p>
          <a:p>
            <a:r>
              <a:rPr lang="nl-BE" sz="15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nl-BE" sz="1500" dirty="0">
                <a:latin typeface="Arial Unicode MS" panose="020B0604020202020204" pitchFamily="34" charset="-128"/>
                <a:ea typeface="Arial Unicode MS" panose="020B0604020202020204" pitchFamily="34" charset="-128"/>
                <a:cs typeface="Arial Unicode MS" panose="020B0604020202020204" pitchFamily="34" charset="-128"/>
              </a:rPr>
              <a:t/>
            </a:r>
            <a:br>
              <a:rPr lang="nl-BE" sz="1500" dirty="0">
                <a:latin typeface="Arial Unicode MS" panose="020B0604020202020204" pitchFamily="34" charset="-128"/>
                <a:ea typeface="Arial Unicode MS" panose="020B0604020202020204" pitchFamily="34" charset="-128"/>
                <a:cs typeface="Arial Unicode MS" panose="020B0604020202020204" pitchFamily="34" charset="-128"/>
              </a:rPr>
            </a:br>
            <a:r>
              <a:rPr lang="nl-BE" sz="1500"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Kleine klussen 4u/3x/jaar: </a:t>
            </a:r>
            <a:r>
              <a:rPr lang="nl-BE" sz="1500" dirty="0">
                <a:latin typeface="Arial Unicode MS" panose="020B0604020202020204" pitchFamily="34" charset="-128"/>
                <a:ea typeface="Arial Unicode MS" panose="020B0604020202020204" pitchFamily="34" charset="-128"/>
                <a:cs typeface="Arial Unicode MS" panose="020B0604020202020204" pitchFamily="34" charset="-128"/>
              </a:rPr>
              <a:t>12 X </a:t>
            </a:r>
            <a:r>
              <a:rPr lang="nl-BE" sz="1500" dirty="0" smtClean="0">
                <a:latin typeface="Arial Unicode MS" panose="020B0604020202020204" pitchFamily="34" charset="-128"/>
                <a:ea typeface="Arial Unicode MS" panose="020B0604020202020204" pitchFamily="34" charset="-128"/>
                <a:cs typeface="Arial Unicode MS" panose="020B0604020202020204" pitchFamily="34" charset="-128"/>
              </a:rPr>
              <a:t>€ 32</a:t>
            </a:r>
            <a:r>
              <a:rPr lang="nl-BE" sz="1500" dirty="0">
                <a:latin typeface="Arial Unicode MS" panose="020B0604020202020204" pitchFamily="34" charset="-128"/>
                <a:ea typeface="Arial Unicode MS" panose="020B0604020202020204" pitchFamily="34" charset="-128"/>
                <a:cs typeface="Arial Unicode MS" panose="020B0604020202020204" pitchFamily="34" charset="-128"/>
              </a:rPr>
              <a:t>= €384</a:t>
            </a:r>
          </a:p>
          <a:p>
            <a:r>
              <a:rPr lang="nl-BE" sz="1500" dirty="0">
                <a:latin typeface="Arial Unicode MS" panose="020B0604020202020204" pitchFamily="34" charset="-128"/>
                <a:ea typeface="Arial Unicode MS" panose="020B0604020202020204" pitchFamily="34" charset="-128"/>
                <a:cs typeface="Arial Unicode MS" panose="020B0604020202020204" pitchFamily="34" charset="-128"/>
              </a:rPr>
              <a:t>+ 3 X </a:t>
            </a:r>
            <a:r>
              <a:rPr lang="nl-BE" sz="1500" dirty="0" smtClean="0">
                <a:latin typeface="Arial Unicode MS" panose="020B0604020202020204" pitchFamily="34" charset="-128"/>
                <a:ea typeface="Arial Unicode MS" panose="020B0604020202020204" pitchFamily="34" charset="-128"/>
                <a:cs typeface="Arial Unicode MS" panose="020B0604020202020204" pitchFamily="34" charset="-128"/>
              </a:rPr>
              <a:t>€ 14 </a:t>
            </a:r>
            <a:r>
              <a:rPr lang="nl-BE" sz="1500" dirty="0">
                <a:latin typeface="Arial Unicode MS" panose="020B0604020202020204" pitchFamily="34" charset="-128"/>
                <a:ea typeface="Arial Unicode MS" panose="020B0604020202020204" pitchFamily="34" charset="-128"/>
                <a:cs typeface="Arial Unicode MS" panose="020B0604020202020204" pitchFamily="34" charset="-128"/>
              </a:rPr>
              <a:t>(verplaatsingskost voor 20 km/beurt)= </a:t>
            </a:r>
            <a:r>
              <a:rPr lang="nl-BE" sz="1500" dirty="0" smtClean="0">
                <a:latin typeface="Arial Unicode MS" panose="020B0604020202020204" pitchFamily="34" charset="-128"/>
                <a:ea typeface="Arial Unicode MS" panose="020B0604020202020204" pitchFamily="34" charset="-128"/>
                <a:cs typeface="Arial Unicode MS" panose="020B0604020202020204" pitchFamily="34" charset="-128"/>
              </a:rPr>
              <a:t>€ 42</a:t>
            </a:r>
            <a:endParaRPr lang="nl-BE" sz="1500" dirty="0"/>
          </a:p>
        </p:txBody>
      </p:sp>
    </p:spTree>
    <p:extLst>
      <p:ext uri="{BB962C8B-B14F-4D97-AF65-F5344CB8AC3E}">
        <p14:creationId xmlns:p14="http://schemas.microsoft.com/office/powerpoint/2010/main" val="2649959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a:t>Wrap</a:t>
            </a:r>
            <a:r>
              <a:rPr lang="nl-BE" dirty="0"/>
              <a:t> </a:t>
            </a:r>
            <a:r>
              <a:rPr lang="nl-BE" dirty="0" smtClean="0"/>
              <a:t>up</a:t>
            </a:r>
            <a:endParaRPr lang="nl-BE" sz="2000" b="0" dirty="0"/>
          </a:p>
        </p:txBody>
      </p:sp>
      <p:sp>
        <p:nvSpPr>
          <p:cNvPr id="5" name="Content Placeholder 4"/>
          <p:cNvSpPr>
            <a:spLocks noGrp="1"/>
          </p:cNvSpPr>
          <p:nvPr>
            <p:ph idx="10"/>
          </p:nvPr>
        </p:nvSpPr>
        <p:spPr>
          <a:xfrm>
            <a:off x="985447" y="1425691"/>
            <a:ext cx="7187003" cy="3600000"/>
          </a:xfrm>
        </p:spPr>
        <p:txBody>
          <a:bodyPr>
            <a:normAutofit/>
          </a:bodyPr>
          <a:lstStyle/>
          <a:p>
            <a:pPr>
              <a:spcBef>
                <a:spcPts val="1200"/>
              </a:spcBef>
              <a:spcAft>
                <a:spcPts val="1200"/>
              </a:spcAft>
            </a:pPr>
            <a:r>
              <a:rPr lang="nl-BE" sz="1400" dirty="0">
                <a:latin typeface="+mj-lt"/>
              </a:rPr>
              <a:t>De voorbije decennia is de tijd die gezinnen in huishoudelijke taken steken sterk </a:t>
            </a:r>
            <a:r>
              <a:rPr lang="nl-BE" sz="1400" dirty="0" smtClean="0">
                <a:latin typeface="+mj-lt"/>
              </a:rPr>
              <a:t>verminderd</a:t>
            </a:r>
          </a:p>
          <a:p>
            <a:pPr>
              <a:spcBef>
                <a:spcPts val="1200"/>
              </a:spcBef>
              <a:spcAft>
                <a:spcPts val="1200"/>
              </a:spcAft>
            </a:pPr>
            <a:r>
              <a:rPr lang="nl-BE" sz="1400" dirty="0" smtClean="0">
                <a:solidFill>
                  <a:srgbClr val="002060"/>
                </a:solidFill>
                <a:latin typeface="+mj-lt"/>
                <a:ea typeface="Verdana" panose="020B0604030504040204" pitchFamily="34" charset="0"/>
                <a:cs typeface="Verdana" panose="020B0604030504040204" pitchFamily="34" charset="0"/>
              </a:rPr>
              <a:t>KBC speelt in op deze maatschappelijke ontwikkeling</a:t>
            </a:r>
          </a:p>
          <a:p>
            <a:pPr>
              <a:spcBef>
                <a:spcPts val="1200"/>
              </a:spcBef>
              <a:spcAft>
                <a:spcPts val="1200"/>
              </a:spcAft>
            </a:pPr>
            <a:r>
              <a:rPr lang="nl-BE" sz="1400" dirty="0" smtClean="0">
                <a:solidFill>
                  <a:srgbClr val="002060"/>
                </a:solidFill>
                <a:latin typeface="+mj-lt"/>
                <a:ea typeface="Verdana" panose="020B0604030504040204" pitchFamily="34" charset="0"/>
                <a:cs typeface="Verdana" panose="020B0604030504040204" pitchFamily="34" charset="0"/>
              </a:rPr>
              <a:t>KBC </a:t>
            </a:r>
            <a:r>
              <a:rPr lang="nl-BE" sz="1400" dirty="0">
                <a:solidFill>
                  <a:srgbClr val="002060"/>
                </a:solidFill>
                <a:latin typeface="+mj-lt"/>
                <a:ea typeface="Verdana" panose="020B0604030504040204" pitchFamily="34" charset="0"/>
                <a:cs typeface="Verdana" panose="020B0604030504040204" pitchFamily="34" charset="0"/>
              </a:rPr>
              <a:t>wil </a:t>
            </a:r>
            <a:r>
              <a:rPr lang="nl-BE" sz="1400" dirty="0" smtClean="0">
                <a:solidFill>
                  <a:srgbClr val="002060"/>
                </a:solidFill>
                <a:latin typeface="+mj-lt"/>
                <a:ea typeface="Verdana" panose="020B0604030504040204" pitchFamily="34" charset="0"/>
                <a:cs typeface="Verdana" panose="020B0604030504040204" pitchFamily="34" charset="0"/>
              </a:rPr>
              <a:t>zijn klanten helpen en ondersteunen zodat ze meer kwaliteitstijd hebben</a:t>
            </a:r>
          </a:p>
          <a:p>
            <a:pPr>
              <a:spcBef>
                <a:spcPts val="1200"/>
              </a:spcBef>
              <a:spcAft>
                <a:spcPts val="1200"/>
              </a:spcAft>
            </a:pPr>
            <a:r>
              <a:rPr lang="nl-BE" sz="1400" dirty="0" smtClean="0">
                <a:solidFill>
                  <a:srgbClr val="002060"/>
                </a:solidFill>
                <a:latin typeface="+mj-lt"/>
                <a:ea typeface="Verdana" panose="020B0604030504040204" pitchFamily="34" charset="0"/>
                <a:cs typeface="Verdana" panose="020B0604030504040204" pitchFamily="34" charset="0"/>
              </a:rPr>
              <a:t>KBC heeft een partner gezocht en gevonden in ONS</a:t>
            </a:r>
          </a:p>
          <a:p>
            <a:pPr>
              <a:spcBef>
                <a:spcPts val="1200"/>
              </a:spcBef>
              <a:spcAft>
                <a:spcPts val="1200"/>
              </a:spcAft>
            </a:pPr>
            <a:r>
              <a:rPr lang="nl-BE" sz="1400" dirty="0" smtClean="0">
                <a:solidFill>
                  <a:srgbClr val="002060"/>
                </a:solidFill>
                <a:latin typeface="+mj-lt"/>
                <a:ea typeface="Verdana" panose="020B0604030504040204" pitchFamily="34" charset="0"/>
                <a:cs typeface="Verdana" panose="020B0604030504040204" pitchFamily="34" charset="0"/>
              </a:rPr>
              <a:t>Het opzetten van ecosysteem </a:t>
            </a:r>
            <a:r>
              <a:rPr lang="nl-BE" sz="1400" dirty="0" err="1" smtClean="0">
                <a:solidFill>
                  <a:srgbClr val="002060"/>
                </a:solidFill>
                <a:latin typeface="+mj-lt"/>
                <a:ea typeface="Verdana" panose="020B0604030504040204" pitchFamily="34" charset="0"/>
                <a:cs typeface="Verdana" panose="020B0604030504040204" pitchFamily="34" charset="0"/>
              </a:rPr>
              <a:t>Happy@Home</a:t>
            </a:r>
            <a:r>
              <a:rPr lang="nl-BE" sz="1400" dirty="0" smtClean="0">
                <a:solidFill>
                  <a:srgbClr val="002060"/>
                </a:solidFill>
                <a:latin typeface="+mj-lt"/>
                <a:ea typeface="Verdana" panose="020B0604030504040204" pitchFamily="34" charset="0"/>
                <a:cs typeface="Verdana" panose="020B0604030504040204" pitchFamily="34" charset="0"/>
              </a:rPr>
              <a:t> is de oplossing </a:t>
            </a:r>
            <a:endParaRPr lang="nl-BE" sz="1400" dirty="0">
              <a:solidFill>
                <a:srgbClr val="002060"/>
              </a:solidFill>
              <a:latin typeface="+mj-lt"/>
              <a:ea typeface="Verdana" panose="020B0604030504040204" pitchFamily="34" charset="0"/>
              <a:cs typeface="Verdana" panose="020B0604030504040204" pitchFamily="34" charset="0"/>
            </a:endParaRPr>
          </a:p>
        </p:txBody>
      </p:sp>
      <p:sp>
        <p:nvSpPr>
          <p:cNvPr id="3" name="Title 1"/>
          <p:cNvSpPr txBox="1">
            <a:spLocks/>
          </p:cNvSpPr>
          <p:nvPr/>
        </p:nvSpPr>
        <p:spPr>
          <a:xfrm>
            <a:off x="1328636" y="374965"/>
            <a:ext cx="6536198" cy="976174"/>
          </a:xfrm>
          <a:prstGeom prst="rect">
            <a:avLst/>
          </a:prstGeom>
        </p:spPr>
        <p:txBody>
          <a:bodyPr vert="horz" lIns="0" tIns="45720" rIns="91440" bIns="45720" rtlCol="0" anchor="t" anchorCtr="0">
            <a:noAutofit/>
          </a:bodyPr>
          <a:lstStyle>
            <a:lvl1pPr algn="l" defTabSz="457200" rtl="0" eaLnBrk="1" latinLnBrk="0" hangingPunct="1">
              <a:lnSpc>
                <a:spcPct val="150000"/>
              </a:lnSpc>
              <a:spcBef>
                <a:spcPct val="0"/>
              </a:spcBef>
              <a:buNone/>
              <a:defRPr sz="2400" b="1" kern="1200" baseline="0">
                <a:solidFill>
                  <a:srgbClr val="00AEEF"/>
                </a:solidFill>
                <a:latin typeface="Verdana"/>
                <a:ea typeface="+mj-ea"/>
                <a:cs typeface="Verdana"/>
              </a:defRPr>
            </a:lvl1pPr>
          </a:lstStyle>
          <a:p>
            <a:endParaRPr lang="nl-BE" dirty="0"/>
          </a:p>
        </p:txBody>
      </p:sp>
      <p:pic>
        <p:nvPicPr>
          <p:cNvPr id="6" name="Picture 10"/>
          <p:cNvPicPr>
            <a:picLocks noChangeAspect="1"/>
          </p:cNvPicPr>
          <p:nvPr/>
        </p:nvPicPr>
        <p:blipFill rotWithShape="1">
          <a:blip r:embed="rId3">
            <a:extLst>
              <a:ext uri="{28A0092B-C50C-407E-A947-70E740481C1C}">
                <a14:useLocalDpi xmlns:a14="http://schemas.microsoft.com/office/drawing/2010/main" val="0"/>
              </a:ext>
            </a:extLst>
          </a:blip>
          <a:srcRect l="15361" r="-1" b="22909"/>
          <a:stretch/>
        </p:blipFill>
        <p:spPr>
          <a:xfrm>
            <a:off x="416601" y="5074217"/>
            <a:ext cx="805774" cy="49073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952" y="5186039"/>
            <a:ext cx="765345" cy="246611"/>
          </a:xfrm>
          <a:prstGeom prst="rect">
            <a:avLst/>
          </a:prstGeom>
        </p:spPr>
      </p:pic>
    </p:spTree>
    <p:extLst>
      <p:ext uri="{BB962C8B-B14F-4D97-AF65-F5344CB8AC3E}">
        <p14:creationId xmlns:p14="http://schemas.microsoft.com/office/powerpoint/2010/main" val="131892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02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6982852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9673"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8" name="Afbeelding 7"/>
          <p:cNvPicPr>
            <a:picLocks noChangeAspect="1"/>
          </p:cNvPicPr>
          <p:nvPr/>
        </p:nvPicPr>
        <p:blipFill rotWithShape="1">
          <a:blip r:embed="rId7" cstate="print">
            <a:extLst>
              <a:ext uri="{28A0092B-C50C-407E-A947-70E740481C1C}">
                <a14:useLocalDpi xmlns:a14="http://schemas.microsoft.com/office/drawing/2010/main" val="0"/>
              </a:ext>
            </a:extLst>
          </a:blip>
          <a:srcRect l="8862" t="-1" b="318"/>
          <a:stretch/>
        </p:blipFill>
        <p:spPr>
          <a:xfrm>
            <a:off x="4645003" y="1426707"/>
            <a:ext cx="3527447" cy="2547983"/>
          </a:xfrm>
          <a:prstGeom prst="rect">
            <a:avLst/>
          </a:prstGeom>
        </p:spPr>
      </p:pic>
      <p:sp>
        <p:nvSpPr>
          <p:cNvPr id="2" name="Tijdelijke aanduiding voor dianummer 1"/>
          <p:cNvSpPr>
            <a:spLocks noGrp="1"/>
          </p:cNvSpPr>
          <p:nvPr>
            <p:ph type="sldNum" sz="quarter" idx="4"/>
          </p:nvPr>
        </p:nvSpPr>
        <p:spPr/>
        <p:txBody>
          <a:bodyPr/>
          <a:lstStyle/>
          <a:p>
            <a:fld id="{BE7BFF24-2C35-3444-B615-6A3C0CF587B2}" type="slidenum">
              <a:rPr lang="en-US" smtClean="0"/>
              <a:pPr/>
              <a:t>5</a:t>
            </a:fld>
            <a:endParaRPr lang="en-US" dirty="0"/>
          </a:p>
        </p:txBody>
      </p:sp>
      <p:sp>
        <p:nvSpPr>
          <p:cNvPr id="3" name="Titel 2"/>
          <p:cNvSpPr>
            <a:spLocks noGrp="1"/>
          </p:cNvSpPr>
          <p:nvPr>
            <p:ph type="title"/>
          </p:nvPr>
        </p:nvSpPr>
        <p:spPr/>
        <p:txBody>
          <a:bodyPr/>
          <a:lstStyle/>
          <a:p>
            <a:r>
              <a:rPr lang="nl-NL" dirty="0" smtClean="0"/>
              <a:t>KBC gaat </a:t>
            </a:r>
            <a:r>
              <a:rPr lang="nl-NL" i="1" dirty="0" smtClean="0"/>
              <a:t>samen</a:t>
            </a:r>
            <a:r>
              <a:rPr lang="nl-NL" dirty="0" smtClean="0"/>
              <a:t> met ONS een stap verder met </a:t>
            </a:r>
            <a:r>
              <a:rPr lang="nl-NL" dirty="0" err="1" smtClean="0"/>
              <a:t>Happy@home</a:t>
            </a:r>
            <a:r>
              <a:rPr lang="nl-NL" dirty="0" smtClean="0"/>
              <a:t> om de veranderende klantenbehoeftes </a:t>
            </a:r>
            <a:r>
              <a:rPr lang="nl-NL" dirty="0"/>
              <a:t>te kunnen invullen</a:t>
            </a:r>
            <a:endParaRPr lang="en-US" dirty="0"/>
          </a:p>
        </p:txBody>
      </p:sp>
      <p:pic>
        <p:nvPicPr>
          <p:cNvPr id="5" name="Afbeelding 4"/>
          <p:cNvPicPr>
            <a:picLocks noChangeAspect="1"/>
          </p:cNvPicPr>
          <p:nvPr/>
        </p:nvPicPr>
        <p:blipFill rotWithShape="1">
          <a:blip r:embed="rId8" cstate="print">
            <a:extLst>
              <a:ext uri="{28A0092B-C50C-407E-A947-70E740481C1C}">
                <a14:useLocalDpi xmlns:a14="http://schemas.microsoft.com/office/drawing/2010/main" val="0"/>
              </a:ext>
            </a:extLst>
          </a:blip>
          <a:srcRect l="-1" r="7947"/>
          <a:stretch/>
        </p:blipFill>
        <p:spPr>
          <a:xfrm>
            <a:off x="971550" y="1426707"/>
            <a:ext cx="3520238" cy="2547826"/>
          </a:xfrm>
          <a:prstGeom prst="rect">
            <a:avLst/>
          </a:prstGeom>
        </p:spPr>
      </p:pic>
      <p:pic>
        <p:nvPicPr>
          <p:cNvPr id="10" name="Afbeelding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31942" y="2"/>
            <a:ext cx="612058" cy="703790"/>
          </a:xfrm>
          <a:prstGeom prst="rect">
            <a:avLst/>
          </a:prstGeom>
        </p:spPr>
      </p:pic>
      <p:sp>
        <p:nvSpPr>
          <p:cNvPr id="14" name="Tekstvak 13"/>
          <p:cNvSpPr txBox="1"/>
          <p:nvPr/>
        </p:nvSpPr>
        <p:spPr>
          <a:xfrm>
            <a:off x="971551" y="4096161"/>
            <a:ext cx="7200900" cy="400110"/>
          </a:xfrm>
          <a:prstGeom prst="rect">
            <a:avLst/>
          </a:prstGeom>
          <a:solidFill>
            <a:schemeClr val="bg1">
              <a:lumMod val="95000"/>
            </a:schemeClr>
          </a:solidFill>
          <a:ln w="3175">
            <a:solidFill>
              <a:schemeClr val="bg1">
                <a:lumMod val="85000"/>
              </a:schemeClr>
            </a:solidFill>
          </a:ln>
        </p:spPr>
        <p:txBody>
          <a:bodyPr wrap="square" rtlCol="0">
            <a:spAutoFit/>
          </a:bodyPr>
          <a:lstStyle/>
          <a:p>
            <a:pPr algn="ctr"/>
            <a:r>
              <a:rPr lang="nl-NL" sz="1000" dirty="0" err="1"/>
              <a:t>Happy@Home</a:t>
            </a:r>
            <a:r>
              <a:rPr lang="nl-NL" sz="1000" dirty="0"/>
              <a:t> is méér dan het zoveelste product, </a:t>
            </a:r>
            <a:r>
              <a:rPr lang="nl-NL" sz="1000" dirty="0" smtClean="0"/>
              <a:t/>
            </a:r>
            <a:br>
              <a:rPr lang="nl-NL" sz="1000" dirty="0" smtClean="0"/>
            </a:br>
            <a:r>
              <a:rPr lang="nl-NL" sz="1000" dirty="0" smtClean="0"/>
              <a:t>het is </a:t>
            </a:r>
            <a:r>
              <a:rPr lang="nl-NL" sz="1000" b="1" dirty="0" smtClean="0">
                <a:solidFill>
                  <a:schemeClr val="bg2"/>
                </a:solidFill>
              </a:rPr>
              <a:t>een </a:t>
            </a:r>
            <a:r>
              <a:rPr lang="nl-NL" sz="1000" b="1" dirty="0">
                <a:solidFill>
                  <a:schemeClr val="bg2"/>
                </a:solidFill>
              </a:rPr>
              <a:t>oplossing </a:t>
            </a:r>
            <a:r>
              <a:rPr lang="nl-NL" sz="1000" dirty="0"/>
              <a:t>voor de comfortzoeker</a:t>
            </a:r>
          </a:p>
        </p:txBody>
      </p:sp>
    </p:spTree>
    <p:extLst>
      <p:ext uri="{BB962C8B-B14F-4D97-AF65-F5344CB8AC3E}">
        <p14:creationId xmlns:p14="http://schemas.microsoft.com/office/powerpoint/2010/main" val="3707377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2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07"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7" name="Rechthoek 16"/>
          <p:cNvSpPr/>
          <p:nvPr/>
        </p:nvSpPr>
        <p:spPr>
          <a:xfrm>
            <a:off x="4654766" y="3646366"/>
            <a:ext cx="3517684" cy="923330"/>
          </a:xfrm>
          <a:prstGeom prst="rect">
            <a:avLst/>
          </a:prstGeom>
          <a:solidFill>
            <a:schemeClr val="bg1">
              <a:lumMod val="95000"/>
            </a:schemeClr>
          </a:solidFill>
          <a:ln w="3175">
            <a:solidFill>
              <a:schemeClr val="bg1">
                <a:lumMod val="85000"/>
              </a:schemeClr>
            </a:solidFill>
          </a:ln>
        </p:spPr>
        <p:txBody>
          <a:bodyPr wrap="square">
            <a:spAutoFit/>
          </a:bodyPr>
          <a:lstStyle/>
          <a:p>
            <a:r>
              <a:rPr lang="nl-BE" sz="1200" dirty="0" smtClean="0"/>
              <a:t>  </a:t>
            </a:r>
          </a:p>
          <a:p>
            <a:endParaRPr lang="nl-BE" sz="1200" dirty="0"/>
          </a:p>
          <a:p>
            <a:r>
              <a:rPr lang="nl-BE" sz="300" dirty="0" smtClean="0"/>
              <a:t> </a:t>
            </a:r>
          </a:p>
          <a:p>
            <a:endParaRPr lang="nl-BE" sz="300" dirty="0" smtClean="0"/>
          </a:p>
          <a:p>
            <a:pPr marL="360000"/>
            <a:r>
              <a:rPr lang="nl-BE" sz="800" dirty="0" smtClean="0"/>
              <a:t>Ruim 1 op 3 </a:t>
            </a:r>
            <a:r>
              <a:rPr lang="nl-BE" sz="800" dirty="0"/>
              <a:t>van onze klanten </a:t>
            </a:r>
            <a:r>
              <a:rPr lang="nl-BE" sz="800" dirty="0" smtClean="0"/>
              <a:t>is 60-plusser. </a:t>
            </a:r>
            <a:br>
              <a:rPr lang="nl-BE" sz="800" dirty="0" smtClean="0"/>
            </a:br>
            <a:r>
              <a:rPr lang="nl-BE" sz="800" dirty="0" smtClean="0"/>
              <a:t>Over </a:t>
            </a:r>
            <a:r>
              <a:rPr lang="nl-BE" sz="800" dirty="0"/>
              <a:t>tien </a:t>
            </a:r>
            <a:r>
              <a:rPr lang="nl-BE" sz="800" dirty="0" smtClean="0"/>
              <a:t>jaar is dat </a:t>
            </a:r>
            <a:r>
              <a:rPr lang="nl-BE" sz="800" dirty="0"/>
              <a:t>bijna 4 op </a:t>
            </a:r>
            <a:r>
              <a:rPr lang="nl-BE" sz="800" dirty="0" smtClean="0"/>
              <a:t>10. </a:t>
            </a:r>
            <a:br>
              <a:rPr lang="nl-BE" sz="800" dirty="0" smtClean="0"/>
            </a:br>
            <a:r>
              <a:rPr lang="nl-BE" sz="800" dirty="0" smtClean="0"/>
              <a:t>Meer </a:t>
            </a:r>
            <a:r>
              <a:rPr lang="nl-BE" sz="800" dirty="0"/>
              <a:t>wonderjaren, </a:t>
            </a:r>
            <a:r>
              <a:rPr lang="nl-BE" sz="800" dirty="0" smtClean="0"/>
              <a:t>maar </a:t>
            </a:r>
            <a:r>
              <a:rPr lang="nl-BE" sz="800" dirty="0"/>
              <a:t>ook meer </a:t>
            </a:r>
            <a:r>
              <a:rPr lang="nl-BE" sz="800" dirty="0" smtClean="0"/>
              <a:t>zorgjaren. </a:t>
            </a:r>
            <a:endParaRPr lang="nl-BE" sz="800" dirty="0"/>
          </a:p>
        </p:txBody>
      </p:sp>
      <p:sp>
        <p:nvSpPr>
          <p:cNvPr id="2" name="Tijdelijke aanduiding voor dianummer 1"/>
          <p:cNvSpPr>
            <a:spLocks noGrp="1"/>
          </p:cNvSpPr>
          <p:nvPr>
            <p:ph type="sldNum" sz="quarter" idx="4"/>
          </p:nvPr>
        </p:nvSpPr>
        <p:spPr/>
        <p:txBody>
          <a:bodyPr/>
          <a:lstStyle/>
          <a:p>
            <a:fld id="{BE7BFF24-2C35-3444-B615-6A3C0CF587B2}" type="slidenum">
              <a:rPr lang="en-US" smtClean="0"/>
              <a:pPr/>
              <a:t>6</a:t>
            </a:fld>
            <a:endParaRPr lang="en-US" dirty="0"/>
          </a:p>
        </p:txBody>
      </p:sp>
      <p:sp>
        <p:nvSpPr>
          <p:cNvPr id="3" name="Titel 2"/>
          <p:cNvSpPr>
            <a:spLocks noGrp="1"/>
          </p:cNvSpPr>
          <p:nvPr>
            <p:ph type="title"/>
          </p:nvPr>
        </p:nvSpPr>
        <p:spPr/>
        <p:txBody>
          <a:bodyPr/>
          <a:lstStyle/>
          <a:p>
            <a:r>
              <a:rPr lang="nl-NL" dirty="0" smtClean="0">
                <a:sym typeface="Wingdings" panose="05000000000000000000" pitchFamily="2" charset="2"/>
              </a:rPr>
              <a:t>KBC wil vanuit zijn </a:t>
            </a:r>
            <a:r>
              <a:rPr lang="nl-NL" dirty="0">
                <a:sym typeface="Wingdings" panose="05000000000000000000" pitchFamily="2" charset="2"/>
              </a:rPr>
              <a:t>eigen kernactiviteiten </a:t>
            </a:r>
            <a:r>
              <a:rPr lang="nl-NL" dirty="0" smtClean="0">
                <a:sym typeface="Wingdings" panose="05000000000000000000" pitchFamily="2" charset="2"/>
              </a:rPr>
              <a:t>actief op zoek </a:t>
            </a:r>
            <a:r>
              <a:rPr lang="nl-NL" dirty="0">
                <a:sym typeface="Wingdings" panose="05000000000000000000" pitchFamily="2" charset="2"/>
              </a:rPr>
              <a:t>gaan naar </a:t>
            </a:r>
            <a:r>
              <a:rPr lang="nl-NL" dirty="0" smtClean="0">
                <a:sym typeface="Wingdings" panose="05000000000000000000" pitchFamily="2" charset="2"/>
              </a:rPr>
              <a:t>oplossingen </a:t>
            </a:r>
            <a:r>
              <a:rPr lang="nl-NL" dirty="0">
                <a:sym typeface="Wingdings" panose="05000000000000000000" pitchFamily="2" charset="2"/>
              </a:rPr>
              <a:t>voor maatschappelijke </a:t>
            </a:r>
            <a:r>
              <a:rPr lang="nl-NL" dirty="0" smtClean="0">
                <a:sym typeface="Wingdings" panose="05000000000000000000" pitchFamily="2" charset="2"/>
              </a:rPr>
              <a:t>noden</a:t>
            </a:r>
            <a:endParaRPr lang="en-US" dirty="0"/>
          </a:p>
        </p:txBody>
      </p:sp>
      <p:graphicFrame>
        <p:nvGraphicFramePr>
          <p:cNvPr id="8" name="Diagram 7"/>
          <p:cNvGraphicFramePr/>
          <p:nvPr>
            <p:extLst/>
          </p:nvPr>
        </p:nvGraphicFramePr>
        <p:xfrm>
          <a:off x="187836" y="1703352"/>
          <a:ext cx="4413664" cy="30085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Cirkel 8"/>
          <p:cNvSpPr/>
          <p:nvPr/>
        </p:nvSpPr>
        <p:spPr>
          <a:xfrm>
            <a:off x="925931" y="1742978"/>
            <a:ext cx="2990740" cy="2954185"/>
          </a:xfrm>
          <a:prstGeom prst="pie">
            <a:avLst>
              <a:gd name="adj1" fmla="val 1766669"/>
              <a:gd name="adj2" fmla="val 16164349"/>
            </a:avLst>
          </a:prstGeom>
          <a:solidFill>
            <a:schemeClr val="bg1">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a:solidFill>
                <a:prstClr val="white"/>
              </a:solidFill>
            </a:endParaRPr>
          </a:p>
        </p:txBody>
      </p:sp>
      <p:grpSp>
        <p:nvGrpSpPr>
          <p:cNvPr id="18" name="Groep 17"/>
          <p:cNvGrpSpPr/>
          <p:nvPr/>
        </p:nvGrpSpPr>
        <p:grpSpPr>
          <a:xfrm>
            <a:off x="4533942" y="1453067"/>
            <a:ext cx="4364398" cy="2693045"/>
            <a:chOff x="4533942" y="1152811"/>
            <a:chExt cx="4364398" cy="2693045"/>
          </a:xfrm>
        </p:grpSpPr>
        <p:sp>
          <p:nvSpPr>
            <p:cNvPr id="11" name="TextBox 4"/>
            <p:cNvSpPr txBox="1"/>
            <p:nvPr/>
          </p:nvSpPr>
          <p:spPr>
            <a:xfrm>
              <a:off x="4533942" y="1152811"/>
              <a:ext cx="4364398" cy="2693045"/>
            </a:xfrm>
            <a:prstGeom prst="rect">
              <a:avLst/>
            </a:prstGeom>
            <a:noFill/>
          </p:spPr>
          <p:txBody>
            <a:bodyPr wrap="square" rtlCol="0">
              <a:spAutoFit/>
            </a:bodyPr>
            <a:lstStyle/>
            <a:p>
              <a:pPr algn="ctr">
                <a:spcBef>
                  <a:spcPts val="1200"/>
                </a:spcBef>
                <a:buClr>
                  <a:srgbClr val="00B0F0"/>
                </a:buClr>
              </a:pPr>
              <a:r>
                <a:rPr lang="nl-NL" sz="12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Vier focusdomeinen </a:t>
              </a:r>
              <a:br>
                <a:rPr lang="nl-NL" sz="12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nl-NL" sz="1000" dirty="0" smtClean="0">
                  <a:solidFill>
                    <a:srgbClr val="0A3365"/>
                  </a:solidFill>
                  <a:latin typeface="Verdana" panose="020B0604030504040204" pitchFamily="34" charset="0"/>
                  <a:ea typeface="Verdana" panose="020B0604030504040204" pitchFamily="34" charset="0"/>
                  <a:cs typeface="Verdana" panose="020B0604030504040204" pitchFamily="34" charset="0"/>
                </a:rPr>
                <a:t>waarin we het verschil willen maken</a:t>
              </a:r>
            </a:p>
            <a:p>
              <a:pPr marL="540000">
                <a:lnSpc>
                  <a:spcPct val="150000"/>
                </a:lnSpc>
                <a:spcBef>
                  <a:spcPts val="1200"/>
                </a:spcBef>
                <a:spcAft>
                  <a:spcPts val="1200"/>
                </a:spcAft>
                <a:buClr>
                  <a:srgbClr val="00B0F0"/>
                </a:buClr>
              </a:pPr>
              <a:r>
                <a:rPr lang="nl-NL"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Financiële geletterdheid</a:t>
              </a:r>
              <a:endParaRPr lang="nl-NL"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540000">
                <a:lnSpc>
                  <a:spcPct val="150000"/>
                </a:lnSpc>
                <a:spcBef>
                  <a:spcPts val="1200"/>
                </a:spcBef>
                <a:spcAft>
                  <a:spcPts val="1200"/>
                </a:spcAft>
                <a:buClr>
                  <a:srgbClr val="00B0F0"/>
                </a:buClr>
              </a:pPr>
              <a:r>
                <a:rPr lang="nl-NL"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Milieuverantwoordelijkheid</a:t>
              </a:r>
              <a:endParaRPr lang="nl-NL"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540000">
                <a:lnSpc>
                  <a:spcPct val="150000"/>
                </a:lnSpc>
                <a:spcBef>
                  <a:spcPts val="1200"/>
                </a:spcBef>
                <a:spcAft>
                  <a:spcPts val="1200"/>
                </a:spcAft>
                <a:buClr>
                  <a:srgbClr val="00B0F0"/>
                </a:buClr>
              </a:pPr>
              <a:r>
                <a:rPr lang="nl-NL" sz="1200" dirty="0">
                  <a:solidFill>
                    <a:srgbClr val="002060"/>
                  </a:solidFill>
                  <a:latin typeface="Verdana" panose="020B0604030504040204" pitchFamily="34" charset="0"/>
                  <a:ea typeface="Verdana" panose="020B0604030504040204" pitchFamily="34" charset="0"/>
                  <a:cs typeface="Verdana" panose="020B0604030504040204" pitchFamily="34" charset="0"/>
                </a:rPr>
                <a:t>Stimuleren van </a:t>
              </a:r>
              <a:r>
                <a:rPr lang="nl-NL"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ondernemerschap</a:t>
              </a:r>
              <a:endParaRPr lang="nl-NL"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540000">
                <a:lnSpc>
                  <a:spcPct val="150000"/>
                </a:lnSpc>
                <a:spcBef>
                  <a:spcPts val="1200"/>
                </a:spcBef>
                <a:spcAft>
                  <a:spcPts val="1200"/>
                </a:spcAft>
                <a:buClr>
                  <a:srgbClr val="00B0F0"/>
                </a:buClr>
              </a:pPr>
              <a:r>
                <a:rPr lang="nl-NL" sz="1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Vergrijzing</a:t>
              </a:r>
              <a:endParaRPr lang="nl-NL" sz="14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12" name="Picture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55710" y="1689295"/>
              <a:ext cx="288289" cy="288289"/>
            </a:xfrm>
            <a:prstGeom prst="rect">
              <a:avLst/>
            </a:prstGeom>
          </p:spPr>
        </p:pic>
        <p:pic>
          <p:nvPicPr>
            <p:cNvPr id="13" name="Picture 1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683854" y="3378765"/>
              <a:ext cx="432000" cy="432000"/>
            </a:xfrm>
            <a:prstGeom prst="rect">
              <a:avLst/>
            </a:prstGeom>
          </p:spPr>
        </p:pic>
        <p:pic>
          <p:nvPicPr>
            <p:cNvPr id="14" name="Picture 1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755710" y="2832855"/>
              <a:ext cx="288289" cy="288289"/>
            </a:xfrm>
            <a:prstGeom prst="rect">
              <a:avLst/>
            </a:prstGeom>
          </p:spPr>
        </p:pic>
        <p:pic>
          <p:nvPicPr>
            <p:cNvPr id="15" name="Picture 1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55710" y="2256314"/>
              <a:ext cx="288289" cy="288289"/>
            </a:xfrm>
            <a:prstGeom prst="rect">
              <a:avLst/>
            </a:prstGeom>
          </p:spPr>
        </p:pic>
      </p:grpSp>
      <p:sp>
        <p:nvSpPr>
          <p:cNvPr id="22" name="Rechthoek 21"/>
          <p:cNvSpPr/>
          <p:nvPr/>
        </p:nvSpPr>
        <p:spPr>
          <a:xfrm>
            <a:off x="263774" y="1453067"/>
            <a:ext cx="4308225" cy="276999"/>
          </a:xfrm>
          <a:prstGeom prst="rect">
            <a:avLst/>
          </a:prstGeom>
        </p:spPr>
        <p:txBody>
          <a:bodyPr wrap="square">
            <a:spAutoFit/>
          </a:bodyPr>
          <a:lstStyle/>
          <a:p>
            <a:pPr lvl="0" algn="ctr">
              <a:spcBef>
                <a:spcPts val="1200"/>
              </a:spcBef>
              <a:buClr>
                <a:srgbClr val="00B0F0"/>
              </a:buClr>
            </a:pPr>
            <a:r>
              <a:rPr lang="nl-NL" sz="12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Onze duurzaamheidsstrategie</a:t>
            </a:r>
            <a:endParaRPr lang="nl-NL" sz="12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19" name="Afbeelding 1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531939" y="1"/>
            <a:ext cx="612061" cy="703792"/>
          </a:xfrm>
          <a:prstGeom prst="rect">
            <a:avLst/>
          </a:prstGeom>
        </p:spPr>
      </p:pic>
    </p:spTree>
    <p:extLst>
      <p:ext uri="{BB962C8B-B14F-4D97-AF65-F5344CB8AC3E}">
        <p14:creationId xmlns:p14="http://schemas.microsoft.com/office/powerpoint/2010/main" val="268234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3000"/>
                                        <p:tgtEl>
                                          <p:spTgt spid="18"/>
                                        </p:tgtEl>
                                      </p:cBhvr>
                                    </p:animEffect>
                                  </p:childTnLst>
                                </p:cTn>
                              </p:par>
                            </p:childTnLst>
                          </p:cTn>
                        </p:par>
                        <p:par>
                          <p:cTn id="12" fill="hold">
                            <p:stCondLst>
                              <p:cond delay="3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extLst>
              <p:ext uri="{D42A27DB-BD31-4B8C-83A1-F6EECF244321}">
                <p14:modId xmlns:p14="http://schemas.microsoft.com/office/powerpoint/2010/main" val="18770680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760"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jdelijke aanduiding voor dianummer 1"/>
          <p:cNvSpPr>
            <a:spLocks noGrp="1"/>
          </p:cNvSpPr>
          <p:nvPr>
            <p:ph type="sldNum" sz="quarter" idx="4"/>
          </p:nvPr>
        </p:nvSpPr>
        <p:spPr/>
        <p:txBody>
          <a:bodyPr/>
          <a:lstStyle/>
          <a:p>
            <a:fld id="{BE7BFF24-2C35-3444-B615-6A3C0CF587B2}" type="slidenum">
              <a:rPr lang="en-US" smtClean="0"/>
              <a:pPr/>
              <a:t>7</a:t>
            </a:fld>
            <a:endParaRPr lang="en-US" dirty="0"/>
          </a:p>
        </p:txBody>
      </p:sp>
      <p:sp>
        <p:nvSpPr>
          <p:cNvPr id="3" name="Titel 2"/>
          <p:cNvSpPr>
            <a:spLocks noGrp="1"/>
          </p:cNvSpPr>
          <p:nvPr>
            <p:ph type="title"/>
          </p:nvPr>
        </p:nvSpPr>
        <p:spPr/>
        <p:txBody>
          <a:bodyPr/>
          <a:lstStyle/>
          <a:p>
            <a:r>
              <a:rPr lang="nl-NL" dirty="0" smtClean="0"/>
              <a:t>We </a:t>
            </a:r>
            <a:r>
              <a:rPr lang="nl-NL" dirty="0"/>
              <a:t>combineren het gebruiksgemak </a:t>
            </a:r>
            <a:r>
              <a:rPr lang="nl-NL" dirty="0" smtClean="0"/>
              <a:t>van </a:t>
            </a:r>
            <a:r>
              <a:rPr lang="nl-NL" dirty="0"/>
              <a:t>een </a:t>
            </a:r>
            <a:r>
              <a:rPr lang="nl-NL" dirty="0" err="1"/>
              <a:t>app</a:t>
            </a:r>
            <a:r>
              <a:rPr lang="nl-NL" dirty="0"/>
              <a:t> met de </a:t>
            </a:r>
            <a:r>
              <a:rPr lang="nl-NL" dirty="0" smtClean="0"/>
              <a:t>personal </a:t>
            </a:r>
            <a:r>
              <a:rPr lang="nl-NL" dirty="0" err="1"/>
              <a:t>touch</a:t>
            </a:r>
            <a:r>
              <a:rPr lang="nl-NL" dirty="0"/>
              <a:t> van een </a:t>
            </a:r>
            <a:r>
              <a:rPr lang="nl-NL" dirty="0" smtClean="0"/>
              <a:t>aanspreekpunt </a:t>
            </a:r>
            <a:r>
              <a:rPr lang="nl-NL" dirty="0"/>
              <a:t>bij </a:t>
            </a:r>
            <a:r>
              <a:rPr lang="nl-NL" dirty="0" smtClean="0"/>
              <a:t>ONS </a:t>
            </a:r>
            <a:r>
              <a:rPr lang="nl-NL" dirty="0"/>
              <a:t>én bij </a:t>
            </a:r>
            <a:r>
              <a:rPr lang="nl-NL" dirty="0" smtClean="0"/>
              <a:t>KBC</a:t>
            </a:r>
            <a:endParaRPr lang="nl-NL" dirty="0"/>
          </a:p>
        </p:txBody>
      </p:sp>
      <p:pic>
        <p:nvPicPr>
          <p:cNvPr id="4" name="Afbeelding 3"/>
          <p:cNvPicPr>
            <a:picLocks noChangeAspect="1"/>
          </p:cNvPicPr>
          <p:nvPr/>
        </p:nvPicPr>
        <p:blipFill>
          <a:blip r:embed="rId7">
            <a:clrChange>
              <a:clrFrom>
                <a:srgbClr val="FFFFFF"/>
              </a:clrFrom>
              <a:clrTo>
                <a:srgbClr val="FFFFFF">
                  <a:alpha val="0"/>
                </a:srgbClr>
              </a:clrTo>
            </a:clrChange>
          </a:blip>
          <a:stretch>
            <a:fillRect/>
          </a:stretch>
        </p:blipFill>
        <p:spPr>
          <a:xfrm>
            <a:off x="440267" y="1062270"/>
            <a:ext cx="1234145" cy="1030395"/>
          </a:xfrm>
          <a:prstGeom prst="rect">
            <a:avLst/>
          </a:prstGeom>
          <a:ln w="3175">
            <a:solidFill>
              <a:schemeClr val="bg1">
                <a:lumMod val="95000"/>
              </a:schemeClr>
            </a:solidFill>
          </a:ln>
        </p:spPr>
      </p:pic>
      <p:grpSp>
        <p:nvGrpSpPr>
          <p:cNvPr id="130" name="Groep 129"/>
          <p:cNvGrpSpPr/>
          <p:nvPr/>
        </p:nvGrpSpPr>
        <p:grpSpPr>
          <a:xfrm>
            <a:off x="8531939" y="-14747"/>
            <a:ext cx="612061" cy="673216"/>
            <a:chOff x="3598971" y="2868549"/>
            <a:chExt cx="1102240" cy="1212371"/>
          </a:xfrm>
        </p:grpSpPr>
        <p:sp>
          <p:nvSpPr>
            <p:cNvPr id="131" name="Rechthoek 130"/>
            <p:cNvSpPr/>
            <p:nvPr/>
          </p:nvSpPr>
          <p:spPr>
            <a:xfrm>
              <a:off x="3726712" y="3854302"/>
              <a:ext cx="845288" cy="1010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smtClean="0"/>
            </a:p>
          </p:txBody>
        </p:sp>
        <p:pic>
          <p:nvPicPr>
            <p:cNvPr id="132" name="Afbeelding 1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98971" y="2868549"/>
              <a:ext cx="1102240" cy="1212371"/>
            </a:xfrm>
            <a:prstGeom prst="rect">
              <a:avLst/>
            </a:prstGeom>
          </p:spPr>
        </p:pic>
      </p:grpSp>
      <p:grpSp>
        <p:nvGrpSpPr>
          <p:cNvPr id="11" name="Groep 10"/>
          <p:cNvGrpSpPr/>
          <p:nvPr/>
        </p:nvGrpSpPr>
        <p:grpSpPr>
          <a:xfrm>
            <a:off x="4368015" y="2829028"/>
            <a:ext cx="432469" cy="984241"/>
            <a:chOff x="6163530" y="2845849"/>
            <a:chExt cx="432469" cy="984241"/>
          </a:xfrm>
        </p:grpSpPr>
        <p:sp>
          <p:nvSpPr>
            <p:cNvPr id="137" name="Freeform 88"/>
            <p:cNvSpPr>
              <a:spLocks/>
            </p:cNvSpPr>
            <p:nvPr/>
          </p:nvSpPr>
          <p:spPr bwMode="auto">
            <a:xfrm>
              <a:off x="6163530" y="3023529"/>
              <a:ext cx="432469" cy="806561"/>
            </a:xfrm>
            <a:custGeom>
              <a:avLst/>
              <a:gdLst/>
              <a:ahLst/>
              <a:cxnLst>
                <a:cxn ang="0">
                  <a:pos x="77" y="643"/>
                </a:cxn>
                <a:cxn ang="0">
                  <a:pos x="83" y="669"/>
                </a:cxn>
                <a:cxn ang="0">
                  <a:pos x="91" y="680"/>
                </a:cxn>
                <a:cxn ang="0">
                  <a:pos x="104" y="688"/>
                </a:cxn>
                <a:cxn ang="0">
                  <a:pos x="124" y="691"/>
                </a:cxn>
                <a:cxn ang="0">
                  <a:pos x="140" y="685"/>
                </a:cxn>
                <a:cxn ang="0">
                  <a:pos x="155" y="669"/>
                </a:cxn>
                <a:cxn ang="0">
                  <a:pos x="161" y="643"/>
                </a:cxn>
                <a:cxn ang="0">
                  <a:pos x="173" y="339"/>
                </a:cxn>
                <a:cxn ang="0">
                  <a:pos x="173" y="652"/>
                </a:cxn>
                <a:cxn ang="0">
                  <a:pos x="182" y="672"/>
                </a:cxn>
                <a:cxn ang="0">
                  <a:pos x="190" y="681"/>
                </a:cxn>
                <a:cxn ang="0">
                  <a:pos x="205" y="689"/>
                </a:cxn>
                <a:cxn ang="0">
                  <a:pos x="233" y="686"/>
                </a:cxn>
                <a:cxn ang="0">
                  <a:pos x="247" y="677"/>
                </a:cxn>
                <a:cxn ang="0">
                  <a:pos x="258" y="652"/>
                </a:cxn>
                <a:cxn ang="0">
                  <a:pos x="258" y="114"/>
                </a:cxn>
                <a:cxn ang="0">
                  <a:pos x="268" y="297"/>
                </a:cxn>
                <a:cxn ang="0">
                  <a:pos x="274" y="319"/>
                </a:cxn>
                <a:cxn ang="0">
                  <a:pos x="282" y="328"/>
                </a:cxn>
                <a:cxn ang="0">
                  <a:pos x="300" y="334"/>
                </a:cxn>
                <a:cxn ang="0">
                  <a:pos x="317" y="329"/>
                </a:cxn>
                <a:cxn ang="0">
                  <a:pos x="326" y="319"/>
                </a:cxn>
                <a:cxn ang="0">
                  <a:pos x="334" y="297"/>
                </a:cxn>
                <a:cxn ang="0">
                  <a:pos x="334" y="103"/>
                </a:cxn>
                <a:cxn ang="0">
                  <a:pos x="328" y="71"/>
                </a:cxn>
                <a:cxn ang="0">
                  <a:pos x="317" y="43"/>
                </a:cxn>
                <a:cxn ang="0">
                  <a:pos x="299" y="20"/>
                </a:cxn>
                <a:cxn ang="0">
                  <a:pos x="273" y="5"/>
                </a:cxn>
                <a:cxn ang="0">
                  <a:pos x="241" y="0"/>
                </a:cxn>
                <a:cxn ang="0">
                  <a:pos x="71" y="2"/>
                </a:cxn>
                <a:cxn ang="0">
                  <a:pos x="43" y="14"/>
                </a:cxn>
                <a:cxn ang="0">
                  <a:pos x="23" y="34"/>
                </a:cxn>
                <a:cxn ang="0">
                  <a:pos x="10" y="61"/>
                </a:cxn>
                <a:cxn ang="0">
                  <a:pos x="2" y="92"/>
                </a:cxn>
                <a:cxn ang="0">
                  <a:pos x="0" y="290"/>
                </a:cxn>
                <a:cxn ang="0">
                  <a:pos x="5" y="313"/>
                </a:cxn>
                <a:cxn ang="0">
                  <a:pos x="13" y="325"/>
                </a:cxn>
                <a:cxn ang="0">
                  <a:pos x="25" y="332"/>
                </a:cxn>
                <a:cxn ang="0">
                  <a:pos x="46" y="331"/>
                </a:cxn>
                <a:cxn ang="0">
                  <a:pos x="55" y="325"/>
                </a:cxn>
                <a:cxn ang="0">
                  <a:pos x="66" y="305"/>
                </a:cxn>
                <a:cxn ang="0">
                  <a:pos x="68" y="114"/>
                </a:cxn>
              </a:cxnLst>
              <a:rect l="0" t="0" r="r" b="b"/>
              <a:pathLst>
                <a:path w="334" h="691">
                  <a:moveTo>
                    <a:pt x="77" y="114"/>
                  </a:moveTo>
                  <a:lnTo>
                    <a:pt x="77" y="634"/>
                  </a:lnTo>
                  <a:lnTo>
                    <a:pt x="77" y="643"/>
                  </a:lnTo>
                  <a:lnTo>
                    <a:pt x="77" y="652"/>
                  </a:lnTo>
                  <a:lnTo>
                    <a:pt x="80" y="662"/>
                  </a:lnTo>
                  <a:lnTo>
                    <a:pt x="83" y="669"/>
                  </a:lnTo>
                  <a:lnTo>
                    <a:pt x="85" y="672"/>
                  </a:lnTo>
                  <a:lnTo>
                    <a:pt x="88" y="677"/>
                  </a:lnTo>
                  <a:lnTo>
                    <a:pt x="91" y="680"/>
                  </a:lnTo>
                  <a:lnTo>
                    <a:pt x="94" y="681"/>
                  </a:lnTo>
                  <a:lnTo>
                    <a:pt x="101" y="686"/>
                  </a:lnTo>
                  <a:lnTo>
                    <a:pt x="104" y="688"/>
                  </a:lnTo>
                  <a:lnTo>
                    <a:pt x="109" y="689"/>
                  </a:lnTo>
                  <a:lnTo>
                    <a:pt x="118" y="691"/>
                  </a:lnTo>
                  <a:lnTo>
                    <a:pt x="124" y="691"/>
                  </a:lnTo>
                  <a:lnTo>
                    <a:pt x="129" y="689"/>
                  </a:lnTo>
                  <a:lnTo>
                    <a:pt x="137" y="686"/>
                  </a:lnTo>
                  <a:lnTo>
                    <a:pt x="140" y="685"/>
                  </a:lnTo>
                  <a:lnTo>
                    <a:pt x="144" y="681"/>
                  </a:lnTo>
                  <a:lnTo>
                    <a:pt x="150" y="677"/>
                  </a:lnTo>
                  <a:lnTo>
                    <a:pt x="155" y="669"/>
                  </a:lnTo>
                  <a:lnTo>
                    <a:pt x="158" y="662"/>
                  </a:lnTo>
                  <a:lnTo>
                    <a:pt x="160" y="652"/>
                  </a:lnTo>
                  <a:lnTo>
                    <a:pt x="161" y="643"/>
                  </a:lnTo>
                  <a:lnTo>
                    <a:pt x="161" y="634"/>
                  </a:lnTo>
                  <a:lnTo>
                    <a:pt x="161" y="339"/>
                  </a:lnTo>
                  <a:lnTo>
                    <a:pt x="173" y="339"/>
                  </a:lnTo>
                  <a:lnTo>
                    <a:pt x="173" y="634"/>
                  </a:lnTo>
                  <a:lnTo>
                    <a:pt x="173" y="643"/>
                  </a:lnTo>
                  <a:lnTo>
                    <a:pt x="173" y="652"/>
                  </a:lnTo>
                  <a:lnTo>
                    <a:pt x="176" y="662"/>
                  </a:lnTo>
                  <a:lnTo>
                    <a:pt x="179" y="669"/>
                  </a:lnTo>
                  <a:lnTo>
                    <a:pt x="182" y="672"/>
                  </a:lnTo>
                  <a:lnTo>
                    <a:pt x="184" y="677"/>
                  </a:lnTo>
                  <a:lnTo>
                    <a:pt x="187" y="680"/>
                  </a:lnTo>
                  <a:lnTo>
                    <a:pt x="190" y="681"/>
                  </a:lnTo>
                  <a:lnTo>
                    <a:pt x="198" y="686"/>
                  </a:lnTo>
                  <a:lnTo>
                    <a:pt x="202" y="688"/>
                  </a:lnTo>
                  <a:lnTo>
                    <a:pt x="205" y="689"/>
                  </a:lnTo>
                  <a:lnTo>
                    <a:pt x="216" y="691"/>
                  </a:lnTo>
                  <a:lnTo>
                    <a:pt x="225" y="689"/>
                  </a:lnTo>
                  <a:lnTo>
                    <a:pt x="233" y="686"/>
                  </a:lnTo>
                  <a:lnTo>
                    <a:pt x="238" y="685"/>
                  </a:lnTo>
                  <a:lnTo>
                    <a:pt x="241" y="681"/>
                  </a:lnTo>
                  <a:lnTo>
                    <a:pt x="247" y="677"/>
                  </a:lnTo>
                  <a:lnTo>
                    <a:pt x="251" y="669"/>
                  </a:lnTo>
                  <a:lnTo>
                    <a:pt x="256" y="662"/>
                  </a:lnTo>
                  <a:lnTo>
                    <a:pt x="258" y="652"/>
                  </a:lnTo>
                  <a:lnTo>
                    <a:pt x="258" y="643"/>
                  </a:lnTo>
                  <a:lnTo>
                    <a:pt x="258" y="634"/>
                  </a:lnTo>
                  <a:lnTo>
                    <a:pt x="258" y="114"/>
                  </a:lnTo>
                  <a:lnTo>
                    <a:pt x="267" y="114"/>
                  </a:lnTo>
                  <a:lnTo>
                    <a:pt x="267" y="290"/>
                  </a:lnTo>
                  <a:lnTo>
                    <a:pt x="268" y="297"/>
                  </a:lnTo>
                  <a:lnTo>
                    <a:pt x="270" y="305"/>
                  </a:lnTo>
                  <a:lnTo>
                    <a:pt x="271" y="313"/>
                  </a:lnTo>
                  <a:lnTo>
                    <a:pt x="274" y="319"/>
                  </a:lnTo>
                  <a:lnTo>
                    <a:pt x="276" y="322"/>
                  </a:lnTo>
                  <a:lnTo>
                    <a:pt x="279" y="325"/>
                  </a:lnTo>
                  <a:lnTo>
                    <a:pt x="282" y="328"/>
                  </a:lnTo>
                  <a:lnTo>
                    <a:pt x="285" y="329"/>
                  </a:lnTo>
                  <a:lnTo>
                    <a:pt x="291" y="332"/>
                  </a:lnTo>
                  <a:lnTo>
                    <a:pt x="300" y="334"/>
                  </a:lnTo>
                  <a:lnTo>
                    <a:pt x="310" y="332"/>
                  </a:lnTo>
                  <a:lnTo>
                    <a:pt x="313" y="331"/>
                  </a:lnTo>
                  <a:lnTo>
                    <a:pt x="317" y="329"/>
                  </a:lnTo>
                  <a:lnTo>
                    <a:pt x="320" y="328"/>
                  </a:lnTo>
                  <a:lnTo>
                    <a:pt x="322" y="325"/>
                  </a:lnTo>
                  <a:lnTo>
                    <a:pt x="326" y="319"/>
                  </a:lnTo>
                  <a:lnTo>
                    <a:pt x="329" y="313"/>
                  </a:lnTo>
                  <a:lnTo>
                    <a:pt x="333" y="305"/>
                  </a:lnTo>
                  <a:lnTo>
                    <a:pt x="334" y="297"/>
                  </a:lnTo>
                  <a:lnTo>
                    <a:pt x="334" y="290"/>
                  </a:lnTo>
                  <a:lnTo>
                    <a:pt x="334" y="114"/>
                  </a:lnTo>
                  <a:lnTo>
                    <a:pt x="334" y="103"/>
                  </a:lnTo>
                  <a:lnTo>
                    <a:pt x="333" y="92"/>
                  </a:lnTo>
                  <a:lnTo>
                    <a:pt x="331" y="81"/>
                  </a:lnTo>
                  <a:lnTo>
                    <a:pt x="328" y="71"/>
                  </a:lnTo>
                  <a:lnTo>
                    <a:pt x="325" y="61"/>
                  </a:lnTo>
                  <a:lnTo>
                    <a:pt x="322" y="52"/>
                  </a:lnTo>
                  <a:lnTo>
                    <a:pt x="317" y="43"/>
                  </a:lnTo>
                  <a:lnTo>
                    <a:pt x="311" y="34"/>
                  </a:lnTo>
                  <a:lnTo>
                    <a:pt x="305" y="26"/>
                  </a:lnTo>
                  <a:lnTo>
                    <a:pt x="299" y="20"/>
                  </a:lnTo>
                  <a:lnTo>
                    <a:pt x="291" y="14"/>
                  </a:lnTo>
                  <a:lnTo>
                    <a:pt x="282" y="9"/>
                  </a:lnTo>
                  <a:lnTo>
                    <a:pt x="273" y="5"/>
                  </a:lnTo>
                  <a:lnTo>
                    <a:pt x="264" y="2"/>
                  </a:lnTo>
                  <a:lnTo>
                    <a:pt x="251" y="0"/>
                  </a:lnTo>
                  <a:lnTo>
                    <a:pt x="241" y="0"/>
                  </a:lnTo>
                  <a:lnTo>
                    <a:pt x="94" y="0"/>
                  </a:lnTo>
                  <a:lnTo>
                    <a:pt x="81" y="0"/>
                  </a:lnTo>
                  <a:lnTo>
                    <a:pt x="71" y="2"/>
                  </a:lnTo>
                  <a:lnTo>
                    <a:pt x="62" y="5"/>
                  </a:lnTo>
                  <a:lnTo>
                    <a:pt x="52" y="9"/>
                  </a:lnTo>
                  <a:lnTo>
                    <a:pt x="43" y="14"/>
                  </a:lnTo>
                  <a:lnTo>
                    <a:pt x="36" y="20"/>
                  </a:lnTo>
                  <a:lnTo>
                    <a:pt x="29" y="26"/>
                  </a:lnTo>
                  <a:lnTo>
                    <a:pt x="23" y="34"/>
                  </a:lnTo>
                  <a:lnTo>
                    <a:pt x="17" y="43"/>
                  </a:lnTo>
                  <a:lnTo>
                    <a:pt x="13" y="52"/>
                  </a:lnTo>
                  <a:lnTo>
                    <a:pt x="10" y="61"/>
                  </a:lnTo>
                  <a:lnTo>
                    <a:pt x="6" y="71"/>
                  </a:lnTo>
                  <a:lnTo>
                    <a:pt x="3" y="81"/>
                  </a:lnTo>
                  <a:lnTo>
                    <a:pt x="2" y="92"/>
                  </a:lnTo>
                  <a:lnTo>
                    <a:pt x="0" y="103"/>
                  </a:lnTo>
                  <a:lnTo>
                    <a:pt x="0" y="114"/>
                  </a:lnTo>
                  <a:lnTo>
                    <a:pt x="0" y="290"/>
                  </a:lnTo>
                  <a:lnTo>
                    <a:pt x="0" y="297"/>
                  </a:lnTo>
                  <a:lnTo>
                    <a:pt x="2" y="305"/>
                  </a:lnTo>
                  <a:lnTo>
                    <a:pt x="5" y="313"/>
                  </a:lnTo>
                  <a:lnTo>
                    <a:pt x="8" y="319"/>
                  </a:lnTo>
                  <a:lnTo>
                    <a:pt x="10" y="322"/>
                  </a:lnTo>
                  <a:lnTo>
                    <a:pt x="13" y="325"/>
                  </a:lnTo>
                  <a:lnTo>
                    <a:pt x="14" y="328"/>
                  </a:lnTo>
                  <a:lnTo>
                    <a:pt x="17" y="329"/>
                  </a:lnTo>
                  <a:lnTo>
                    <a:pt x="25" y="332"/>
                  </a:lnTo>
                  <a:lnTo>
                    <a:pt x="34" y="334"/>
                  </a:lnTo>
                  <a:lnTo>
                    <a:pt x="43" y="332"/>
                  </a:lnTo>
                  <a:lnTo>
                    <a:pt x="46" y="331"/>
                  </a:lnTo>
                  <a:lnTo>
                    <a:pt x="49" y="329"/>
                  </a:lnTo>
                  <a:lnTo>
                    <a:pt x="52" y="328"/>
                  </a:lnTo>
                  <a:lnTo>
                    <a:pt x="55" y="325"/>
                  </a:lnTo>
                  <a:lnTo>
                    <a:pt x="60" y="319"/>
                  </a:lnTo>
                  <a:lnTo>
                    <a:pt x="63" y="313"/>
                  </a:lnTo>
                  <a:lnTo>
                    <a:pt x="66" y="305"/>
                  </a:lnTo>
                  <a:lnTo>
                    <a:pt x="66" y="297"/>
                  </a:lnTo>
                  <a:lnTo>
                    <a:pt x="68" y="290"/>
                  </a:lnTo>
                  <a:lnTo>
                    <a:pt x="68" y="114"/>
                  </a:lnTo>
                  <a:lnTo>
                    <a:pt x="77" y="114"/>
                  </a:lnTo>
                  <a:close/>
                </a:path>
              </a:pathLst>
            </a:custGeom>
            <a:solidFill>
              <a:srgbClr val="00B0F0"/>
            </a:solidFill>
            <a:ln w="9525">
              <a:noFill/>
              <a:round/>
              <a:headEnd/>
              <a:tailEnd/>
            </a:ln>
          </p:spPr>
          <p:txBody>
            <a:bodyPr/>
            <a:lstStyle/>
            <a:p>
              <a:pPr algn="ctr" fontAlgn="base">
                <a:spcBef>
                  <a:spcPct val="0"/>
                </a:spcBef>
                <a:spcAft>
                  <a:spcPct val="0"/>
                </a:spcAft>
              </a:pPr>
              <a:endParaRPr lang="en-US" sz="1320" b="1" dirty="0">
                <a:solidFill>
                  <a:srgbClr val="003366"/>
                </a:solidFill>
                <a:latin typeface="Arial Narrow" charset="0"/>
              </a:endParaRPr>
            </a:p>
          </p:txBody>
        </p:sp>
        <p:sp>
          <p:nvSpPr>
            <p:cNvPr id="138" name="Freeform 89"/>
            <p:cNvSpPr>
              <a:spLocks/>
            </p:cNvSpPr>
            <p:nvPr/>
          </p:nvSpPr>
          <p:spPr bwMode="auto">
            <a:xfrm>
              <a:off x="6293012" y="2845849"/>
              <a:ext cx="170915" cy="158975"/>
            </a:xfrm>
            <a:custGeom>
              <a:avLst/>
              <a:gdLst/>
              <a:ahLst/>
              <a:cxnLst>
                <a:cxn ang="0">
                  <a:pos x="66" y="0"/>
                </a:cxn>
                <a:cxn ang="0">
                  <a:pos x="60" y="0"/>
                </a:cxn>
                <a:cxn ang="0">
                  <a:pos x="52" y="1"/>
                </a:cxn>
                <a:cxn ang="0">
                  <a:pos x="46" y="3"/>
                </a:cxn>
                <a:cxn ang="0">
                  <a:pos x="40" y="4"/>
                </a:cxn>
                <a:cxn ang="0">
                  <a:pos x="34" y="7"/>
                </a:cxn>
                <a:cxn ang="0">
                  <a:pos x="29" y="12"/>
                </a:cxn>
                <a:cxn ang="0">
                  <a:pos x="19" y="20"/>
                </a:cxn>
                <a:cxn ang="0">
                  <a:pos x="16" y="24"/>
                </a:cxn>
                <a:cxn ang="0">
                  <a:pos x="11" y="30"/>
                </a:cxn>
                <a:cxn ang="0">
                  <a:pos x="5" y="41"/>
                </a:cxn>
                <a:cxn ang="0">
                  <a:pos x="3" y="47"/>
                </a:cxn>
                <a:cxn ang="0">
                  <a:pos x="2" y="55"/>
                </a:cxn>
                <a:cxn ang="0">
                  <a:pos x="0" y="61"/>
                </a:cxn>
                <a:cxn ang="0">
                  <a:pos x="0" y="67"/>
                </a:cxn>
                <a:cxn ang="0">
                  <a:pos x="0" y="75"/>
                </a:cxn>
                <a:cxn ang="0">
                  <a:pos x="0" y="78"/>
                </a:cxn>
                <a:cxn ang="0">
                  <a:pos x="2" y="81"/>
                </a:cxn>
                <a:cxn ang="0">
                  <a:pos x="3" y="87"/>
                </a:cxn>
                <a:cxn ang="0">
                  <a:pos x="5" y="93"/>
                </a:cxn>
                <a:cxn ang="0">
                  <a:pos x="8" y="99"/>
                </a:cxn>
                <a:cxn ang="0">
                  <a:pos x="11" y="105"/>
                </a:cxn>
                <a:cxn ang="0">
                  <a:pos x="16" y="110"/>
                </a:cxn>
                <a:cxn ang="0">
                  <a:pos x="19" y="114"/>
                </a:cxn>
                <a:cxn ang="0">
                  <a:pos x="23" y="119"/>
                </a:cxn>
                <a:cxn ang="0">
                  <a:pos x="29" y="124"/>
                </a:cxn>
                <a:cxn ang="0">
                  <a:pos x="34" y="127"/>
                </a:cxn>
                <a:cxn ang="0">
                  <a:pos x="40" y="130"/>
                </a:cxn>
                <a:cxn ang="0">
                  <a:pos x="46" y="133"/>
                </a:cxn>
                <a:cxn ang="0">
                  <a:pos x="52" y="134"/>
                </a:cxn>
                <a:cxn ang="0">
                  <a:pos x="60" y="136"/>
                </a:cxn>
                <a:cxn ang="0">
                  <a:pos x="66" y="136"/>
                </a:cxn>
                <a:cxn ang="0">
                  <a:pos x="74" y="136"/>
                </a:cxn>
                <a:cxn ang="0">
                  <a:pos x="80" y="134"/>
                </a:cxn>
                <a:cxn ang="0">
                  <a:pos x="86" y="133"/>
                </a:cxn>
                <a:cxn ang="0">
                  <a:pos x="92" y="130"/>
                </a:cxn>
                <a:cxn ang="0">
                  <a:pos x="98" y="127"/>
                </a:cxn>
                <a:cxn ang="0">
                  <a:pos x="103" y="124"/>
                </a:cxn>
                <a:cxn ang="0">
                  <a:pos x="114" y="114"/>
                </a:cxn>
                <a:cxn ang="0">
                  <a:pos x="118" y="110"/>
                </a:cxn>
                <a:cxn ang="0">
                  <a:pos x="121" y="105"/>
                </a:cxn>
                <a:cxn ang="0">
                  <a:pos x="127" y="93"/>
                </a:cxn>
                <a:cxn ang="0">
                  <a:pos x="129" y="87"/>
                </a:cxn>
                <a:cxn ang="0">
                  <a:pos x="130" y="81"/>
                </a:cxn>
                <a:cxn ang="0">
                  <a:pos x="132" y="75"/>
                </a:cxn>
                <a:cxn ang="0">
                  <a:pos x="132" y="67"/>
                </a:cxn>
                <a:cxn ang="0">
                  <a:pos x="130" y="55"/>
                </a:cxn>
                <a:cxn ang="0">
                  <a:pos x="129" y="47"/>
                </a:cxn>
                <a:cxn ang="0">
                  <a:pos x="127" y="41"/>
                </a:cxn>
                <a:cxn ang="0">
                  <a:pos x="124" y="35"/>
                </a:cxn>
                <a:cxn ang="0">
                  <a:pos x="121" y="30"/>
                </a:cxn>
                <a:cxn ang="0">
                  <a:pos x="114" y="20"/>
                </a:cxn>
                <a:cxn ang="0">
                  <a:pos x="109" y="15"/>
                </a:cxn>
                <a:cxn ang="0">
                  <a:pos x="103" y="12"/>
                </a:cxn>
                <a:cxn ang="0">
                  <a:pos x="98" y="7"/>
                </a:cxn>
                <a:cxn ang="0">
                  <a:pos x="92" y="4"/>
                </a:cxn>
                <a:cxn ang="0">
                  <a:pos x="86" y="3"/>
                </a:cxn>
                <a:cxn ang="0">
                  <a:pos x="80" y="1"/>
                </a:cxn>
                <a:cxn ang="0">
                  <a:pos x="74" y="0"/>
                </a:cxn>
                <a:cxn ang="0">
                  <a:pos x="66" y="0"/>
                </a:cxn>
              </a:cxnLst>
              <a:rect l="0" t="0" r="r" b="b"/>
              <a:pathLst>
                <a:path w="132" h="136">
                  <a:moveTo>
                    <a:pt x="66" y="0"/>
                  </a:moveTo>
                  <a:lnTo>
                    <a:pt x="60" y="0"/>
                  </a:lnTo>
                  <a:lnTo>
                    <a:pt x="52" y="1"/>
                  </a:lnTo>
                  <a:lnTo>
                    <a:pt x="46" y="3"/>
                  </a:lnTo>
                  <a:lnTo>
                    <a:pt x="40" y="4"/>
                  </a:lnTo>
                  <a:lnTo>
                    <a:pt x="34" y="7"/>
                  </a:lnTo>
                  <a:lnTo>
                    <a:pt x="29" y="12"/>
                  </a:lnTo>
                  <a:lnTo>
                    <a:pt x="19" y="20"/>
                  </a:lnTo>
                  <a:lnTo>
                    <a:pt x="16" y="24"/>
                  </a:lnTo>
                  <a:lnTo>
                    <a:pt x="11" y="30"/>
                  </a:lnTo>
                  <a:lnTo>
                    <a:pt x="5" y="41"/>
                  </a:lnTo>
                  <a:lnTo>
                    <a:pt x="3" y="47"/>
                  </a:lnTo>
                  <a:lnTo>
                    <a:pt x="2" y="55"/>
                  </a:lnTo>
                  <a:lnTo>
                    <a:pt x="0" y="61"/>
                  </a:lnTo>
                  <a:lnTo>
                    <a:pt x="0" y="67"/>
                  </a:lnTo>
                  <a:lnTo>
                    <a:pt x="0" y="75"/>
                  </a:lnTo>
                  <a:lnTo>
                    <a:pt x="0" y="78"/>
                  </a:lnTo>
                  <a:lnTo>
                    <a:pt x="2" y="81"/>
                  </a:lnTo>
                  <a:lnTo>
                    <a:pt x="3" y="87"/>
                  </a:lnTo>
                  <a:lnTo>
                    <a:pt x="5" y="93"/>
                  </a:lnTo>
                  <a:lnTo>
                    <a:pt x="8" y="99"/>
                  </a:lnTo>
                  <a:lnTo>
                    <a:pt x="11" y="105"/>
                  </a:lnTo>
                  <a:lnTo>
                    <a:pt x="16" y="110"/>
                  </a:lnTo>
                  <a:lnTo>
                    <a:pt x="19" y="114"/>
                  </a:lnTo>
                  <a:lnTo>
                    <a:pt x="23" y="119"/>
                  </a:lnTo>
                  <a:lnTo>
                    <a:pt x="29" y="124"/>
                  </a:lnTo>
                  <a:lnTo>
                    <a:pt x="34" y="127"/>
                  </a:lnTo>
                  <a:lnTo>
                    <a:pt x="40" y="130"/>
                  </a:lnTo>
                  <a:lnTo>
                    <a:pt x="46" y="133"/>
                  </a:lnTo>
                  <a:lnTo>
                    <a:pt x="52" y="134"/>
                  </a:lnTo>
                  <a:lnTo>
                    <a:pt x="60" y="136"/>
                  </a:lnTo>
                  <a:lnTo>
                    <a:pt x="66" y="136"/>
                  </a:lnTo>
                  <a:lnTo>
                    <a:pt x="74" y="136"/>
                  </a:lnTo>
                  <a:lnTo>
                    <a:pt x="80" y="134"/>
                  </a:lnTo>
                  <a:lnTo>
                    <a:pt x="86" y="133"/>
                  </a:lnTo>
                  <a:lnTo>
                    <a:pt x="92" y="130"/>
                  </a:lnTo>
                  <a:lnTo>
                    <a:pt x="98" y="127"/>
                  </a:lnTo>
                  <a:lnTo>
                    <a:pt x="103" y="124"/>
                  </a:lnTo>
                  <a:lnTo>
                    <a:pt x="114" y="114"/>
                  </a:lnTo>
                  <a:lnTo>
                    <a:pt x="118" y="110"/>
                  </a:lnTo>
                  <a:lnTo>
                    <a:pt x="121" y="105"/>
                  </a:lnTo>
                  <a:lnTo>
                    <a:pt x="127" y="93"/>
                  </a:lnTo>
                  <a:lnTo>
                    <a:pt x="129" y="87"/>
                  </a:lnTo>
                  <a:lnTo>
                    <a:pt x="130" y="81"/>
                  </a:lnTo>
                  <a:lnTo>
                    <a:pt x="132" y="75"/>
                  </a:lnTo>
                  <a:lnTo>
                    <a:pt x="132" y="67"/>
                  </a:lnTo>
                  <a:lnTo>
                    <a:pt x="130" y="55"/>
                  </a:lnTo>
                  <a:lnTo>
                    <a:pt x="129" y="47"/>
                  </a:lnTo>
                  <a:lnTo>
                    <a:pt x="127" y="41"/>
                  </a:lnTo>
                  <a:lnTo>
                    <a:pt x="124" y="35"/>
                  </a:lnTo>
                  <a:lnTo>
                    <a:pt x="121" y="30"/>
                  </a:lnTo>
                  <a:lnTo>
                    <a:pt x="114" y="20"/>
                  </a:lnTo>
                  <a:lnTo>
                    <a:pt x="109" y="15"/>
                  </a:lnTo>
                  <a:lnTo>
                    <a:pt x="103" y="12"/>
                  </a:lnTo>
                  <a:lnTo>
                    <a:pt x="98" y="7"/>
                  </a:lnTo>
                  <a:lnTo>
                    <a:pt x="92" y="4"/>
                  </a:lnTo>
                  <a:lnTo>
                    <a:pt x="86" y="3"/>
                  </a:lnTo>
                  <a:lnTo>
                    <a:pt x="80" y="1"/>
                  </a:lnTo>
                  <a:lnTo>
                    <a:pt x="74" y="0"/>
                  </a:lnTo>
                  <a:lnTo>
                    <a:pt x="66" y="0"/>
                  </a:lnTo>
                  <a:close/>
                </a:path>
              </a:pathLst>
            </a:custGeom>
            <a:solidFill>
              <a:srgbClr val="00B0F0"/>
            </a:solidFill>
            <a:ln w="9525">
              <a:noFill/>
              <a:round/>
              <a:headEnd/>
              <a:tailEnd/>
            </a:ln>
          </p:spPr>
          <p:txBody>
            <a:bodyPr/>
            <a:lstStyle/>
            <a:p>
              <a:pPr algn="ctr" fontAlgn="base">
                <a:spcBef>
                  <a:spcPct val="0"/>
                </a:spcBef>
                <a:spcAft>
                  <a:spcPct val="0"/>
                </a:spcAft>
              </a:pPr>
              <a:endParaRPr lang="en-US" sz="1320" b="1" dirty="0">
                <a:solidFill>
                  <a:srgbClr val="003366"/>
                </a:solidFill>
                <a:latin typeface="Arial Narrow" charset="0"/>
              </a:endParaRPr>
            </a:p>
          </p:txBody>
        </p:sp>
      </p:grpSp>
      <p:sp>
        <p:nvSpPr>
          <p:cNvPr id="139" name="Boog 110"/>
          <p:cNvSpPr/>
          <p:nvPr/>
        </p:nvSpPr>
        <p:spPr>
          <a:xfrm flipV="1">
            <a:off x="2944677" y="1692410"/>
            <a:ext cx="3257480" cy="3257478"/>
          </a:xfrm>
          <a:prstGeom prst="arc">
            <a:avLst>
              <a:gd name="adj1" fmla="val 13511672"/>
              <a:gd name="adj2" fmla="val 18878207"/>
            </a:avLst>
          </a:prstGeom>
          <a:ln w="28575" cap="rnd">
            <a:solidFill>
              <a:schemeClr val="bg1">
                <a:lumMod val="75000"/>
              </a:schemeClr>
            </a:solidFill>
            <a:prstDash val="sysDot"/>
            <a:headEnd type="arrow" w="sm" len="sm"/>
            <a:tailEnd type="arrow"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nl-BE" sz="1320" b="1" dirty="0">
              <a:solidFill>
                <a:srgbClr val="0070C0"/>
              </a:solidFill>
            </a:endParaRPr>
          </a:p>
        </p:txBody>
      </p:sp>
      <p:sp>
        <p:nvSpPr>
          <p:cNvPr id="140" name="Boog 111"/>
          <p:cNvSpPr/>
          <p:nvPr/>
        </p:nvSpPr>
        <p:spPr>
          <a:xfrm rot="5400000">
            <a:off x="2944678" y="1692410"/>
            <a:ext cx="3257479" cy="3257480"/>
          </a:xfrm>
          <a:prstGeom prst="arc">
            <a:avLst>
              <a:gd name="adj1" fmla="val 12056197"/>
              <a:gd name="adj2" fmla="val 16468842"/>
            </a:avLst>
          </a:prstGeom>
          <a:ln w="28575" cap="rnd">
            <a:solidFill>
              <a:schemeClr val="bg1">
                <a:lumMod val="75000"/>
              </a:schemeClr>
            </a:solidFill>
            <a:prstDash val="sysDot"/>
            <a:headEnd type="arrow" w="sm" len="sm"/>
            <a:tailEnd type="arrow"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nl-BE" sz="1320" b="1" dirty="0">
              <a:solidFill>
                <a:srgbClr val="0070C0"/>
              </a:solidFill>
            </a:endParaRPr>
          </a:p>
        </p:txBody>
      </p:sp>
      <p:sp>
        <p:nvSpPr>
          <p:cNvPr id="141" name="Boog 112"/>
          <p:cNvSpPr/>
          <p:nvPr/>
        </p:nvSpPr>
        <p:spPr>
          <a:xfrm rot="16200000">
            <a:off x="2928513" y="1758536"/>
            <a:ext cx="3257478" cy="3257480"/>
          </a:xfrm>
          <a:prstGeom prst="arc">
            <a:avLst>
              <a:gd name="adj1" fmla="val 16077008"/>
              <a:gd name="adj2" fmla="val 20410444"/>
            </a:avLst>
          </a:prstGeom>
          <a:ln w="28575" cap="rnd">
            <a:solidFill>
              <a:schemeClr val="bg1">
                <a:lumMod val="75000"/>
              </a:schemeClr>
            </a:solidFill>
            <a:prstDash val="sysDot"/>
            <a:headEnd type="arrow" w="sm" len="sm"/>
            <a:tailEnd type="arrow"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nl-BE" sz="1320" b="1" dirty="0">
              <a:solidFill>
                <a:srgbClr val="0070C0"/>
              </a:solidFill>
            </a:endParaRPr>
          </a:p>
        </p:txBody>
      </p:sp>
      <p:cxnSp>
        <p:nvCxnSpPr>
          <p:cNvPr id="142" name="Rechte verbindingslijn met pijl 114"/>
          <p:cNvCxnSpPr/>
          <p:nvPr/>
        </p:nvCxnSpPr>
        <p:spPr>
          <a:xfrm>
            <a:off x="4573418" y="1998406"/>
            <a:ext cx="0" cy="695296"/>
          </a:xfrm>
          <a:prstGeom prst="straightConnector1">
            <a:avLst/>
          </a:prstGeom>
          <a:ln w="28575" cap="rnd">
            <a:solidFill>
              <a:schemeClr val="bg1">
                <a:lumMod val="75000"/>
              </a:schemeClr>
            </a:solidFill>
            <a:prstDash val="sysDot"/>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43" name="Rechte verbindingslijn met pijl 116"/>
          <p:cNvCxnSpPr/>
          <p:nvPr/>
        </p:nvCxnSpPr>
        <p:spPr>
          <a:xfrm flipV="1">
            <a:off x="3582293" y="3446523"/>
            <a:ext cx="710286" cy="579758"/>
          </a:xfrm>
          <a:prstGeom prst="straightConnector1">
            <a:avLst/>
          </a:prstGeom>
          <a:ln w="28575" cap="rnd">
            <a:solidFill>
              <a:schemeClr val="bg1">
                <a:lumMod val="75000"/>
              </a:schemeClr>
            </a:solidFill>
            <a:prstDash val="sysDot"/>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44" name="Rechte verbindingslijn met pijl 117"/>
          <p:cNvCxnSpPr/>
          <p:nvPr/>
        </p:nvCxnSpPr>
        <p:spPr>
          <a:xfrm flipH="1" flipV="1">
            <a:off x="4859520" y="3446523"/>
            <a:ext cx="714379" cy="579758"/>
          </a:xfrm>
          <a:prstGeom prst="straightConnector1">
            <a:avLst/>
          </a:prstGeom>
          <a:ln w="28575" cap="rnd">
            <a:solidFill>
              <a:schemeClr val="bg1">
                <a:lumMod val="75000"/>
              </a:schemeClr>
            </a:solidFill>
            <a:prstDash val="sysDot"/>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grpSp>
        <p:nvGrpSpPr>
          <p:cNvPr id="12" name="Groep 11"/>
          <p:cNvGrpSpPr/>
          <p:nvPr/>
        </p:nvGrpSpPr>
        <p:grpSpPr>
          <a:xfrm>
            <a:off x="5427268" y="3728637"/>
            <a:ext cx="1517448" cy="896348"/>
            <a:chOff x="7222783" y="3745458"/>
            <a:chExt cx="1517448" cy="896348"/>
          </a:xfrm>
        </p:grpSpPr>
        <p:pic>
          <p:nvPicPr>
            <p:cNvPr id="133" name="Picture 10"/>
            <p:cNvPicPr>
              <a:picLocks noChangeAspect="1"/>
            </p:cNvPicPr>
            <p:nvPr/>
          </p:nvPicPr>
          <p:blipFill rotWithShape="1">
            <a:blip r:embed="rId9">
              <a:extLst>
                <a:ext uri="{28A0092B-C50C-407E-A947-70E740481C1C}">
                  <a14:useLocalDpi xmlns:a14="http://schemas.microsoft.com/office/drawing/2010/main" val="0"/>
                </a:ext>
              </a:extLst>
            </a:blip>
            <a:srcRect l="15361" r="-1" b="22909"/>
            <a:stretch/>
          </p:blipFill>
          <p:spPr>
            <a:xfrm>
              <a:off x="7597339" y="3745458"/>
              <a:ext cx="805774" cy="490732"/>
            </a:xfrm>
            <a:prstGeom prst="rect">
              <a:avLst/>
            </a:prstGeom>
          </p:spPr>
        </p:pic>
        <p:pic>
          <p:nvPicPr>
            <p:cNvPr id="147" name="Afbeelding 146"/>
            <p:cNvPicPr>
              <a:picLocks noChangeAspect="1"/>
            </p:cNvPicPr>
            <p:nvPr/>
          </p:nvPicPr>
          <p:blipFill>
            <a:blip r:embed="rId10">
              <a:clrChange>
                <a:clrFrom>
                  <a:srgbClr val="FFFFFF"/>
                </a:clrFrom>
                <a:clrTo>
                  <a:srgbClr val="FFFFFF">
                    <a:alpha val="0"/>
                  </a:srgbClr>
                </a:clrTo>
              </a:clrChange>
              <a:duotone>
                <a:schemeClr val="bg2">
                  <a:shade val="45000"/>
                  <a:satMod val="135000"/>
                </a:schemeClr>
                <a:prstClr val="white"/>
              </a:duotone>
            </a:blip>
            <a:stretch>
              <a:fillRect/>
            </a:stretch>
          </p:blipFill>
          <p:spPr>
            <a:xfrm>
              <a:off x="7543518" y="4205464"/>
              <a:ext cx="436342" cy="436342"/>
            </a:xfrm>
            <a:prstGeom prst="rect">
              <a:avLst/>
            </a:prstGeom>
          </p:spPr>
        </p:pic>
        <p:sp>
          <p:nvSpPr>
            <p:cNvPr id="148" name="Tekstvak 9"/>
            <p:cNvSpPr txBox="1"/>
            <p:nvPr/>
          </p:nvSpPr>
          <p:spPr>
            <a:xfrm>
              <a:off x="7222783" y="4351703"/>
              <a:ext cx="1517448" cy="21544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BE" sz="800" b="1" dirty="0">
                  <a:ln w="0"/>
                  <a:solidFill>
                    <a:srgbClr val="00AEEF"/>
                  </a:solidFill>
                </a:rPr>
                <a:t>Care</a:t>
              </a:r>
            </a:p>
          </p:txBody>
        </p:sp>
      </p:grpSp>
      <p:grpSp>
        <p:nvGrpSpPr>
          <p:cNvPr id="14" name="Groep 13"/>
          <p:cNvGrpSpPr/>
          <p:nvPr/>
        </p:nvGrpSpPr>
        <p:grpSpPr>
          <a:xfrm>
            <a:off x="2220616" y="3610394"/>
            <a:ext cx="1517448" cy="959171"/>
            <a:chOff x="4016131" y="3627215"/>
            <a:chExt cx="1517448" cy="959171"/>
          </a:xfrm>
        </p:grpSpPr>
        <p:pic>
          <p:nvPicPr>
            <p:cNvPr id="134"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38276" y="3627215"/>
              <a:ext cx="773695" cy="727218"/>
            </a:xfrm>
            <a:prstGeom prst="rect">
              <a:avLst/>
            </a:prstGeom>
          </p:spPr>
        </p:pic>
        <p:sp>
          <p:nvSpPr>
            <p:cNvPr id="146" name="Freeform 20"/>
            <p:cNvSpPr>
              <a:spLocks noEditPoints="1"/>
            </p:cNvSpPr>
            <p:nvPr/>
          </p:nvSpPr>
          <p:spPr bwMode="auto">
            <a:xfrm>
              <a:off x="4395891" y="4333597"/>
              <a:ext cx="135259" cy="252789"/>
            </a:xfrm>
            <a:custGeom>
              <a:avLst/>
              <a:gdLst/>
              <a:ahLst/>
              <a:cxnLst>
                <a:cxn ang="0">
                  <a:pos x="31" y="0"/>
                </a:cxn>
                <a:cxn ang="0">
                  <a:pos x="26" y="0"/>
                </a:cxn>
                <a:cxn ang="0">
                  <a:pos x="14" y="5"/>
                </a:cxn>
                <a:cxn ang="0">
                  <a:pos x="5" y="14"/>
                </a:cxn>
                <a:cxn ang="0">
                  <a:pos x="1" y="26"/>
                </a:cxn>
                <a:cxn ang="0">
                  <a:pos x="0" y="354"/>
                </a:cxn>
                <a:cxn ang="0">
                  <a:pos x="1" y="359"/>
                </a:cxn>
                <a:cxn ang="0">
                  <a:pos x="5" y="371"/>
                </a:cxn>
                <a:cxn ang="0">
                  <a:pos x="14" y="380"/>
                </a:cxn>
                <a:cxn ang="0">
                  <a:pos x="26" y="384"/>
                </a:cxn>
                <a:cxn ang="0">
                  <a:pos x="173" y="385"/>
                </a:cxn>
                <a:cxn ang="0">
                  <a:pos x="180" y="384"/>
                </a:cxn>
                <a:cxn ang="0">
                  <a:pos x="192" y="380"/>
                </a:cxn>
                <a:cxn ang="0">
                  <a:pos x="201" y="371"/>
                </a:cxn>
                <a:cxn ang="0">
                  <a:pos x="205" y="359"/>
                </a:cxn>
                <a:cxn ang="0">
                  <a:pos x="206" y="31"/>
                </a:cxn>
                <a:cxn ang="0">
                  <a:pos x="205" y="26"/>
                </a:cxn>
                <a:cxn ang="0">
                  <a:pos x="201" y="14"/>
                </a:cxn>
                <a:cxn ang="0">
                  <a:pos x="192" y="5"/>
                </a:cxn>
                <a:cxn ang="0">
                  <a:pos x="180" y="0"/>
                </a:cxn>
                <a:cxn ang="0">
                  <a:pos x="83" y="26"/>
                </a:cxn>
                <a:cxn ang="0">
                  <a:pos x="123" y="26"/>
                </a:cxn>
                <a:cxn ang="0">
                  <a:pos x="127" y="27"/>
                </a:cxn>
                <a:cxn ang="0">
                  <a:pos x="128" y="31"/>
                </a:cxn>
                <a:cxn ang="0">
                  <a:pos x="128" y="34"/>
                </a:cxn>
                <a:cxn ang="0">
                  <a:pos x="124" y="37"/>
                </a:cxn>
                <a:cxn ang="0">
                  <a:pos x="83" y="39"/>
                </a:cxn>
                <a:cxn ang="0">
                  <a:pos x="81" y="37"/>
                </a:cxn>
                <a:cxn ang="0">
                  <a:pos x="78" y="34"/>
                </a:cxn>
                <a:cxn ang="0">
                  <a:pos x="78" y="31"/>
                </a:cxn>
                <a:cxn ang="0">
                  <a:pos x="79" y="27"/>
                </a:cxn>
                <a:cxn ang="0">
                  <a:pos x="83" y="26"/>
                </a:cxn>
                <a:cxn ang="0">
                  <a:pos x="102" y="372"/>
                </a:cxn>
                <a:cxn ang="0">
                  <a:pos x="89" y="367"/>
                </a:cxn>
                <a:cxn ang="0">
                  <a:pos x="83" y="354"/>
                </a:cxn>
                <a:cxn ang="0">
                  <a:pos x="85" y="345"/>
                </a:cxn>
                <a:cxn ang="0">
                  <a:pos x="95" y="335"/>
                </a:cxn>
                <a:cxn ang="0">
                  <a:pos x="102" y="333"/>
                </a:cxn>
                <a:cxn ang="0">
                  <a:pos x="117" y="339"/>
                </a:cxn>
                <a:cxn ang="0">
                  <a:pos x="123" y="354"/>
                </a:cxn>
                <a:cxn ang="0">
                  <a:pos x="121" y="361"/>
                </a:cxn>
                <a:cxn ang="0">
                  <a:pos x="111" y="371"/>
                </a:cxn>
                <a:cxn ang="0">
                  <a:pos x="193" y="320"/>
                </a:cxn>
                <a:cxn ang="0">
                  <a:pos x="13" y="63"/>
                </a:cxn>
                <a:cxn ang="0">
                  <a:pos x="193" y="320"/>
                </a:cxn>
              </a:cxnLst>
              <a:rect l="0" t="0" r="r" b="b"/>
              <a:pathLst>
                <a:path w="206" h="385">
                  <a:moveTo>
                    <a:pt x="173" y="0"/>
                  </a:moveTo>
                  <a:lnTo>
                    <a:pt x="31" y="0"/>
                  </a:lnTo>
                  <a:lnTo>
                    <a:pt x="31" y="0"/>
                  </a:lnTo>
                  <a:lnTo>
                    <a:pt x="26" y="0"/>
                  </a:lnTo>
                  <a:lnTo>
                    <a:pt x="20" y="3"/>
                  </a:lnTo>
                  <a:lnTo>
                    <a:pt x="14" y="5"/>
                  </a:lnTo>
                  <a:lnTo>
                    <a:pt x="10" y="8"/>
                  </a:lnTo>
                  <a:lnTo>
                    <a:pt x="5" y="14"/>
                  </a:lnTo>
                  <a:lnTo>
                    <a:pt x="3" y="18"/>
                  </a:lnTo>
                  <a:lnTo>
                    <a:pt x="1" y="26"/>
                  </a:lnTo>
                  <a:lnTo>
                    <a:pt x="0" y="31"/>
                  </a:lnTo>
                  <a:lnTo>
                    <a:pt x="0" y="354"/>
                  </a:lnTo>
                  <a:lnTo>
                    <a:pt x="0" y="354"/>
                  </a:lnTo>
                  <a:lnTo>
                    <a:pt x="1" y="359"/>
                  </a:lnTo>
                  <a:lnTo>
                    <a:pt x="3" y="365"/>
                  </a:lnTo>
                  <a:lnTo>
                    <a:pt x="5" y="371"/>
                  </a:lnTo>
                  <a:lnTo>
                    <a:pt x="10" y="375"/>
                  </a:lnTo>
                  <a:lnTo>
                    <a:pt x="14" y="380"/>
                  </a:lnTo>
                  <a:lnTo>
                    <a:pt x="20" y="383"/>
                  </a:lnTo>
                  <a:lnTo>
                    <a:pt x="26" y="384"/>
                  </a:lnTo>
                  <a:lnTo>
                    <a:pt x="31" y="385"/>
                  </a:lnTo>
                  <a:lnTo>
                    <a:pt x="173" y="385"/>
                  </a:lnTo>
                  <a:lnTo>
                    <a:pt x="173" y="385"/>
                  </a:lnTo>
                  <a:lnTo>
                    <a:pt x="180" y="384"/>
                  </a:lnTo>
                  <a:lnTo>
                    <a:pt x="186" y="383"/>
                  </a:lnTo>
                  <a:lnTo>
                    <a:pt x="192" y="380"/>
                  </a:lnTo>
                  <a:lnTo>
                    <a:pt x="196" y="375"/>
                  </a:lnTo>
                  <a:lnTo>
                    <a:pt x="201" y="371"/>
                  </a:lnTo>
                  <a:lnTo>
                    <a:pt x="203" y="365"/>
                  </a:lnTo>
                  <a:lnTo>
                    <a:pt x="205" y="359"/>
                  </a:lnTo>
                  <a:lnTo>
                    <a:pt x="206" y="354"/>
                  </a:lnTo>
                  <a:lnTo>
                    <a:pt x="206" y="31"/>
                  </a:lnTo>
                  <a:lnTo>
                    <a:pt x="206" y="31"/>
                  </a:lnTo>
                  <a:lnTo>
                    <a:pt x="205" y="26"/>
                  </a:lnTo>
                  <a:lnTo>
                    <a:pt x="203" y="18"/>
                  </a:lnTo>
                  <a:lnTo>
                    <a:pt x="201" y="14"/>
                  </a:lnTo>
                  <a:lnTo>
                    <a:pt x="196" y="8"/>
                  </a:lnTo>
                  <a:lnTo>
                    <a:pt x="192" y="5"/>
                  </a:lnTo>
                  <a:lnTo>
                    <a:pt x="186" y="3"/>
                  </a:lnTo>
                  <a:lnTo>
                    <a:pt x="180" y="0"/>
                  </a:lnTo>
                  <a:lnTo>
                    <a:pt x="173" y="0"/>
                  </a:lnTo>
                  <a:close/>
                  <a:moveTo>
                    <a:pt x="83" y="26"/>
                  </a:moveTo>
                  <a:lnTo>
                    <a:pt x="123" y="26"/>
                  </a:lnTo>
                  <a:lnTo>
                    <a:pt x="123" y="26"/>
                  </a:lnTo>
                  <a:lnTo>
                    <a:pt x="124" y="26"/>
                  </a:lnTo>
                  <a:lnTo>
                    <a:pt x="127" y="27"/>
                  </a:lnTo>
                  <a:lnTo>
                    <a:pt x="128" y="29"/>
                  </a:lnTo>
                  <a:lnTo>
                    <a:pt x="128" y="31"/>
                  </a:lnTo>
                  <a:lnTo>
                    <a:pt x="128" y="31"/>
                  </a:lnTo>
                  <a:lnTo>
                    <a:pt x="128" y="34"/>
                  </a:lnTo>
                  <a:lnTo>
                    <a:pt x="127" y="36"/>
                  </a:lnTo>
                  <a:lnTo>
                    <a:pt x="124" y="37"/>
                  </a:lnTo>
                  <a:lnTo>
                    <a:pt x="123" y="39"/>
                  </a:lnTo>
                  <a:lnTo>
                    <a:pt x="83" y="39"/>
                  </a:lnTo>
                  <a:lnTo>
                    <a:pt x="83" y="39"/>
                  </a:lnTo>
                  <a:lnTo>
                    <a:pt x="81" y="37"/>
                  </a:lnTo>
                  <a:lnTo>
                    <a:pt x="79" y="36"/>
                  </a:lnTo>
                  <a:lnTo>
                    <a:pt x="78" y="34"/>
                  </a:lnTo>
                  <a:lnTo>
                    <a:pt x="78" y="31"/>
                  </a:lnTo>
                  <a:lnTo>
                    <a:pt x="78" y="31"/>
                  </a:lnTo>
                  <a:lnTo>
                    <a:pt x="78" y="29"/>
                  </a:lnTo>
                  <a:lnTo>
                    <a:pt x="79" y="27"/>
                  </a:lnTo>
                  <a:lnTo>
                    <a:pt x="81" y="26"/>
                  </a:lnTo>
                  <a:lnTo>
                    <a:pt x="83" y="26"/>
                  </a:lnTo>
                  <a:close/>
                  <a:moveTo>
                    <a:pt x="102" y="372"/>
                  </a:moveTo>
                  <a:lnTo>
                    <a:pt x="102" y="372"/>
                  </a:lnTo>
                  <a:lnTo>
                    <a:pt x="95" y="371"/>
                  </a:lnTo>
                  <a:lnTo>
                    <a:pt x="89" y="367"/>
                  </a:lnTo>
                  <a:lnTo>
                    <a:pt x="85" y="361"/>
                  </a:lnTo>
                  <a:lnTo>
                    <a:pt x="83" y="354"/>
                  </a:lnTo>
                  <a:lnTo>
                    <a:pt x="83" y="354"/>
                  </a:lnTo>
                  <a:lnTo>
                    <a:pt x="85" y="345"/>
                  </a:lnTo>
                  <a:lnTo>
                    <a:pt x="89" y="339"/>
                  </a:lnTo>
                  <a:lnTo>
                    <a:pt x="95" y="335"/>
                  </a:lnTo>
                  <a:lnTo>
                    <a:pt x="102" y="333"/>
                  </a:lnTo>
                  <a:lnTo>
                    <a:pt x="102" y="333"/>
                  </a:lnTo>
                  <a:lnTo>
                    <a:pt x="111" y="335"/>
                  </a:lnTo>
                  <a:lnTo>
                    <a:pt x="117" y="339"/>
                  </a:lnTo>
                  <a:lnTo>
                    <a:pt x="121" y="345"/>
                  </a:lnTo>
                  <a:lnTo>
                    <a:pt x="123" y="354"/>
                  </a:lnTo>
                  <a:lnTo>
                    <a:pt x="123" y="354"/>
                  </a:lnTo>
                  <a:lnTo>
                    <a:pt x="121" y="361"/>
                  </a:lnTo>
                  <a:lnTo>
                    <a:pt x="117" y="367"/>
                  </a:lnTo>
                  <a:lnTo>
                    <a:pt x="111" y="371"/>
                  </a:lnTo>
                  <a:lnTo>
                    <a:pt x="102" y="372"/>
                  </a:lnTo>
                  <a:close/>
                  <a:moveTo>
                    <a:pt x="193" y="320"/>
                  </a:moveTo>
                  <a:lnTo>
                    <a:pt x="13" y="320"/>
                  </a:lnTo>
                  <a:lnTo>
                    <a:pt x="13" y="63"/>
                  </a:lnTo>
                  <a:lnTo>
                    <a:pt x="193" y="63"/>
                  </a:lnTo>
                  <a:lnTo>
                    <a:pt x="193" y="320"/>
                  </a:lnTo>
                  <a:close/>
                </a:path>
              </a:pathLst>
            </a:custGeom>
            <a:solidFill>
              <a:srgbClr val="00ADF2"/>
            </a:solidFill>
            <a:ln w="9525">
              <a:noFill/>
              <a:round/>
              <a:headEnd/>
              <a:tailEnd/>
            </a:ln>
          </p:spPr>
          <p:txBody>
            <a:bodyPr vert="horz" wrap="square" lIns="109728" tIns="54864" rIns="109728" bIns="54864" numCol="1" anchor="t" anchorCtr="0" compatLnSpc="1">
              <a:prstTxWarp prst="textNoShape">
                <a:avLst/>
              </a:prstTxWarp>
            </a:bodyPr>
            <a:lstStyle/>
            <a:p>
              <a:pPr algn="ctr">
                <a:defRPr/>
              </a:pPr>
              <a:endParaRPr lang="en-US" sz="2160" kern="0" dirty="0">
                <a:solidFill>
                  <a:sysClr val="windowText" lastClr="000000"/>
                </a:solidFill>
                <a:latin typeface="Arial Narrow" charset="0"/>
              </a:endParaRPr>
            </a:p>
          </p:txBody>
        </p:sp>
        <p:sp>
          <p:nvSpPr>
            <p:cNvPr id="149" name="Tekstvak 12"/>
            <p:cNvSpPr txBox="1"/>
            <p:nvPr/>
          </p:nvSpPr>
          <p:spPr>
            <a:xfrm>
              <a:off x="4016131" y="4366977"/>
              <a:ext cx="1517448" cy="21544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BE" sz="800" b="1" dirty="0">
                  <a:ln w="0"/>
                  <a:solidFill>
                    <a:srgbClr val="00AEEF"/>
                  </a:solidFill>
                </a:rPr>
                <a:t>Access</a:t>
              </a:r>
            </a:p>
          </p:txBody>
        </p:sp>
      </p:grpSp>
      <p:grpSp>
        <p:nvGrpSpPr>
          <p:cNvPr id="13" name="Groep 12"/>
          <p:cNvGrpSpPr/>
          <p:nvPr/>
        </p:nvGrpSpPr>
        <p:grpSpPr>
          <a:xfrm>
            <a:off x="3986928" y="1179597"/>
            <a:ext cx="1172978" cy="944306"/>
            <a:chOff x="5782443" y="1432386"/>
            <a:chExt cx="1172978" cy="944306"/>
          </a:xfrm>
        </p:grpSpPr>
        <p:pic>
          <p:nvPicPr>
            <p:cNvPr id="135"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782443" y="1615999"/>
              <a:ext cx="1172978" cy="760693"/>
            </a:xfrm>
            <a:prstGeom prst="rect">
              <a:avLst/>
            </a:prstGeom>
          </p:spPr>
        </p:pic>
        <p:sp>
          <p:nvSpPr>
            <p:cNvPr id="145" name="Freeform 15"/>
            <p:cNvSpPr>
              <a:spLocks/>
            </p:cNvSpPr>
            <p:nvPr/>
          </p:nvSpPr>
          <p:spPr bwMode="auto">
            <a:xfrm>
              <a:off x="5865002" y="1451478"/>
              <a:ext cx="271288" cy="245547"/>
            </a:xfrm>
            <a:custGeom>
              <a:avLst/>
              <a:gdLst/>
              <a:ahLst/>
              <a:cxnLst>
                <a:cxn ang="0">
                  <a:pos x="333" y="140"/>
                </a:cxn>
                <a:cxn ang="0">
                  <a:pos x="333" y="17"/>
                </a:cxn>
                <a:cxn ang="0">
                  <a:pos x="263" y="17"/>
                </a:cxn>
                <a:cxn ang="0">
                  <a:pos x="263" y="69"/>
                </a:cxn>
                <a:cxn ang="0">
                  <a:pos x="193" y="0"/>
                </a:cxn>
                <a:cxn ang="0">
                  <a:pos x="0" y="192"/>
                </a:cxn>
                <a:cxn ang="0">
                  <a:pos x="34" y="192"/>
                </a:cxn>
                <a:cxn ang="0">
                  <a:pos x="34" y="386"/>
                </a:cxn>
                <a:cxn ang="0">
                  <a:pos x="140" y="386"/>
                </a:cxn>
                <a:cxn ang="0">
                  <a:pos x="140" y="228"/>
                </a:cxn>
                <a:cxn ang="0">
                  <a:pos x="245" y="228"/>
                </a:cxn>
                <a:cxn ang="0">
                  <a:pos x="245" y="386"/>
                </a:cxn>
                <a:cxn ang="0">
                  <a:pos x="351" y="386"/>
                </a:cxn>
                <a:cxn ang="0">
                  <a:pos x="351" y="192"/>
                </a:cxn>
                <a:cxn ang="0">
                  <a:pos x="385" y="192"/>
                </a:cxn>
                <a:cxn ang="0">
                  <a:pos x="333" y="140"/>
                </a:cxn>
              </a:cxnLst>
              <a:rect l="0" t="0" r="r" b="b"/>
              <a:pathLst>
                <a:path w="385" h="386">
                  <a:moveTo>
                    <a:pt x="333" y="140"/>
                  </a:moveTo>
                  <a:lnTo>
                    <a:pt x="333" y="17"/>
                  </a:lnTo>
                  <a:lnTo>
                    <a:pt x="263" y="17"/>
                  </a:lnTo>
                  <a:lnTo>
                    <a:pt x="263" y="69"/>
                  </a:lnTo>
                  <a:lnTo>
                    <a:pt x="193" y="0"/>
                  </a:lnTo>
                  <a:lnTo>
                    <a:pt x="0" y="192"/>
                  </a:lnTo>
                  <a:lnTo>
                    <a:pt x="34" y="192"/>
                  </a:lnTo>
                  <a:lnTo>
                    <a:pt x="34" y="386"/>
                  </a:lnTo>
                  <a:lnTo>
                    <a:pt x="140" y="386"/>
                  </a:lnTo>
                  <a:lnTo>
                    <a:pt x="140" y="228"/>
                  </a:lnTo>
                  <a:lnTo>
                    <a:pt x="245" y="228"/>
                  </a:lnTo>
                  <a:lnTo>
                    <a:pt x="245" y="386"/>
                  </a:lnTo>
                  <a:lnTo>
                    <a:pt x="351" y="386"/>
                  </a:lnTo>
                  <a:lnTo>
                    <a:pt x="351" y="192"/>
                  </a:lnTo>
                  <a:lnTo>
                    <a:pt x="385" y="192"/>
                  </a:lnTo>
                  <a:lnTo>
                    <a:pt x="333" y="140"/>
                  </a:lnTo>
                  <a:close/>
                </a:path>
              </a:pathLst>
            </a:custGeom>
            <a:solidFill>
              <a:srgbClr val="00ADF2"/>
            </a:solidFill>
            <a:ln w="9525">
              <a:noFill/>
              <a:round/>
              <a:headEnd/>
              <a:tailEnd/>
            </a:ln>
          </p:spPr>
          <p:txBody>
            <a:bodyPr vert="horz" wrap="square" lIns="109728" tIns="54864" rIns="109728" bIns="54864" numCol="1" anchor="t" anchorCtr="0" compatLnSpc="1">
              <a:prstTxWarp prst="textNoShape">
                <a:avLst/>
              </a:prstTxWarp>
            </a:bodyPr>
            <a:lstStyle/>
            <a:p>
              <a:pPr algn="ctr" fontAlgn="base">
                <a:spcBef>
                  <a:spcPct val="0"/>
                </a:spcBef>
                <a:spcAft>
                  <a:spcPct val="0"/>
                </a:spcAft>
              </a:pPr>
              <a:endParaRPr lang="en-US" sz="1320" b="1" dirty="0">
                <a:solidFill>
                  <a:srgbClr val="003366"/>
                </a:solidFill>
                <a:latin typeface="Arial Narrow"/>
                <a:sym typeface="Arial Narrow"/>
              </a:endParaRPr>
            </a:p>
          </p:txBody>
        </p:sp>
        <p:sp>
          <p:nvSpPr>
            <p:cNvPr id="150" name="Tekstvak 13"/>
            <p:cNvSpPr txBox="1"/>
            <p:nvPr/>
          </p:nvSpPr>
          <p:spPr>
            <a:xfrm>
              <a:off x="5979179" y="1432386"/>
              <a:ext cx="900958" cy="33855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BE" sz="800" b="1" dirty="0">
                  <a:ln w="0"/>
                  <a:solidFill>
                    <a:srgbClr val="00AEEF"/>
                  </a:solidFill>
                </a:rPr>
                <a:t>Financial </a:t>
              </a:r>
              <a:endParaRPr lang="nl-BE" sz="800" b="1" dirty="0" smtClean="0">
                <a:ln w="0"/>
                <a:solidFill>
                  <a:srgbClr val="00AEEF"/>
                </a:solidFill>
              </a:endParaRPr>
            </a:p>
            <a:p>
              <a:pPr algn="ctr"/>
              <a:r>
                <a:rPr lang="nl-BE" sz="800" b="1" dirty="0" smtClean="0">
                  <a:ln w="0"/>
                  <a:solidFill>
                    <a:srgbClr val="00AEEF"/>
                  </a:solidFill>
                </a:rPr>
                <a:t>solution</a:t>
              </a:r>
              <a:endParaRPr lang="nl-BE" sz="800" b="1" dirty="0">
                <a:ln w="0"/>
                <a:solidFill>
                  <a:srgbClr val="00AEEF"/>
                </a:solidFill>
              </a:endParaRPr>
            </a:p>
          </p:txBody>
        </p:sp>
      </p:grpSp>
      <p:pic>
        <p:nvPicPr>
          <p:cNvPr id="30" name="Picture 2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43952" y="5186039"/>
            <a:ext cx="765345" cy="246611"/>
          </a:xfrm>
          <a:prstGeom prst="rect">
            <a:avLst/>
          </a:prstGeom>
        </p:spPr>
      </p:pic>
    </p:spTree>
    <p:extLst>
      <p:ext uri="{BB962C8B-B14F-4D97-AF65-F5344CB8AC3E}">
        <p14:creationId xmlns:p14="http://schemas.microsoft.com/office/powerpoint/2010/main" val="280638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142"/>
                                        </p:tgtEl>
                                        <p:attrNameLst>
                                          <p:attrName>style.visibility</p:attrName>
                                        </p:attrNameLst>
                                      </p:cBhvr>
                                      <p:to>
                                        <p:strVal val="visible"/>
                                      </p:to>
                                    </p:set>
                                    <p:animEffect transition="in" filter="wipe(down)">
                                      <p:cBhvr>
                                        <p:cTn id="11" dur="1500"/>
                                        <p:tgtEl>
                                          <p:spTgt spid="142"/>
                                        </p:tgtEl>
                                      </p:cBhvr>
                                    </p:animEffect>
                                  </p:childTnLst>
                                </p:cTn>
                              </p:par>
                              <p:par>
                                <p:cTn id="12" presetID="22" presetClass="entr" presetSubtype="8" fill="hold" nodeType="withEffect">
                                  <p:stCondLst>
                                    <p:cond delay="0"/>
                                  </p:stCondLst>
                                  <p:childTnLst>
                                    <p:set>
                                      <p:cBhvr>
                                        <p:cTn id="13" dur="1" fill="hold">
                                          <p:stCondLst>
                                            <p:cond delay="0"/>
                                          </p:stCondLst>
                                        </p:cTn>
                                        <p:tgtEl>
                                          <p:spTgt spid="144"/>
                                        </p:tgtEl>
                                        <p:attrNameLst>
                                          <p:attrName>style.visibility</p:attrName>
                                        </p:attrNameLst>
                                      </p:cBhvr>
                                      <p:to>
                                        <p:strVal val="visible"/>
                                      </p:to>
                                    </p:set>
                                    <p:animEffect transition="in" filter="wipe(left)">
                                      <p:cBhvr>
                                        <p:cTn id="14" dur="1500"/>
                                        <p:tgtEl>
                                          <p:spTgt spid="144"/>
                                        </p:tgtEl>
                                      </p:cBhvr>
                                    </p:animEffect>
                                  </p:childTnLst>
                                </p:cTn>
                              </p:par>
                              <p:par>
                                <p:cTn id="15" presetID="22" presetClass="entr" presetSubtype="2" fill="hold" nodeType="withEffect">
                                  <p:stCondLst>
                                    <p:cond delay="0"/>
                                  </p:stCondLst>
                                  <p:childTnLst>
                                    <p:set>
                                      <p:cBhvr>
                                        <p:cTn id="16" dur="1" fill="hold">
                                          <p:stCondLst>
                                            <p:cond delay="0"/>
                                          </p:stCondLst>
                                        </p:cTn>
                                        <p:tgtEl>
                                          <p:spTgt spid="143"/>
                                        </p:tgtEl>
                                        <p:attrNameLst>
                                          <p:attrName>style.visibility</p:attrName>
                                        </p:attrNameLst>
                                      </p:cBhvr>
                                      <p:to>
                                        <p:strVal val="visible"/>
                                      </p:to>
                                    </p:set>
                                    <p:animEffect transition="in" filter="wipe(right)">
                                      <p:cBhvr>
                                        <p:cTn id="17" dur="1500"/>
                                        <p:tgtEl>
                                          <p:spTgt spid="143"/>
                                        </p:tgtEl>
                                      </p:cBhvr>
                                    </p:animEffect>
                                  </p:childTnLst>
                                </p:cTn>
                              </p:par>
                            </p:childTnLst>
                          </p:cTn>
                        </p:par>
                        <p:par>
                          <p:cTn id="18" fill="hold">
                            <p:stCondLst>
                              <p:cond delay="3500"/>
                            </p:stCondLst>
                            <p:childTnLst>
                              <p:par>
                                <p:cTn id="19" presetID="10"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20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000"/>
                                        <p:tgtEl>
                                          <p:spTgt spid="14"/>
                                        </p:tgtEl>
                                      </p:cBhvr>
                                    </p:animEffect>
                                  </p:childTnLst>
                                </p:cTn>
                              </p:par>
                            </p:childTnLst>
                          </p:cTn>
                        </p:par>
                        <p:par>
                          <p:cTn id="28" fill="hold">
                            <p:stCondLst>
                              <p:cond delay="5500"/>
                            </p:stCondLst>
                            <p:childTnLst>
                              <p:par>
                                <p:cTn id="29" presetID="22" presetClass="entr" presetSubtype="8" fill="hold" grpId="0" nodeType="afterEffect">
                                  <p:stCondLst>
                                    <p:cond delay="0"/>
                                  </p:stCondLst>
                                  <p:childTnLst>
                                    <p:set>
                                      <p:cBhvr>
                                        <p:cTn id="30" dur="1" fill="hold">
                                          <p:stCondLst>
                                            <p:cond delay="0"/>
                                          </p:stCondLst>
                                        </p:cTn>
                                        <p:tgtEl>
                                          <p:spTgt spid="140"/>
                                        </p:tgtEl>
                                        <p:attrNameLst>
                                          <p:attrName>style.visibility</p:attrName>
                                        </p:attrNameLst>
                                      </p:cBhvr>
                                      <p:to>
                                        <p:strVal val="visible"/>
                                      </p:to>
                                    </p:set>
                                    <p:animEffect transition="in" filter="wipe(left)">
                                      <p:cBhvr>
                                        <p:cTn id="31" dur="1500"/>
                                        <p:tgtEl>
                                          <p:spTgt spid="140"/>
                                        </p:tgtEl>
                                      </p:cBhvr>
                                    </p:animEffect>
                                  </p:childTnLst>
                                </p:cTn>
                              </p:par>
                            </p:childTnLst>
                          </p:cTn>
                        </p:par>
                        <p:par>
                          <p:cTn id="32" fill="hold">
                            <p:stCondLst>
                              <p:cond delay="7000"/>
                            </p:stCondLst>
                            <p:childTnLst>
                              <p:par>
                                <p:cTn id="33" presetID="22" presetClass="entr" presetSubtype="2" fill="hold" grpId="0" nodeType="afterEffect">
                                  <p:stCondLst>
                                    <p:cond delay="0"/>
                                  </p:stCondLst>
                                  <p:childTnLst>
                                    <p:set>
                                      <p:cBhvr>
                                        <p:cTn id="34" dur="1" fill="hold">
                                          <p:stCondLst>
                                            <p:cond delay="0"/>
                                          </p:stCondLst>
                                        </p:cTn>
                                        <p:tgtEl>
                                          <p:spTgt spid="139"/>
                                        </p:tgtEl>
                                        <p:attrNameLst>
                                          <p:attrName>style.visibility</p:attrName>
                                        </p:attrNameLst>
                                      </p:cBhvr>
                                      <p:to>
                                        <p:strVal val="visible"/>
                                      </p:to>
                                    </p:set>
                                    <p:animEffect transition="in" filter="wipe(right)">
                                      <p:cBhvr>
                                        <p:cTn id="35" dur="1500"/>
                                        <p:tgtEl>
                                          <p:spTgt spid="139"/>
                                        </p:tgtEl>
                                      </p:cBhvr>
                                    </p:animEffect>
                                  </p:childTnLst>
                                </p:cTn>
                              </p:par>
                            </p:childTnLst>
                          </p:cTn>
                        </p:par>
                        <p:par>
                          <p:cTn id="36" fill="hold">
                            <p:stCondLst>
                              <p:cond delay="8500"/>
                            </p:stCondLst>
                            <p:childTnLst>
                              <p:par>
                                <p:cTn id="37" presetID="22" presetClass="entr" presetSubtype="4" fill="hold" grpId="0" nodeType="afterEffect">
                                  <p:stCondLst>
                                    <p:cond delay="0"/>
                                  </p:stCondLst>
                                  <p:childTnLst>
                                    <p:set>
                                      <p:cBhvr>
                                        <p:cTn id="38" dur="1" fill="hold">
                                          <p:stCondLst>
                                            <p:cond delay="0"/>
                                          </p:stCondLst>
                                        </p:cTn>
                                        <p:tgtEl>
                                          <p:spTgt spid="141"/>
                                        </p:tgtEl>
                                        <p:attrNameLst>
                                          <p:attrName>style.visibility</p:attrName>
                                        </p:attrNameLst>
                                      </p:cBhvr>
                                      <p:to>
                                        <p:strVal val="visible"/>
                                      </p:to>
                                    </p:set>
                                    <p:animEffect transition="in" filter="wipe(down)">
                                      <p:cBhvr>
                                        <p:cTn id="39" dur="1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40" grpId="0" animBg="1"/>
      <p:bldP spid="1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extLst>
              <p:ext uri="{D42A27DB-BD31-4B8C-83A1-F6EECF244321}">
                <p14:modId xmlns:p14="http://schemas.microsoft.com/office/powerpoint/2010/main" val="4958701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784"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4" name="Afbeelding 13"/>
          <p:cNvPicPr>
            <a:picLocks noChangeAspect="1"/>
          </p:cNvPicPr>
          <p:nvPr/>
        </p:nvPicPr>
        <p:blipFill rotWithShape="1">
          <a:blip r:embed="rId7">
            <a:extLst>
              <a:ext uri="{28A0092B-C50C-407E-A947-70E740481C1C}">
                <a14:useLocalDpi xmlns:a14="http://schemas.microsoft.com/office/drawing/2010/main" val="0"/>
              </a:ext>
            </a:extLst>
          </a:blip>
          <a:srcRect l="3670" r="15704"/>
          <a:stretch/>
        </p:blipFill>
        <p:spPr>
          <a:xfrm>
            <a:off x="4645003" y="1422427"/>
            <a:ext cx="3527447" cy="2552263"/>
          </a:xfrm>
          <a:prstGeom prst="rect">
            <a:avLst/>
          </a:prstGeom>
        </p:spPr>
      </p:pic>
      <p:sp>
        <p:nvSpPr>
          <p:cNvPr id="3" name="Titel 2"/>
          <p:cNvSpPr>
            <a:spLocks noGrp="1"/>
          </p:cNvSpPr>
          <p:nvPr>
            <p:ph type="title"/>
          </p:nvPr>
        </p:nvSpPr>
        <p:spPr/>
        <p:txBody>
          <a:bodyPr/>
          <a:lstStyle/>
          <a:p>
            <a:r>
              <a:rPr lang="nl-NL" dirty="0"/>
              <a:t>W</a:t>
            </a:r>
            <a:r>
              <a:rPr lang="nl-NL" dirty="0" smtClean="0"/>
              <a:t>e delen en brengen onze expertise samen via </a:t>
            </a:r>
            <a:r>
              <a:rPr lang="nl-NL" dirty="0" err="1" smtClean="0"/>
              <a:t>eco-systemen</a:t>
            </a:r>
            <a:r>
              <a:rPr lang="nl-NL" dirty="0" smtClean="0"/>
              <a:t>  om onze </a:t>
            </a:r>
            <a:r>
              <a:rPr lang="nl-NL" dirty="0"/>
              <a:t>klanten </a:t>
            </a:r>
            <a:r>
              <a:rPr lang="nl-NL" dirty="0" smtClean="0"/>
              <a:t>verder te helpen </a:t>
            </a:r>
            <a:endParaRPr lang="nl-NL" dirty="0"/>
          </a:p>
        </p:txBody>
      </p:sp>
      <p:pic>
        <p:nvPicPr>
          <p:cNvPr id="8" name="Afbeelding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31939" y="-16840"/>
            <a:ext cx="610627" cy="671638"/>
          </a:xfrm>
          <a:prstGeom prst="rect">
            <a:avLst/>
          </a:prstGeom>
        </p:spPr>
      </p:pic>
      <p:pic>
        <p:nvPicPr>
          <p:cNvPr id="12" name="Afbeelding 11"/>
          <p:cNvPicPr>
            <a:picLocks noChangeAspect="1"/>
          </p:cNvPicPr>
          <p:nvPr/>
        </p:nvPicPr>
        <p:blipFill rotWithShape="1">
          <a:blip r:embed="rId9">
            <a:extLst>
              <a:ext uri="{28A0092B-C50C-407E-A947-70E740481C1C}">
                <a14:useLocalDpi xmlns:a14="http://schemas.microsoft.com/office/drawing/2010/main" val="0"/>
              </a:ext>
            </a:extLst>
          </a:blip>
          <a:srcRect l="4740" r="5161"/>
          <a:stretch/>
        </p:blipFill>
        <p:spPr>
          <a:xfrm>
            <a:off x="971550" y="1417638"/>
            <a:ext cx="3511959" cy="2555875"/>
          </a:xfrm>
          <a:prstGeom prst="rect">
            <a:avLst/>
          </a:prstGeom>
        </p:spPr>
      </p:pic>
      <p:sp>
        <p:nvSpPr>
          <p:cNvPr id="13" name="Tekstvak 12"/>
          <p:cNvSpPr txBox="1"/>
          <p:nvPr/>
        </p:nvSpPr>
        <p:spPr>
          <a:xfrm>
            <a:off x="971550" y="4096158"/>
            <a:ext cx="7200900" cy="400110"/>
          </a:xfrm>
          <a:prstGeom prst="rect">
            <a:avLst/>
          </a:prstGeom>
          <a:solidFill>
            <a:schemeClr val="bg1">
              <a:lumMod val="95000"/>
            </a:schemeClr>
          </a:solidFill>
          <a:ln w="3175">
            <a:solidFill>
              <a:schemeClr val="bg1">
                <a:lumMod val="85000"/>
              </a:schemeClr>
            </a:solidFill>
          </a:ln>
        </p:spPr>
        <p:txBody>
          <a:bodyPr wrap="square" rtlCol="0">
            <a:spAutoFit/>
          </a:bodyPr>
          <a:lstStyle/>
          <a:p>
            <a:pPr algn="ctr"/>
            <a:r>
              <a:rPr lang="nl-NL" sz="1000" dirty="0" smtClean="0"/>
              <a:t>Met </a:t>
            </a:r>
            <a:r>
              <a:rPr lang="nl-NL" sz="1000" dirty="0" err="1"/>
              <a:t>Happy@Home</a:t>
            </a:r>
            <a:r>
              <a:rPr lang="nl-NL" sz="1000" dirty="0"/>
              <a:t> stapt </a:t>
            </a:r>
            <a:r>
              <a:rPr lang="nl-NL" sz="1000" dirty="0" smtClean="0"/>
              <a:t>KBC, samen </a:t>
            </a:r>
            <a:r>
              <a:rPr lang="nl-NL" sz="1000" dirty="0"/>
              <a:t>met dienstenleverancier ONS </a:t>
            </a:r>
            <a:r>
              <a:rPr lang="nl-NL" sz="1000" dirty="0" smtClean="0"/>
              <a:t>in </a:t>
            </a:r>
            <a:r>
              <a:rPr lang="nl-NL" sz="1000" dirty="0"/>
              <a:t>een </a:t>
            </a:r>
            <a:r>
              <a:rPr lang="nl-NL" sz="1000" b="1" dirty="0" err="1">
                <a:solidFill>
                  <a:schemeClr val="bg2"/>
                </a:solidFill>
              </a:rPr>
              <a:t>eco-systeem</a:t>
            </a:r>
            <a:r>
              <a:rPr lang="nl-NL" sz="1000" dirty="0"/>
              <a:t> </a:t>
            </a:r>
            <a:r>
              <a:rPr lang="nl-NL" sz="1000" dirty="0" smtClean="0"/>
              <a:t/>
            </a:r>
            <a:br>
              <a:rPr lang="nl-NL" sz="1000" dirty="0" smtClean="0"/>
            </a:br>
            <a:r>
              <a:rPr lang="nl-NL" sz="1000" dirty="0" smtClean="0"/>
              <a:t>waar de </a:t>
            </a:r>
            <a:r>
              <a:rPr lang="nl-NL" sz="1000" dirty="0"/>
              <a:t>focus ligt op </a:t>
            </a:r>
            <a:r>
              <a:rPr lang="nl-NL" sz="1000" b="1" dirty="0" smtClean="0">
                <a:solidFill>
                  <a:schemeClr val="bg2"/>
                </a:solidFill>
              </a:rPr>
              <a:t>zorg dragen</a:t>
            </a:r>
            <a:r>
              <a:rPr lang="nl-NL" sz="1000" dirty="0" smtClean="0"/>
              <a:t> </a:t>
            </a:r>
            <a:r>
              <a:rPr lang="nl-NL" sz="1000" b="1" dirty="0">
                <a:solidFill>
                  <a:schemeClr val="bg2"/>
                </a:solidFill>
              </a:rPr>
              <a:t>voor de </a:t>
            </a:r>
            <a:r>
              <a:rPr lang="nl-NL" sz="1000" b="1" dirty="0" smtClean="0">
                <a:solidFill>
                  <a:schemeClr val="bg2"/>
                </a:solidFill>
              </a:rPr>
              <a:t>klant</a:t>
            </a:r>
            <a:r>
              <a:rPr lang="nl-NL" sz="1000" dirty="0" smtClean="0"/>
              <a:t>, door hulp heel toegankelijk te maken voor de klant. </a:t>
            </a:r>
          </a:p>
        </p:txBody>
      </p:sp>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3952" y="5186039"/>
            <a:ext cx="765345" cy="246611"/>
          </a:xfrm>
          <a:prstGeom prst="rect">
            <a:avLst/>
          </a:prstGeom>
        </p:spPr>
      </p:pic>
    </p:spTree>
    <p:extLst>
      <p:ext uri="{BB962C8B-B14F-4D97-AF65-F5344CB8AC3E}">
        <p14:creationId xmlns:p14="http://schemas.microsoft.com/office/powerpoint/2010/main" val="116569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3371209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650"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8" name="Afbeelding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49134" y="2396007"/>
            <a:ext cx="2122819" cy="1114480"/>
          </a:xfrm>
          <a:prstGeom prst="rect">
            <a:avLst/>
          </a:prstGeom>
        </p:spPr>
      </p:pic>
      <p:sp>
        <p:nvSpPr>
          <p:cNvPr id="2" name="Tijdelijke aanduiding voor dianummer 1"/>
          <p:cNvSpPr>
            <a:spLocks noGrp="1"/>
          </p:cNvSpPr>
          <p:nvPr>
            <p:ph type="sldNum" sz="quarter" idx="4"/>
          </p:nvPr>
        </p:nvSpPr>
        <p:spPr/>
        <p:txBody>
          <a:bodyPr/>
          <a:lstStyle/>
          <a:p>
            <a:fld id="{BE7BFF24-2C35-3444-B615-6A3C0CF587B2}" type="slidenum">
              <a:rPr lang="en-US" smtClean="0"/>
              <a:pPr/>
              <a:t>9</a:t>
            </a:fld>
            <a:endParaRPr lang="en-US" dirty="0"/>
          </a:p>
        </p:txBody>
      </p:sp>
      <p:sp>
        <p:nvSpPr>
          <p:cNvPr id="3" name="Titel 2"/>
          <p:cNvSpPr>
            <a:spLocks noGrp="1"/>
          </p:cNvSpPr>
          <p:nvPr>
            <p:ph type="title"/>
          </p:nvPr>
        </p:nvSpPr>
        <p:spPr/>
        <p:txBody>
          <a:bodyPr/>
          <a:lstStyle/>
          <a:p>
            <a:r>
              <a:rPr lang="nl-NL" dirty="0" smtClean="0">
                <a:solidFill>
                  <a:schemeClr val="bg2"/>
                </a:solidFill>
              </a:rPr>
              <a:t>De trend </a:t>
            </a:r>
            <a:r>
              <a:rPr lang="nl-NL" dirty="0">
                <a:solidFill>
                  <a:schemeClr val="bg2"/>
                </a:solidFill>
              </a:rPr>
              <a:t>tot meer samenwerken </a:t>
            </a:r>
            <a:r>
              <a:rPr lang="nl-NL" dirty="0" smtClean="0">
                <a:solidFill>
                  <a:schemeClr val="bg2"/>
                </a:solidFill>
              </a:rPr>
              <a:t>zet </a:t>
            </a:r>
            <a:r>
              <a:rPr lang="nl-NL" dirty="0">
                <a:solidFill>
                  <a:schemeClr val="bg2"/>
                </a:solidFill>
              </a:rPr>
              <a:t>zich de laatste </a:t>
            </a:r>
            <a:r>
              <a:rPr lang="nl-NL" dirty="0" smtClean="0">
                <a:solidFill>
                  <a:schemeClr val="bg2"/>
                </a:solidFill>
              </a:rPr>
              <a:t>jaren prominenter </a:t>
            </a:r>
            <a:r>
              <a:rPr lang="nl-NL" dirty="0">
                <a:solidFill>
                  <a:schemeClr val="bg2"/>
                </a:solidFill>
              </a:rPr>
              <a:t>door in de financiële </a:t>
            </a:r>
            <a:r>
              <a:rPr lang="nl-NL" dirty="0" smtClean="0">
                <a:solidFill>
                  <a:schemeClr val="bg2"/>
                </a:solidFill>
              </a:rPr>
              <a:t>sector</a:t>
            </a:r>
            <a:endParaRPr lang="nl-NL" dirty="0">
              <a:solidFill>
                <a:schemeClr val="bg2"/>
              </a:solidFill>
            </a:endParaRPr>
          </a:p>
        </p:txBody>
      </p:sp>
      <p:pic>
        <p:nvPicPr>
          <p:cNvPr id="13" name="Picture 1"/>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73265" y="2048429"/>
            <a:ext cx="1809636" cy="1809636"/>
          </a:xfrm>
          <a:prstGeom prst="rect">
            <a:avLst/>
          </a:prstGeom>
        </p:spPr>
      </p:pic>
      <p:grpSp>
        <p:nvGrpSpPr>
          <p:cNvPr id="24" name="Groep 23"/>
          <p:cNvGrpSpPr/>
          <p:nvPr/>
        </p:nvGrpSpPr>
        <p:grpSpPr>
          <a:xfrm>
            <a:off x="520389" y="1711211"/>
            <a:ext cx="3747423" cy="2484073"/>
            <a:chOff x="376011" y="1433680"/>
            <a:chExt cx="3747423" cy="2484073"/>
          </a:xfrm>
        </p:grpSpPr>
        <p:pic>
          <p:nvPicPr>
            <p:cNvPr id="19" name="Afbeelding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13479" y="2420706"/>
              <a:ext cx="1497047" cy="1497047"/>
            </a:xfrm>
            <a:prstGeom prst="rect">
              <a:avLst/>
            </a:prstGeom>
          </p:spPr>
        </p:pic>
        <p:pic>
          <p:nvPicPr>
            <p:cNvPr id="21" name="Afbeelding 20"/>
            <p:cNvPicPr>
              <a:picLocks noChangeAspect="1"/>
            </p:cNvPicPr>
            <p:nvPr/>
          </p:nvPicPr>
          <p:blipFill rotWithShape="1">
            <a:blip r:embed="rId10">
              <a:clrChange>
                <a:clrFrom>
                  <a:srgbClr val="FFFFFF"/>
                </a:clrFrom>
                <a:clrTo>
                  <a:srgbClr val="FFFFFF">
                    <a:alpha val="0"/>
                  </a:srgbClr>
                </a:clrTo>
              </a:clrChange>
            </a:blip>
            <a:srcRect l="10490" t="17555" r="13683" b="19222"/>
            <a:stretch/>
          </p:blipFill>
          <p:spPr>
            <a:xfrm>
              <a:off x="376011" y="2616040"/>
              <a:ext cx="2029523" cy="1077951"/>
            </a:xfrm>
            <a:prstGeom prst="rect">
              <a:avLst/>
            </a:prstGeom>
          </p:spPr>
        </p:pic>
        <p:pic>
          <p:nvPicPr>
            <p:cNvPr id="23" name="Afbeelding 22"/>
            <p:cNvPicPr>
              <a:picLocks noChangeAspect="1"/>
            </p:cNvPicPr>
            <p:nvPr/>
          </p:nvPicPr>
          <p:blipFill>
            <a:blip r:embed="rId11">
              <a:clrChange>
                <a:clrFrom>
                  <a:srgbClr val="FFFFFF"/>
                </a:clrFrom>
                <a:clrTo>
                  <a:srgbClr val="FFFFFF">
                    <a:alpha val="0"/>
                  </a:srgbClr>
                </a:clrTo>
              </a:clrChange>
            </a:blip>
            <a:stretch>
              <a:fillRect/>
            </a:stretch>
          </p:blipFill>
          <p:spPr>
            <a:xfrm>
              <a:off x="456309" y="1433680"/>
              <a:ext cx="3667125" cy="1247775"/>
            </a:xfrm>
            <a:prstGeom prst="rect">
              <a:avLst/>
            </a:prstGeom>
          </p:spPr>
        </p:pic>
      </p:grpSp>
      <p:pic>
        <p:nvPicPr>
          <p:cNvPr id="14" name="Afbeelding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531939" y="-16840"/>
            <a:ext cx="610627" cy="671638"/>
          </a:xfrm>
          <a:prstGeom prst="rect">
            <a:avLst/>
          </a:prstGeom>
        </p:spPr>
      </p:pic>
      <p:cxnSp>
        <p:nvCxnSpPr>
          <p:cNvPr id="6" name="Rechte verbindingslijn 5"/>
          <p:cNvCxnSpPr/>
          <p:nvPr/>
        </p:nvCxnSpPr>
        <p:spPr>
          <a:xfrm>
            <a:off x="4572000" y="1670050"/>
            <a:ext cx="0" cy="2724969"/>
          </a:xfrm>
          <a:prstGeom prst="line">
            <a:avLst/>
          </a:prstGeom>
          <a:ln w="3175">
            <a:solidFill>
              <a:schemeClr val="bg1">
                <a:lumMod val="75000"/>
              </a:schemeClr>
            </a:solidFill>
            <a:prstDash val="sysDot"/>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29352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63&quot;/&gt;&lt;CPresentation id=&quot;1&quot;&gt;&lt;m_precDefaultNumber/&gt;&lt;m_precDefaultPercent/&gt;&lt;m_precDefaultDate&gt;&lt;m_bNumberIsYear val=&quot;0&quot;/&gt;&lt;m_strFormatTime&gt;%#d/%m/%Y&lt;/m_strFormatTime&gt;&lt;/m_precDefaultDate&gt;&lt;m_precDefaultYear&gt;&lt;m_bNumberIsYear val=&quot;0&quot;/&gt;&lt;m_strFormatTime&gt;%Y&lt;/m_strFormatTime&gt;&lt;/m_precDefaultYear&gt;&lt;m_precDefaultQuarter&gt;&lt;m_bNumberIsYear val=&quot;0&quot;/&gt;&lt;m_strFormatTime&gt;Q%5&lt;/m_strFormatTime&gt;&lt;/m_precDefaultQuarter&gt;&lt;m_precDefaultMonth&gt;&lt;m_bNumberIsYear val=&quot;0&quot;/&gt;&lt;m_strFormatTime&gt;%1&lt;/m_strFormatTime&gt;&lt;/m_precDefaultMonth&gt;&lt;m_precDefaultWeek&gt;&lt;m_bNumberIsYear val=&quot;0&quot;/&gt;&lt;m_strFormatTime&gt;%4&lt;/m_strFormatTime&gt;&lt;/m_precDefaultWeek&gt;&lt;m_precDefaultDay&gt;&lt;m_bNumberIsYear val=&quot;0&quot;/&gt;&lt;m_strFormatTime&gt;%#d&lt;/m_strFormatTime&gt;&lt;/m_precDefaultDay&gt;&lt;m_mruColor&gt;&lt;m_vecMRU length=&quot;1&quot;&gt;&lt;elem m_fUsage=&quot;5.69532790000000060000E+000&quot;&gt;&lt;m_msothmcolidx val=&quot;0&quot;/&gt;&lt;m_rgb r=&quot;0&quot; g=&quot;ae&quot; b=&quot;ef&quot;/&gt;&lt;m_ppcolschidx tagver0=&quot;23004&quot; tagname0=&quot;m_ppcolschidxUNRECOGNIZED&quot; val=&quot;0&quot;/&gt;&lt;m_nBrightness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KBC Template">
  <a:themeElements>
    <a:clrScheme name="KBC June 14">
      <a:dk1>
        <a:srgbClr val="003366"/>
      </a:dk1>
      <a:lt1>
        <a:srgbClr val="FFFFFF"/>
      </a:lt1>
      <a:dk2>
        <a:srgbClr val="000000"/>
      </a:dk2>
      <a:lt2>
        <a:srgbClr val="00AEEF"/>
      </a:lt2>
      <a:accent1>
        <a:srgbClr val="FFFFFF"/>
      </a:accent1>
      <a:accent2>
        <a:srgbClr val="DEDEDE"/>
      </a:accent2>
      <a:accent3>
        <a:srgbClr val="00AEEF"/>
      </a:accent3>
      <a:accent4>
        <a:srgbClr val="B2B2B2"/>
      </a:accent4>
      <a:accent5>
        <a:srgbClr val="DEDEDE"/>
      </a:accent5>
      <a:accent6>
        <a:srgbClr val="004D9A"/>
      </a:accent6>
      <a:hlink>
        <a:srgbClr val="00AEEF"/>
      </a:hlink>
      <a:folHlink>
        <a:srgbClr val="B2B2B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AEEF"/>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dirty="0" err="1" smtClean="0">
            <a:solidFill>
              <a:srgbClr val="003366"/>
            </a:solidFill>
            <a:latin typeface="Arial"/>
            <a:cs typeface="Arial"/>
          </a:defRPr>
        </a:defPPr>
      </a:lstStyle>
    </a:txDef>
  </a:objectDefaults>
  <a:extraClrSchemeLst/>
</a:theme>
</file>

<file path=ppt/theme/theme2.xml><?xml version="1.0" encoding="utf-8"?>
<a:theme xmlns:a="http://schemas.openxmlformats.org/drawingml/2006/main" name="1_KBC Template">
  <a:themeElements>
    <a:clrScheme name="KBC June 14">
      <a:dk1>
        <a:srgbClr val="003366"/>
      </a:dk1>
      <a:lt1>
        <a:srgbClr val="FFFFFF"/>
      </a:lt1>
      <a:dk2>
        <a:srgbClr val="000000"/>
      </a:dk2>
      <a:lt2>
        <a:srgbClr val="00AEEF"/>
      </a:lt2>
      <a:accent1>
        <a:srgbClr val="FFFFFF"/>
      </a:accent1>
      <a:accent2>
        <a:srgbClr val="DEDEDE"/>
      </a:accent2>
      <a:accent3>
        <a:srgbClr val="00AEEF"/>
      </a:accent3>
      <a:accent4>
        <a:srgbClr val="B2B2B2"/>
      </a:accent4>
      <a:accent5>
        <a:srgbClr val="DEDEDE"/>
      </a:accent5>
      <a:accent6>
        <a:srgbClr val="004D9A"/>
      </a:accent6>
      <a:hlink>
        <a:srgbClr val="00AEEF"/>
      </a:hlink>
      <a:folHlink>
        <a:srgbClr val="B2B2B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AEEF"/>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dirty="0" err="1" smtClean="0">
            <a:solidFill>
              <a:srgbClr val="003366"/>
            </a:solidFill>
            <a:latin typeface="Arial"/>
            <a:cs typeface="Aria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KBC2014">
    <a:dk1>
      <a:sysClr val="windowText" lastClr="000000"/>
    </a:dk1>
    <a:lt1>
      <a:sysClr val="window" lastClr="FFFFFF"/>
    </a:lt1>
    <a:dk2>
      <a:srgbClr val="3E3E3E"/>
    </a:dk2>
    <a:lt2>
      <a:srgbClr val="F6C5B5"/>
    </a:lt2>
    <a:accent1>
      <a:srgbClr val="0A3365"/>
    </a:accent1>
    <a:accent2>
      <a:srgbClr val="1F99CD"/>
    </a:accent2>
    <a:accent3>
      <a:srgbClr val="4B9C07"/>
    </a:accent3>
    <a:accent4>
      <a:srgbClr val="0D6B57"/>
    </a:accent4>
    <a:accent5>
      <a:srgbClr val="D97E76"/>
    </a:accent5>
    <a:accent6>
      <a:srgbClr val="9A0322"/>
    </a:accent6>
    <a:hlink>
      <a:srgbClr val="9A9A9A"/>
    </a:hlink>
    <a:folHlink>
      <a:srgbClr val="4ECB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KBC2014">
    <a:dk1>
      <a:sysClr val="windowText" lastClr="000000"/>
    </a:dk1>
    <a:lt1>
      <a:sysClr val="window" lastClr="FFFFFF"/>
    </a:lt1>
    <a:dk2>
      <a:srgbClr val="3E3E3E"/>
    </a:dk2>
    <a:lt2>
      <a:srgbClr val="F6C5B5"/>
    </a:lt2>
    <a:accent1>
      <a:srgbClr val="0A3365"/>
    </a:accent1>
    <a:accent2>
      <a:srgbClr val="1F99CD"/>
    </a:accent2>
    <a:accent3>
      <a:srgbClr val="4B9C07"/>
    </a:accent3>
    <a:accent4>
      <a:srgbClr val="0D6B57"/>
    </a:accent4>
    <a:accent5>
      <a:srgbClr val="D97E76"/>
    </a:accent5>
    <a:accent6>
      <a:srgbClr val="9A0322"/>
    </a:accent6>
    <a:hlink>
      <a:srgbClr val="9A9A9A"/>
    </a:hlink>
    <a:folHlink>
      <a:srgbClr val="4ECB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KBC2014">
    <a:dk1>
      <a:sysClr val="windowText" lastClr="000000"/>
    </a:dk1>
    <a:lt1>
      <a:sysClr val="window" lastClr="FFFFFF"/>
    </a:lt1>
    <a:dk2>
      <a:srgbClr val="3E3E3E"/>
    </a:dk2>
    <a:lt2>
      <a:srgbClr val="F6C5B5"/>
    </a:lt2>
    <a:accent1>
      <a:srgbClr val="0A3365"/>
    </a:accent1>
    <a:accent2>
      <a:srgbClr val="1F99CD"/>
    </a:accent2>
    <a:accent3>
      <a:srgbClr val="4B9C07"/>
    </a:accent3>
    <a:accent4>
      <a:srgbClr val="0D6B57"/>
    </a:accent4>
    <a:accent5>
      <a:srgbClr val="D97E76"/>
    </a:accent5>
    <a:accent6>
      <a:srgbClr val="9A0322"/>
    </a:accent6>
    <a:hlink>
      <a:srgbClr val="9A9A9A"/>
    </a:hlink>
    <a:folHlink>
      <a:srgbClr val="4ECB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KBC2014">
    <a:dk1>
      <a:sysClr val="windowText" lastClr="000000"/>
    </a:dk1>
    <a:lt1>
      <a:sysClr val="window" lastClr="FFFFFF"/>
    </a:lt1>
    <a:dk2>
      <a:srgbClr val="3E3E3E"/>
    </a:dk2>
    <a:lt2>
      <a:srgbClr val="F6C5B5"/>
    </a:lt2>
    <a:accent1>
      <a:srgbClr val="0A3365"/>
    </a:accent1>
    <a:accent2>
      <a:srgbClr val="1F99CD"/>
    </a:accent2>
    <a:accent3>
      <a:srgbClr val="4B9C07"/>
    </a:accent3>
    <a:accent4>
      <a:srgbClr val="0D6B57"/>
    </a:accent4>
    <a:accent5>
      <a:srgbClr val="D97E76"/>
    </a:accent5>
    <a:accent6>
      <a:srgbClr val="9A0322"/>
    </a:accent6>
    <a:hlink>
      <a:srgbClr val="9A9A9A"/>
    </a:hlink>
    <a:folHlink>
      <a:srgbClr val="4ECB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KBC2014">
    <a:dk1>
      <a:sysClr val="windowText" lastClr="000000"/>
    </a:dk1>
    <a:lt1>
      <a:sysClr val="window" lastClr="FFFFFF"/>
    </a:lt1>
    <a:dk2>
      <a:srgbClr val="3E3E3E"/>
    </a:dk2>
    <a:lt2>
      <a:srgbClr val="F6C5B5"/>
    </a:lt2>
    <a:accent1>
      <a:srgbClr val="0A3365"/>
    </a:accent1>
    <a:accent2>
      <a:srgbClr val="1F99CD"/>
    </a:accent2>
    <a:accent3>
      <a:srgbClr val="4B9C07"/>
    </a:accent3>
    <a:accent4>
      <a:srgbClr val="0D6B57"/>
    </a:accent4>
    <a:accent5>
      <a:srgbClr val="D97E76"/>
    </a:accent5>
    <a:accent6>
      <a:srgbClr val="9A0322"/>
    </a:accent6>
    <a:hlink>
      <a:srgbClr val="9A9A9A"/>
    </a:hlink>
    <a:folHlink>
      <a:srgbClr val="4ECB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KBC2014">
    <a:dk1>
      <a:sysClr val="windowText" lastClr="000000"/>
    </a:dk1>
    <a:lt1>
      <a:sysClr val="window" lastClr="FFFFFF"/>
    </a:lt1>
    <a:dk2>
      <a:srgbClr val="3E3E3E"/>
    </a:dk2>
    <a:lt2>
      <a:srgbClr val="F6C5B5"/>
    </a:lt2>
    <a:accent1>
      <a:srgbClr val="0A3365"/>
    </a:accent1>
    <a:accent2>
      <a:srgbClr val="1F99CD"/>
    </a:accent2>
    <a:accent3>
      <a:srgbClr val="4B9C07"/>
    </a:accent3>
    <a:accent4>
      <a:srgbClr val="0D6B57"/>
    </a:accent4>
    <a:accent5>
      <a:srgbClr val="D97E76"/>
    </a:accent5>
    <a:accent6>
      <a:srgbClr val="9A0322"/>
    </a:accent6>
    <a:hlink>
      <a:srgbClr val="9A9A9A"/>
    </a:hlink>
    <a:folHlink>
      <a:srgbClr val="4ECB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KBC2014">
    <a:dk1>
      <a:sysClr val="windowText" lastClr="000000"/>
    </a:dk1>
    <a:lt1>
      <a:sysClr val="window" lastClr="FFFFFF"/>
    </a:lt1>
    <a:dk2>
      <a:srgbClr val="3E3E3E"/>
    </a:dk2>
    <a:lt2>
      <a:srgbClr val="F6C5B5"/>
    </a:lt2>
    <a:accent1>
      <a:srgbClr val="0A3365"/>
    </a:accent1>
    <a:accent2>
      <a:srgbClr val="1F99CD"/>
    </a:accent2>
    <a:accent3>
      <a:srgbClr val="4B9C07"/>
    </a:accent3>
    <a:accent4>
      <a:srgbClr val="0D6B57"/>
    </a:accent4>
    <a:accent5>
      <a:srgbClr val="D97E76"/>
    </a:accent5>
    <a:accent6>
      <a:srgbClr val="9A0322"/>
    </a:accent6>
    <a:hlink>
      <a:srgbClr val="9A9A9A"/>
    </a:hlink>
    <a:folHlink>
      <a:srgbClr val="4ECB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KBC2014">
    <a:dk1>
      <a:sysClr val="windowText" lastClr="000000"/>
    </a:dk1>
    <a:lt1>
      <a:sysClr val="window" lastClr="FFFFFF"/>
    </a:lt1>
    <a:dk2>
      <a:srgbClr val="3E3E3E"/>
    </a:dk2>
    <a:lt2>
      <a:srgbClr val="F6C5B5"/>
    </a:lt2>
    <a:accent1>
      <a:srgbClr val="0A3365"/>
    </a:accent1>
    <a:accent2>
      <a:srgbClr val="1F99CD"/>
    </a:accent2>
    <a:accent3>
      <a:srgbClr val="4B9C07"/>
    </a:accent3>
    <a:accent4>
      <a:srgbClr val="0D6B57"/>
    </a:accent4>
    <a:accent5>
      <a:srgbClr val="D97E76"/>
    </a:accent5>
    <a:accent6>
      <a:srgbClr val="9A0322"/>
    </a:accent6>
    <a:hlink>
      <a:srgbClr val="9A9A9A"/>
    </a:hlink>
    <a:folHlink>
      <a:srgbClr val="4ECB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KBC2014">
    <a:dk1>
      <a:sysClr val="windowText" lastClr="000000"/>
    </a:dk1>
    <a:lt1>
      <a:sysClr val="window" lastClr="FFFFFF"/>
    </a:lt1>
    <a:dk2>
      <a:srgbClr val="3E3E3E"/>
    </a:dk2>
    <a:lt2>
      <a:srgbClr val="F6C5B5"/>
    </a:lt2>
    <a:accent1>
      <a:srgbClr val="0A3365"/>
    </a:accent1>
    <a:accent2>
      <a:srgbClr val="1F99CD"/>
    </a:accent2>
    <a:accent3>
      <a:srgbClr val="4B9C07"/>
    </a:accent3>
    <a:accent4>
      <a:srgbClr val="0D6B57"/>
    </a:accent4>
    <a:accent5>
      <a:srgbClr val="D97E76"/>
    </a:accent5>
    <a:accent6>
      <a:srgbClr val="9A0322"/>
    </a:accent6>
    <a:hlink>
      <a:srgbClr val="9A9A9A"/>
    </a:hlink>
    <a:folHlink>
      <a:srgbClr val="4ECB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5dd2a442-b5ac-41d7-a9d3-5c9eaa3193fa" ContentTypeId="0x0101006651541C9F5CD8438E7EA09627A3363302"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Community Document" ma:contentTypeID="0x0101006651541C9F5CD8438E7EA09627A336330200BD26829BCB23DC449A8D2469124DFA3F" ma:contentTypeVersion="8" ma:contentTypeDescription="" ma:contentTypeScope="" ma:versionID="146e7ebdf4250181cd291e1b558880e7">
  <xsd:schema xmlns:xsd="http://www.w3.org/2001/XMLSchema" xmlns:xs="http://www.w3.org/2001/XMLSchema" xmlns:p="http://schemas.microsoft.com/office/2006/metadata/properties" xmlns:ns2="43933aee-399f-43e0-aa1a-9c9292980dd1" targetNamespace="http://schemas.microsoft.com/office/2006/metadata/properties" ma:root="true" ma:fieldsID="2be3763e2fc259d5bf9081c99d9b72b5" ns2:_="">
    <xsd:import namespace="43933aee-399f-43e0-aa1a-9c9292980dd1"/>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933aee-399f-43e0-aa1a-9c9292980dd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p:properties xmlns:p="http://schemas.microsoft.com/office/2006/metadata/properties" xmlns:xsi="http://www.w3.org/2001/XMLSchema-instance" xmlns:pc="http://schemas.microsoft.com/office/infopath/2007/PartnerControls">
  <documentManagement>
    <_dlc_DocId xmlns="43933aee-399f-43e0-aa1a-9c9292980dd1">HMR5TAJ4PYHA-5-48</_dlc_DocId>
    <_dlc_DocIdUrl xmlns="43933aee-399f-43e0-aa1a-9c9292980dd1">
      <Url>https://kbcgroup.sharepoint.com/sites/140530/_layouts/15/DocIdRedir.aspx?ID=HMR5TAJ4PYHA-5-48</Url>
      <Description>HMR5TAJ4PYHA-5-48</Description>
    </_dlc_DocIdUrl>
  </documentManagement>
</p:properties>
</file>

<file path=customXml/itemProps1.xml><?xml version="1.0" encoding="utf-8"?>
<ds:datastoreItem xmlns:ds="http://schemas.openxmlformats.org/officeDocument/2006/customXml" ds:itemID="{B57C151A-C6EE-4908-B0A5-CA6A5F65B165}">
  <ds:schemaRefs>
    <ds:schemaRef ds:uri="Microsoft.SharePoint.Taxonomy.ContentTypeSync"/>
  </ds:schemaRefs>
</ds:datastoreItem>
</file>

<file path=customXml/itemProps2.xml><?xml version="1.0" encoding="utf-8"?>
<ds:datastoreItem xmlns:ds="http://schemas.openxmlformats.org/officeDocument/2006/customXml" ds:itemID="{4C282F70-7817-4439-A29F-6F25A4D5F415}">
  <ds:schemaRefs>
    <ds:schemaRef ds:uri="http://schemas.microsoft.com/sharepoint/v3/contenttype/forms"/>
  </ds:schemaRefs>
</ds:datastoreItem>
</file>

<file path=customXml/itemProps3.xml><?xml version="1.0" encoding="utf-8"?>
<ds:datastoreItem xmlns:ds="http://schemas.openxmlformats.org/officeDocument/2006/customXml" ds:itemID="{8D5CD550-3926-4753-B9B8-9906D577C7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933aee-399f-43e0-aa1a-9c9292980d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E30A2A6-1D66-4191-8B40-A83C967423B6}">
  <ds:schemaRefs>
    <ds:schemaRef ds:uri="http://schemas.microsoft.com/sharepoint/events"/>
  </ds:schemaRefs>
</ds:datastoreItem>
</file>

<file path=customXml/itemProps5.xml><?xml version="1.0" encoding="utf-8"?>
<ds:datastoreItem xmlns:ds="http://schemas.openxmlformats.org/officeDocument/2006/customXml" ds:itemID="{5E5FB9A6-8FF5-4B47-9312-3E746A6D791F}">
  <ds:schemaRefs>
    <ds:schemaRef ds:uri="http://purl.org/dc/terms/"/>
    <ds:schemaRef ds:uri="http://schemas.microsoft.com/office/2006/metadata/properties"/>
    <ds:schemaRef ds:uri="http://schemas.microsoft.com/office/2006/documentManagement/types"/>
    <ds:schemaRef ds:uri="http://www.w3.org/XML/1998/namespace"/>
    <ds:schemaRef ds:uri="http://schemas.openxmlformats.org/package/2006/metadata/core-properties"/>
    <ds:schemaRef ds:uri="http://purl.org/dc/elements/1.1/"/>
    <ds:schemaRef ds:uri="43933aee-399f-43e0-aa1a-9c9292980dd1"/>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1928</Words>
  <Application>Microsoft Office PowerPoint</Application>
  <PresentationFormat>On-screen Show (16:10)</PresentationFormat>
  <Paragraphs>370</Paragraphs>
  <Slides>42</Slides>
  <Notes>42</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42</vt:i4>
      </vt:variant>
    </vt:vector>
  </HeadingPairs>
  <TitlesOfParts>
    <vt:vector size="54" baseType="lpstr">
      <vt:lpstr>Arial Unicode MS</vt:lpstr>
      <vt:lpstr>ＭＳ Ｐゴシック</vt:lpstr>
      <vt:lpstr>Arial</vt:lpstr>
      <vt:lpstr>Arial Narrow</vt:lpstr>
      <vt:lpstr>Calibri</vt:lpstr>
      <vt:lpstr>Cooper Black</vt:lpstr>
      <vt:lpstr>Lucida Grande</vt:lpstr>
      <vt:lpstr>Verdana</vt:lpstr>
      <vt:lpstr>Wingdings</vt:lpstr>
      <vt:lpstr>KBC Template</vt:lpstr>
      <vt:lpstr>1_KBC Template</vt:lpstr>
      <vt:lpstr>think-cell Slide</vt:lpstr>
      <vt:lpstr>Happy@Home</vt:lpstr>
      <vt:lpstr>Inhoud </vt:lpstr>
      <vt:lpstr>KBC en ONS werken samen om de levenskwaliteit en het thuiscomfort van onze klanten te faciliteren met Happy@Home </vt:lpstr>
      <vt:lpstr>Happy@Home is concreet voorbeeld van de strategie van KBC</vt:lpstr>
      <vt:lpstr>KBC gaat samen met ONS een stap verder met Happy@home om de veranderende klantenbehoeftes te kunnen invullen</vt:lpstr>
      <vt:lpstr>KBC wil vanuit zijn eigen kernactiviteiten actief op zoek gaan naar oplossingen voor maatschappelijke noden</vt:lpstr>
      <vt:lpstr>We combineren het gebruiksgemak van een app met de personal touch van een aanspreekpunt bij ONS én bij KBC</vt:lpstr>
      <vt:lpstr>We delen en brengen onze expertise samen via eco-systemen  om onze klanten verder te helpen </vt:lpstr>
      <vt:lpstr>De trend tot meer samenwerken zet zich de laatste jaren prominenter door in de financiële sector</vt:lpstr>
      <vt:lpstr>KBC hecht belang aan ecosystemen en duurzame oplossingen met oog voor de maatschappij en de problemen van vandaag</vt:lpstr>
      <vt:lpstr>Inhoud </vt:lpstr>
      <vt:lpstr>Waarover we het zullen hebben</vt:lpstr>
      <vt:lpstr>Tijdsbesteding huishoudelijk werk</vt:lpstr>
      <vt:lpstr>Tijdsbesteding huishoudelijk werk</vt:lpstr>
      <vt:lpstr>Tijdsbesteding huishoudelijk werk</vt:lpstr>
      <vt:lpstr>Tijdsbesteding huishoudelijk werk</vt:lpstr>
      <vt:lpstr>Waarom gezinnen werk uitbesteden</vt:lpstr>
      <vt:lpstr>Waarom gezinnen werk uitbesteden</vt:lpstr>
      <vt:lpstr>Waarom gezinnen werk uitbesteden</vt:lpstr>
      <vt:lpstr>Omvang van de markt</vt:lpstr>
      <vt:lpstr>Omvang van de markt</vt:lpstr>
      <vt:lpstr>De rol van de overheid</vt:lpstr>
      <vt:lpstr>Omvang van de markt</vt:lpstr>
      <vt:lpstr>Schaalvergroting en commercialisering</vt:lpstr>
      <vt:lpstr>Inhoud </vt:lpstr>
      <vt:lpstr>Happy@Home</vt:lpstr>
      <vt:lpstr>Happy@Home</vt:lpstr>
      <vt:lpstr>Happy@Home “structuur”</vt:lpstr>
      <vt:lpstr>Happy@Home: eenvoudige, vlotte toegang tot diensten </vt:lpstr>
      <vt:lpstr>Wat zijn de voordelen van Happy@Home?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Illustratie 1: Kathleen en Luc    Te besteden budget: € 1.515 /jaar of € 126 /maand  </vt:lpstr>
      <vt:lpstr>  Illustratie 2: Mia en Pieter    Te besteden budget: € 2.894 /jaar of € 241/maand  </vt:lpstr>
      <vt:lpstr>Wrap up</vt:lpstr>
      <vt:lpstr>PowerPoint Presentation</vt:lpstr>
    </vt:vector>
  </TitlesOfParts>
  <Company>KBC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 template</dc:title>
  <dc:creator>Lumingu Laura</dc:creator>
  <cp:keywords>template</cp:keywords>
  <cp:lastModifiedBy>De Muyer Ilse</cp:lastModifiedBy>
  <cp:revision>225</cp:revision>
  <cp:lastPrinted>2016-11-21T07:49:50Z</cp:lastPrinted>
  <dcterms:created xsi:type="dcterms:W3CDTF">2015-07-07T06:47:27Z</dcterms:created>
  <dcterms:modified xsi:type="dcterms:W3CDTF">2016-11-21T16:32:05Z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0x0101006651541C9F5CD8438E7EA09627A336330200BD26829BCB23DC449A8D2469124DFA3F</vt:lpwstr>
  </property>
  <property fmtid="{D5CDD505-2E9C-101B-9397-08002B2CF9AE}" pid="3" name="_dlc_DocIdItemGuid">
    <vt:lpwstr>bc4eb667-ed7c-4da3-a45f-d60cce001c5a</vt:lpwstr>
  </property>
  <property fmtid="{D5CDD505-2E9C-101B-9397-08002B2CF9AE}" pid="4" name="TaxKeyword">
    <vt:lpwstr>37;#template|e58c69d9-3434-4db5-92f6-f646e4b19a46</vt:lpwstr>
  </property>
</Properties>
</file>