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18300" cy="98552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190B-C125-4D68-B633-D7AB1F881D33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A504-D284-4108-B9C5-E8AC861037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8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190B-C125-4D68-B633-D7AB1F881D33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A504-D284-4108-B9C5-E8AC861037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71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solidFill>
                  <a:srgbClr val="00B0F0"/>
                </a:solidFill>
                <a:latin typeface="+mj-lt"/>
              </a:rPr>
              <a:t>Perspectives conjoncturelles second semestre 2016</a:t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2800" smtClean="0">
                <a:solidFill>
                  <a:srgbClr val="00B0F0"/>
                </a:solidFill>
              </a:rPr>
              <a:t>Croissance modérée qui suit les craintes de récession</a:t>
            </a: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Perspectives conjoncturelles 2S16</a:t>
            </a:r>
            <a:endParaRPr lang="en-US" i="0" dirty="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Eurozone – labour market</a:t>
            </a:r>
            <a:br>
              <a:rPr lang="en-GB" smtClean="0"/>
            </a:br>
            <a:r>
              <a:rPr lang="en-GB" sz="1400" smtClean="0"/>
              <a:t>Unemployment continues to decline, supporting view that economic expansion will continue  </a:t>
            </a:r>
            <a:endParaRPr lang="en-GB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USA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La consommation épine dorsale de l’économie américaine </a:t>
            </a:r>
            <a:endParaRPr lang="en-US" sz="4000" b="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USA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La consommation épine dorsale de l’économie américaine </a:t>
            </a:r>
            <a:endParaRPr lang="en-US" sz="3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Perspectives conjoncturelles 2S16</a:t>
            </a:r>
            <a:endParaRPr lang="en-US" i="0" dirty="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Scénario de base </a:t>
            </a:r>
            <a:endParaRPr lang="en-US" i="0" dirty="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BCE</a:t>
            </a:r>
            <a:br>
              <a:rPr lang="en-US" smtClean="0"/>
            </a:br>
            <a:r>
              <a:rPr lang="en-US" b="0" smtClean="0"/>
              <a:t>wait &amp; see</a:t>
            </a:r>
            <a:endParaRPr lang="en-US" b="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BCE</a:t>
            </a:r>
            <a:br>
              <a:rPr lang="en-US" smtClean="0"/>
            </a:br>
            <a:r>
              <a:rPr lang="en-US" b="0" smtClean="0"/>
              <a:t>wait and see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pied sur le frein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pied sur le frein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USD</a:t>
            </a:r>
            <a:br>
              <a:rPr lang="en-US" smtClean="0"/>
            </a:br>
            <a:r>
              <a:rPr lang="en-US" b="0" smtClean="0"/>
              <a:t>augmentation modérée</a:t>
            </a:r>
            <a:endParaRPr lang="en-US" b="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TAUX LONG TERME</a:t>
            </a:r>
            <a:br>
              <a:rPr lang="en-US" smtClean="0"/>
            </a:br>
            <a:r>
              <a:rPr lang="en-US" b="0" smtClean="0"/>
              <a:t>Augmentation modérée 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Perspectives conjoncturelles 2S16</a:t>
            </a:r>
            <a:endParaRPr lang="en-US" i="0" dirty="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Perspectives économiques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600" smtClean="0"/>
              <a:t>Risques par rapport au scénario de base dans une perspective européenne</a:t>
            </a:r>
            <a:endParaRPr lang="en-GB" sz="2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latin typeface="+mj-lt"/>
              </a:rPr>
              <a:t>Perspectives conjoncturelles second semestre 2016</a:t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28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2800" smtClean="0">
                <a:solidFill>
                  <a:srgbClr val="00B0F0"/>
                </a:solidFill>
              </a:rPr>
              <a:t>Croissance modérée qui suit les craintes de récession </a:t>
            </a:r>
            <a:r>
              <a:rPr lang="en-US" sz="2800" b="1" smtClean="0">
                <a:solidFill>
                  <a:srgbClr val="00B0F0"/>
                </a:solidFill>
                <a:latin typeface="+mj-lt"/>
              </a:rPr>
              <a:t> </a:t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Perspectives conjoncturelles 2S16</a:t>
            </a:r>
            <a:endParaRPr lang="en-US" i="0" dirty="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 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 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 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 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</a:t>
            </a:r>
            <a:br>
              <a:rPr lang="en-US" smtClean="0"/>
            </a:br>
            <a:r>
              <a:rPr lang="en-US" smtClean="0"/>
              <a:t>Craintes économiques apaisées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8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Diavoorstelling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Perspectives conjoncturelles second semestre 2016  Croissance modérée qui suit les craintes de récession</vt:lpstr>
      <vt:lpstr>Scénario de base </vt:lpstr>
      <vt:lpstr>Perspectives conjoncturelles 2S16</vt:lpstr>
      <vt:lpstr>INTERNATIONAL  Craintes économiques apaisées </vt:lpstr>
      <vt:lpstr>INTERNATIONAL  Craintes économiques apaisées </vt:lpstr>
      <vt:lpstr>INTERNATIONAL  Craintes économiques apaisées </vt:lpstr>
      <vt:lpstr>INTERNATIONAL  Craintes économiques apaisées </vt:lpstr>
      <vt:lpstr>INTERNATIONAL  Craintes économiques apaisées</vt:lpstr>
      <vt:lpstr>INTERNATIONAL  Craintes économiques apaisées</vt:lpstr>
      <vt:lpstr>INTERNATIONAL  Craintes économiques apaisées</vt:lpstr>
      <vt:lpstr>INTERNATIONAL  Craintes économiques apaisées</vt:lpstr>
      <vt:lpstr>Perspectives conjoncturelles 2S16</vt:lpstr>
      <vt:lpstr>Eurozone – labour market Unemployment continues to decline, supporting view that economic expansion will continue  </vt:lpstr>
      <vt:lpstr>PowerPoint-presentatie</vt:lpstr>
      <vt:lpstr>PowerPoint-presentatie</vt:lpstr>
      <vt:lpstr>USA La consommation épine dorsale de l’économie américaine </vt:lpstr>
      <vt:lpstr>USA La consommation épine dorsale de l’économie américaine </vt:lpstr>
      <vt:lpstr>Perspectives conjoncturelles 2S16</vt:lpstr>
      <vt:lpstr>PowerPoint-presentatie</vt:lpstr>
      <vt:lpstr>BCE wait &amp; see</vt:lpstr>
      <vt:lpstr>BCE wait and see</vt:lpstr>
      <vt:lpstr>FED pied sur le frein</vt:lpstr>
      <vt:lpstr>FED pied sur le frein</vt:lpstr>
      <vt:lpstr>USD augmentation modérée</vt:lpstr>
      <vt:lpstr>TAUX LONG TERME Augmentation modérée </vt:lpstr>
      <vt:lpstr>Perspectives conjoncturelles 2S16</vt:lpstr>
      <vt:lpstr>Perspectives économiques</vt:lpstr>
      <vt:lpstr>Risques par rapport au scénario de base dans une perspective européenne</vt:lpstr>
      <vt:lpstr>Perspectives conjoncturelles second semestre 2016  Croissance modérée qui suit les craintes de récession    </vt:lpstr>
    </vt:vector>
  </TitlesOfParts>
  <Company>KBC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conjoncturelles second semestre 2016  Croissance modérée qui suit les craintes de récession</dc:title>
  <dc:creator>Kussé Pieter</dc:creator>
  <cp:lastModifiedBy>Kussé Pieter</cp:lastModifiedBy>
  <cp:revision>1</cp:revision>
  <dcterms:created xsi:type="dcterms:W3CDTF">2016-06-09T09:54:30Z</dcterms:created>
  <dcterms:modified xsi:type="dcterms:W3CDTF">2016-06-09T09:54:30Z</dcterms:modified>
</cp:coreProperties>
</file>