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1" r:id="rId1"/>
  </p:sldMasterIdLst>
  <p:notesMasterIdLst>
    <p:notesMasterId r:id="rId29"/>
  </p:notesMasterIdLst>
  <p:handoutMasterIdLst>
    <p:handoutMasterId r:id="rId30"/>
  </p:handoutMasterIdLst>
  <p:sldIdLst>
    <p:sldId id="322" r:id="rId2"/>
    <p:sldId id="315" r:id="rId3"/>
    <p:sldId id="318" r:id="rId4"/>
    <p:sldId id="316" r:id="rId5"/>
    <p:sldId id="335" r:id="rId6"/>
    <p:sldId id="334" r:id="rId7"/>
    <p:sldId id="336" r:id="rId8"/>
    <p:sldId id="337" r:id="rId9"/>
    <p:sldId id="338" r:id="rId10"/>
    <p:sldId id="345" r:id="rId11"/>
    <p:sldId id="339" r:id="rId12"/>
    <p:sldId id="340" r:id="rId13"/>
    <p:sldId id="341" r:id="rId14"/>
    <p:sldId id="342" r:id="rId15"/>
    <p:sldId id="343" r:id="rId16"/>
    <p:sldId id="344" r:id="rId17"/>
    <p:sldId id="320" r:id="rId18"/>
    <p:sldId id="306" r:id="rId19"/>
    <p:sldId id="348" r:id="rId20"/>
    <p:sldId id="355" r:id="rId21"/>
    <p:sldId id="356" r:id="rId22"/>
    <p:sldId id="357" r:id="rId23"/>
    <p:sldId id="347" r:id="rId24"/>
    <p:sldId id="346" r:id="rId25"/>
    <p:sldId id="354" r:id="rId26"/>
    <p:sldId id="349" r:id="rId27"/>
    <p:sldId id="333" r:id="rId28"/>
  </p:sldIdLst>
  <p:sldSz cx="10693400" cy="7561263"/>
  <p:notesSz cx="6858000" cy="9926638"/>
  <p:defaultTextStyle>
    <a:defPPr>
      <a:defRPr lang="de-DE"/>
    </a:defPPr>
    <a:lvl1pPr marL="0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7845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95690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93535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91380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89225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87070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84916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82761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7" userDrawn="1">
          <p15:clr>
            <a:srgbClr val="A4A3A4"/>
          </p15:clr>
        </p15:guide>
        <p15:guide id="2" orient="horz" pos="4513">
          <p15:clr>
            <a:srgbClr val="A4A3A4"/>
          </p15:clr>
        </p15:guide>
        <p15:guide id="3" orient="horz" pos="427">
          <p15:clr>
            <a:srgbClr val="A4A3A4"/>
          </p15:clr>
        </p15:guide>
        <p15:guide id="4" orient="horz" pos="823">
          <p15:clr>
            <a:srgbClr val="A4A3A4"/>
          </p15:clr>
        </p15:guide>
        <p15:guide id="5" orient="horz" pos="457">
          <p15:clr>
            <a:srgbClr val="A4A3A4"/>
          </p15:clr>
        </p15:guide>
        <p15:guide id="6" orient="horz" pos="661">
          <p15:clr>
            <a:srgbClr val="A4A3A4"/>
          </p15:clr>
        </p15:guide>
        <p15:guide id="7" pos="6323">
          <p15:clr>
            <a:srgbClr val="A4A3A4"/>
          </p15:clr>
        </p15:guide>
        <p15:guide id="8" pos="178">
          <p15:clr>
            <a:srgbClr val="A4A3A4"/>
          </p15:clr>
        </p15:guide>
        <p15:guide id="9" pos="6066">
          <p15:clr>
            <a:srgbClr val="A4A3A4"/>
          </p15:clr>
        </p15:guide>
        <p15:guide id="10" pos="6430" userDrawn="1">
          <p15:clr>
            <a:srgbClr val="A4A3A4"/>
          </p15:clr>
        </p15:guide>
        <p15:guide id="11" pos="595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CDFF2"/>
    <a:srgbClr val="98D898"/>
    <a:srgbClr val="F5231B"/>
    <a:srgbClr val="555555"/>
    <a:srgbClr val="C2A89D"/>
    <a:srgbClr val="F7F3ED"/>
    <a:srgbClr val="F1F6E6"/>
    <a:srgbClr val="F1F617"/>
    <a:srgbClr val="C6E7CC"/>
    <a:srgbClr val="D6EF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 autoAdjust="0"/>
  </p:normalViewPr>
  <p:slideViewPr>
    <p:cSldViewPr snapToGrid="0">
      <p:cViewPr varScale="1">
        <p:scale>
          <a:sx n="60" d="100"/>
          <a:sy n="60" d="100"/>
        </p:scale>
        <p:origin x="1422" y="60"/>
      </p:cViewPr>
      <p:guideLst>
        <p:guide orient="horz" pos="227"/>
        <p:guide orient="horz" pos="4513"/>
        <p:guide orient="horz" pos="427"/>
        <p:guide orient="horz" pos="823"/>
        <p:guide orient="horz" pos="457"/>
        <p:guide orient="horz" pos="661"/>
        <p:guide pos="6323"/>
        <p:guide pos="178"/>
        <p:guide pos="6066"/>
        <p:guide pos="6430"/>
        <p:guide pos="595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750C59-D1D1-4CF8-A5C8-BF6FE77EED9D}" type="datetimeFigureOut">
              <a:rPr lang="de-DE" smtClean="0"/>
              <a:t>03.02.2016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942975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BC6F4A-349B-444D-B35E-3481DBA21A5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3944547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1800" cy="496332"/>
          </a:xfrm>
          <a:prstGeom prst="rect">
            <a:avLst/>
          </a:prstGeom>
        </p:spPr>
        <p:txBody>
          <a:bodyPr vert="horz" lIns="95939" tIns="47969" rIns="95939" bIns="47969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332"/>
          </a:xfrm>
          <a:prstGeom prst="rect">
            <a:avLst/>
          </a:prstGeom>
        </p:spPr>
        <p:txBody>
          <a:bodyPr vert="horz" lIns="95939" tIns="47969" rIns="95939" bIns="47969" rtlCol="0"/>
          <a:lstStyle>
            <a:lvl1pPr algn="r">
              <a:defRPr sz="1300"/>
            </a:lvl1pPr>
          </a:lstStyle>
          <a:p>
            <a:fld id="{AE89736C-33E1-4D73-8584-7092582AEF83}" type="datetimeFigureOut">
              <a:rPr lang="de-DE" smtClean="0"/>
              <a:pPr/>
              <a:t>03.02.2016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796925" y="744538"/>
            <a:ext cx="526415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939" tIns="47969" rIns="95939" bIns="47969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715153"/>
            <a:ext cx="5486400" cy="4466987"/>
          </a:xfrm>
          <a:prstGeom prst="rect">
            <a:avLst/>
          </a:prstGeom>
        </p:spPr>
        <p:txBody>
          <a:bodyPr vert="horz" lIns="95939" tIns="47969" rIns="95939" bIns="47969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428583"/>
            <a:ext cx="2971800" cy="496332"/>
          </a:xfrm>
          <a:prstGeom prst="rect">
            <a:avLst/>
          </a:prstGeom>
        </p:spPr>
        <p:txBody>
          <a:bodyPr vert="horz" lIns="95939" tIns="47969" rIns="95939" bIns="47969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9428583"/>
            <a:ext cx="2971800" cy="496332"/>
          </a:xfrm>
          <a:prstGeom prst="rect">
            <a:avLst/>
          </a:prstGeom>
        </p:spPr>
        <p:txBody>
          <a:bodyPr vert="horz" lIns="95939" tIns="47969" rIns="95939" bIns="47969" rtlCol="0" anchor="b"/>
          <a:lstStyle>
            <a:lvl1pPr algn="r">
              <a:defRPr sz="1300"/>
            </a:lvl1pPr>
          </a:lstStyle>
          <a:p>
            <a:fld id="{DBEE7B1B-09E6-4939-A88C-22AA4308BEB2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531071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97845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95690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493535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991380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489225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987070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484916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982761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- VI Corpor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60000" y="1281772"/>
            <a:ext cx="9072000" cy="588261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de-DE" dirty="0"/>
          </a:p>
        </p:txBody>
      </p:sp>
      <p:sp>
        <p:nvSpPr>
          <p:cNvPr id="10" name="Inhaltsplatzhalter 2"/>
          <p:cNvSpPr>
            <a:spLocks noGrp="1"/>
          </p:cNvSpPr>
          <p:nvPr>
            <p:ph idx="13"/>
          </p:nvPr>
        </p:nvSpPr>
        <p:spPr>
          <a:xfrm>
            <a:off x="360000" y="728517"/>
            <a:ext cx="9072000" cy="320822"/>
          </a:xfrm>
        </p:spPr>
        <p:txBody>
          <a:bodyPr lIns="0" tIns="0" rIns="0" bIns="0">
            <a:noAutofit/>
          </a:bodyPr>
          <a:lstStyle>
            <a:lvl1pPr>
              <a:buNone/>
              <a:defRPr sz="2000">
                <a:solidFill>
                  <a:schemeClr val="accent4"/>
                </a:solidFill>
              </a:defRPr>
            </a:lvl1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7" name="Abgerundetes Rechteck 6"/>
          <p:cNvSpPr/>
          <p:nvPr userDrawn="1"/>
        </p:nvSpPr>
        <p:spPr>
          <a:xfrm>
            <a:off x="10086109" y="4987636"/>
            <a:ext cx="323273" cy="108065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/>
          <p:cNvSpPr txBox="1"/>
          <p:nvPr userDrawn="1"/>
        </p:nvSpPr>
        <p:spPr>
          <a:xfrm rot="16200000">
            <a:off x="9625849" y="6380399"/>
            <a:ext cx="1076762" cy="582655"/>
          </a:xfrm>
          <a:prstGeom prst="rect">
            <a:avLst/>
          </a:prstGeom>
          <a:noFill/>
        </p:spPr>
        <p:txBody>
          <a:bodyPr wrap="square" lIns="36000" rIns="36000" bIns="36000" rtlCol="0">
            <a:spAutoFit/>
          </a:bodyPr>
          <a:lstStyle/>
          <a:p>
            <a:pPr marL="0" marR="0" indent="0" defTabSz="99569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900" b="0" kern="1000" baseline="0" dirty="0" smtClean="0">
                <a:solidFill>
                  <a:srgbClr val="555555"/>
                </a:solidFill>
                <a:effectLst/>
                <a:latin typeface="Univers LT Std 57 Cn" panose="020B0506020202050204" pitchFamily="34" charset="0"/>
              </a:rPr>
              <a:t>Heizsysteme</a:t>
            </a:r>
          </a:p>
          <a:p>
            <a:pPr marL="0">
              <a:lnSpc>
                <a:spcPts val="1300"/>
              </a:lnSpc>
            </a:pPr>
            <a:r>
              <a:rPr lang="de-DE" sz="900" b="0" kern="1000" spc="0" baseline="0" dirty="0" smtClean="0">
                <a:solidFill>
                  <a:srgbClr val="555555"/>
                </a:solidFill>
                <a:effectLst/>
                <a:latin typeface="Univers LT Std 57 Cn" panose="020B0506020202050204" pitchFamily="34" charset="0"/>
              </a:rPr>
              <a:t>Industriesysteme</a:t>
            </a:r>
          </a:p>
          <a:p>
            <a:pPr>
              <a:lnSpc>
                <a:spcPts val="1300"/>
              </a:lnSpc>
            </a:pPr>
            <a:r>
              <a:rPr lang="de-DE" sz="900" b="0" kern="1000" spc="0" baseline="0" dirty="0" smtClean="0">
                <a:solidFill>
                  <a:srgbClr val="555555"/>
                </a:solidFill>
                <a:effectLst/>
                <a:latin typeface="Univers LT Std 57 Cn" panose="020B0506020202050204" pitchFamily="34" charset="0"/>
              </a:rPr>
              <a:t>Kühlsysteme</a:t>
            </a:r>
            <a:endParaRPr lang="de-DE" sz="900" b="0" kern="1000" spc="0" baseline="0" dirty="0">
              <a:solidFill>
                <a:srgbClr val="555555"/>
              </a:solidFill>
              <a:effectLst/>
              <a:latin typeface="Univers LT Std 57 Cn" panose="020B0506020202050204" pitchFamily="34" charset="0"/>
            </a:endParaRP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736998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4513" userDrawn="1">
          <p15:clr>
            <a:srgbClr val="FBAE40"/>
          </p15:clr>
        </p15:guide>
        <p15:guide id="2" pos="6407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D47D7-1589-450F-B3A0-34DA953D7428}" type="datetime1">
              <a:rPr lang="de-DE" smtClean="0">
                <a:solidFill>
                  <a:schemeClr val="tx1"/>
                </a:solidFill>
              </a:rPr>
              <a:t>03.02.2016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VI Masterlayout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/>
              <a:t>Seite </a:t>
            </a:r>
            <a:fld id="{DADFEA48-2D48-4EF5-B029-0B8993B9B72D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idx="13"/>
          </p:nvPr>
        </p:nvSpPr>
        <p:spPr>
          <a:xfrm>
            <a:off x="360000" y="728517"/>
            <a:ext cx="9072000" cy="320822"/>
          </a:xfrm>
        </p:spPr>
        <p:txBody>
          <a:bodyPr lIns="0" tIns="0" rIns="0" bIns="0">
            <a:noAutofit/>
          </a:bodyPr>
          <a:lstStyle>
            <a:lvl1pPr>
              <a:buNone/>
              <a:defRPr sz="2000">
                <a:solidFill>
                  <a:schemeClr val="accent4"/>
                </a:solidFill>
              </a:defRPr>
            </a:lvl1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2401363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kundärfarb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Sekundärfarben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AA08DE5-7D23-4C32-9849-FEF0C6FFB6EE}" type="datetime1">
              <a:rPr lang="de-DE" smtClean="0"/>
              <a:t>03.02.2016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VI Masterlayout</a:t>
            </a:r>
            <a:endParaRPr lang="de-DE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4"/>
          </p:nvPr>
        </p:nvSpPr>
        <p:spPr>
          <a:xfrm rot="16200000">
            <a:off x="9904188" y="6718016"/>
            <a:ext cx="734150" cy="16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Seite </a:t>
            </a:r>
            <a:fld id="{DADFEA48-2D48-4EF5-B029-0B8993B9B72D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Bildplatzhalter 21"/>
          <p:cNvSpPr>
            <a:spLocks noGrp="1"/>
          </p:cNvSpPr>
          <p:nvPr>
            <p:ph type="pic" sz="quarter" idx="14" hasCustomPrompt="1"/>
          </p:nvPr>
        </p:nvSpPr>
        <p:spPr>
          <a:xfrm>
            <a:off x="272197" y="1976727"/>
            <a:ext cx="2543175" cy="447675"/>
          </a:xfrm>
          <a:solidFill>
            <a:srgbClr val="ED8A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algn="ctr" defTabSz="995690" rtl="0" eaLnBrk="1" latinLnBrk="0" hangingPunct="1">
              <a:buNone/>
              <a:defRPr lang="de-DE" sz="20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11" name="Bildplatzhalter 21"/>
          <p:cNvSpPr>
            <a:spLocks noGrp="1"/>
          </p:cNvSpPr>
          <p:nvPr>
            <p:ph type="pic" sz="quarter" idx="15" hasCustomPrompt="1"/>
          </p:nvPr>
        </p:nvSpPr>
        <p:spPr>
          <a:xfrm>
            <a:off x="272197" y="1300452"/>
            <a:ext cx="2543175" cy="447675"/>
          </a:xfrm>
          <a:solidFill>
            <a:srgbClr val="FAB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algn="ctr" defTabSz="995690" rtl="0" eaLnBrk="1" latinLnBrk="0" hangingPunct="1">
              <a:buNone/>
              <a:defRPr lang="de-DE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de-DE" dirty="0" smtClean="0"/>
              <a:t> </a:t>
            </a:r>
          </a:p>
        </p:txBody>
      </p:sp>
      <p:sp>
        <p:nvSpPr>
          <p:cNvPr id="12" name="Bildplatzhalter 21"/>
          <p:cNvSpPr>
            <a:spLocks noGrp="1"/>
          </p:cNvSpPr>
          <p:nvPr>
            <p:ph type="pic" sz="quarter" idx="16" hasCustomPrompt="1"/>
          </p:nvPr>
        </p:nvSpPr>
        <p:spPr>
          <a:xfrm>
            <a:off x="272197" y="2567277"/>
            <a:ext cx="2543175" cy="447675"/>
          </a:xfrm>
          <a:solidFill>
            <a:srgbClr val="59BE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algn="ctr" defTabSz="995690" rtl="0" eaLnBrk="1" latinLnBrk="0" hangingPunct="1">
              <a:buNone/>
              <a:defRPr lang="de-DE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13" name="Bildplatzhalter 21"/>
          <p:cNvSpPr>
            <a:spLocks noGrp="1"/>
          </p:cNvSpPr>
          <p:nvPr>
            <p:ph type="pic" sz="quarter" idx="17" hasCustomPrompt="1"/>
          </p:nvPr>
        </p:nvSpPr>
        <p:spPr>
          <a:xfrm>
            <a:off x="272197" y="3186402"/>
            <a:ext cx="2543175" cy="447675"/>
          </a:xfrm>
          <a:solidFill>
            <a:srgbClr val="0077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algn="ctr" defTabSz="995690" rtl="0" eaLnBrk="1" latinLnBrk="0" hangingPunct="1">
              <a:buNone/>
              <a:defRPr lang="de-DE" sz="20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14" name="Bildplatzhalter 21"/>
          <p:cNvSpPr>
            <a:spLocks noGrp="1"/>
          </p:cNvSpPr>
          <p:nvPr>
            <p:ph type="pic" sz="quarter" idx="18" hasCustomPrompt="1"/>
          </p:nvPr>
        </p:nvSpPr>
        <p:spPr>
          <a:xfrm>
            <a:off x="272197" y="3919827"/>
            <a:ext cx="2543175" cy="447675"/>
          </a:xfrm>
          <a:solidFill>
            <a:srgbClr val="1A9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algn="ctr" defTabSz="995690" rtl="0" eaLnBrk="1" latinLnBrk="0" hangingPunct="1">
              <a:buNone/>
              <a:defRPr lang="de-DE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15" name="Bildplatzhalter 21"/>
          <p:cNvSpPr>
            <a:spLocks noGrp="1"/>
          </p:cNvSpPr>
          <p:nvPr>
            <p:ph type="pic" sz="quarter" idx="19" hasCustomPrompt="1"/>
          </p:nvPr>
        </p:nvSpPr>
        <p:spPr>
          <a:xfrm>
            <a:off x="272197" y="4548477"/>
            <a:ext cx="2543175" cy="447675"/>
          </a:xfrm>
          <a:solidFill>
            <a:srgbClr val="C6DB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algn="ctr" defTabSz="995690" rtl="0" eaLnBrk="1" latinLnBrk="0" hangingPunct="1">
              <a:buNone/>
              <a:defRPr lang="de-DE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16" name="Bildplatzhalter 21"/>
          <p:cNvSpPr>
            <a:spLocks noGrp="1"/>
          </p:cNvSpPr>
          <p:nvPr>
            <p:ph type="pic" sz="quarter" idx="20" hasCustomPrompt="1"/>
          </p:nvPr>
        </p:nvSpPr>
        <p:spPr>
          <a:xfrm>
            <a:off x="272197" y="5186652"/>
            <a:ext cx="2543175" cy="447675"/>
          </a:xfrm>
          <a:solidFill>
            <a:srgbClr val="DDD0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algn="ctr" defTabSz="995690" rtl="0" eaLnBrk="1" latinLnBrk="0" hangingPunct="1">
              <a:buNone/>
              <a:defRPr lang="de-DE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17" name="Bildplatzhalter 21"/>
          <p:cNvSpPr>
            <a:spLocks noGrp="1"/>
          </p:cNvSpPr>
          <p:nvPr>
            <p:ph type="pic" sz="quarter" idx="21" hasCustomPrompt="1"/>
          </p:nvPr>
        </p:nvSpPr>
        <p:spPr>
          <a:xfrm>
            <a:off x="272197" y="5853402"/>
            <a:ext cx="2543175" cy="447675"/>
          </a:xfrm>
          <a:solidFill>
            <a:srgbClr val="8450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algn="ctr" defTabSz="995690" rtl="0" eaLnBrk="1" latinLnBrk="0" hangingPunct="1">
              <a:buNone/>
              <a:defRPr lang="de-DE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19" name="Rechteck 18"/>
          <p:cNvSpPr/>
          <p:nvPr userDrawn="1"/>
        </p:nvSpPr>
        <p:spPr>
          <a:xfrm>
            <a:off x="1364397" y="2045392"/>
            <a:ext cx="327025" cy="330163"/>
          </a:xfrm>
          <a:prstGeom prst="rect">
            <a:avLst/>
          </a:prstGeom>
          <a:solidFill>
            <a:srgbClr val="ED8A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>
            <a:normAutofit/>
          </a:bodyPr>
          <a:lstStyle/>
          <a:p>
            <a:pPr marL="0" indent="-373384" algn="ctr" defTabSz="995690" rtl="0" eaLnBrk="1" latinLnBrk="0" hangingPunct="1">
              <a:spcBef>
                <a:spcPct val="20000"/>
              </a:spcBef>
              <a:buFont typeface="Wingdings" pitchFamily="2" charset="2"/>
              <a:buNone/>
            </a:pPr>
            <a:endParaRPr lang="de-DE" sz="2000" kern="1200" baseline="0" dirty="0" smtClean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0" name="Rechteck 19"/>
          <p:cNvSpPr/>
          <p:nvPr userDrawn="1"/>
        </p:nvSpPr>
        <p:spPr>
          <a:xfrm>
            <a:off x="1364397" y="2645893"/>
            <a:ext cx="327025" cy="276225"/>
          </a:xfrm>
          <a:prstGeom prst="rect">
            <a:avLst/>
          </a:prstGeom>
          <a:solidFill>
            <a:srgbClr val="59BE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>
            <a:normAutofit lnSpcReduction="10000"/>
          </a:bodyPr>
          <a:lstStyle/>
          <a:p>
            <a:pPr marL="0" indent="-373384" algn="ctr" defTabSz="995690" rtl="0" eaLnBrk="1" latinLnBrk="0" hangingPunct="1">
              <a:spcBef>
                <a:spcPct val="20000"/>
              </a:spcBef>
              <a:buFont typeface="Wingdings" pitchFamily="2" charset="2"/>
              <a:buNone/>
            </a:pPr>
            <a:endParaRPr lang="de-DE" sz="2000" kern="1200" dirty="0" smtClean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Rechteck 20"/>
          <p:cNvSpPr/>
          <p:nvPr userDrawn="1"/>
        </p:nvSpPr>
        <p:spPr>
          <a:xfrm>
            <a:off x="1364397" y="3253219"/>
            <a:ext cx="327025" cy="319540"/>
          </a:xfrm>
          <a:prstGeom prst="rect">
            <a:avLst/>
          </a:prstGeom>
          <a:solidFill>
            <a:srgbClr val="0077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>
            <a:normAutofit/>
          </a:bodyPr>
          <a:lstStyle/>
          <a:p>
            <a:pPr marL="0" indent="-373384" algn="ctr" defTabSz="995690" rtl="0" eaLnBrk="1" latinLnBrk="0" hangingPunct="1">
              <a:spcBef>
                <a:spcPct val="20000"/>
              </a:spcBef>
              <a:buFont typeface="Wingdings" pitchFamily="2" charset="2"/>
              <a:buNone/>
            </a:pPr>
            <a:endParaRPr lang="de-DE" sz="2000" kern="1200" baseline="0" dirty="0" smtClean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2" name="Rechteck 21"/>
          <p:cNvSpPr/>
          <p:nvPr userDrawn="1"/>
        </p:nvSpPr>
        <p:spPr>
          <a:xfrm>
            <a:off x="1364397" y="3978112"/>
            <a:ext cx="327025" cy="308784"/>
          </a:xfrm>
          <a:prstGeom prst="rect">
            <a:avLst/>
          </a:prstGeom>
          <a:solidFill>
            <a:srgbClr val="1A9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>
            <a:normAutofit/>
          </a:bodyPr>
          <a:lstStyle/>
          <a:p>
            <a:pPr marL="0" indent="-373384" algn="ctr" defTabSz="995690" rtl="0" eaLnBrk="1" latinLnBrk="0" hangingPunct="1">
              <a:spcBef>
                <a:spcPct val="20000"/>
              </a:spcBef>
              <a:buFont typeface="Wingdings" pitchFamily="2" charset="2"/>
              <a:buNone/>
            </a:pPr>
            <a:endParaRPr lang="de-DE" sz="2000" kern="1200" dirty="0" smtClean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3" name="Rechteck 22"/>
          <p:cNvSpPr/>
          <p:nvPr userDrawn="1"/>
        </p:nvSpPr>
        <p:spPr>
          <a:xfrm>
            <a:off x="1364397" y="4600280"/>
            <a:ext cx="327025" cy="321235"/>
          </a:xfrm>
          <a:prstGeom prst="rect">
            <a:avLst/>
          </a:prstGeom>
          <a:solidFill>
            <a:srgbClr val="C6DB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>
            <a:normAutofit/>
          </a:bodyPr>
          <a:lstStyle/>
          <a:p>
            <a:pPr marL="0" indent="-373384" algn="ctr" defTabSz="995690" rtl="0" eaLnBrk="1" latinLnBrk="0" hangingPunct="1">
              <a:spcBef>
                <a:spcPct val="20000"/>
              </a:spcBef>
              <a:buFont typeface="Wingdings" pitchFamily="2" charset="2"/>
              <a:buNone/>
            </a:pPr>
            <a:endParaRPr lang="de-DE" sz="2000" kern="1200" dirty="0" smtClean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" name="Rechteck 23"/>
          <p:cNvSpPr/>
          <p:nvPr userDrawn="1"/>
        </p:nvSpPr>
        <p:spPr>
          <a:xfrm>
            <a:off x="1364397" y="5260157"/>
            <a:ext cx="327025" cy="295979"/>
          </a:xfrm>
          <a:prstGeom prst="rect">
            <a:avLst/>
          </a:prstGeom>
          <a:solidFill>
            <a:srgbClr val="DDD0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>
            <a:normAutofit lnSpcReduction="10000"/>
          </a:bodyPr>
          <a:lstStyle/>
          <a:p>
            <a:pPr marL="0" indent="-373384" algn="ctr" defTabSz="995690" rtl="0" eaLnBrk="1" latinLnBrk="0" hangingPunct="1">
              <a:spcBef>
                <a:spcPct val="20000"/>
              </a:spcBef>
              <a:buFont typeface="Wingdings" pitchFamily="2" charset="2"/>
              <a:buNone/>
            </a:pPr>
            <a:endParaRPr lang="de-DE" sz="2000" kern="1200" dirty="0" smtClean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5" name="Rechteck 24"/>
          <p:cNvSpPr/>
          <p:nvPr userDrawn="1"/>
        </p:nvSpPr>
        <p:spPr>
          <a:xfrm>
            <a:off x="1364397" y="5891754"/>
            <a:ext cx="327025" cy="312652"/>
          </a:xfrm>
          <a:prstGeom prst="rect">
            <a:avLst/>
          </a:prstGeom>
          <a:solidFill>
            <a:srgbClr val="8450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-373384" algn="ctr" defTabSz="995690" rtl="0" eaLnBrk="1" latinLnBrk="0" hangingPunct="1">
              <a:spcBef>
                <a:spcPct val="20000"/>
              </a:spcBef>
              <a:buFont typeface="Wingdings" pitchFamily="2" charset="2"/>
              <a:buNone/>
            </a:pPr>
            <a:endParaRPr lang="de-DE" sz="2000" kern="1200" dirty="0" smtClean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" name="Bildplatzhalter 21"/>
          <p:cNvSpPr>
            <a:spLocks noGrp="1"/>
          </p:cNvSpPr>
          <p:nvPr>
            <p:ph type="pic" sz="quarter" idx="22" hasCustomPrompt="1"/>
          </p:nvPr>
        </p:nvSpPr>
        <p:spPr>
          <a:xfrm>
            <a:off x="3024497" y="1985826"/>
            <a:ext cx="1786340" cy="447675"/>
          </a:xfrm>
          <a:solidFill>
            <a:srgbClr val="FBE2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algn="ctr" defTabSz="995690" rtl="0" eaLnBrk="1" latinLnBrk="0" hangingPunct="1">
              <a:buNone/>
              <a:defRPr lang="de-DE" sz="20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27" name="Bildplatzhalter 21"/>
          <p:cNvSpPr>
            <a:spLocks noGrp="1"/>
          </p:cNvSpPr>
          <p:nvPr>
            <p:ph type="pic" sz="quarter" idx="23" hasCustomPrompt="1"/>
          </p:nvPr>
        </p:nvSpPr>
        <p:spPr>
          <a:xfrm>
            <a:off x="3024497" y="1309551"/>
            <a:ext cx="1786340" cy="447675"/>
          </a:xfrm>
          <a:solidFill>
            <a:srgbClr val="FDDD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algn="ctr" defTabSz="995690" rtl="0" eaLnBrk="1" latinLnBrk="0" hangingPunct="1">
              <a:buNone/>
              <a:defRPr lang="de-DE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de-DE" dirty="0" smtClean="0"/>
              <a:t> </a:t>
            </a:r>
          </a:p>
        </p:txBody>
      </p:sp>
      <p:sp>
        <p:nvSpPr>
          <p:cNvPr id="28" name="Bildplatzhalter 21"/>
          <p:cNvSpPr>
            <a:spLocks noGrp="1"/>
          </p:cNvSpPr>
          <p:nvPr>
            <p:ph type="pic" sz="quarter" idx="24" hasCustomPrompt="1"/>
          </p:nvPr>
        </p:nvSpPr>
        <p:spPr>
          <a:xfrm>
            <a:off x="3024497" y="2576376"/>
            <a:ext cx="1786340" cy="447675"/>
          </a:xfrm>
          <a:solidFill>
            <a:srgbClr val="D6EF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algn="ctr" defTabSz="995690" rtl="0" eaLnBrk="1" latinLnBrk="0" hangingPunct="1">
              <a:buNone/>
              <a:defRPr lang="de-DE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29" name="Bildplatzhalter 21"/>
          <p:cNvSpPr>
            <a:spLocks noGrp="1"/>
          </p:cNvSpPr>
          <p:nvPr>
            <p:ph type="pic" sz="quarter" idx="25" hasCustomPrompt="1"/>
          </p:nvPr>
        </p:nvSpPr>
        <p:spPr>
          <a:xfrm>
            <a:off x="3024497" y="3195501"/>
            <a:ext cx="1786340" cy="447675"/>
          </a:xfrm>
          <a:solidFill>
            <a:srgbClr val="ACDF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algn="ctr" defTabSz="995690" rtl="0" eaLnBrk="1" latinLnBrk="0" hangingPunct="1">
              <a:buNone/>
              <a:defRPr lang="de-DE" sz="20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30" name="Bildplatzhalter 21"/>
          <p:cNvSpPr>
            <a:spLocks noGrp="1"/>
          </p:cNvSpPr>
          <p:nvPr>
            <p:ph type="pic" sz="quarter" idx="26" hasCustomPrompt="1"/>
          </p:nvPr>
        </p:nvSpPr>
        <p:spPr>
          <a:xfrm>
            <a:off x="3024497" y="3928926"/>
            <a:ext cx="1786340" cy="447675"/>
          </a:xfrm>
          <a:solidFill>
            <a:srgbClr val="C6E7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algn="ctr" defTabSz="995690" rtl="0" eaLnBrk="1" latinLnBrk="0" hangingPunct="1">
              <a:buNone/>
              <a:defRPr lang="de-DE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31" name="Bildplatzhalter 21"/>
          <p:cNvSpPr>
            <a:spLocks noGrp="1"/>
          </p:cNvSpPr>
          <p:nvPr>
            <p:ph type="pic" sz="quarter" idx="27" hasCustomPrompt="1"/>
          </p:nvPr>
        </p:nvSpPr>
        <p:spPr>
          <a:xfrm>
            <a:off x="3024497" y="4557576"/>
            <a:ext cx="1786340" cy="447675"/>
          </a:xfrm>
          <a:solidFill>
            <a:srgbClr val="F1F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algn="ctr" defTabSz="995690" rtl="0" eaLnBrk="1" latinLnBrk="0" hangingPunct="1">
              <a:buNone/>
              <a:defRPr lang="de-DE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32" name="Bildplatzhalter 21"/>
          <p:cNvSpPr>
            <a:spLocks noGrp="1"/>
          </p:cNvSpPr>
          <p:nvPr>
            <p:ph type="pic" sz="quarter" idx="28" hasCustomPrompt="1"/>
          </p:nvPr>
        </p:nvSpPr>
        <p:spPr>
          <a:xfrm>
            <a:off x="3024497" y="5195751"/>
            <a:ext cx="1786340" cy="447675"/>
          </a:xfrm>
          <a:solidFill>
            <a:srgbClr val="F7F3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algn="ctr" defTabSz="995690" rtl="0" eaLnBrk="1" latinLnBrk="0" hangingPunct="1">
              <a:buNone/>
              <a:defRPr lang="de-DE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33" name="Bildplatzhalter 21"/>
          <p:cNvSpPr>
            <a:spLocks noGrp="1"/>
          </p:cNvSpPr>
          <p:nvPr>
            <p:ph type="pic" sz="quarter" idx="29" hasCustomPrompt="1"/>
          </p:nvPr>
        </p:nvSpPr>
        <p:spPr>
          <a:xfrm>
            <a:off x="3024497" y="5862501"/>
            <a:ext cx="1786340" cy="447675"/>
          </a:xfrm>
          <a:solidFill>
            <a:srgbClr val="C2A8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algn="ctr" defTabSz="995690" rtl="0" eaLnBrk="1" latinLnBrk="0" hangingPunct="1">
              <a:buNone/>
              <a:defRPr lang="de-DE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34" name="Rechteck 33"/>
          <p:cNvSpPr/>
          <p:nvPr userDrawn="1"/>
        </p:nvSpPr>
        <p:spPr>
          <a:xfrm>
            <a:off x="3723589" y="2045616"/>
            <a:ext cx="348790" cy="294527"/>
          </a:xfrm>
          <a:prstGeom prst="rect">
            <a:avLst/>
          </a:prstGeom>
          <a:solidFill>
            <a:srgbClr val="FBE2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>
            <a:normAutofit lnSpcReduction="10000"/>
          </a:bodyPr>
          <a:lstStyle/>
          <a:p>
            <a:pPr marL="0" indent="-373384" algn="ctr" defTabSz="995690" rtl="0" eaLnBrk="1" latinLnBrk="0" hangingPunct="1">
              <a:spcBef>
                <a:spcPct val="20000"/>
              </a:spcBef>
              <a:buFont typeface="Wingdings" pitchFamily="2" charset="2"/>
              <a:buNone/>
            </a:pPr>
            <a:endParaRPr lang="de-DE" sz="2000" kern="1200" baseline="0" dirty="0" smtClean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5" name="Rechteck 34"/>
          <p:cNvSpPr/>
          <p:nvPr userDrawn="1"/>
        </p:nvSpPr>
        <p:spPr>
          <a:xfrm>
            <a:off x="3760864" y="2645565"/>
            <a:ext cx="320942" cy="305025"/>
          </a:xfrm>
          <a:prstGeom prst="rect">
            <a:avLst/>
          </a:prstGeom>
          <a:solidFill>
            <a:srgbClr val="D6EF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>
            <a:normAutofit/>
          </a:bodyPr>
          <a:lstStyle/>
          <a:p>
            <a:pPr marL="0" indent="-373384" algn="ctr" defTabSz="995690" rtl="0" eaLnBrk="1" latinLnBrk="0" hangingPunct="1">
              <a:spcBef>
                <a:spcPct val="20000"/>
              </a:spcBef>
              <a:buFont typeface="Wingdings" pitchFamily="2" charset="2"/>
              <a:buNone/>
            </a:pPr>
            <a:endParaRPr lang="de-DE" sz="2000" kern="1200" dirty="0" smtClean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6" name="Rechteck 35"/>
          <p:cNvSpPr/>
          <p:nvPr userDrawn="1"/>
        </p:nvSpPr>
        <p:spPr>
          <a:xfrm>
            <a:off x="3758261" y="3262318"/>
            <a:ext cx="314118" cy="291587"/>
          </a:xfrm>
          <a:prstGeom prst="rect">
            <a:avLst/>
          </a:prstGeom>
          <a:solidFill>
            <a:srgbClr val="ACDF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>
            <a:normAutofit lnSpcReduction="10000"/>
          </a:bodyPr>
          <a:lstStyle/>
          <a:p>
            <a:pPr marL="0" indent="-373384" algn="ctr" defTabSz="995690" rtl="0" eaLnBrk="1" latinLnBrk="0" hangingPunct="1">
              <a:spcBef>
                <a:spcPct val="20000"/>
              </a:spcBef>
              <a:buFont typeface="Wingdings" pitchFamily="2" charset="2"/>
              <a:buNone/>
            </a:pPr>
            <a:endParaRPr lang="de-DE" sz="2000" kern="1200" baseline="0" dirty="0" smtClean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7" name="Rechteck 36"/>
          <p:cNvSpPr/>
          <p:nvPr userDrawn="1"/>
        </p:nvSpPr>
        <p:spPr>
          <a:xfrm>
            <a:off x="3758260" y="4000915"/>
            <a:ext cx="295265" cy="307134"/>
          </a:xfrm>
          <a:prstGeom prst="rect">
            <a:avLst/>
          </a:prstGeom>
          <a:solidFill>
            <a:srgbClr val="C6E7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>
            <a:normAutofit/>
          </a:bodyPr>
          <a:lstStyle/>
          <a:p>
            <a:pPr marL="0" indent="-373384" algn="ctr" defTabSz="995690" rtl="0" eaLnBrk="1" latinLnBrk="0" hangingPunct="1">
              <a:spcBef>
                <a:spcPct val="20000"/>
              </a:spcBef>
              <a:buFont typeface="Wingdings" pitchFamily="2" charset="2"/>
              <a:buNone/>
            </a:pPr>
            <a:endParaRPr lang="de-DE" sz="2000" kern="1200" dirty="0" smtClean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8" name="Rechteck 37"/>
          <p:cNvSpPr/>
          <p:nvPr userDrawn="1"/>
        </p:nvSpPr>
        <p:spPr>
          <a:xfrm>
            <a:off x="3760864" y="4631314"/>
            <a:ext cx="320942" cy="289478"/>
          </a:xfrm>
          <a:prstGeom prst="rect">
            <a:avLst/>
          </a:prstGeom>
          <a:solidFill>
            <a:srgbClr val="F1F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>
            <a:normAutofit lnSpcReduction="10000"/>
          </a:bodyPr>
          <a:lstStyle/>
          <a:p>
            <a:pPr marL="0" indent="-373384" algn="ctr" defTabSz="995690" rtl="0" eaLnBrk="1" latinLnBrk="0" hangingPunct="1">
              <a:spcBef>
                <a:spcPct val="20000"/>
              </a:spcBef>
              <a:buFont typeface="Wingdings" pitchFamily="2" charset="2"/>
              <a:buNone/>
            </a:pPr>
            <a:endParaRPr lang="de-DE" sz="2000" kern="1200" dirty="0" smtClean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9" name="Rechteck 38"/>
          <p:cNvSpPr/>
          <p:nvPr userDrawn="1"/>
        </p:nvSpPr>
        <p:spPr>
          <a:xfrm>
            <a:off x="3751437" y="5270156"/>
            <a:ext cx="339796" cy="348219"/>
          </a:xfrm>
          <a:prstGeom prst="rect">
            <a:avLst/>
          </a:prstGeom>
          <a:solidFill>
            <a:srgbClr val="F7F3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>
            <a:normAutofit/>
          </a:bodyPr>
          <a:lstStyle/>
          <a:p>
            <a:pPr marL="0" indent="-373384" algn="ctr" defTabSz="995690" rtl="0" eaLnBrk="1" latinLnBrk="0" hangingPunct="1">
              <a:spcBef>
                <a:spcPct val="20000"/>
              </a:spcBef>
              <a:buFont typeface="Wingdings" pitchFamily="2" charset="2"/>
              <a:buNone/>
            </a:pPr>
            <a:endParaRPr lang="de-DE" sz="2000" kern="1200" dirty="0" smtClean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0" name="Rechteck 39"/>
          <p:cNvSpPr/>
          <p:nvPr userDrawn="1"/>
        </p:nvSpPr>
        <p:spPr>
          <a:xfrm>
            <a:off x="3754039" y="5937279"/>
            <a:ext cx="337193" cy="276225"/>
          </a:xfrm>
          <a:prstGeom prst="rect">
            <a:avLst/>
          </a:prstGeom>
          <a:solidFill>
            <a:srgbClr val="C2A8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-373384" algn="ctr" defTabSz="995690" rtl="0" eaLnBrk="1" latinLnBrk="0" hangingPunct="1">
              <a:spcBef>
                <a:spcPct val="20000"/>
              </a:spcBef>
              <a:buFont typeface="Wingdings" pitchFamily="2" charset="2"/>
              <a:buNone/>
            </a:pPr>
            <a:endParaRPr lang="de-DE" sz="2000" kern="1200" dirty="0" smtClean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1" name="Rechteck 40"/>
          <p:cNvSpPr/>
          <p:nvPr userDrawn="1"/>
        </p:nvSpPr>
        <p:spPr>
          <a:xfrm>
            <a:off x="3761294" y="1376324"/>
            <a:ext cx="348793" cy="292220"/>
          </a:xfrm>
          <a:prstGeom prst="rect">
            <a:avLst/>
          </a:prstGeom>
          <a:solidFill>
            <a:srgbClr val="FDDD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2" name="Textfeld 41"/>
          <p:cNvSpPr txBox="1"/>
          <p:nvPr userDrawn="1"/>
        </p:nvSpPr>
        <p:spPr>
          <a:xfrm>
            <a:off x="6487242" y="1020172"/>
            <a:ext cx="3068428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956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1" dirty="0" smtClean="0"/>
              <a:t>Sekundärfarben anwenden </a:t>
            </a:r>
          </a:p>
          <a:p>
            <a:pPr marL="0" marR="0" indent="0" algn="l" defTabSz="9956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b="1" baseline="0" dirty="0" smtClean="0"/>
          </a:p>
          <a:p>
            <a:pPr marL="0" marR="0" indent="0" algn="l" defTabSz="9956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aseline="0" dirty="0" smtClean="0"/>
              <a:t>Farbfelder lassen sich (technisch bedingt) nicht einfach kopieren, sondern müssen über „Format übertragen“ übernommen werden:  </a:t>
            </a:r>
          </a:p>
          <a:p>
            <a:endParaRPr lang="de-DE" sz="1200" baseline="0" dirty="0" smtClean="0"/>
          </a:p>
          <a:p>
            <a:pPr marL="228600" indent="-228600">
              <a:buFont typeface="+mj-lt"/>
              <a:buAutoNum type="arabicPeriod"/>
            </a:pPr>
            <a:r>
              <a:rPr lang="de-DE" sz="1200" baseline="0" dirty="0" smtClean="0"/>
              <a:t>Neue Form anlegen, z.B. Rechteck</a:t>
            </a:r>
          </a:p>
          <a:p>
            <a:pPr marL="228600" indent="-228600">
              <a:buFont typeface="+mj-lt"/>
              <a:buAutoNum type="arabicPeriod"/>
            </a:pPr>
            <a:endParaRPr lang="de-DE" sz="1200" baseline="0" dirty="0" smtClean="0"/>
          </a:p>
          <a:p>
            <a:pPr marL="228600" indent="-228600">
              <a:buFont typeface="+mj-lt"/>
              <a:buAutoNum type="arabicPeriod"/>
            </a:pPr>
            <a:endParaRPr lang="de-DE" sz="1200" baseline="0" dirty="0" smtClean="0"/>
          </a:p>
          <a:p>
            <a:pPr marL="228600" indent="-228600">
              <a:buFont typeface="+mj-lt"/>
              <a:buAutoNum type="arabicPeriod"/>
            </a:pPr>
            <a:endParaRPr lang="de-DE" sz="1200" baseline="0" dirty="0" smtClean="0"/>
          </a:p>
          <a:p>
            <a:pPr marL="228600" indent="-228600">
              <a:buFont typeface="+mj-lt"/>
              <a:buAutoNum type="arabicPeriod"/>
            </a:pPr>
            <a:endParaRPr lang="de-DE" sz="1200" baseline="0" dirty="0" smtClean="0"/>
          </a:p>
          <a:p>
            <a:pPr marL="228600" indent="-228600">
              <a:buFont typeface="+mj-lt"/>
              <a:buAutoNum type="arabicPeriod"/>
            </a:pPr>
            <a:r>
              <a:rPr lang="de-DE" sz="1200" baseline="0" dirty="0" smtClean="0"/>
              <a:t>Gewünschtes </a:t>
            </a:r>
            <a:r>
              <a:rPr lang="de-DE" sz="1200" baseline="0" dirty="0" err="1" smtClean="0"/>
              <a:t>Farbfeld</a:t>
            </a:r>
            <a:r>
              <a:rPr lang="de-DE" sz="1200" baseline="0" dirty="0" smtClean="0"/>
              <a:t> auswählen (anklicken), z.B. gelb</a:t>
            </a:r>
          </a:p>
          <a:p>
            <a:pPr marL="228600" indent="-228600">
              <a:buFont typeface="+mj-lt"/>
              <a:buAutoNum type="arabicPeriod"/>
            </a:pPr>
            <a:endParaRPr lang="de-DE" sz="1200" baseline="0" dirty="0" smtClean="0"/>
          </a:p>
          <a:p>
            <a:pPr marL="228600" indent="-228600">
              <a:buFont typeface="+mj-lt"/>
              <a:buAutoNum type="arabicPeriod"/>
            </a:pPr>
            <a:endParaRPr lang="de-DE" sz="1200" baseline="0" dirty="0" smtClean="0"/>
          </a:p>
          <a:p>
            <a:pPr marL="228600" indent="-228600">
              <a:buFont typeface="+mj-lt"/>
              <a:buAutoNum type="arabicPeriod"/>
            </a:pPr>
            <a:endParaRPr lang="de-DE" sz="1200" baseline="0" dirty="0" smtClean="0"/>
          </a:p>
          <a:p>
            <a:pPr marL="228600" indent="-228600">
              <a:buFont typeface="+mj-lt"/>
              <a:buAutoNum type="arabicPeriod"/>
            </a:pPr>
            <a:endParaRPr lang="de-DE" sz="1200" baseline="0" dirty="0" smtClean="0"/>
          </a:p>
          <a:p>
            <a:pPr marL="228600" indent="-228600">
              <a:buFont typeface="+mj-lt"/>
              <a:buAutoNum type="arabicPeriod"/>
            </a:pPr>
            <a:r>
              <a:rPr lang="de-DE" sz="1200" baseline="0" dirty="0" smtClean="0"/>
              <a:t>Unter Start auf „Format übertragen“  klicken</a:t>
            </a:r>
          </a:p>
          <a:p>
            <a:pPr marL="228600" indent="-228600">
              <a:buFont typeface="+mj-lt"/>
              <a:buAutoNum type="arabicPeriod"/>
            </a:pPr>
            <a:endParaRPr lang="de-DE" sz="1200" baseline="0" dirty="0" smtClean="0"/>
          </a:p>
          <a:p>
            <a:pPr marL="228600" indent="-228600">
              <a:buFont typeface="+mj-lt"/>
              <a:buAutoNum type="arabicPeriod"/>
            </a:pPr>
            <a:endParaRPr lang="de-DE" sz="1200" baseline="0" dirty="0" smtClean="0"/>
          </a:p>
          <a:p>
            <a:pPr marL="228600" indent="-228600">
              <a:buFont typeface="+mj-lt"/>
              <a:buAutoNum type="arabicPeriod"/>
            </a:pPr>
            <a:endParaRPr lang="de-DE" sz="1200" baseline="0" dirty="0" smtClean="0"/>
          </a:p>
          <a:p>
            <a:pPr marL="228600" indent="-228600">
              <a:buFont typeface="+mj-lt"/>
              <a:buAutoNum type="arabicPeriod"/>
            </a:pPr>
            <a:endParaRPr lang="de-DE" sz="1200" baseline="0" dirty="0" smtClean="0"/>
          </a:p>
          <a:p>
            <a:pPr marL="228600" indent="-228600">
              <a:buFont typeface="+mj-lt"/>
              <a:buAutoNum type="arabicPeriod"/>
            </a:pPr>
            <a:endParaRPr lang="de-DE" sz="1200" baseline="0" dirty="0" smtClean="0"/>
          </a:p>
          <a:p>
            <a:pPr marL="228600" indent="-228600">
              <a:buFont typeface="+mj-lt"/>
              <a:buAutoNum type="arabicPeriod"/>
            </a:pPr>
            <a:endParaRPr lang="de-DE" sz="1200" baseline="0" dirty="0" smtClean="0"/>
          </a:p>
          <a:p>
            <a:pPr marL="228600" indent="-228600">
              <a:buFont typeface="+mj-lt"/>
              <a:buAutoNum type="arabicPeriod"/>
            </a:pPr>
            <a:endParaRPr lang="de-DE" sz="1200" baseline="0" dirty="0" smtClean="0"/>
          </a:p>
          <a:p>
            <a:pPr marL="228600" indent="-228600">
              <a:buFont typeface="+mj-lt"/>
              <a:buAutoNum type="arabicPeriod"/>
            </a:pPr>
            <a:r>
              <a:rPr lang="de-DE" sz="1200" baseline="0" dirty="0" smtClean="0"/>
              <a:t>Und anschließend auf die neue Form (Rechteck) klicken.</a:t>
            </a:r>
          </a:p>
          <a:p>
            <a:pPr marL="228600" indent="-228600">
              <a:buFont typeface="+mj-lt"/>
              <a:buAutoNum type="arabicPeriod"/>
            </a:pPr>
            <a:endParaRPr lang="de-DE" sz="1200" baseline="0" dirty="0" smtClean="0"/>
          </a:p>
          <a:p>
            <a:pPr marL="228600" indent="-228600">
              <a:buFont typeface="+mj-lt"/>
              <a:buAutoNum type="arabicPeriod"/>
            </a:pPr>
            <a:endParaRPr lang="de-DE" sz="1200" baseline="0" dirty="0" smtClean="0"/>
          </a:p>
          <a:p>
            <a:pPr marL="228600" indent="-228600">
              <a:buFont typeface="+mj-lt"/>
              <a:buAutoNum type="arabicPeriod"/>
            </a:pPr>
            <a:r>
              <a:rPr lang="de-DE" sz="1200" baseline="0" dirty="0" smtClean="0"/>
              <a:t>Farbe wird übertragen</a:t>
            </a:r>
          </a:p>
          <a:p>
            <a:pPr marL="228600" indent="-228600">
              <a:buFont typeface="+mj-lt"/>
              <a:buAutoNum type="arabicPeriod"/>
            </a:pPr>
            <a:endParaRPr lang="de-DE" sz="1200" baseline="0" dirty="0" smtClean="0"/>
          </a:p>
        </p:txBody>
      </p:sp>
      <p:pic>
        <p:nvPicPr>
          <p:cNvPr id="43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9490" y="3895744"/>
            <a:ext cx="1374264" cy="357567"/>
          </a:xfrm>
          <a:prstGeom prst="rect">
            <a:avLst/>
          </a:prstGeom>
          <a:solidFill>
            <a:srgbClr val="FABB00"/>
          </a:solidFill>
          <a:ln>
            <a:noFill/>
          </a:ln>
        </p:spPr>
      </p:pic>
      <p:pic>
        <p:nvPicPr>
          <p:cNvPr id="44" name="Picture 3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47147" y="5058624"/>
            <a:ext cx="1508333" cy="781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Rechteck 44"/>
          <p:cNvSpPr/>
          <p:nvPr userDrawn="1"/>
        </p:nvSpPr>
        <p:spPr>
          <a:xfrm>
            <a:off x="6766312" y="2812030"/>
            <a:ext cx="1246471" cy="2422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Rechteck 17"/>
          <p:cNvSpPr/>
          <p:nvPr userDrawn="1"/>
        </p:nvSpPr>
        <p:spPr>
          <a:xfrm>
            <a:off x="1364397" y="1367225"/>
            <a:ext cx="327025" cy="310746"/>
          </a:xfrm>
          <a:prstGeom prst="rect">
            <a:avLst/>
          </a:prstGeom>
          <a:solidFill>
            <a:srgbClr val="FAB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338787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in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285611" y="1281772"/>
            <a:ext cx="9468000" cy="5556736"/>
          </a:xfrm>
        </p:spPr>
        <p:txBody>
          <a:bodyPr>
            <a:noAutofit/>
          </a:bodyPr>
          <a:lstStyle>
            <a:lvl1pPr marL="180000" indent="-180000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800" baseline="0"/>
            </a:lvl1pPr>
            <a:lvl2pPr marL="360000" indent="-180000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Font typeface="Symbol" pitchFamily="18" charset="2"/>
              <a:buChar char="-"/>
              <a:defRPr sz="1800" baseline="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BE" noProof="0" dirty="0" err="1" smtClean="0"/>
              <a:t>Erste</a:t>
            </a:r>
            <a:r>
              <a:rPr lang="nl-BE" noProof="0" dirty="0" smtClean="0"/>
              <a:t> </a:t>
            </a:r>
            <a:r>
              <a:rPr lang="nl-BE" noProof="0" dirty="0" err="1" smtClean="0"/>
              <a:t>Ebene</a:t>
            </a:r>
            <a:r>
              <a:rPr lang="nl-BE" noProof="0" dirty="0" smtClean="0"/>
              <a:t> </a:t>
            </a:r>
            <a:r>
              <a:rPr lang="nl-BE" noProof="0" dirty="0" err="1" smtClean="0"/>
              <a:t>durch</a:t>
            </a:r>
            <a:r>
              <a:rPr lang="nl-BE" noProof="0" dirty="0" smtClean="0"/>
              <a:t> </a:t>
            </a:r>
            <a:r>
              <a:rPr lang="nl-BE" noProof="0" dirty="0" err="1" smtClean="0"/>
              <a:t>Klicken</a:t>
            </a:r>
            <a:r>
              <a:rPr lang="nl-BE" noProof="0" dirty="0" smtClean="0"/>
              <a:t> </a:t>
            </a:r>
            <a:r>
              <a:rPr lang="nl-BE" noProof="0" dirty="0" err="1" smtClean="0"/>
              <a:t>bearbeiten</a:t>
            </a:r>
            <a:endParaRPr lang="nl-BE" noProof="0" dirty="0" smtClean="0"/>
          </a:p>
          <a:p>
            <a:pPr lvl="1"/>
            <a:r>
              <a:rPr lang="nl-BE" noProof="0" dirty="0" err="1" smtClean="0"/>
              <a:t>zweite</a:t>
            </a:r>
            <a:r>
              <a:rPr lang="nl-BE" noProof="0" dirty="0" smtClean="0"/>
              <a:t> </a:t>
            </a:r>
            <a:r>
              <a:rPr lang="nl-BE" noProof="0" dirty="0" err="1" smtClean="0"/>
              <a:t>Ebene</a:t>
            </a:r>
            <a:r>
              <a:rPr lang="nl-BE" noProof="0" dirty="0" smtClean="0"/>
              <a:t> </a:t>
            </a:r>
            <a:r>
              <a:rPr lang="nl-BE" noProof="0" dirty="0" err="1" smtClean="0"/>
              <a:t>durch</a:t>
            </a:r>
            <a:r>
              <a:rPr lang="nl-BE" noProof="0" dirty="0" smtClean="0"/>
              <a:t> </a:t>
            </a:r>
            <a:r>
              <a:rPr lang="nl-BE" noProof="0" dirty="0" err="1" smtClean="0"/>
              <a:t>Klicken</a:t>
            </a:r>
            <a:r>
              <a:rPr lang="nl-BE" noProof="0" dirty="0" smtClean="0"/>
              <a:t> </a:t>
            </a:r>
            <a:r>
              <a:rPr lang="nl-BE" noProof="0" dirty="0" err="1" smtClean="0"/>
              <a:t>bearbeiten</a:t>
            </a:r>
            <a:endParaRPr lang="nl-BE" noProof="0" dirty="0" smtClean="0"/>
          </a:p>
        </p:txBody>
      </p:sp>
      <p:sp>
        <p:nvSpPr>
          <p:cNvPr id="10" name="Inhaltsplatzhalter 2"/>
          <p:cNvSpPr>
            <a:spLocks noGrp="1"/>
          </p:cNvSpPr>
          <p:nvPr>
            <p:ph idx="13" hasCustomPrompt="1"/>
          </p:nvPr>
        </p:nvSpPr>
        <p:spPr>
          <a:xfrm>
            <a:off x="272912" y="728516"/>
            <a:ext cx="9464813" cy="396917"/>
          </a:xfrm>
        </p:spPr>
        <p:txBody>
          <a:bodyPr>
            <a:noAutofit/>
          </a:bodyPr>
          <a:lstStyle>
            <a:lvl1pPr>
              <a:buNone/>
              <a:defRPr sz="2000" baseline="0"/>
            </a:lvl1pPr>
          </a:lstStyle>
          <a:p>
            <a:pPr lvl="0"/>
            <a:r>
              <a:rPr lang="nl-BE" noProof="0" dirty="0" err="1" smtClean="0"/>
              <a:t>Überschrift</a:t>
            </a:r>
            <a:r>
              <a:rPr lang="nl-BE" noProof="0" dirty="0" smtClean="0"/>
              <a:t> 2, 20 </a:t>
            </a:r>
            <a:r>
              <a:rPr lang="nl-BE" noProof="0" dirty="0" err="1" smtClean="0"/>
              <a:t>normal</a:t>
            </a:r>
            <a:endParaRPr lang="nl-BE" noProof="0" dirty="0" smtClean="0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nl-NL" smtClean="0">
                <a:solidFill>
                  <a:schemeClr val="tx1"/>
                </a:solidFill>
              </a:rPr>
              <a:t>2014-03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de-DE" dirty="0" err="1" smtClean="0"/>
              <a:t>Pagina</a:t>
            </a:r>
            <a:r>
              <a:rPr lang="de-DE" dirty="0" smtClean="0"/>
              <a:t> </a:t>
            </a:r>
            <a:fld id="{DADFEA48-2D48-4EF5-B029-0B8993B9B72D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 smtClean="0"/>
              <a:t>Vitodens 050</a:t>
            </a:r>
            <a:endParaRPr lang="de-DE" dirty="0"/>
          </a:p>
        </p:txBody>
      </p:sp>
      <p:sp>
        <p:nvSpPr>
          <p:cNvPr id="13" name="Titel 12"/>
          <p:cNvSpPr>
            <a:spLocks noGrp="1"/>
          </p:cNvSpPr>
          <p:nvPr>
            <p:ph type="title" hasCustomPrompt="1"/>
          </p:nvPr>
        </p:nvSpPr>
        <p:spPr/>
        <p:txBody>
          <a:bodyPr anchor="t" anchorCtr="0"/>
          <a:lstStyle>
            <a:lvl1pPr>
              <a:defRPr/>
            </a:lvl1pPr>
          </a:lstStyle>
          <a:p>
            <a:r>
              <a:rPr lang="nl-BE" noProof="0" dirty="0" err="1" smtClean="0"/>
              <a:t>Überschrift</a:t>
            </a:r>
            <a:r>
              <a:rPr lang="nl-BE" noProof="0" dirty="0" smtClean="0"/>
              <a:t> 1, 24 </a:t>
            </a:r>
            <a:r>
              <a:rPr lang="nl-BE" noProof="0" dirty="0" err="1" smtClean="0"/>
              <a:t>fett</a:t>
            </a:r>
            <a:endParaRPr lang="nl-BE" noProof="0" dirty="0"/>
          </a:p>
        </p:txBody>
      </p:sp>
    </p:spTree>
    <p:extLst>
      <p:ext uri="{BB962C8B-B14F-4D97-AF65-F5344CB8AC3E}">
        <p14:creationId xmlns:p14="http://schemas.microsoft.com/office/powerpoint/2010/main" val="34251503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in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60000" y="1281772"/>
            <a:ext cx="9072000" cy="588261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01.01.2012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Mustertext / Titel</a:t>
            </a:r>
            <a:endParaRPr lang="de-DE"/>
          </a:p>
        </p:txBody>
      </p:sp>
      <p:sp>
        <p:nvSpPr>
          <p:cNvPr id="10" name="Inhaltsplatzhalter 2"/>
          <p:cNvSpPr>
            <a:spLocks noGrp="1"/>
          </p:cNvSpPr>
          <p:nvPr>
            <p:ph idx="13"/>
          </p:nvPr>
        </p:nvSpPr>
        <p:spPr>
          <a:xfrm>
            <a:off x="360000" y="728517"/>
            <a:ext cx="9072000" cy="320822"/>
          </a:xfrm>
        </p:spPr>
        <p:txBody>
          <a:bodyPr lIns="0" tIns="0" rIns="0" bIns="0">
            <a:noAutofit/>
          </a:bodyPr>
          <a:lstStyle>
            <a:lvl1pPr>
              <a:buNone/>
              <a:defRPr sz="2000">
                <a:solidFill>
                  <a:schemeClr val="accent4"/>
                </a:solidFill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4"/>
          </p:nvPr>
        </p:nvSpPr>
        <p:spPr>
          <a:xfrm rot="16200000">
            <a:off x="9904188" y="6718016"/>
            <a:ext cx="734150" cy="16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Seite </a:t>
            </a:r>
            <a:fld id="{DADFEA48-2D48-4EF5-B029-0B8993B9B72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90279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- VI Heizsyste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60000" y="1281772"/>
            <a:ext cx="9072000" cy="588261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de-DE" dirty="0"/>
          </a:p>
        </p:txBody>
      </p:sp>
      <p:sp>
        <p:nvSpPr>
          <p:cNvPr id="10" name="Inhaltsplatzhalter 2"/>
          <p:cNvSpPr>
            <a:spLocks noGrp="1"/>
          </p:cNvSpPr>
          <p:nvPr>
            <p:ph idx="13"/>
          </p:nvPr>
        </p:nvSpPr>
        <p:spPr>
          <a:xfrm>
            <a:off x="360000" y="728517"/>
            <a:ext cx="9072000" cy="320822"/>
          </a:xfrm>
        </p:spPr>
        <p:txBody>
          <a:bodyPr lIns="0" tIns="0" rIns="0" bIns="0">
            <a:noAutofit/>
          </a:bodyPr>
          <a:lstStyle>
            <a:lvl1pPr>
              <a:buNone/>
              <a:defRPr sz="2000">
                <a:solidFill>
                  <a:schemeClr val="accent4"/>
                </a:solidFill>
              </a:defRPr>
            </a:lvl1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7" name="Abgerundetes Rechteck 6"/>
          <p:cNvSpPr/>
          <p:nvPr userDrawn="1"/>
        </p:nvSpPr>
        <p:spPr>
          <a:xfrm>
            <a:off x="10086109" y="4987636"/>
            <a:ext cx="323273" cy="108065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 rot="16200000">
            <a:off x="9625849" y="6380399"/>
            <a:ext cx="1076762" cy="582655"/>
          </a:xfrm>
          <a:prstGeom prst="rect">
            <a:avLst/>
          </a:prstGeom>
          <a:noFill/>
        </p:spPr>
        <p:txBody>
          <a:bodyPr wrap="square" lIns="36000" rIns="36000" bIns="36000" rtlCol="0">
            <a:spAutoFit/>
          </a:bodyPr>
          <a:lstStyle/>
          <a:p>
            <a:pPr marL="0" marR="0" indent="0" defTabSz="99569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900" b="0" kern="1000" baseline="0" dirty="0" smtClean="0">
                <a:solidFill>
                  <a:srgbClr val="F5231B"/>
                </a:solidFill>
                <a:effectLst/>
                <a:latin typeface="Univers LT Std 57 Cn" panose="020B0506020202050204" pitchFamily="34" charset="0"/>
              </a:rPr>
              <a:t>Heizsysteme</a:t>
            </a:r>
          </a:p>
          <a:p>
            <a:pPr marL="0">
              <a:lnSpc>
                <a:spcPts val="1300"/>
              </a:lnSpc>
            </a:pPr>
            <a:r>
              <a:rPr lang="de-DE" sz="900" b="0" kern="1000" spc="0" baseline="0" dirty="0" smtClean="0">
                <a:solidFill>
                  <a:srgbClr val="555555"/>
                </a:solidFill>
                <a:effectLst/>
                <a:latin typeface="Univers LT Std 57 Cn" panose="020B0506020202050204" pitchFamily="34" charset="0"/>
              </a:rPr>
              <a:t>Industriesysteme</a:t>
            </a:r>
          </a:p>
          <a:p>
            <a:pPr>
              <a:lnSpc>
                <a:spcPts val="1300"/>
              </a:lnSpc>
            </a:pPr>
            <a:r>
              <a:rPr lang="de-DE" sz="900" b="0" kern="1000" spc="0" baseline="0" dirty="0" smtClean="0">
                <a:solidFill>
                  <a:srgbClr val="555555"/>
                </a:solidFill>
                <a:effectLst/>
                <a:latin typeface="Univers LT Std 57 Cn" panose="020B0506020202050204" pitchFamily="34" charset="0"/>
              </a:rPr>
              <a:t>Kühlsysteme</a:t>
            </a:r>
            <a:endParaRPr lang="de-DE" sz="900" b="0" kern="1000" spc="0" baseline="0" dirty="0">
              <a:solidFill>
                <a:srgbClr val="555555"/>
              </a:solidFill>
              <a:effectLst/>
              <a:latin typeface="Univers LT Std 57 Cn" panose="020B0506020202050204" pitchFamily="34" charset="0"/>
            </a:endParaRPr>
          </a:p>
        </p:txBody>
      </p:sp>
      <p:sp>
        <p:nvSpPr>
          <p:cNvPr id="13" name="Rechteck 12"/>
          <p:cNvSpPr/>
          <p:nvPr userDrawn="1"/>
        </p:nvSpPr>
        <p:spPr>
          <a:xfrm rot="5400000" flipH="1">
            <a:off x="9950401" y="7130263"/>
            <a:ext cx="12830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956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900" dirty="0" smtClean="0">
                <a:solidFill>
                  <a:srgbClr val="FF0000"/>
                </a:solidFill>
              </a:rPr>
              <a:t>◄</a:t>
            </a:r>
            <a:endParaRPr lang="de-DE" sz="9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9787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- VI Industriesyste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60000" y="1281772"/>
            <a:ext cx="9072000" cy="588261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de-DE" dirty="0"/>
          </a:p>
        </p:txBody>
      </p:sp>
      <p:sp>
        <p:nvSpPr>
          <p:cNvPr id="10" name="Inhaltsplatzhalter 2"/>
          <p:cNvSpPr>
            <a:spLocks noGrp="1"/>
          </p:cNvSpPr>
          <p:nvPr>
            <p:ph idx="13"/>
          </p:nvPr>
        </p:nvSpPr>
        <p:spPr>
          <a:xfrm>
            <a:off x="360000" y="728517"/>
            <a:ext cx="9072000" cy="320822"/>
          </a:xfrm>
        </p:spPr>
        <p:txBody>
          <a:bodyPr lIns="0" tIns="0" rIns="0" bIns="0">
            <a:noAutofit/>
          </a:bodyPr>
          <a:lstStyle>
            <a:lvl1pPr>
              <a:buNone/>
              <a:defRPr sz="2000">
                <a:solidFill>
                  <a:schemeClr val="accent4"/>
                </a:solidFill>
              </a:defRPr>
            </a:lvl1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7" name="Abgerundetes Rechteck 6"/>
          <p:cNvSpPr/>
          <p:nvPr userDrawn="1"/>
        </p:nvSpPr>
        <p:spPr>
          <a:xfrm>
            <a:off x="10086109" y="4987636"/>
            <a:ext cx="323273" cy="108065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de-DE"/>
          </a:p>
        </p:txBody>
      </p:sp>
      <p:sp>
        <p:nvSpPr>
          <p:cNvPr id="9" name="Rechteck 8"/>
          <p:cNvSpPr/>
          <p:nvPr userDrawn="1"/>
        </p:nvSpPr>
        <p:spPr>
          <a:xfrm rot="5400000" flipH="1">
            <a:off x="10026552" y="7195103"/>
            <a:ext cx="327388" cy="2098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900" dirty="0" smtClean="0">
                <a:solidFill>
                  <a:srgbClr val="FF0000"/>
                </a:solidFill>
              </a:rPr>
              <a:t>◄</a:t>
            </a:r>
            <a:endParaRPr lang="de-DE" sz="900" dirty="0">
              <a:solidFill>
                <a:srgbClr val="FF0000"/>
              </a:solidFill>
            </a:endParaRPr>
          </a:p>
        </p:txBody>
      </p:sp>
      <p:sp>
        <p:nvSpPr>
          <p:cNvPr id="13" name="Textfeld 12"/>
          <p:cNvSpPr txBox="1"/>
          <p:nvPr userDrawn="1"/>
        </p:nvSpPr>
        <p:spPr>
          <a:xfrm rot="16200000">
            <a:off x="9625849" y="6380399"/>
            <a:ext cx="1076762" cy="582655"/>
          </a:xfrm>
          <a:prstGeom prst="rect">
            <a:avLst/>
          </a:prstGeom>
          <a:noFill/>
        </p:spPr>
        <p:txBody>
          <a:bodyPr wrap="square" lIns="36000" rIns="36000" bIns="36000" rtlCol="0">
            <a:spAutoFit/>
          </a:bodyPr>
          <a:lstStyle/>
          <a:p>
            <a:pPr marL="0" marR="0" indent="0" defTabSz="99569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900" b="0" kern="1000" baseline="0" dirty="0" smtClean="0">
                <a:solidFill>
                  <a:srgbClr val="555555"/>
                </a:solidFill>
                <a:effectLst/>
                <a:latin typeface="Univers LT Std 57 Cn" panose="020B0506020202050204" pitchFamily="34" charset="0"/>
              </a:rPr>
              <a:t>Heizsysteme</a:t>
            </a:r>
          </a:p>
          <a:p>
            <a:pPr marL="0">
              <a:lnSpc>
                <a:spcPts val="1300"/>
              </a:lnSpc>
            </a:pPr>
            <a:r>
              <a:rPr lang="de-DE" sz="900" b="0" kern="1000" spc="0" baseline="0" dirty="0" smtClean="0">
                <a:solidFill>
                  <a:srgbClr val="F5231B"/>
                </a:solidFill>
                <a:effectLst/>
                <a:latin typeface="Univers LT Std 57 Cn" panose="020B0506020202050204" pitchFamily="34" charset="0"/>
              </a:rPr>
              <a:t>Industriesysteme</a:t>
            </a:r>
          </a:p>
          <a:p>
            <a:pPr>
              <a:lnSpc>
                <a:spcPts val="1300"/>
              </a:lnSpc>
            </a:pPr>
            <a:r>
              <a:rPr lang="de-DE" sz="900" b="0" kern="1000" spc="0" baseline="0" dirty="0" smtClean="0">
                <a:solidFill>
                  <a:srgbClr val="555555"/>
                </a:solidFill>
                <a:effectLst/>
                <a:latin typeface="Univers LT Std 57 Cn" panose="020B0506020202050204" pitchFamily="34" charset="0"/>
              </a:rPr>
              <a:t>Kühlsysteme</a:t>
            </a:r>
            <a:endParaRPr lang="de-DE" sz="900" b="0" kern="1000" spc="0" baseline="0" dirty="0">
              <a:solidFill>
                <a:srgbClr val="555555"/>
              </a:solidFill>
              <a:effectLst/>
              <a:latin typeface="Univers LT Std 57 Cn" panose="020B05060202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06855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- VI Kühlsyste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60000" y="1281772"/>
            <a:ext cx="9072000" cy="588261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de-DE" dirty="0"/>
          </a:p>
        </p:txBody>
      </p:sp>
      <p:sp>
        <p:nvSpPr>
          <p:cNvPr id="10" name="Inhaltsplatzhalter 2"/>
          <p:cNvSpPr>
            <a:spLocks noGrp="1"/>
          </p:cNvSpPr>
          <p:nvPr>
            <p:ph idx="13"/>
          </p:nvPr>
        </p:nvSpPr>
        <p:spPr>
          <a:xfrm>
            <a:off x="360000" y="728517"/>
            <a:ext cx="9072000" cy="320822"/>
          </a:xfrm>
        </p:spPr>
        <p:txBody>
          <a:bodyPr lIns="0" tIns="0" rIns="0" bIns="0">
            <a:noAutofit/>
          </a:bodyPr>
          <a:lstStyle>
            <a:lvl1pPr>
              <a:buNone/>
              <a:defRPr sz="2000">
                <a:solidFill>
                  <a:schemeClr val="accent4"/>
                </a:solidFill>
              </a:defRPr>
            </a:lvl1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7" name="Abgerundetes Rechteck 6"/>
          <p:cNvSpPr/>
          <p:nvPr userDrawn="1"/>
        </p:nvSpPr>
        <p:spPr>
          <a:xfrm>
            <a:off x="10086109" y="4987636"/>
            <a:ext cx="323273" cy="108065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/>
          <p:cNvSpPr/>
          <p:nvPr userDrawn="1"/>
        </p:nvSpPr>
        <p:spPr>
          <a:xfrm rot="5400000" flipH="1">
            <a:off x="10206316" y="7164574"/>
            <a:ext cx="27056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900" dirty="0" smtClean="0">
                <a:solidFill>
                  <a:srgbClr val="F5231B"/>
                </a:solidFill>
              </a:rPr>
              <a:t>◄</a:t>
            </a:r>
            <a:endParaRPr lang="de-DE" sz="900" dirty="0">
              <a:solidFill>
                <a:srgbClr val="F5231B"/>
              </a:solidFill>
            </a:endParaRP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de-DE"/>
          </a:p>
        </p:txBody>
      </p:sp>
      <p:sp>
        <p:nvSpPr>
          <p:cNvPr id="13" name="Textfeld 12"/>
          <p:cNvSpPr txBox="1"/>
          <p:nvPr userDrawn="1"/>
        </p:nvSpPr>
        <p:spPr>
          <a:xfrm rot="16200000">
            <a:off x="9625849" y="6380399"/>
            <a:ext cx="1076762" cy="582655"/>
          </a:xfrm>
          <a:prstGeom prst="rect">
            <a:avLst/>
          </a:prstGeom>
          <a:noFill/>
        </p:spPr>
        <p:txBody>
          <a:bodyPr wrap="square" lIns="36000" rIns="36000" bIns="36000" rtlCol="0">
            <a:spAutoFit/>
          </a:bodyPr>
          <a:lstStyle/>
          <a:p>
            <a:pPr marL="0" marR="0" indent="0" defTabSz="99569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900" b="0" kern="1000" baseline="0" dirty="0" smtClean="0">
                <a:solidFill>
                  <a:srgbClr val="555555"/>
                </a:solidFill>
                <a:effectLst/>
                <a:latin typeface="Univers LT Std 57 Cn" panose="020B0506020202050204" pitchFamily="34" charset="0"/>
              </a:rPr>
              <a:t>Heizsysteme</a:t>
            </a:r>
          </a:p>
          <a:p>
            <a:pPr marL="0">
              <a:lnSpc>
                <a:spcPts val="1300"/>
              </a:lnSpc>
            </a:pPr>
            <a:r>
              <a:rPr lang="de-DE" sz="900" b="0" kern="1000" spc="0" baseline="0" dirty="0" smtClean="0">
                <a:solidFill>
                  <a:srgbClr val="555555"/>
                </a:solidFill>
                <a:effectLst/>
                <a:latin typeface="Univers LT Std 57 Cn" panose="020B0506020202050204" pitchFamily="34" charset="0"/>
              </a:rPr>
              <a:t>Industriesysteme</a:t>
            </a:r>
          </a:p>
          <a:p>
            <a:pPr>
              <a:lnSpc>
                <a:spcPts val="1300"/>
              </a:lnSpc>
            </a:pPr>
            <a:r>
              <a:rPr lang="de-DE" sz="900" b="0" kern="1000" spc="0" baseline="0" dirty="0" smtClean="0">
                <a:solidFill>
                  <a:srgbClr val="F5231B"/>
                </a:solidFill>
                <a:effectLst/>
                <a:latin typeface="Univers LT Std 57 Cn" panose="020B0506020202050204" pitchFamily="34" charset="0"/>
              </a:rPr>
              <a:t>Kühlsysteme</a:t>
            </a:r>
            <a:endParaRPr lang="de-DE" sz="900" b="0" kern="1000" spc="0" baseline="0" dirty="0">
              <a:solidFill>
                <a:srgbClr val="F5231B"/>
              </a:solidFill>
              <a:effectLst/>
              <a:latin typeface="Univers LT Std 57 Cn" panose="020B05060202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47913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60000" y="1281772"/>
            <a:ext cx="9072000" cy="588261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80F2A6D-7082-4706-8A30-A1B473033A7E}" type="datetime1">
              <a:rPr lang="de-DE" smtClean="0"/>
              <a:t>03.02.2016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VI Masterlayout</a:t>
            </a:r>
            <a:endParaRPr lang="de-DE"/>
          </a:p>
        </p:txBody>
      </p:sp>
      <p:sp>
        <p:nvSpPr>
          <p:cNvPr id="10" name="Inhaltsplatzhalter 2"/>
          <p:cNvSpPr>
            <a:spLocks noGrp="1"/>
          </p:cNvSpPr>
          <p:nvPr>
            <p:ph idx="13"/>
          </p:nvPr>
        </p:nvSpPr>
        <p:spPr>
          <a:xfrm>
            <a:off x="360000" y="728517"/>
            <a:ext cx="9072000" cy="320822"/>
          </a:xfrm>
        </p:spPr>
        <p:txBody>
          <a:bodyPr lIns="0" tIns="0" rIns="0" bIns="0">
            <a:noAutofit/>
          </a:bodyPr>
          <a:lstStyle>
            <a:lvl1pPr>
              <a:buNone/>
              <a:defRPr sz="2000">
                <a:solidFill>
                  <a:schemeClr val="accent4"/>
                </a:solidFill>
              </a:defRPr>
            </a:lvl1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4"/>
          </p:nvPr>
        </p:nvSpPr>
        <p:spPr>
          <a:xfrm rot="16200000">
            <a:off x="9904188" y="6718016"/>
            <a:ext cx="734150" cy="16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Seite </a:t>
            </a:r>
            <a:fld id="{DADFEA48-2D48-4EF5-B029-0B8993B9B72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29738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 (Verhältnis 1/3 zu 2/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60000" y="1281772"/>
            <a:ext cx="2106000" cy="588261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2664000" y="1281772"/>
            <a:ext cx="6750000" cy="588261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17C1015-FFF4-4B20-9513-72799B613CF3}" type="datetime1">
              <a:rPr lang="de-DE" smtClean="0"/>
              <a:t>03.02.2016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VI Masterlayout</a:t>
            </a:r>
            <a:endParaRPr lang="de-DE"/>
          </a:p>
        </p:txBody>
      </p:sp>
      <p:sp>
        <p:nvSpPr>
          <p:cNvPr id="9" name="Inhaltsplatzhalter 2"/>
          <p:cNvSpPr>
            <a:spLocks noGrp="1"/>
          </p:cNvSpPr>
          <p:nvPr>
            <p:ph idx="13"/>
          </p:nvPr>
        </p:nvSpPr>
        <p:spPr>
          <a:xfrm>
            <a:off x="360000" y="728517"/>
            <a:ext cx="9072000" cy="320822"/>
          </a:xfrm>
        </p:spPr>
        <p:txBody>
          <a:bodyPr lIns="0" tIns="0" rIns="0" bIns="0">
            <a:noAutofit/>
          </a:bodyPr>
          <a:lstStyle>
            <a:lvl1pPr>
              <a:buNone/>
              <a:defRPr sz="2000">
                <a:solidFill>
                  <a:schemeClr val="accent4"/>
                </a:solidFill>
              </a:defRPr>
            </a:lvl1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 rot="16200000">
            <a:off x="9904188" y="6718016"/>
            <a:ext cx="734150" cy="16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Seite </a:t>
            </a:r>
            <a:fld id="{DADFEA48-2D48-4EF5-B029-0B8993B9B72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1570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 (Verhätnis 2/3 zu 1/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330998" y="1281772"/>
            <a:ext cx="2106000" cy="588261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60000" y="1281772"/>
            <a:ext cx="6750000" cy="588261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AD13892-52E5-433B-AE6F-D2DBD093562D}" type="datetime1">
              <a:rPr lang="de-DE" smtClean="0"/>
              <a:t>03.02.2016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VI Masterlayout</a:t>
            </a:r>
            <a:endParaRPr lang="de-DE"/>
          </a:p>
        </p:txBody>
      </p:sp>
      <p:sp>
        <p:nvSpPr>
          <p:cNvPr id="9" name="Inhaltsplatzhalter 2"/>
          <p:cNvSpPr>
            <a:spLocks noGrp="1"/>
          </p:cNvSpPr>
          <p:nvPr>
            <p:ph idx="13"/>
          </p:nvPr>
        </p:nvSpPr>
        <p:spPr>
          <a:xfrm>
            <a:off x="360000" y="728517"/>
            <a:ext cx="9072000" cy="320822"/>
          </a:xfrm>
        </p:spPr>
        <p:txBody>
          <a:bodyPr lIns="0" tIns="0" rIns="0" bIns="0">
            <a:noAutofit/>
          </a:bodyPr>
          <a:lstStyle>
            <a:lvl1pPr>
              <a:buNone/>
              <a:defRPr sz="2000">
                <a:solidFill>
                  <a:schemeClr val="accent4"/>
                </a:solidFill>
              </a:defRPr>
            </a:lvl1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4"/>
          </p:nvPr>
        </p:nvSpPr>
        <p:spPr>
          <a:xfrm rot="16200000">
            <a:off x="9904188" y="6718016"/>
            <a:ext cx="734150" cy="16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Seite </a:t>
            </a:r>
            <a:fld id="{DADFEA48-2D48-4EF5-B029-0B8993B9B72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391374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 (Verhätnis 1/2 zu 1/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60000" y="1281772"/>
            <a:ext cx="4428000" cy="588261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04000" y="1281772"/>
            <a:ext cx="4428000" cy="588261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6EEBEED-F45E-4599-9104-23202C12B85B}" type="datetime1">
              <a:rPr lang="de-DE" smtClean="0"/>
              <a:t>03.02.2016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VI Masterlayout</a:t>
            </a:r>
            <a:endParaRPr lang="de-DE"/>
          </a:p>
        </p:txBody>
      </p:sp>
      <p:sp>
        <p:nvSpPr>
          <p:cNvPr id="9" name="Inhaltsplatzhalter 2"/>
          <p:cNvSpPr>
            <a:spLocks noGrp="1"/>
          </p:cNvSpPr>
          <p:nvPr>
            <p:ph idx="13"/>
          </p:nvPr>
        </p:nvSpPr>
        <p:spPr>
          <a:xfrm>
            <a:off x="360000" y="728517"/>
            <a:ext cx="9072000" cy="320822"/>
          </a:xfrm>
        </p:spPr>
        <p:txBody>
          <a:bodyPr lIns="0" tIns="0" rIns="0" bIns="0">
            <a:noAutofit/>
          </a:bodyPr>
          <a:lstStyle>
            <a:lvl1pPr>
              <a:buNone/>
              <a:defRPr sz="2000">
                <a:solidFill>
                  <a:schemeClr val="accent4"/>
                </a:solidFill>
              </a:defRPr>
            </a:lvl1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4"/>
          </p:nvPr>
        </p:nvSpPr>
        <p:spPr>
          <a:xfrm rot="16200000">
            <a:off x="9904188" y="6718016"/>
            <a:ext cx="734150" cy="16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Seite </a:t>
            </a:r>
            <a:fld id="{DADFEA48-2D48-4EF5-B029-0B8993B9B72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078233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er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60000" y="1281772"/>
            <a:ext cx="4428000" cy="28080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04000" y="1281772"/>
            <a:ext cx="4428000" cy="28080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17B30E2-0E83-47F4-92D4-6782B60913FD}" type="datetime1">
              <a:rPr lang="de-DE" smtClean="0"/>
              <a:t>03.02.2016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VI Masterlayout</a:t>
            </a:r>
            <a:endParaRPr lang="de-DE"/>
          </a:p>
        </p:txBody>
      </p:sp>
      <p:sp>
        <p:nvSpPr>
          <p:cNvPr id="11" name="Inhaltsplatzhalter 2"/>
          <p:cNvSpPr>
            <a:spLocks noGrp="1"/>
          </p:cNvSpPr>
          <p:nvPr>
            <p:ph sz="half" idx="14"/>
          </p:nvPr>
        </p:nvSpPr>
        <p:spPr>
          <a:xfrm>
            <a:off x="360000" y="4349314"/>
            <a:ext cx="4428000" cy="28080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de-DE" dirty="0"/>
          </a:p>
        </p:txBody>
      </p:sp>
      <p:sp>
        <p:nvSpPr>
          <p:cNvPr id="12" name="Inhaltsplatzhalter 3"/>
          <p:cNvSpPr>
            <a:spLocks noGrp="1"/>
          </p:cNvSpPr>
          <p:nvPr>
            <p:ph sz="half" idx="15"/>
          </p:nvPr>
        </p:nvSpPr>
        <p:spPr>
          <a:xfrm>
            <a:off x="5004000" y="4349314"/>
            <a:ext cx="4428000" cy="28080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de-DE" dirty="0"/>
          </a:p>
        </p:txBody>
      </p:sp>
      <p:sp>
        <p:nvSpPr>
          <p:cNvPr id="14" name="Inhaltsplatzhalter 2"/>
          <p:cNvSpPr>
            <a:spLocks noGrp="1"/>
          </p:cNvSpPr>
          <p:nvPr>
            <p:ph idx="13"/>
          </p:nvPr>
        </p:nvSpPr>
        <p:spPr>
          <a:xfrm>
            <a:off x="360000" y="728517"/>
            <a:ext cx="9072000" cy="320822"/>
          </a:xfrm>
        </p:spPr>
        <p:txBody>
          <a:bodyPr lIns="0" tIns="0" rIns="0" bIns="0">
            <a:noAutofit/>
          </a:bodyPr>
          <a:lstStyle>
            <a:lvl1pPr>
              <a:buNone/>
              <a:defRPr sz="2000">
                <a:solidFill>
                  <a:schemeClr val="accent4"/>
                </a:solidFill>
              </a:defRPr>
            </a:lvl1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5" name="Foliennummernplatzhalter 5"/>
          <p:cNvSpPr>
            <a:spLocks noGrp="1"/>
          </p:cNvSpPr>
          <p:nvPr>
            <p:ph type="sldNum" sz="quarter" idx="4"/>
          </p:nvPr>
        </p:nvSpPr>
        <p:spPr>
          <a:xfrm rot="16200000">
            <a:off x="9904188" y="6718016"/>
            <a:ext cx="734150" cy="16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Seite </a:t>
            </a:r>
            <a:fld id="{DADFEA48-2D48-4EF5-B029-0B8993B9B72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24425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0032761" y="395372"/>
            <a:ext cx="309009" cy="1278759"/>
          </a:xfrm>
          <a:prstGeom prst="rect">
            <a:avLst/>
          </a:prstGeom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60000" y="392657"/>
            <a:ext cx="9072000" cy="26456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60000" y="1296988"/>
            <a:ext cx="9072000" cy="58674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 rot="16200000">
            <a:off x="9870621" y="6157848"/>
            <a:ext cx="809376" cy="1472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428B638-9232-499E-82C6-D56BB44986FF}" type="datetime1">
              <a:rPr lang="de-DE" smtClean="0">
                <a:solidFill>
                  <a:schemeClr val="tx1"/>
                </a:solidFill>
              </a:rPr>
              <a:t>03.02.2016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 rot="16200000">
            <a:off x="7606749" y="4621898"/>
            <a:ext cx="4928695" cy="1695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smtClean="0"/>
              <a:t>VI Masterlayout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 rot="16200000">
            <a:off x="9908947" y="6718799"/>
            <a:ext cx="734150" cy="16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Seite </a:t>
            </a:r>
            <a:fld id="{DADFEA48-2D48-4EF5-B029-0B8993B9B72D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036" name="Picture 12"/>
          <p:cNvPicPr>
            <a:picLocks noChangeAspect="1" noChangeArrowheads="1"/>
          </p:cNvPicPr>
          <p:nvPr userDrawn="1"/>
        </p:nvPicPr>
        <p:blipFill>
          <a:blip r:embed="rId16" cstate="print"/>
          <a:srcRect l="-500000" r="-500000"/>
          <a:stretch>
            <a:fillRect/>
          </a:stretch>
        </p:blipFill>
        <p:spPr bwMode="auto">
          <a:xfrm>
            <a:off x="9558000" y="420689"/>
            <a:ext cx="78516" cy="674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NewViessmannBox2"/>
          <p:cNvSpPr txBox="1"/>
          <p:nvPr userDrawn="1"/>
        </p:nvSpPr>
        <p:spPr>
          <a:xfrm rot="16200000">
            <a:off x="9704053" y="5342707"/>
            <a:ext cx="1146899" cy="123111"/>
          </a:xfrm>
          <a:prstGeom prst="rect">
            <a:avLst/>
          </a:prstGeom>
          <a:noFill/>
        </p:spPr>
        <p:txBody>
          <a:bodyPr vert="horz" lIns="0" tIns="0" rIns="0" bIns="0" rtlCol="0">
            <a:spAutoFit/>
          </a:bodyPr>
          <a:lstStyle/>
          <a:p>
            <a:r>
              <a:rPr lang="de-DE" sz="800" dirty="0" smtClean="0">
                <a:latin typeface="Arial"/>
              </a:rPr>
              <a:t>© Viessmann Werke</a:t>
            </a:r>
            <a:endParaRPr lang="de-DE" sz="800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47423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10" r:id="rId2"/>
    <p:sldLayoutId id="2147483711" r:id="rId3"/>
    <p:sldLayoutId id="214748371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3" r:id="rId12"/>
    <p:sldLayoutId id="2147483714" r:id="rId13"/>
  </p:sldLayoutIdLst>
  <p:timing>
    <p:tnLst>
      <p:par>
        <p:cTn id="1" dur="indefinite" restart="never" nodeType="tmRoot"/>
      </p:par>
    </p:tnLst>
  </p:timing>
  <p:hf hdr="0"/>
  <p:txStyles>
    <p:titleStyle>
      <a:lvl1pPr algn="l" defTabSz="995690" rtl="0" eaLnBrk="1" latinLnBrk="0" hangingPunct="1">
        <a:spcBef>
          <a:spcPct val="0"/>
        </a:spcBef>
        <a:buNone/>
        <a:defRPr sz="22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73384" indent="-373384" algn="l" defTabSz="995690" rtl="0" eaLnBrk="1" latinLnBrk="0" hangingPunct="1">
        <a:spcBef>
          <a:spcPct val="20000"/>
        </a:spcBef>
        <a:buFont typeface="Wingdings" pitchFamily="2" charset="2"/>
        <a:buChar char="§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808998" indent="-311153" algn="l" defTabSz="995690" rtl="0" eaLnBrk="1" latinLnBrk="0" hangingPunct="1">
        <a:spcBef>
          <a:spcPct val="20000"/>
        </a:spcBef>
        <a:buFont typeface="Wingdings" pitchFamily="2" charset="2"/>
        <a:buChar char="§"/>
        <a:defRPr sz="1600" kern="1200">
          <a:solidFill>
            <a:schemeClr val="tx1"/>
          </a:solidFill>
          <a:latin typeface="Arial" pitchFamily="34" charset="0"/>
          <a:ea typeface="+mn-ea"/>
          <a:cs typeface="+mn-cs"/>
        </a:defRPr>
      </a:lvl2pPr>
      <a:lvl3pPr marL="1244613" indent="-248923" algn="l" defTabSz="995690" rtl="0" eaLnBrk="1" latinLnBrk="0" hangingPunct="1">
        <a:spcBef>
          <a:spcPct val="20000"/>
        </a:spcBef>
        <a:buFont typeface="Wingdings" pitchFamily="2" charset="2"/>
        <a:buChar char="§"/>
        <a:defRPr sz="1600" kern="1200">
          <a:solidFill>
            <a:schemeClr val="tx1"/>
          </a:solidFill>
          <a:latin typeface="Arial" pitchFamily="34" charset="0"/>
          <a:ea typeface="+mn-ea"/>
          <a:cs typeface="+mn-cs"/>
        </a:defRPr>
      </a:lvl3pPr>
      <a:lvl4pPr marL="1742458" indent="-248923" algn="l" defTabSz="995690" rtl="0" eaLnBrk="1" latinLnBrk="0" hangingPunct="1">
        <a:spcBef>
          <a:spcPct val="20000"/>
        </a:spcBef>
        <a:buFont typeface="Wingdings" pitchFamily="2" charset="2"/>
        <a:buChar char="§"/>
        <a:defRPr sz="1600" kern="1200">
          <a:solidFill>
            <a:schemeClr val="tx1"/>
          </a:solidFill>
          <a:latin typeface="Arial" pitchFamily="34" charset="0"/>
          <a:ea typeface="+mn-ea"/>
          <a:cs typeface="+mn-cs"/>
        </a:defRPr>
      </a:lvl4pPr>
      <a:lvl5pPr marL="2240303" indent="-248923" algn="l" defTabSz="995690" rtl="0" eaLnBrk="1" latinLnBrk="0" hangingPunct="1">
        <a:spcBef>
          <a:spcPct val="20000"/>
        </a:spcBef>
        <a:buFont typeface="Wingdings" pitchFamily="2" charset="2"/>
        <a:buChar char="§"/>
        <a:defRPr sz="1600" kern="1200">
          <a:solidFill>
            <a:schemeClr val="tx1"/>
          </a:solidFill>
          <a:latin typeface="Arial" pitchFamily="34" charset="0"/>
          <a:ea typeface="+mn-ea"/>
          <a:cs typeface="+mn-cs"/>
        </a:defRPr>
      </a:lvl5pPr>
      <a:lvl6pPr marL="2738148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35993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33838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31683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7845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569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3535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138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9225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707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84916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82761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13" Type="http://schemas.openxmlformats.org/officeDocument/2006/relationships/image" Target="../media/image31.jpeg"/><Relationship Id="rId3" Type="http://schemas.openxmlformats.org/officeDocument/2006/relationships/image" Target="../media/image21.jpe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9.jpe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688" y="1291472"/>
            <a:ext cx="8666378" cy="5571243"/>
          </a:xfrm>
        </p:spPr>
      </p:pic>
      <p:sp>
        <p:nvSpPr>
          <p:cNvPr id="3" name="Inhaltsplatzhalter 2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 smtClean="0"/>
              <a:t>Nieuwe producten – Nouveaux </a:t>
            </a:r>
            <a:r>
              <a:rPr lang="nl-BE" dirty="0" err="1" smtClean="0"/>
              <a:t>produits</a:t>
            </a:r>
            <a:r>
              <a:rPr lang="nl-BE" dirty="0" smtClean="0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13619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521" y="1281113"/>
            <a:ext cx="7672659" cy="5883275"/>
          </a:xfrm>
        </p:spPr>
      </p:pic>
      <p:sp>
        <p:nvSpPr>
          <p:cNvPr id="3" name="Inhaltsplatzhalter 2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18267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60000" y="463949"/>
            <a:ext cx="9072000" cy="264568"/>
          </a:xfrm>
        </p:spPr>
        <p:txBody>
          <a:bodyPr/>
          <a:lstStyle/>
          <a:p>
            <a:r>
              <a:rPr lang="de-DE" u="sng" dirty="0" err="1"/>
              <a:t>Vitosol</a:t>
            </a:r>
            <a:r>
              <a:rPr lang="de-DE" u="sng" dirty="0"/>
              <a:t> </a:t>
            </a:r>
            <a:r>
              <a:rPr lang="de-DE" u="sng" dirty="0" smtClean="0"/>
              <a:t>200-F </a:t>
            </a:r>
            <a:r>
              <a:rPr lang="de-DE" u="sng" dirty="0" err="1"/>
              <a:t>collector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000" dirty="0" err="1" smtClean="0"/>
              <a:t>Beste</a:t>
            </a:r>
            <a:r>
              <a:rPr lang="en-US" sz="2000" dirty="0" smtClean="0"/>
              <a:t> coating op </a:t>
            </a:r>
            <a:r>
              <a:rPr lang="en-US" sz="2000" dirty="0" err="1" smtClean="0"/>
              <a:t>markt</a:t>
            </a:r>
            <a:r>
              <a:rPr lang="en-US" sz="2000" dirty="0" smtClean="0"/>
              <a:t> </a:t>
            </a:r>
          </a:p>
          <a:p>
            <a:pPr lvl="1"/>
            <a:r>
              <a:rPr lang="en-US" sz="1800" dirty="0" smtClean="0"/>
              <a:t>Solar absorption = 95-96%</a:t>
            </a:r>
          </a:p>
          <a:p>
            <a:pPr lvl="1"/>
            <a:r>
              <a:rPr lang="en-US" sz="1800" dirty="0" smtClean="0"/>
              <a:t>Thermal losses = 4% (0 = 83% for 200F</a:t>
            </a:r>
          </a:p>
          <a:p>
            <a:pPr lvl="1"/>
            <a:r>
              <a:rPr lang="en-US" sz="1800" dirty="0" err="1" smtClean="0"/>
              <a:t>Zeer</a:t>
            </a:r>
            <a:r>
              <a:rPr lang="en-US" sz="1800" dirty="0" smtClean="0"/>
              <a:t> </a:t>
            </a:r>
            <a:r>
              <a:rPr lang="en-US" sz="1800" dirty="0" err="1" smtClean="0"/>
              <a:t>duurzaame</a:t>
            </a:r>
            <a:r>
              <a:rPr lang="en-US" sz="1800" dirty="0" smtClean="0"/>
              <a:t> coating </a:t>
            </a:r>
            <a:r>
              <a:rPr lang="en-US" sz="1800" dirty="0" err="1" smtClean="0"/>
              <a:t>dankzij</a:t>
            </a:r>
            <a:r>
              <a:rPr lang="en-US" sz="1800" dirty="0" smtClean="0"/>
              <a:t> SiO</a:t>
            </a:r>
            <a:r>
              <a:rPr lang="en-US" sz="1800" baseline="-25000" dirty="0" smtClean="0"/>
              <a:t>2</a:t>
            </a:r>
            <a:r>
              <a:rPr lang="en-US" sz="1800" dirty="0" smtClean="0"/>
              <a:t> </a:t>
            </a:r>
            <a:r>
              <a:rPr lang="en-US" sz="1800" dirty="0" err="1" smtClean="0"/>
              <a:t>laag</a:t>
            </a:r>
            <a:endParaRPr lang="en-US" sz="1800" dirty="0" smtClean="0"/>
          </a:p>
          <a:p>
            <a:endParaRPr lang="fr-FR" sz="2000" dirty="0"/>
          </a:p>
          <a:p>
            <a:r>
              <a:rPr lang="fr-FR" sz="2000" dirty="0" smtClean="0"/>
              <a:t>Maar</a:t>
            </a:r>
            <a:endParaRPr lang="fr-FR" sz="2000" dirty="0"/>
          </a:p>
          <a:p>
            <a:pPr lvl="1"/>
            <a:r>
              <a:rPr lang="en-US" sz="1800" dirty="0" err="1" smtClean="0"/>
              <a:t>Stagnatie</a:t>
            </a:r>
            <a:r>
              <a:rPr lang="en-US" sz="1800" dirty="0" smtClean="0"/>
              <a:t> </a:t>
            </a:r>
            <a:r>
              <a:rPr lang="en-US" sz="1800" dirty="0" err="1" smtClean="0"/>
              <a:t>problemen</a:t>
            </a:r>
            <a:r>
              <a:rPr lang="en-US" sz="1800" dirty="0" smtClean="0"/>
              <a:t> (</a:t>
            </a:r>
            <a:r>
              <a:rPr lang="en-US" sz="1800" dirty="0" err="1" smtClean="0"/>
              <a:t>algemeen</a:t>
            </a:r>
            <a:r>
              <a:rPr lang="en-US" sz="1800" dirty="0" smtClean="0"/>
              <a:t> </a:t>
            </a:r>
            <a:r>
              <a:rPr lang="en-US" sz="1800" dirty="0" err="1" smtClean="0"/>
              <a:t>probleem</a:t>
            </a:r>
            <a:r>
              <a:rPr lang="en-US" sz="1800" dirty="0" smtClean="0"/>
              <a:t> </a:t>
            </a:r>
            <a:r>
              <a:rPr lang="en-US" sz="1800" dirty="0" err="1" smtClean="0"/>
              <a:t>bij</a:t>
            </a:r>
            <a:r>
              <a:rPr lang="en-US" sz="1800" dirty="0" smtClean="0"/>
              <a:t> </a:t>
            </a:r>
            <a:r>
              <a:rPr lang="en-US" sz="1800" dirty="0" err="1" smtClean="0"/>
              <a:t>druk</a:t>
            </a:r>
            <a:r>
              <a:rPr lang="en-US" sz="1800" dirty="0" smtClean="0"/>
              <a:t> </a:t>
            </a:r>
            <a:r>
              <a:rPr lang="en-US" sz="1800" dirty="0" err="1" smtClean="0"/>
              <a:t>systemen</a:t>
            </a:r>
            <a:r>
              <a:rPr lang="en-US" sz="1800" dirty="0" smtClean="0"/>
              <a:t>)</a:t>
            </a:r>
          </a:p>
          <a:p>
            <a:pPr lvl="1"/>
            <a:r>
              <a:rPr lang="en-US" sz="1800" dirty="0" smtClean="0"/>
              <a:t>Glycol </a:t>
            </a:r>
            <a:r>
              <a:rPr lang="en-US" sz="1800" dirty="0" err="1" smtClean="0"/>
              <a:t>degradatie</a:t>
            </a:r>
            <a:r>
              <a:rPr lang="en-US" sz="1800" dirty="0" smtClean="0"/>
              <a:t> (</a:t>
            </a:r>
            <a:r>
              <a:rPr lang="en-US" sz="1800" dirty="0" err="1" smtClean="0"/>
              <a:t>boven</a:t>
            </a:r>
            <a:r>
              <a:rPr lang="en-US" sz="1800" dirty="0" smtClean="0"/>
              <a:t> 150°C)</a:t>
            </a:r>
          </a:p>
          <a:p>
            <a:pPr lvl="1"/>
            <a:r>
              <a:rPr lang="en-US" sz="1800" dirty="0" smtClean="0"/>
              <a:t>Glycol </a:t>
            </a:r>
            <a:r>
              <a:rPr lang="en-US" sz="1800" dirty="0" err="1" smtClean="0"/>
              <a:t>verdampt</a:t>
            </a:r>
            <a:endParaRPr lang="en-US" sz="1800" dirty="0" smtClean="0"/>
          </a:p>
          <a:p>
            <a:endParaRPr lang="fr-FR" sz="2000" dirty="0" smtClean="0"/>
          </a:p>
          <a:p>
            <a:r>
              <a:rPr lang="en-US" sz="2000" dirty="0" err="1" smtClean="0"/>
              <a:t>Viessmann</a:t>
            </a:r>
            <a:r>
              <a:rPr lang="en-US" sz="2000" dirty="0" smtClean="0"/>
              <a:t> </a:t>
            </a:r>
            <a:r>
              <a:rPr lang="en-US" sz="2000" dirty="0" err="1"/>
              <a:t>h</a:t>
            </a:r>
            <a:r>
              <a:rPr lang="en-US" sz="2000" dirty="0" err="1" smtClean="0"/>
              <a:t>eeft</a:t>
            </a:r>
            <a:r>
              <a:rPr lang="en-US" sz="2000" dirty="0" smtClean="0"/>
              <a:t> </a:t>
            </a:r>
            <a:r>
              <a:rPr lang="en-US" sz="2000" dirty="0" err="1" smtClean="0"/>
              <a:t>deze</a:t>
            </a:r>
            <a:r>
              <a:rPr lang="en-US" sz="2000" dirty="0" smtClean="0"/>
              <a:t> </a:t>
            </a:r>
            <a:r>
              <a:rPr lang="en-US" sz="2000" dirty="0" err="1" smtClean="0"/>
              <a:t>problemen</a:t>
            </a:r>
            <a:r>
              <a:rPr lang="en-US" sz="2000" dirty="0" smtClean="0"/>
              <a:t> </a:t>
            </a:r>
            <a:r>
              <a:rPr lang="en-US" sz="2000" dirty="0" err="1" smtClean="0"/>
              <a:t>opgelost</a:t>
            </a:r>
            <a:r>
              <a:rPr lang="en-US" sz="2000" dirty="0" smtClean="0"/>
              <a:t>!</a:t>
            </a:r>
          </a:p>
          <a:p>
            <a:pPr lvl="1"/>
            <a:r>
              <a:rPr lang="en-US" sz="1800" dirty="0" smtClean="0"/>
              <a:t>De </a:t>
            </a:r>
            <a:r>
              <a:rPr lang="en-US" sz="1800" dirty="0" err="1" smtClean="0"/>
              <a:t>nieuwe</a:t>
            </a:r>
            <a:r>
              <a:rPr lang="en-US" sz="1800" dirty="0" smtClean="0"/>
              <a:t> </a:t>
            </a:r>
            <a:r>
              <a:rPr lang="en-US" sz="1800" b="1" dirty="0" smtClean="0"/>
              <a:t>ThermProtect</a:t>
            </a:r>
            <a:r>
              <a:rPr lang="en-US" sz="1800" dirty="0" smtClean="0"/>
              <a:t> selective coating</a:t>
            </a:r>
          </a:p>
          <a:p>
            <a:pPr marL="497845" lvl="1" indent="0">
              <a:buNone/>
            </a:pPr>
            <a:endParaRPr lang="en-US" sz="1800" dirty="0" smtClean="0"/>
          </a:p>
          <a:p>
            <a:pPr lvl="2"/>
            <a:r>
              <a:rPr lang="en-US" sz="1800" dirty="0" err="1" smtClean="0"/>
              <a:t>Enkel</a:t>
            </a:r>
            <a:r>
              <a:rPr lang="en-US" sz="1800" dirty="0" smtClean="0"/>
              <a:t> </a:t>
            </a:r>
            <a:r>
              <a:rPr lang="en-US" sz="1800" dirty="0" err="1"/>
              <a:t>V</a:t>
            </a:r>
            <a:r>
              <a:rPr lang="en-US" sz="1800" dirty="0" err="1" smtClean="0"/>
              <a:t>iessmann</a:t>
            </a:r>
            <a:r>
              <a:rPr lang="en-US" sz="1800" dirty="0" smtClean="0"/>
              <a:t> </a:t>
            </a:r>
            <a:r>
              <a:rPr lang="en-US" sz="1800" dirty="0" err="1" smtClean="0"/>
              <a:t>heeft</a:t>
            </a:r>
            <a:r>
              <a:rPr lang="en-US" sz="1800" dirty="0" smtClean="0"/>
              <a:t> </a:t>
            </a:r>
            <a:r>
              <a:rPr lang="en-US" sz="1800" dirty="0" err="1" smtClean="0"/>
              <a:t>deze</a:t>
            </a:r>
            <a:r>
              <a:rPr lang="en-US" sz="1800" dirty="0" smtClean="0"/>
              <a:t> </a:t>
            </a:r>
            <a:r>
              <a:rPr lang="en-US" sz="1800" dirty="0" err="1" smtClean="0"/>
              <a:t>technologie</a:t>
            </a:r>
            <a:r>
              <a:rPr lang="en-US" sz="1800" dirty="0" smtClean="0"/>
              <a:t> .</a:t>
            </a:r>
          </a:p>
          <a:p>
            <a:pPr lvl="2"/>
            <a:r>
              <a:rPr lang="en-US" sz="1800" dirty="0" smtClean="0"/>
              <a:t>Patent </a:t>
            </a:r>
            <a:r>
              <a:rPr lang="en-US" sz="1800" dirty="0" smtClean="0">
                <a:sym typeface="Wingdings" panose="05000000000000000000" pitchFamily="2" charset="2"/>
              </a:rPr>
              <a:t></a:t>
            </a:r>
            <a:r>
              <a:rPr lang="en-US" sz="1800" dirty="0" smtClean="0"/>
              <a:t> </a:t>
            </a:r>
            <a:r>
              <a:rPr lang="en-US" sz="3200" dirty="0" err="1" smtClean="0"/>
              <a:t>Alleen</a:t>
            </a:r>
            <a:r>
              <a:rPr lang="en-US" sz="3200" dirty="0" smtClean="0"/>
              <a:t> </a:t>
            </a:r>
            <a:r>
              <a:rPr lang="en-US" sz="3200" dirty="0" err="1" smtClean="0"/>
              <a:t>Viessmann</a:t>
            </a:r>
            <a:r>
              <a:rPr lang="en-US" sz="3200" dirty="0" smtClean="0"/>
              <a:t> </a:t>
            </a:r>
            <a:r>
              <a:rPr lang="en-US" sz="3200" dirty="0" err="1" smtClean="0"/>
              <a:t>zal</a:t>
            </a:r>
            <a:r>
              <a:rPr lang="en-US" sz="3200" dirty="0" smtClean="0"/>
              <a:t> het in het gamma </a:t>
            </a:r>
            <a:r>
              <a:rPr lang="en-US" sz="3200" dirty="0" err="1" smtClean="0"/>
              <a:t>hebben</a:t>
            </a:r>
            <a:r>
              <a:rPr lang="en-US" sz="3200" dirty="0" smtClean="0"/>
              <a:t>!</a:t>
            </a:r>
            <a:endParaRPr lang="en-US" sz="32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0CA3-1073-4F2A-9D46-D53006F0DFC0}" type="datetime1">
              <a:rPr lang="de-DE" smtClean="0"/>
              <a:t>03.02.2016</a:t>
            </a:fld>
            <a:endParaRPr lang="de-D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VI Mustertext / Titel</a:t>
            </a:r>
            <a:endParaRPr lang="de-DE"/>
          </a:p>
        </p:txBody>
      </p:sp>
      <p:sp>
        <p:nvSpPr>
          <p:cNvPr id="6" name="Espace réservé du contenu 5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 err="1" smtClean="0"/>
              <a:t>Huidige</a:t>
            </a:r>
            <a:r>
              <a:rPr lang="en-US" dirty="0" smtClean="0"/>
              <a:t> coating</a:t>
            </a:r>
            <a:endParaRPr lang="en-US" dirty="0"/>
          </a:p>
          <a:p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de-DE" smtClean="0"/>
              <a:t>Seite </a:t>
            </a:r>
            <a:fld id="{DADFEA48-2D48-4EF5-B029-0B8993B9B72D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8" name="Multiplizieren 7"/>
          <p:cNvSpPr/>
          <p:nvPr/>
        </p:nvSpPr>
        <p:spPr>
          <a:xfrm>
            <a:off x="-309304" y="2799762"/>
            <a:ext cx="7897880" cy="1998482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456" y="898949"/>
            <a:ext cx="2525544" cy="1814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698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u="sng" dirty="0" err="1"/>
              <a:t>Vitosol</a:t>
            </a:r>
            <a:r>
              <a:rPr lang="de-DE" u="sng" dirty="0"/>
              <a:t> 200-FM </a:t>
            </a:r>
            <a:r>
              <a:rPr lang="de-DE" u="sng" dirty="0" err="1"/>
              <a:t>collector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33756" y="2883572"/>
            <a:ext cx="9072000" cy="5882616"/>
          </a:xfrm>
        </p:spPr>
        <p:txBody>
          <a:bodyPr>
            <a:normAutofit/>
          </a:bodyPr>
          <a:lstStyle/>
          <a:p>
            <a:r>
              <a:rPr lang="en-US" sz="2000" dirty="0" smtClean="0"/>
              <a:t>Thermochromic effect: </a:t>
            </a:r>
            <a:r>
              <a:rPr lang="fr-FR" sz="2000" dirty="0" err="1"/>
              <a:t>Mogelijkheid</a:t>
            </a:r>
            <a:r>
              <a:rPr lang="fr-FR" sz="2000" dirty="0"/>
              <a:t> van </a:t>
            </a:r>
            <a:r>
              <a:rPr lang="fr-FR" sz="2000" dirty="0" err="1"/>
              <a:t>een</a:t>
            </a:r>
            <a:r>
              <a:rPr lang="fr-FR" sz="2000" dirty="0"/>
              <a:t> </a:t>
            </a:r>
            <a:r>
              <a:rPr lang="fr-FR" sz="2000" dirty="0" err="1"/>
              <a:t>materiaal</a:t>
            </a:r>
            <a:r>
              <a:rPr lang="fr-FR" sz="2000" dirty="0"/>
              <a:t> om </a:t>
            </a:r>
            <a:r>
              <a:rPr lang="fr-FR" sz="2000" dirty="0" err="1"/>
              <a:t>zijn</a:t>
            </a:r>
            <a:r>
              <a:rPr lang="fr-FR" sz="2000" dirty="0"/>
              <a:t> </a:t>
            </a:r>
            <a:r>
              <a:rPr lang="fr-FR" sz="2000" dirty="0" err="1"/>
              <a:t>optische</a:t>
            </a:r>
            <a:r>
              <a:rPr lang="fr-FR" sz="2000" dirty="0"/>
              <a:t> </a:t>
            </a:r>
            <a:r>
              <a:rPr lang="fr-FR" sz="2000" dirty="0" err="1"/>
              <a:t>eigenschappen</a:t>
            </a:r>
            <a:r>
              <a:rPr lang="fr-FR" sz="2000" dirty="0"/>
              <a:t> te </a:t>
            </a:r>
            <a:r>
              <a:rPr lang="fr-FR" sz="2000" dirty="0" err="1"/>
              <a:t>veranderen</a:t>
            </a:r>
            <a:r>
              <a:rPr lang="fr-FR" sz="2000" dirty="0"/>
              <a:t> in </a:t>
            </a:r>
            <a:r>
              <a:rPr lang="fr-FR" sz="2000" dirty="0" err="1"/>
              <a:t>funtie</a:t>
            </a:r>
            <a:r>
              <a:rPr lang="fr-FR" sz="2000" dirty="0"/>
              <a:t> van </a:t>
            </a:r>
            <a:r>
              <a:rPr lang="fr-FR" sz="2000" dirty="0" err="1"/>
              <a:t>temperatuur</a:t>
            </a:r>
            <a:r>
              <a:rPr lang="fr-FR" sz="2000" dirty="0"/>
              <a:t>.</a:t>
            </a:r>
          </a:p>
          <a:p>
            <a:r>
              <a:rPr lang="en-US" sz="2000" dirty="0" err="1" smtClean="0"/>
              <a:t>Thermochromic</a:t>
            </a:r>
            <a:r>
              <a:rPr lang="en-US" sz="2000" dirty="0" smtClean="0"/>
              <a:t> effect </a:t>
            </a:r>
            <a:r>
              <a:rPr lang="en-US" sz="2000" dirty="0" err="1" smtClean="0"/>
              <a:t>toegepast</a:t>
            </a:r>
            <a:r>
              <a:rPr lang="en-US" sz="2000" dirty="0" smtClean="0"/>
              <a:t> op </a:t>
            </a:r>
            <a:r>
              <a:rPr lang="en-US" sz="2000" dirty="0" err="1" smtClean="0"/>
              <a:t>nieuwe</a:t>
            </a:r>
            <a:r>
              <a:rPr lang="en-US" sz="2000" dirty="0" smtClean="0"/>
              <a:t> selective coating</a:t>
            </a:r>
          </a:p>
          <a:p>
            <a:pPr lvl="1"/>
            <a:r>
              <a:rPr lang="en-US" sz="1800" dirty="0" smtClean="0"/>
              <a:t>New selective layer based on VO</a:t>
            </a:r>
            <a:r>
              <a:rPr lang="en-US" sz="1800" baseline="-25000" dirty="0" smtClean="0"/>
              <a:t>2</a:t>
            </a:r>
            <a:r>
              <a:rPr lang="en-US" sz="1800" dirty="0" smtClean="0"/>
              <a:t>/V</a:t>
            </a:r>
            <a:r>
              <a:rPr lang="en-US" sz="1800" baseline="-25000" dirty="0" smtClean="0"/>
              <a:t>n</a:t>
            </a:r>
            <a:r>
              <a:rPr lang="en-US" sz="1800" dirty="0" smtClean="0"/>
              <a:t>O</a:t>
            </a:r>
            <a:r>
              <a:rPr lang="en-US" sz="1800" baseline="-25000" dirty="0" smtClean="0"/>
              <a:t>2n+1</a:t>
            </a:r>
            <a:r>
              <a:rPr lang="en-US" sz="1800" dirty="0" smtClean="0"/>
              <a:t>/Al</a:t>
            </a:r>
            <a:r>
              <a:rPr lang="en-US" sz="1800" baseline="-25000" dirty="0" smtClean="0"/>
              <a:t>2</a:t>
            </a:r>
            <a:r>
              <a:rPr lang="en-US" sz="1800" dirty="0" smtClean="0"/>
              <a:t>O</a:t>
            </a:r>
            <a:r>
              <a:rPr lang="en-US" sz="1800" baseline="-25000" dirty="0" smtClean="0"/>
              <a:t>3</a:t>
            </a:r>
            <a:r>
              <a:rPr lang="en-US" sz="1800" dirty="0" smtClean="0"/>
              <a:t> (patent accepted)</a:t>
            </a:r>
          </a:p>
          <a:p>
            <a:endParaRPr lang="fr-FR" sz="2000" dirty="0" smtClean="0"/>
          </a:p>
          <a:p>
            <a:r>
              <a:rPr lang="en-US" sz="2000" dirty="0" err="1" smtClean="0"/>
              <a:t>eisen</a:t>
            </a:r>
            <a:endParaRPr lang="en-US" sz="2000" dirty="0" smtClean="0"/>
          </a:p>
          <a:p>
            <a:pPr lvl="1"/>
            <a:r>
              <a:rPr lang="en-US" sz="1800" dirty="0" err="1"/>
              <a:t>E</a:t>
            </a:r>
            <a:r>
              <a:rPr lang="en-US" sz="1800" dirty="0" err="1" smtClean="0"/>
              <a:t>igenschappen</a:t>
            </a:r>
            <a:r>
              <a:rPr lang="en-US" sz="1800" dirty="0" smtClean="0"/>
              <a:t> </a:t>
            </a:r>
            <a:r>
              <a:rPr lang="en-US" sz="1800" dirty="0" err="1" smtClean="0"/>
              <a:t>blijven</a:t>
            </a:r>
            <a:r>
              <a:rPr lang="en-US" sz="1800" dirty="0" smtClean="0"/>
              <a:t> </a:t>
            </a:r>
            <a:r>
              <a:rPr lang="en-US" sz="1800" dirty="0" err="1" smtClean="0"/>
              <a:t>gelijk</a:t>
            </a:r>
            <a:r>
              <a:rPr lang="en-US" sz="1800" dirty="0" smtClean="0"/>
              <a:t> tot 70-80°C</a:t>
            </a:r>
          </a:p>
          <a:p>
            <a:pPr lvl="1"/>
            <a:r>
              <a:rPr lang="en-US" sz="1800" dirty="0" err="1" smtClean="0"/>
              <a:t>Sterke</a:t>
            </a:r>
            <a:r>
              <a:rPr lang="en-US" sz="1800" dirty="0" smtClean="0"/>
              <a:t> </a:t>
            </a:r>
            <a:r>
              <a:rPr lang="en-US" sz="1800" dirty="0" err="1" smtClean="0"/>
              <a:t>toename</a:t>
            </a:r>
            <a:r>
              <a:rPr lang="en-US" sz="1800" dirty="0" smtClean="0"/>
              <a:t> in in de </a:t>
            </a:r>
            <a:r>
              <a:rPr lang="en-US" sz="1800" dirty="0" err="1" smtClean="0"/>
              <a:t>warmteverliezen</a:t>
            </a:r>
            <a:r>
              <a:rPr lang="en-US" sz="1800" dirty="0" smtClean="0"/>
              <a:t> </a:t>
            </a:r>
            <a:r>
              <a:rPr lang="en-US" sz="1800" dirty="0" err="1" smtClean="0"/>
              <a:t>voor</a:t>
            </a:r>
            <a:r>
              <a:rPr lang="en-US" sz="1800" dirty="0" smtClean="0"/>
              <a:t> </a:t>
            </a:r>
            <a:r>
              <a:rPr lang="en-US" sz="1800" dirty="0" err="1" smtClean="0"/>
              <a:t>temperaturen</a:t>
            </a:r>
            <a:r>
              <a:rPr lang="en-US" sz="1800" dirty="0" smtClean="0"/>
              <a:t> T &gt; 70-80°C</a:t>
            </a:r>
          </a:p>
          <a:p>
            <a:pPr marL="497845" lvl="1" indent="0">
              <a:buNone/>
            </a:pPr>
            <a:endParaRPr lang="en-US" sz="1800" dirty="0" smtClean="0"/>
          </a:p>
          <a:p>
            <a:pPr lvl="2"/>
            <a:r>
              <a:rPr lang="en-US" dirty="0" err="1" smtClean="0"/>
              <a:t>Veel</a:t>
            </a:r>
            <a:r>
              <a:rPr lang="en-US" dirty="0" smtClean="0"/>
              <a:t> </a:t>
            </a:r>
            <a:r>
              <a:rPr lang="en-US" dirty="0" err="1" smtClean="0"/>
              <a:t>lagere</a:t>
            </a:r>
            <a:r>
              <a:rPr lang="en-US" dirty="0" smtClean="0"/>
              <a:t> </a:t>
            </a:r>
            <a:r>
              <a:rPr lang="en-US" dirty="0" err="1" smtClean="0"/>
              <a:t>Stagnatie</a:t>
            </a:r>
            <a:r>
              <a:rPr lang="en-US" dirty="0" smtClean="0"/>
              <a:t> </a:t>
            </a:r>
            <a:r>
              <a:rPr lang="en-US" dirty="0" err="1" smtClean="0"/>
              <a:t>temperaturen</a:t>
            </a:r>
            <a:r>
              <a:rPr lang="en-US" dirty="0" smtClean="0"/>
              <a:t>(</a:t>
            </a:r>
            <a:r>
              <a:rPr lang="en-US" dirty="0" err="1" smtClean="0"/>
              <a:t>Tmax</a:t>
            </a:r>
            <a:r>
              <a:rPr lang="en-US" dirty="0" smtClean="0"/>
              <a:t> </a:t>
            </a:r>
            <a:r>
              <a:rPr lang="en-US" dirty="0" smtClean="0">
                <a:sym typeface="Symbol" panose="05050102010706020507" pitchFamily="18" charset="2"/>
              </a:rPr>
              <a:t> 140-150°C)</a:t>
            </a:r>
          </a:p>
          <a:p>
            <a:pPr lvl="2"/>
            <a:r>
              <a:rPr lang="en-US" dirty="0" err="1" smtClean="0">
                <a:sym typeface="Symbol" panose="05050102010706020507" pitchFamily="18" charset="2"/>
              </a:rPr>
              <a:t>Geen</a:t>
            </a:r>
            <a:r>
              <a:rPr lang="en-US" dirty="0" smtClean="0">
                <a:sym typeface="Symbol" panose="05050102010706020507" pitchFamily="18" charset="2"/>
              </a:rPr>
              <a:t> Glycol </a:t>
            </a:r>
            <a:r>
              <a:rPr lang="en-US" dirty="0" err="1" smtClean="0">
                <a:sym typeface="Symbol" panose="05050102010706020507" pitchFamily="18" charset="2"/>
              </a:rPr>
              <a:t>degradatie</a:t>
            </a:r>
            <a:r>
              <a:rPr lang="en-US" dirty="0" smtClean="0">
                <a:sym typeface="Symbol" panose="05050102010706020507" pitchFamily="18" charset="2"/>
              </a:rPr>
              <a:t>!</a:t>
            </a:r>
          </a:p>
          <a:p>
            <a:pPr lvl="2"/>
            <a:r>
              <a:rPr lang="en-US" dirty="0" err="1" smtClean="0">
                <a:sym typeface="Symbol" panose="05050102010706020507" pitchFamily="18" charset="2"/>
              </a:rPr>
              <a:t>Geen</a:t>
            </a:r>
            <a:r>
              <a:rPr lang="en-US" dirty="0" smtClean="0">
                <a:sym typeface="Symbol" panose="05050102010706020507" pitchFamily="18" charset="2"/>
              </a:rPr>
              <a:t> </a:t>
            </a:r>
            <a:r>
              <a:rPr lang="en-US" dirty="0" err="1" smtClean="0">
                <a:sym typeface="Symbol" panose="05050102010706020507" pitchFamily="18" charset="2"/>
              </a:rPr>
              <a:t>stoom</a:t>
            </a:r>
            <a:r>
              <a:rPr lang="en-US" dirty="0" smtClean="0">
                <a:sym typeface="Symbol" panose="05050102010706020507" pitchFamily="18" charset="2"/>
              </a:rPr>
              <a:t> </a:t>
            </a:r>
            <a:r>
              <a:rPr lang="en-US" dirty="0" err="1" smtClean="0">
                <a:sym typeface="Symbol" panose="05050102010706020507" pitchFamily="18" charset="2"/>
              </a:rPr>
              <a:t>problemen</a:t>
            </a:r>
            <a:r>
              <a:rPr lang="en-US" dirty="0" smtClean="0">
                <a:sym typeface="Symbol" panose="05050102010706020507" pitchFamily="18" charset="2"/>
              </a:rPr>
              <a:t>!</a:t>
            </a:r>
          </a:p>
          <a:p>
            <a:pPr lvl="2"/>
            <a:r>
              <a:rPr lang="en-US" dirty="0" err="1" smtClean="0">
                <a:sym typeface="Symbol" panose="05050102010706020507" pitchFamily="18" charset="2"/>
              </a:rPr>
              <a:t>Geen</a:t>
            </a:r>
            <a:r>
              <a:rPr lang="en-US" dirty="0" smtClean="0">
                <a:sym typeface="Symbol" panose="05050102010706020507" pitchFamily="18" charset="2"/>
              </a:rPr>
              <a:t> </a:t>
            </a:r>
            <a:r>
              <a:rPr lang="en-US" dirty="0" err="1" smtClean="0">
                <a:sym typeface="Symbol" panose="05050102010706020507" pitchFamily="18" charset="2"/>
              </a:rPr>
              <a:t>technisch</a:t>
            </a:r>
            <a:r>
              <a:rPr lang="en-US" dirty="0" smtClean="0">
                <a:sym typeface="Symbol" panose="05050102010706020507" pitchFamily="18" charset="2"/>
              </a:rPr>
              <a:t> </a:t>
            </a:r>
            <a:r>
              <a:rPr lang="en-US" dirty="0" err="1" smtClean="0">
                <a:sym typeface="Symbol" panose="05050102010706020507" pitchFamily="18" charset="2"/>
              </a:rPr>
              <a:t>beperkingen</a:t>
            </a:r>
            <a:r>
              <a:rPr lang="en-US" dirty="0" smtClean="0">
                <a:sym typeface="Symbol" panose="05050102010706020507" pitchFamily="18" charset="2"/>
              </a:rPr>
              <a:t> </a:t>
            </a:r>
            <a:r>
              <a:rPr lang="en-US" dirty="0" err="1" smtClean="0">
                <a:sym typeface="Symbol" panose="05050102010706020507" pitchFamily="18" charset="2"/>
              </a:rPr>
              <a:t>naar</a:t>
            </a:r>
            <a:r>
              <a:rPr lang="en-US" dirty="0" smtClean="0">
                <a:sym typeface="Symbol" panose="05050102010706020507" pitchFamily="18" charset="2"/>
              </a:rPr>
              <a:t> </a:t>
            </a:r>
            <a:r>
              <a:rPr lang="en-US" dirty="0" err="1" smtClean="0">
                <a:sym typeface="Symbol" panose="05050102010706020507" pitchFamily="18" charset="2"/>
              </a:rPr>
              <a:t>ontwerp</a:t>
            </a:r>
            <a:r>
              <a:rPr lang="en-US" dirty="0" smtClean="0">
                <a:sym typeface="Symbol" panose="05050102010706020507" pitchFamily="18" charset="2"/>
              </a:rPr>
              <a:t> toe(m²/l Buffer).</a:t>
            </a:r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0CA3-1073-4F2A-9D46-D53006F0DFC0}" type="datetime1">
              <a:rPr lang="de-DE" smtClean="0"/>
              <a:t>03.02.2016</a:t>
            </a:fld>
            <a:endParaRPr lang="de-D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VI Mustertext / Titel</a:t>
            </a:r>
            <a:endParaRPr lang="de-DE"/>
          </a:p>
        </p:txBody>
      </p:sp>
      <p:sp>
        <p:nvSpPr>
          <p:cNvPr id="6" name="Espace réservé du contenu 5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“</a:t>
            </a:r>
            <a:r>
              <a:rPr lang="en-US" dirty="0" err="1" smtClean="0">
                <a:solidFill>
                  <a:schemeClr val="tx1"/>
                </a:solidFill>
              </a:rPr>
              <a:t>Nieuwe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ThermProtect</a:t>
            </a:r>
            <a:r>
              <a:rPr lang="en-US" dirty="0" smtClean="0">
                <a:solidFill>
                  <a:schemeClr val="tx1"/>
                </a:solidFill>
              </a:rPr>
              <a:t> coating”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de-DE" smtClean="0"/>
              <a:t>Seite </a:t>
            </a:r>
            <a:fld id="{DADFEA48-2D48-4EF5-B029-0B8993B9B72D}" type="slidenum">
              <a:rPr lang="de-DE" smtClean="0"/>
              <a:pPr/>
              <a:t>12</a:t>
            </a:fld>
            <a:endParaRPr lang="de-DE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456" y="898949"/>
            <a:ext cx="2525544" cy="1814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441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u="sng" dirty="0" err="1"/>
              <a:t>Vitosol</a:t>
            </a:r>
            <a:r>
              <a:rPr lang="de-DE" u="sng" dirty="0"/>
              <a:t> 200-FM </a:t>
            </a:r>
            <a:r>
              <a:rPr lang="de-DE" u="sng" dirty="0" err="1"/>
              <a:t>collector</a:t>
            </a:r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0CA3-1073-4F2A-9D46-D53006F0DFC0}" type="datetime1">
              <a:rPr lang="de-DE" smtClean="0"/>
              <a:t>03.02.2016</a:t>
            </a:fld>
            <a:endParaRPr lang="de-D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VI Mustertext / Titel</a:t>
            </a:r>
            <a:endParaRPr lang="de-DE"/>
          </a:p>
        </p:txBody>
      </p:sp>
      <p:sp>
        <p:nvSpPr>
          <p:cNvPr id="6" name="Espace réservé du contenu 5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>
                <a:solidFill>
                  <a:srgbClr val="0000FF"/>
                </a:solidFill>
              </a:rPr>
              <a:t>ThermProtect coating</a:t>
            </a:r>
            <a:r>
              <a:rPr lang="en-US" dirty="0"/>
              <a:t> – </a:t>
            </a:r>
            <a:r>
              <a:rPr lang="en-US" dirty="0" err="1" smtClean="0"/>
              <a:t>verloop</a:t>
            </a:r>
            <a:r>
              <a:rPr lang="en-US" dirty="0" smtClean="0"/>
              <a:t> van </a:t>
            </a:r>
            <a:r>
              <a:rPr lang="en-US" dirty="0" err="1" smtClean="0"/>
              <a:t>stagnatie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in de </a:t>
            </a:r>
            <a:r>
              <a:rPr lang="en-US" dirty="0" err="1" smtClean="0"/>
              <a:t>collectorenT</a:t>
            </a:r>
            <a:r>
              <a:rPr lang="en-US" dirty="0" smtClean="0"/>
              <a:t>° (</a:t>
            </a:r>
            <a:r>
              <a:rPr lang="en-US" dirty="0" err="1" smtClean="0"/>
              <a:t>reële</a:t>
            </a:r>
            <a:r>
              <a:rPr lang="en-US" dirty="0" smtClean="0"/>
              <a:t> test)</a:t>
            </a:r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de-DE" smtClean="0"/>
              <a:t>Seite </a:t>
            </a:r>
            <a:fld id="{DADFEA48-2D48-4EF5-B029-0B8993B9B72D}" type="slidenum">
              <a:rPr lang="de-DE" smtClean="0"/>
              <a:pPr/>
              <a:t>13</a:t>
            </a:fld>
            <a:endParaRPr lang="de-DE" dirty="0"/>
          </a:p>
        </p:txBody>
      </p:sp>
      <p:pic>
        <p:nvPicPr>
          <p:cNvPr id="40" name="Image 3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095" y="2197314"/>
            <a:ext cx="6824165" cy="4921273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456" y="898949"/>
            <a:ext cx="2525544" cy="1814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609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Producten</a:t>
            </a:r>
            <a:r>
              <a:rPr lang="fr-BE" dirty="0" smtClean="0"/>
              <a:t> 2016 - 2017</a:t>
            </a:r>
            <a:endParaRPr lang="de-DE" dirty="0"/>
          </a:p>
        </p:txBody>
      </p:sp>
      <p:graphicFrame>
        <p:nvGraphicFramePr>
          <p:cNvPr id="8" name="Inhaltsplatzhalter 7"/>
          <p:cNvGraphicFramePr>
            <a:graphicFrameLocks noGrp="1"/>
          </p:cNvGraphicFramePr>
          <p:nvPr>
            <p:ph sz="half" idx="1"/>
            <p:extLst/>
          </p:nvPr>
        </p:nvGraphicFramePr>
        <p:xfrm>
          <a:off x="359999" y="1462964"/>
          <a:ext cx="8963110" cy="55721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644314"/>
                <a:gridCol w="1318796"/>
              </a:tblGrid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u="none" strike="noStrike" dirty="0" err="1" smtClean="0">
                          <a:effectLst/>
                        </a:rPr>
                        <a:t>Nieuw</a:t>
                      </a:r>
                      <a:r>
                        <a:rPr lang="de-DE" sz="1800" b="1" u="none" strike="noStrike" dirty="0" smtClean="0">
                          <a:effectLst/>
                        </a:rPr>
                        <a:t> April</a:t>
                      </a:r>
                      <a:r>
                        <a:rPr lang="de-DE" sz="1800" b="1" u="none" strike="noStrike" baseline="0" dirty="0" smtClean="0">
                          <a:effectLst/>
                        </a:rPr>
                        <a:t> 2016</a:t>
                      </a:r>
                      <a:endParaRPr lang="de-DE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u="none" strike="noStrike">
                          <a:effectLst/>
                        </a:rPr>
                        <a:t>Timing</a:t>
                      </a:r>
                      <a:endParaRPr lang="de-DE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76683">
                <a:tc>
                  <a:txBody>
                    <a:bodyPr/>
                    <a:lstStyle/>
                    <a:p>
                      <a:pPr marL="171450" marR="0" indent="-171450" algn="l" defTabSz="99569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DE" sz="1800" b="0" dirty="0" err="1" smtClean="0">
                          <a:solidFill>
                            <a:schemeClr val="tx1"/>
                          </a:solidFill>
                        </a:rPr>
                        <a:t>Vitosol</a:t>
                      </a:r>
                      <a:r>
                        <a:rPr lang="de-DE" sz="1800" b="0" dirty="0" smtClean="0">
                          <a:solidFill>
                            <a:schemeClr val="tx1"/>
                          </a:solidFill>
                        </a:rPr>
                        <a:t> 200-FM(5 </a:t>
                      </a:r>
                      <a:r>
                        <a:rPr lang="de-DE" sz="1800" b="0" dirty="0" err="1" smtClean="0">
                          <a:solidFill>
                            <a:schemeClr val="tx1"/>
                          </a:solidFill>
                        </a:rPr>
                        <a:t>types</a:t>
                      </a:r>
                      <a:r>
                        <a:rPr lang="de-DE" sz="18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800" b="0" dirty="0" err="1" smtClean="0">
                          <a:solidFill>
                            <a:schemeClr val="tx1"/>
                          </a:solidFill>
                        </a:rPr>
                        <a:t>op</a:t>
                      </a:r>
                      <a:r>
                        <a:rPr lang="de-DE" sz="18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800" b="0" dirty="0" err="1" smtClean="0">
                          <a:solidFill>
                            <a:schemeClr val="tx1"/>
                          </a:solidFill>
                        </a:rPr>
                        <a:t>dak</a:t>
                      </a:r>
                      <a:r>
                        <a:rPr lang="de-DE" sz="1800" b="0" dirty="0" smtClean="0">
                          <a:solidFill>
                            <a:schemeClr val="tx1"/>
                          </a:solidFill>
                        </a:rPr>
                        <a:t> en 5 in </a:t>
                      </a:r>
                      <a:r>
                        <a:rPr lang="de-DE" sz="1800" b="0" dirty="0" err="1" smtClean="0">
                          <a:solidFill>
                            <a:schemeClr val="tx1"/>
                          </a:solidFill>
                        </a:rPr>
                        <a:t>dak</a:t>
                      </a:r>
                      <a:r>
                        <a:rPr lang="de-DE" sz="1800" b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  <a:p>
                      <a:pPr marL="171450" marR="0" indent="-171450" algn="l" defTabSz="99569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DE" sz="1800" b="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de-DE" sz="1800" b="0" dirty="0" err="1" smtClean="0">
                          <a:solidFill>
                            <a:schemeClr val="tx1"/>
                          </a:solidFill>
                        </a:rPr>
                        <a:t>Vitosol</a:t>
                      </a:r>
                      <a:r>
                        <a:rPr lang="de-DE" sz="1800" b="0" dirty="0" smtClean="0">
                          <a:solidFill>
                            <a:schemeClr val="tx1"/>
                          </a:solidFill>
                        </a:rPr>
                        <a:t> 100-FM)</a:t>
                      </a:r>
                      <a:r>
                        <a:rPr lang="de-DE" sz="1800" b="0" dirty="0" err="1" smtClean="0">
                          <a:solidFill>
                            <a:schemeClr val="tx1"/>
                          </a:solidFill>
                        </a:rPr>
                        <a:t>niet</a:t>
                      </a:r>
                      <a:r>
                        <a:rPr lang="de-DE" sz="18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800" b="0" dirty="0" err="1" smtClean="0">
                          <a:solidFill>
                            <a:schemeClr val="tx1"/>
                          </a:solidFill>
                        </a:rPr>
                        <a:t>standaard</a:t>
                      </a:r>
                      <a:r>
                        <a:rPr lang="de-DE" sz="1800" b="0" baseline="0" dirty="0" smtClean="0">
                          <a:solidFill>
                            <a:schemeClr val="tx1"/>
                          </a:solidFill>
                        </a:rPr>
                        <a:t> in </a:t>
                      </a:r>
                      <a:r>
                        <a:rPr lang="de-DE" sz="1800" b="0" baseline="0" dirty="0" err="1" smtClean="0">
                          <a:solidFill>
                            <a:schemeClr val="tx1"/>
                          </a:solidFill>
                        </a:rPr>
                        <a:t>het</a:t>
                      </a:r>
                      <a:r>
                        <a:rPr lang="de-DE" sz="18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800" b="0" baseline="0" dirty="0" err="1" smtClean="0">
                          <a:solidFill>
                            <a:schemeClr val="tx1"/>
                          </a:solidFill>
                        </a:rPr>
                        <a:t>gama</a:t>
                      </a:r>
                      <a:endParaRPr lang="de-DE" sz="18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171450" marR="0" indent="-171450" algn="l" defTabSz="99569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DE" sz="1800" b="0" dirty="0" smtClean="0">
                          <a:solidFill>
                            <a:schemeClr val="tx1"/>
                          </a:solidFill>
                        </a:rPr>
                        <a:t>Trinkwasserpaket mit </a:t>
                      </a:r>
                      <a:r>
                        <a:rPr lang="de-DE" sz="1800" b="0" dirty="0" err="1" smtClean="0">
                          <a:solidFill>
                            <a:schemeClr val="tx1"/>
                          </a:solidFill>
                        </a:rPr>
                        <a:t>Vitosol</a:t>
                      </a:r>
                      <a:r>
                        <a:rPr lang="de-DE" sz="1800" b="0" dirty="0" smtClean="0">
                          <a:solidFill>
                            <a:schemeClr val="tx1"/>
                          </a:solidFill>
                        </a:rPr>
                        <a:t> FM SVK</a:t>
                      </a:r>
                    </a:p>
                    <a:p>
                      <a:pPr algn="l" fontAlgn="b"/>
                      <a:endParaRPr lang="fr-BE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b"/>
                      <a:endParaRPr lang="fr-BE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b"/>
                      <a:endParaRPr lang="de-DE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76683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u="none" strike="noStrike" dirty="0" err="1">
                          <a:effectLst/>
                        </a:rPr>
                        <a:t>Stopzetting</a:t>
                      </a:r>
                      <a:r>
                        <a:rPr lang="de-DE" sz="1800" u="none" strike="noStrike" dirty="0">
                          <a:effectLst/>
                        </a:rPr>
                        <a:t> </a:t>
                      </a:r>
                      <a:r>
                        <a:rPr lang="de-DE" sz="1800" u="none" strike="noStrike" dirty="0" err="1">
                          <a:effectLst/>
                        </a:rPr>
                        <a:t>producten</a:t>
                      </a:r>
                      <a:endParaRPr lang="de-DE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76683">
                <a:tc>
                  <a:txBody>
                    <a:bodyPr/>
                    <a:lstStyle/>
                    <a:p>
                      <a:pPr algn="l" fontAlgn="b"/>
                      <a:r>
                        <a:rPr lang="fr-BE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Vitosol</a:t>
                      </a:r>
                      <a:r>
                        <a:rPr lang="fr-B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300-F</a:t>
                      </a:r>
                    </a:p>
                    <a:p>
                      <a:pPr algn="l" fontAlgn="b"/>
                      <a:r>
                        <a:rPr lang="de-DE" sz="1800" b="0" dirty="0" err="1" smtClean="0">
                          <a:solidFill>
                            <a:prstClr val="black"/>
                          </a:solidFill>
                          <a:latin typeface="+mn-lt"/>
                        </a:rPr>
                        <a:t>Vitosol</a:t>
                      </a:r>
                      <a:r>
                        <a:rPr lang="de-DE" sz="1800" b="0" dirty="0" smtClean="0">
                          <a:solidFill>
                            <a:prstClr val="black"/>
                          </a:solidFill>
                          <a:latin typeface="+mn-lt"/>
                        </a:rPr>
                        <a:t> 200-F</a:t>
                      </a:r>
                      <a:endParaRPr lang="fr-BE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l" fontAlgn="b"/>
                      <a:r>
                        <a:rPr lang="de-DE" sz="1800" b="0" dirty="0" err="1" smtClean="0">
                          <a:solidFill>
                            <a:prstClr val="black"/>
                          </a:solidFill>
                          <a:latin typeface="+mn-lt"/>
                        </a:rPr>
                        <a:t>Vitosol</a:t>
                      </a:r>
                      <a:r>
                        <a:rPr lang="de-DE" sz="1800" b="0" dirty="0" smtClean="0">
                          <a:solidFill>
                            <a:prstClr val="black"/>
                          </a:solidFill>
                          <a:latin typeface="+mn-lt"/>
                        </a:rPr>
                        <a:t> 200-F SVK / SVKA</a:t>
                      </a:r>
                      <a:endParaRPr lang="fr-BE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l" fontAlgn="b"/>
                      <a:endParaRPr lang="fr-BE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b"/>
                      <a:endParaRPr lang="de-DE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76683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u="none" strike="noStrike" dirty="0" err="1">
                          <a:effectLst/>
                        </a:rPr>
                        <a:t>Aandachtspunten</a:t>
                      </a:r>
                      <a:endParaRPr lang="de-DE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30657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Deze</a:t>
                      </a:r>
                      <a:r>
                        <a:rPr lang="de-D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panelen</a:t>
                      </a:r>
                      <a:r>
                        <a:rPr lang="de-D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zullen</a:t>
                      </a:r>
                      <a:r>
                        <a:rPr lang="de-DE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8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het</a:t>
                      </a:r>
                      <a:r>
                        <a:rPr lang="de-DE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8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viessmann</a:t>
                      </a:r>
                      <a:r>
                        <a:rPr lang="de-DE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Patent „</a:t>
                      </a:r>
                      <a:r>
                        <a:rPr lang="de-DE" sz="18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Thermprotect</a:t>
                      </a:r>
                      <a:r>
                        <a:rPr lang="de-DE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“ </a:t>
                      </a:r>
                      <a:r>
                        <a:rPr lang="de-DE" sz="18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hebben</a:t>
                      </a:r>
                      <a:r>
                        <a:rPr lang="de-DE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en </a:t>
                      </a:r>
                      <a:r>
                        <a:rPr lang="de-DE" sz="18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niet</a:t>
                      </a:r>
                      <a:r>
                        <a:rPr lang="de-DE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8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meer</a:t>
                      </a:r>
                      <a:r>
                        <a:rPr lang="de-DE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8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oververhitten</a:t>
                      </a:r>
                      <a:r>
                        <a:rPr lang="de-DE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.</a:t>
                      </a:r>
                      <a:endParaRPr lang="de-DE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Panelen</a:t>
                      </a:r>
                      <a:r>
                        <a:rPr lang="de-D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werken </a:t>
                      </a:r>
                      <a:r>
                        <a:rPr lang="de-DE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standaard</a:t>
                      </a:r>
                      <a:r>
                        <a:rPr lang="de-D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op</a:t>
                      </a:r>
                      <a:r>
                        <a:rPr lang="de-D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hogere</a:t>
                      </a:r>
                      <a:r>
                        <a:rPr lang="de-D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druk</a:t>
                      </a:r>
                      <a:r>
                        <a:rPr lang="de-D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(3,5 bar </a:t>
                      </a:r>
                      <a:r>
                        <a:rPr lang="de-DE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ipv</a:t>
                      </a:r>
                      <a:r>
                        <a:rPr lang="de-D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1 bar </a:t>
                      </a:r>
                      <a:r>
                        <a:rPr lang="de-DE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bestaande</a:t>
                      </a:r>
                      <a:r>
                        <a:rPr lang="de-DE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8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colle</a:t>
                      </a:r>
                      <a:r>
                        <a:rPr lang="de-DE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ctor</a:t>
                      </a:r>
                      <a:r>
                        <a:rPr lang="de-D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)</a:t>
                      </a:r>
                      <a:endParaRPr lang="de-DE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de-DE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de-DE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6" name="Inhaltsplatzhalter 5"/>
          <p:cNvSpPr>
            <a:spLocks noGrp="1"/>
          </p:cNvSpPr>
          <p:nvPr>
            <p:ph idx="13"/>
          </p:nvPr>
        </p:nvSpPr>
        <p:spPr>
          <a:xfrm>
            <a:off x="359999" y="775650"/>
            <a:ext cx="9464813" cy="396917"/>
          </a:xfrm>
        </p:spPr>
        <p:txBody>
          <a:bodyPr/>
          <a:lstStyle/>
          <a:p>
            <a:r>
              <a:rPr lang="fr-BE" dirty="0" err="1" smtClean="0"/>
              <a:t>Vitosol</a:t>
            </a:r>
            <a:endParaRPr lang="de-DE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456" y="898949"/>
            <a:ext cx="2525544" cy="1814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141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4047" y="286327"/>
            <a:ext cx="9353677" cy="414000"/>
          </a:xfrm>
        </p:spPr>
        <p:txBody>
          <a:bodyPr/>
          <a:lstStyle/>
          <a:p>
            <a:r>
              <a:rPr lang="de-DE" u="sng" dirty="0" err="1" smtClean="0"/>
              <a:t>Vitosol</a:t>
            </a:r>
            <a:r>
              <a:rPr lang="de-DE" u="sng" dirty="0" smtClean="0"/>
              <a:t> 200-FM </a:t>
            </a:r>
            <a:r>
              <a:rPr lang="de-DE" u="sng" dirty="0" err="1" smtClean="0"/>
              <a:t>collector</a:t>
            </a:r>
            <a:endParaRPr lang="de-DE" u="sng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8B5F3-2D84-4A6C-BDB1-5647CCC29154}" type="datetime1">
              <a:rPr lang="de-DE" smtClean="0"/>
              <a:pPr/>
              <a:t>03.02.2016</a:t>
            </a:fld>
            <a:endParaRPr lang="de-D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Projekt- Kurzbericht (</a:t>
            </a:r>
            <a:r>
              <a:rPr lang="de-DE" dirty="0" err="1" smtClean="0"/>
              <a:t>Wzl</a:t>
            </a:r>
            <a:r>
              <a:rPr lang="de-DE" dirty="0" smtClean="0"/>
              <a:t> &amp; </a:t>
            </a:r>
            <a:r>
              <a:rPr lang="de-DE" dirty="0" err="1" smtClean="0"/>
              <a:t>Wllc</a:t>
            </a:r>
            <a:r>
              <a:rPr lang="de-DE" dirty="0" smtClean="0"/>
              <a:t>)</a:t>
            </a:r>
            <a:endParaRPr lang="de-DE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de-DE" smtClean="0"/>
              <a:t>Vorlage </a:t>
            </a:r>
            <a:fld id="{DADFEA48-2D48-4EF5-B029-0B8993B9B72D}" type="slidenum">
              <a:rPr lang="de-DE" smtClean="0"/>
              <a:pPr/>
              <a:t>15</a:t>
            </a:fld>
            <a:endParaRPr lang="de-DE" dirty="0"/>
          </a:p>
        </p:txBody>
      </p:sp>
      <p:pic>
        <p:nvPicPr>
          <p:cNvPr id="20" name="Image 1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3721" y="1771930"/>
            <a:ext cx="4280644" cy="6228245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502920" y="969264"/>
            <a:ext cx="79461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Extractie uit montage handleiding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dirty="0" smtClean="0"/>
              <a:t>Hoger werk druk 3,5 bar</a:t>
            </a:r>
            <a:endParaRPr lang="en-US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456" y="898949"/>
            <a:ext cx="2525544" cy="1814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70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u="sng" dirty="0" err="1"/>
              <a:t>Vitosol</a:t>
            </a:r>
            <a:r>
              <a:rPr lang="de-DE" u="sng" dirty="0"/>
              <a:t> 200-FM </a:t>
            </a:r>
            <a:r>
              <a:rPr lang="de-DE" u="sng" dirty="0" err="1"/>
              <a:t>collector</a:t>
            </a:r>
            <a:endParaRPr lang="en-US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half" idx="1"/>
          </p:nvPr>
        </p:nvSpPr>
        <p:spPr>
          <a:xfrm>
            <a:off x="497160" y="919399"/>
            <a:ext cx="9072000" cy="58826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“</a:t>
            </a:r>
            <a:r>
              <a:rPr lang="en-US" sz="2400" dirty="0" err="1" smtClean="0"/>
              <a:t>ThermProtect</a:t>
            </a:r>
            <a:r>
              <a:rPr lang="en-US" sz="2400" dirty="0" smtClean="0"/>
              <a:t> coating” </a:t>
            </a:r>
            <a:r>
              <a:rPr lang="nl-NL" sz="2400" b="1" dirty="0" smtClean="0"/>
              <a:t>U</a:t>
            </a:r>
            <a:r>
              <a:rPr lang="nl-NL" sz="2400" dirty="0" smtClean="0"/>
              <a:t>nique </a:t>
            </a:r>
            <a:r>
              <a:rPr lang="nl-NL" sz="2400" b="1" dirty="0" err="1"/>
              <a:t>S</a:t>
            </a:r>
            <a:r>
              <a:rPr lang="nl-NL" sz="2400" dirty="0" err="1"/>
              <a:t>elling</a:t>
            </a:r>
            <a:r>
              <a:rPr lang="nl-NL" sz="2400" dirty="0"/>
              <a:t> </a:t>
            </a:r>
            <a:r>
              <a:rPr lang="nl-NL" sz="2400" b="1" dirty="0"/>
              <a:t>P</a:t>
            </a:r>
            <a:r>
              <a:rPr lang="nl-NL" sz="2400" dirty="0"/>
              <a:t>oints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0CA3-1073-4F2A-9D46-D53006F0DFC0}" type="datetime1">
              <a:rPr lang="de-DE" smtClean="0"/>
              <a:t>03.02.2016</a:t>
            </a:fld>
            <a:endParaRPr lang="de-D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VI Mustertext / Titel</a:t>
            </a:r>
            <a:endParaRPr lang="de-D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de-DE" smtClean="0"/>
              <a:t>Seite </a:t>
            </a:r>
            <a:fld id="{DADFEA48-2D48-4EF5-B029-0B8993B9B72D}" type="slidenum">
              <a:rPr lang="de-DE" smtClean="0"/>
              <a:pPr/>
              <a:t>16</a:t>
            </a:fld>
            <a:endParaRPr lang="de-DE" dirty="0"/>
          </a:p>
        </p:txBody>
      </p:sp>
      <p:sp>
        <p:nvSpPr>
          <p:cNvPr id="8" name="Rechthoek 7"/>
          <p:cNvSpPr/>
          <p:nvPr/>
        </p:nvSpPr>
        <p:spPr>
          <a:xfrm>
            <a:off x="497160" y="2662068"/>
            <a:ext cx="828116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40745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dirty="0" smtClean="0"/>
              <a:t>Temperatuur </a:t>
            </a:r>
            <a:r>
              <a:rPr lang="nl-NL" dirty="0"/>
              <a:t>uitschakeling via </a:t>
            </a:r>
            <a:r>
              <a:rPr lang="nl-NL" dirty="0" smtClean="0"/>
              <a:t>de </a:t>
            </a:r>
            <a:r>
              <a:rPr lang="nl-NL" dirty="0" err="1" smtClean="0"/>
              <a:t>absorber</a:t>
            </a:r>
            <a:r>
              <a:rPr lang="nl-NL" dirty="0" smtClean="0"/>
              <a:t> coating</a:t>
            </a:r>
          </a:p>
          <a:p>
            <a:pPr marL="840745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dirty="0" smtClean="0"/>
              <a:t> </a:t>
            </a:r>
            <a:r>
              <a:rPr lang="nl-NL" dirty="0" err="1" smtClean="0"/>
              <a:t>Bedrijfzekerder</a:t>
            </a:r>
            <a:r>
              <a:rPr lang="nl-NL" dirty="0" smtClean="0"/>
              <a:t> dan drainback systemen</a:t>
            </a:r>
          </a:p>
          <a:p>
            <a:pPr marL="840745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dirty="0" smtClean="0"/>
              <a:t>Onderhoudsvriendelijk(geen Stoomvorming)</a:t>
            </a:r>
          </a:p>
          <a:p>
            <a:pPr marL="840745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dirty="0" smtClean="0"/>
              <a:t>Geen </a:t>
            </a:r>
            <a:r>
              <a:rPr lang="nl-NL" dirty="0" err="1"/>
              <a:t>overdimensionerings</a:t>
            </a:r>
            <a:r>
              <a:rPr lang="nl-NL" dirty="0"/>
              <a:t> problemen</a:t>
            </a:r>
            <a:endParaRPr lang="nl-NL" dirty="0" smtClean="0"/>
          </a:p>
          <a:p>
            <a:pPr marL="840745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dirty="0" smtClean="0"/>
              <a:t>Geen opstarttijd(Vs</a:t>
            </a:r>
            <a:r>
              <a:rPr lang="nl-NL" dirty="0"/>
              <a:t>. drainback </a:t>
            </a:r>
            <a:r>
              <a:rPr lang="nl-NL" dirty="0" err="1"/>
              <a:t>Syst</a:t>
            </a:r>
            <a:r>
              <a:rPr lang="nl-NL" dirty="0" smtClean="0"/>
              <a:t>..) </a:t>
            </a:r>
          </a:p>
          <a:p>
            <a:pPr marL="840745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dirty="0" smtClean="0"/>
              <a:t>Geen noodkoeling vereist</a:t>
            </a:r>
          </a:p>
          <a:p>
            <a:pPr marL="840745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dirty="0" smtClean="0"/>
              <a:t>Nog steeds het zelfde hoge rendement 82,8%(waarschijnlijk hoogste op de markt)</a:t>
            </a:r>
          </a:p>
          <a:p>
            <a:pPr marL="840745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dirty="0" smtClean="0"/>
              <a:t>Geen </a:t>
            </a:r>
            <a:r>
              <a:rPr lang="nl-NL" dirty="0"/>
              <a:t>risico op </a:t>
            </a:r>
            <a:r>
              <a:rPr lang="nl-NL" dirty="0" smtClean="0"/>
              <a:t>vorst</a:t>
            </a:r>
            <a:endParaRPr lang="en-US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456" y="898949"/>
            <a:ext cx="2525544" cy="1814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306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 smtClean="0"/>
              <a:t>Nieuwe producten – Nouveaux </a:t>
            </a:r>
            <a:r>
              <a:rPr lang="nl-BE" dirty="0" err="1" smtClean="0"/>
              <a:t>produits</a:t>
            </a:r>
            <a:r>
              <a:rPr lang="nl-BE" dirty="0" smtClean="0"/>
              <a:t> </a:t>
            </a:r>
            <a:endParaRPr lang="de-DE" dirty="0"/>
          </a:p>
        </p:txBody>
      </p:sp>
      <p:pic>
        <p:nvPicPr>
          <p:cNvPr id="10" name="Inhaltsplatzhalter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51" y="790392"/>
            <a:ext cx="1283664" cy="1281710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2102179" y="875233"/>
            <a:ext cx="531908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l-BE" b="1" dirty="0" smtClean="0"/>
              <a:t>Prijslijst 1/08/2016 / </a:t>
            </a:r>
            <a:r>
              <a:rPr lang="nl-BE" b="1" dirty="0" err="1" smtClean="0"/>
              <a:t>Liste</a:t>
            </a:r>
            <a:r>
              <a:rPr lang="nl-BE" b="1" dirty="0" smtClean="0"/>
              <a:t> de prix 1/08/2016</a:t>
            </a:r>
          </a:p>
          <a:p>
            <a:pPr>
              <a:lnSpc>
                <a:spcPct val="150000"/>
              </a:lnSpc>
            </a:pPr>
            <a:r>
              <a:rPr lang="nl-BE" dirty="0" err="1" smtClean="0"/>
              <a:t>Vitoconnect</a:t>
            </a:r>
            <a:r>
              <a:rPr lang="nl-BE" dirty="0" smtClean="0"/>
              <a:t>: </a:t>
            </a:r>
            <a:r>
              <a:rPr lang="nl-BE" dirty="0" err="1" smtClean="0"/>
              <a:t>wifi</a:t>
            </a:r>
            <a:r>
              <a:rPr lang="nl-BE" dirty="0" smtClean="0"/>
              <a:t> module voor </a:t>
            </a:r>
            <a:r>
              <a:rPr lang="nl-BE" dirty="0" err="1" smtClean="0"/>
              <a:t>App</a:t>
            </a:r>
            <a:r>
              <a:rPr lang="nl-BE" dirty="0" smtClean="0"/>
              <a:t> bediening</a:t>
            </a:r>
          </a:p>
          <a:p>
            <a:pPr>
              <a:lnSpc>
                <a:spcPct val="150000"/>
              </a:lnSpc>
            </a:pPr>
            <a:endParaRPr lang="nl-BE" dirty="0" smtClean="0"/>
          </a:p>
          <a:p>
            <a:pPr>
              <a:lnSpc>
                <a:spcPct val="150000"/>
              </a:lnSpc>
            </a:pP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428" y="4722829"/>
            <a:ext cx="3896116" cy="25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785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Grafik 38"/>
          <p:cNvPicPr>
            <a:picLocks noChangeAspect="1"/>
          </p:cNvPicPr>
          <p:nvPr/>
        </p:nvPicPr>
        <p:blipFill rotWithShape="1">
          <a:blip r:embed="rId2"/>
          <a:srcRect l="18702" t="4916" r="18317" b="1480"/>
          <a:stretch/>
        </p:blipFill>
        <p:spPr>
          <a:xfrm>
            <a:off x="5639688" y="1749528"/>
            <a:ext cx="3589338" cy="9844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feld 5"/>
          <p:cNvSpPr txBox="1"/>
          <p:nvPr/>
        </p:nvSpPr>
        <p:spPr>
          <a:xfrm>
            <a:off x="5536980" y="2968952"/>
            <a:ext cx="42084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de-DE" sz="1600" dirty="0" smtClean="0"/>
              <a:t>einfache Bedienung und Serviceeinstellung über Codierung</a:t>
            </a:r>
          </a:p>
          <a:p>
            <a:pPr marL="342900" indent="-342900">
              <a:buFontTx/>
              <a:buChar char="-"/>
            </a:pPr>
            <a:r>
              <a:rPr lang="de-DE" sz="1600" dirty="0" smtClean="0"/>
              <a:t>Hintergrundbeleuchtung, </a:t>
            </a:r>
            <a:r>
              <a:rPr lang="de-DE" sz="1600" dirty="0" err="1" smtClean="0"/>
              <a:t>dimmbar</a:t>
            </a:r>
            <a:endParaRPr lang="de-DE" sz="1600" dirty="0" smtClean="0"/>
          </a:p>
        </p:txBody>
      </p:sp>
      <p:sp>
        <p:nvSpPr>
          <p:cNvPr id="10" name="Textfeld 9"/>
          <p:cNvSpPr txBox="1"/>
          <p:nvPr/>
        </p:nvSpPr>
        <p:spPr>
          <a:xfrm>
            <a:off x="5641054" y="1405917"/>
            <a:ext cx="687838" cy="338554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600" b="1" i="1" dirty="0" smtClean="0">
                <a:solidFill>
                  <a:schemeClr val="bg1"/>
                </a:solidFill>
              </a:rPr>
              <a:t>USP</a:t>
            </a:r>
            <a:endParaRPr lang="de-DE" sz="1600" b="1" i="1" dirty="0">
              <a:solidFill>
                <a:schemeClr val="bg1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1926115" y="5270918"/>
            <a:ext cx="16509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err="1" smtClean="0"/>
              <a:t>Vitoconnect</a:t>
            </a:r>
            <a:r>
              <a:rPr lang="de-DE" sz="1600" dirty="0" smtClean="0"/>
              <a:t> 100</a:t>
            </a:r>
          </a:p>
        </p:txBody>
      </p:sp>
      <p:cxnSp>
        <p:nvCxnSpPr>
          <p:cNvPr id="20" name="Gerader Verbinder 19"/>
          <p:cNvCxnSpPr/>
          <p:nvPr/>
        </p:nvCxnSpPr>
        <p:spPr>
          <a:xfrm>
            <a:off x="1964944" y="6104902"/>
            <a:ext cx="5400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Grafik 29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1224" y="5398009"/>
            <a:ext cx="1177944" cy="832839"/>
          </a:xfrm>
          <a:prstGeom prst="rect">
            <a:avLst/>
          </a:prstGeom>
        </p:spPr>
      </p:pic>
      <p:pic>
        <p:nvPicPr>
          <p:cNvPr id="31" name="Grafik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5395" y="5889425"/>
            <a:ext cx="333460" cy="383324"/>
          </a:xfrm>
          <a:prstGeom prst="rect">
            <a:avLst/>
          </a:prstGeom>
        </p:spPr>
      </p:pic>
      <p:grpSp>
        <p:nvGrpSpPr>
          <p:cNvPr id="7" name="Gruppieren 6"/>
          <p:cNvGrpSpPr/>
          <p:nvPr/>
        </p:nvGrpSpPr>
        <p:grpSpPr>
          <a:xfrm>
            <a:off x="599789" y="4780865"/>
            <a:ext cx="1274445" cy="2291715"/>
            <a:chOff x="428626" y="4381089"/>
            <a:chExt cx="1274445" cy="2291715"/>
          </a:xfrm>
        </p:grpSpPr>
        <p:pic>
          <p:nvPicPr>
            <p:cNvPr id="33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28626" y="4381089"/>
              <a:ext cx="1274445" cy="22917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" name="Grafik 3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98768" y="6414480"/>
              <a:ext cx="430201" cy="187024"/>
            </a:xfrm>
            <a:prstGeom prst="rect">
              <a:avLst/>
            </a:prstGeom>
          </p:spPr>
        </p:pic>
        <p:pic>
          <p:nvPicPr>
            <p:cNvPr id="35" name="Grafik 3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43850" y="6446197"/>
              <a:ext cx="369895" cy="129869"/>
            </a:xfrm>
            <a:prstGeom prst="rect">
              <a:avLst/>
            </a:prstGeom>
          </p:spPr>
        </p:pic>
      </p:grpSp>
      <p:cxnSp>
        <p:nvCxnSpPr>
          <p:cNvPr id="37" name="Gerader Verbinder 36"/>
          <p:cNvCxnSpPr/>
          <p:nvPr/>
        </p:nvCxnSpPr>
        <p:spPr>
          <a:xfrm>
            <a:off x="6070178" y="5943281"/>
            <a:ext cx="5400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feld 39"/>
          <p:cNvSpPr txBox="1"/>
          <p:nvPr/>
        </p:nvSpPr>
        <p:spPr>
          <a:xfrm>
            <a:off x="541354" y="4299224"/>
            <a:ext cx="57282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Internet-Konnektivität über </a:t>
            </a:r>
            <a:r>
              <a:rPr lang="de-DE" dirty="0" err="1" smtClean="0"/>
              <a:t>Vitoconnect</a:t>
            </a:r>
            <a:r>
              <a:rPr lang="de-DE" dirty="0" smtClean="0"/>
              <a:t> 100 OT1 </a:t>
            </a: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6274672" y="1364979"/>
            <a:ext cx="21824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Touch-Bedienung</a:t>
            </a:r>
            <a:endParaRPr lang="de-DE" dirty="0"/>
          </a:p>
        </p:txBody>
      </p:sp>
      <p:pic>
        <p:nvPicPr>
          <p:cNvPr id="41" name="Grafik 40" descr="Viessmann_MS_02247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472527" y="5692015"/>
            <a:ext cx="312171" cy="622962"/>
          </a:xfrm>
          <a:prstGeom prst="rect">
            <a:avLst/>
          </a:prstGeom>
        </p:spPr>
      </p:pic>
      <p:pic>
        <p:nvPicPr>
          <p:cNvPr id="42" name="Grafik 41" descr="Apps_00008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822103" y="5649784"/>
            <a:ext cx="523570" cy="640667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9541" y="1787665"/>
            <a:ext cx="3501811" cy="9463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Pfeil nach rechts 17"/>
          <p:cNvSpPr/>
          <p:nvPr/>
        </p:nvSpPr>
        <p:spPr>
          <a:xfrm>
            <a:off x="4471026" y="2008540"/>
            <a:ext cx="728988" cy="484632"/>
          </a:xfrm>
          <a:prstGeom prst="rightArrow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4" name="Textfeld 43"/>
          <p:cNvSpPr txBox="1"/>
          <p:nvPr/>
        </p:nvSpPr>
        <p:spPr>
          <a:xfrm>
            <a:off x="472873" y="1333864"/>
            <a:ext cx="27093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Drehregler-Bedienung</a:t>
            </a:r>
            <a:endParaRPr lang="de-DE" dirty="0"/>
          </a:p>
        </p:txBody>
      </p:sp>
      <p:sp>
        <p:nvSpPr>
          <p:cNvPr id="45" name="Textfeld 44"/>
          <p:cNvSpPr txBox="1"/>
          <p:nvPr/>
        </p:nvSpPr>
        <p:spPr>
          <a:xfrm>
            <a:off x="541354" y="2892846"/>
            <a:ext cx="42084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de-DE" sz="1600" dirty="0" smtClean="0"/>
              <a:t>Serviceeinstellung über Tresorfunktion</a:t>
            </a:r>
          </a:p>
          <a:p>
            <a:pPr marL="342900" indent="-342900">
              <a:buFontTx/>
              <a:buChar char="-"/>
            </a:pPr>
            <a:r>
              <a:rPr lang="de-DE" sz="1600" dirty="0" smtClean="0"/>
              <a:t>Schlechte </a:t>
            </a:r>
            <a:r>
              <a:rPr lang="de-DE" sz="1600" dirty="0"/>
              <a:t>L</a:t>
            </a:r>
            <a:r>
              <a:rPr lang="de-DE" sz="1600" dirty="0" smtClean="0"/>
              <a:t>esbarkeit in dunklen Räumen (Keller, Nischen,…)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1724582" y="6090141"/>
            <a:ext cx="93647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50" dirty="0" err="1" smtClean="0"/>
              <a:t>OpenTherm</a:t>
            </a:r>
            <a:endParaRPr lang="de-DE" sz="1050" dirty="0"/>
          </a:p>
        </p:txBody>
      </p:sp>
      <p:cxnSp>
        <p:nvCxnSpPr>
          <p:cNvPr id="46" name="Gerader Verbinder 45"/>
          <p:cNvCxnSpPr/>
          <p:nvPr/>
        </p:nvCxnSpPr>
        <p:spPr>
          <a:xfrm>
            <a:off x="7807538" y="5912482"/>
            <a:ext cx="5400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Grafik 37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725" y="5724921"/>
            <a:ext cx="311721" cy="249377"/>
          </a:xfrm>
          <a:prstGeom prst="rect">
            <a:avLst/>
          </a:prstGeom>
        </p:spPr>
      </p:pic>
      <p:pic>
        <p:nvPicPr>
          <p:cNvPr id="43" name="Grafik 42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520" y="5315507"/>
            <a:ext cx="311721" cy="249377"/>
          </a:xfrm>
          <a:prstGeom prst="rect">
            <a:avLst/>
          </a:prstGeom>
        </p:spPr>
      </p:pic>
      <p:pic>
        <p:nvPicPr>
          <p:cNvPr id="47" name="Grafik 46"/>
          <p:cNvPicPr>
            <a:picLocks noChangeAspect="1"/>
          </p:cNvPicPr>
          <p:nvPr/>
        </p:nvPicPr>
        <p:blipFill rotWithShape="1"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33" t="4062" r="25667" b="9271"/>
          <a:stretch/>
        </p:blipFill>
        <p:spPr>
          <a:xfrm>
            <a:off x="6859164" y="5556770"/>
            <a:ext cx="728424" cy="773022"/>
          </a:xfrm>
          <a:prstGeom prst="rect">
            <a:avLst/>
          </a:prstGeom>
        </p:spPr>
      </p:pic>
      <p:sp>
        <p:nvSpPr>
          <p:cNvPr id="12" name="Textfeld 11"/>
          <p:cNvSpPr txBox="1"/>
          <p:nvPr/>
        </p:nvSpPr>
        <p:spPr>
          <a:xfrm>
            <a:off x="6950705" y="6257943"/>
            <a:ext cx="5453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 err="1" smtClean="0"/>
              <a:t>www</a:t>
            </a:r>
            <a:endParaRPr lang="de-DE" sz="1200" b="1" dirty="0"/>
          </a:p>
        </p:txBody>
      </p:sp>
      <p:pic>
        <p:nvPicPr>
          <p:cNvPr id="48" name="Grafik 47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216926">
            <a:off x="2791722" y="6355051"/>
            <a:ext cx="300671" cy="300671"/>
          </a:xfrm>
          <a:prstGeom prst="rect">
            <a:avLst/>
          </a:prstGeom>
        </p:spPr>
      </p:pic>
      <p:sp>
        <p:nvSpPr>
          <p:cNvPr id="49" name="Freihandform 48"/>
          <p:cNvSpPr/>
          <p:nvPr/>
        </p:nvSpPr>
        <p:spPr>
          <a:xfrm rot="9571182" flipV="1">
            <a:off x="2779474" y="6233357"/>
            <a:ext cx="55356" cy="227027"/>
          </a:xfrm>
          <a:custGeom>
            <a:avLst/>
            <a:gdLst>
              <a:gd name="connsiteX0" fmla="*/ 227633 w 228835"/>
              <a:gd name="connsiteY0" fmla="*/ 0 h 586740"/>
              <a:gd name="connsiteX1" fmla="*/ 67613 w 228835"/>
              <a:gd name="connsiteY1" fmla="*/ 99060 h 586740"/>
              <a:gd name="connsiteX2" fmla="*/ 212393 w 228835"/>
              <a:gd name="connsiteY2" fmla="*/ 137160 h 586740"/>
              <a:gd name="connsiteX3" fmla="*/ 105713 w 228835"/>
              <a:gd name="connsiteY3" fmla="*/ 259080 h 586740"/>
              <a:gd name="connsiteX4" fmla="*/ 227633 w 228835"/>
              <a:gd name="connsiteY4" fmla="*/ 388620 h 586740"/>
              <a:gd name="connsiteX5" fmla="*/ 14273 w 228835"/>
              <a:gd name="connsiteY5" fmla="*/ 434340 h 586740"/>
              <a:gd name="connsiteX6" fmla="*/ 37133 w 228835"/>
              <a:gd name="connsiteY6" fmla="*/ 586740 h 586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8835" h="586740">
                <a:moveTo>
                  <a:pt x="227633" y="0"/>
                </a:moveTo>
                <a:cubicBezTo>
                  <a:pt x="148893" y="38100"/>
                  <a:pt x="70153" y="76200"/>
                  <a:pt x="67613" y="99060"/>
                </a:cubicBezTo>
                <a:cubicBezTo>
                  <a:pt x="65073" y="121920"/>
                  <a:pt x="206043" y="110490"/>
                  <a:pt x="212393" y="137160"/>
                </a:cubicBezTo>
                <a:cubicBezTo>
                  <a:pt x="218743" y="163830"/>
                  <a:pt x="103173" y="217170"/>
                  <a:pt x="105713" y="259080"/>
                </a:cubicBezTo>
                <a:cubicBezTo>
                  <a:pt x="108253" y="300990"/>
                  <a:pt x="242873" y="359410"/>
                  <a:pt x="227633" y="388620"/>
                </a:cubicBezTo>
                <a:cubicBezTo>
                  <a:pt x="212393" y="417830"/>
                  <a:pt x="46023" y="401320"/>
                  <a:pt x="14273" y="434340"/>
                </a:cubicBezTo>
                <a:cubicBezTo>
                  <a:pt x="-17477" y="467360"/>
                  <a:pt x="9828" y="527050"/>
                  <a:pt x="37133" y="586740"/>
                </a:cubicBezTo>
              </a:path>
            </a:pathLst>
          </a:cu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0" name="Textfeld 49"/>
          <p:cNvSpPr txBox="1"/>
          <p:nvPr/>
        </p:nvSpPr>
        <p:spPr>
          <a:xfrm>
            <a:off x="2661057" y="6616976"/>
            <a:ext cx="52770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 smtClean="0"/>
              <a:t>Netzteil</a:t>
            </a:r>
            <a:endParaRPr lang="de-DE" sz="800" dirty="0"/>
          </a:p>
        </p:txBody>
      </p:sp>
      <p:sp>
        <p:nvSpPr>
          <p:cNvPr id="51" name="Titel 3"/>
          <p:cNvSpPr txBox="1">
            <a:spLocks/>
          </p:cNvSpPr>
          <p:nvPr/>
        </p:nvSpPr>
        <p:spPr>
          <a:xfrm>
            <a:off x="360000" y="392657"/>
            <a:ext cx="9072000" cy="264568"/>
          </a:xfrm>
          <a:prstGeom prst="rect">
            <a:avLst/>
          </a:prstGeom>
        </p:spPr>
        <p:txBody>
          <a:bodyPr/>
          <a:lstStyle>
            <a:lvl1pPr algn="l" defTabSz="99569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de-DE" sz="2000" dirty="0" smtClean="0">
                <a:latin typeface="V Regular"/>
                <a:cs typeface="V Regular"/>
              </a:rPr>
              <a:t>VITODENS 100-W/111-W</a:t>
            </a:r>
            <a:endParaRPr lang="de-DE" sz="2000" dirty="0"/>
          </a:p>
        </p:txBody>
      </p:sp>
      <p:sp>
        <p:nvSpPr>
          <p:cNvPr id="52" name="Inhaltsplatzhalter 2"/>
          <p:cNvSpPr txBox="1">
            <a:spLocks/>
          </p:cNvSpPr>
          <p:nvPr/>
        </p:nvSpPr>
        <p:spPr>
          <a:xfrm>
            <a:off x="360000" y="728517"/>
            <a:ext cx="9072000" cy="320822"/>
          </a:xfrm>
          <a:prstGeom prst="rect">
            <a:avLst/>
          </a:prstGeom>
        </p:spPr>
        <p:txBody>
          <a:bodyPr/>
          <a:lstStyle>
            <a:lvl1pPr marL="373384" indent="-373384" algn="l" defTabSz="99569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808998" indent="-311153" algn="l" defTabSz="99569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1244613" indent="-248923" algn="l" defTabSz="99569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742458" indent="-248923" algn="l" defTabSz="99569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2240303" indent="-248923" algn="l" defTabSz="99569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738148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35993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838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31683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de-DE" sz="1800" dirty="0" smtClean="0">
                <a:solidFill>
                  <a:schemeClr val="accent4"/>
                </a:solidFill>
              </a:rPr>
              <a:t>Gas-Brennwert-Wand- </a:t>
            </a:r>
            <a:r>
              <a:rPr lang="de-DE" sz="1800" dirty="0">
                <a:solidFill>
                  <a:schemeClr val="accent4"/>
                </a:solidFill>
              </a:rPr>
              <a:t>und Kompaktgerät</a:t>
            </a:r>
          </a:p>
          <a:p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1996709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0" grpId="0"/>
      <p:bldP spid="17" grpId="0"/>
      <p:bldP spid="12" grpId="0"/>
      <p:bldP spid="49" grpId="0" animBg="1"/>
      <p:bldP spid="5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 smtClean="0"/>
              <a:t>Connectiviteit, de toekomst </a:t>
            </a:r>
            <a:br>
              <a:rPr lang="nl-BE" dirty="0" smtClean="0"/>
            </a:br>
            <a:r>
              <a:rPr lang="nl-BE" dirty="0" err="1" smtClean="0"/>
              <a:t>Connectivité</a:t>
            </a:r>
            <a:r>
              <a:rPr lang="nl-BE" dirty="0" smtClean="0"/>
              <a:t>, </a:t>
            </a:r>
            <a:r>
              <a:rPr lang="nl-BE" dirty="0" err="1" smtClean="0"/>
              <a:t>l’avenir</a:t>
            </a:r>
            <a:r>
              <a:rPr lang="nl-BE" dirty="0" smtClean="0"/>
              <a:t> </a:t>
            </a:r>
            <a:endParaRPr lang="de-DE" dirty="0"/>
          </a:p>
        </p:txBody>
      </p:sp>
      <p:pic>
        <p:nvPicPr>
          <p:cNvPr id="8" name="Inhaltsplatzhalter 7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419" y="1281113"/>
            <a:ext cx="8932863" cy="5883275"/>
          </a:xfrm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F2A6D-7082-4706-8A30-A1B473033A7E}" type="datetime1">
              <a:rPr lang="de-DE" smtClean="0"/>
              <a:t>03.02.2016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VI Masterlayout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de-DE" smtClean="0"/>
              <a:t>Seite </a:t>
            </a:r>
            <a:fld id="{DADFEA48-2D48-4EF5-B029-0B8993B9B72D}" type="slidenum">
              <a:rPr lang="de-DE" smtClean="0"/>
              <a:pPr/>
              <a:t>19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29160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010" y="888928"/>
            <a:ext cx="8634952" cy="6443995"/>
          </a:xfrm>
        </p:spPr>
      </p:pic>
      <p:sp>
        <p:nvSpPr>
          <p:cNvPr id="3" name="Inhaltsplatzhalter 2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 smtClean="0"/>
              <a:t>Nieuwe producten – Nouveaux </a:t>
            </a:r>
            <a:r>
              <a:rPr lang="nl-BE" dirty="0" err="1" smtClean="0"/>
              <a:t>produits</a:t>
            </a:r>
            <a:r>
              <a:rPr lang="nl-BE" dirty="0" smtClean="0"/>
              <a:t> 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30461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8" name="Inhaltsplatzhalter 7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489" y="1281113"/>
            <a:ext cx="8198722" cy="5883275"/>
          </a:xfrm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F2A6D-7082-4706-8A30-A1B473033A7E}" type="datetime1">
              <a:rPr lang="de-DE" smtClean="0"/>
              <a:t>03.02.2016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VI Masterlayout</a:t>
            </a:r>
            <a:endParaRPr lang="de-DE"/>
          </a:p>
        </p:txBody>
      </p:sp>
      <p:sp>
        <p:nvSpPr>
          <p:cNvPr id="6" name="Inhaltsplatzhalter 5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de-DE" smtClean="0"/>
              <a:t>Seite </a:t>
            </a:r>
            <a:fld id="{DADFEA48-2D48-4EF5-B029-0B8993B9B72D}" type="slidenum">
              <a:rPr lang="de-DE" smtClean="0"/>
              <a:pPr/>
              <a:t>20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9695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8" name="Inhaltsplatzhalter 7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488" y="1281113"/>
            <a:ext cx="7882725" cy="5883275"/>
          </a:xfrm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F2A6D-7082-4706-8A30-A1B473033A7E}" type="datetime1">
              <a:rPr lang="de-DE" smtClean="0"/>
              <a:t>03.02.2016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VI Masterlayout</a:t>
            </a:r>
            <a:endParaRPr lang="de-DE"/>
          </a:p>
        </p:txBody>
      </p:sp>
      <p:sp>
        <p:nvSpPr>
          <p:cNvPr id="6" name="Inhaltsplatzhalter 5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de-DE" smtClean="0"/>
              <a:t>Seite </a:t>
            </a:r>
            <a:fld id="{DADFEA48-2D48-4EF5-B029-0B8993B9B72D}" type="slidenum">
              <a:rPr lang="de-DE" smtClean="0"/>
              <a:pPr/>
              <a:t>21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501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8" name="Inhaltsplatzhalter 7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075" y="1281113"/>
            <a:ext cx="7747550" cy="5883275"/>
          </a:xfrm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F2A6D-7082-4706-8A30-A1B473033A7E}" type="datetime1">
              <a:rPr lang="de-DE" smtClean="0"/>
              <a:t>03.02.2016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VI Masterlayout</a:t>
            </a:r>
            <a:endParaRPr lang="de-DE"/>
          </a:p>
        </p:txBody>
      </p:sp>
      <p:sp>
        <p:nvSpPr>
          <p:cNvPr id="6" name="Inhaltsplatzhalter 5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de-DE" smtClean="0"/>
              <a:t>Seite </a:t>
            </a:r>
            <a:fld id="{DADFEA48-2D48-4EF5-B029-0B8993B9B72D}" type="slidenum">
              <a:rPr lang="de-DE" smtClean="0"/>
              <a:pPr/>
              <a:t>22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53259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F2A6D-7082-4706-8A30-A1B473033A7E}" type="datetime1">
              <a:rPr lang="de-DE" smtClean="0"/>
              <a:t>03.02.2016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VI Masterlayout</a:t>
            </a:r>
            <a:endParaRPr lang="de-DE"/>
          </a:p>
        </p:txBody>
      </p:sp>
      <p:sp>
        <p:nvSpPr>
          <p:cNvPr id="6" name="Inhaltsplatzhalter 5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de-DE" smtClean="0"/>
              <a:t>Seite </a:t>
            </a:r>
            <a:fld id="{DADFEA48-2D48-4EF5-B029-0B8993B9B72D}" type="slidenum">
              <a:rPr lang="de-DE" smtClean="0"/>
              <a:pPr/>
              <a:t>23</a:t>
            </a:fld>
            <a:endParaRPr lang="de-DE" dirty="0"/>
          </a:p>
        </p:txBody>
      </p:sp>
      <p:pic>
        <p:nvPicPr>
          <p:cNvPr id="10" name="Inhaltsplatzhalter 9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63" y="1616834"/>
            <a:ext cx="9070975" cy="5211832"/>
          </a:xfrm>
        </p:spPr>
      </p:pic>
    </p:spTree>
    <p:extLst>
      <p:ext uri="{BB962C8B-B14F-4D97-AF65-F5344CB8AC3E}">
        <p14:creationId xmlns:p14="http://schemas.microsoft.com/office/powerpoint/2010/main" val="3613801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8" name="Inhaltsplatzhalter 7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745" y="1120631"/>
            <a:ext cx="8630255" cy="6200887"/>
          </a:xfrm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F2A6D-7082-4706-8A30-A1B473033A7E}" type="datetime1">
              <a:rPr lang="de-DE" smtClean="0"/>
              <a:t>03.02.2016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VI Masterlayout</a:t>
            </a:r>
            <a:endParaRPr lang="de-DE"/>
          </a:p>
        </p:txBody>
      </p:sp>
      <p:sp>
        <p:nvSpPr>
          <p:cNvPr id="6" name="Inhaltsplatzhalter 5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de-DE" smtClean="0"/>
              <a:t>Seite </a:t>
            </a:r>
            <a:fld id="{DADFEA48-2D48-4EF5-B029-0B8993B9B72D}" type="slidenum">
              <a:rPr lang="de-DE" smtClean="0"/>
              <a:pPr/>
              <a:t>24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68284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8" name="Inhaltsplatzhalter 7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381" y="871969"/>
            <a:ext cx="8383959" cy="6297122"/>
          </a:xfrm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F2A6D-7082-4706-8A30-A1B473033A7E}" type="datetime1">
              <a:rPr lang="de-DE" smtClean="0"/>
              <a:t>03.02.2016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VI Masterlayout</a:t>
            </a:r>
            <a:endParaRPr lang="de-DE"/>
          </a:p>
        </p:txBody>
      </p:sp>
      <p:sp>
        <p:nvSpPr>
          <p:cNvPr id="6" name="Inhaltsplatzhalter 5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de-DE" smtClean="0"/>
              <a:t>Seite </a:t>
            </a:r>
            <a:fld id="{DADFEA48-2D48-4EF5-B029-0B8993B9B72D}" type="slidenum">
              <a:rPr lang="de-DE" smtClean="0"/>
              <a:pPr/>
              <a:t>25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93286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 err="1" smtClean="0"/>
              <a:t>Apps</a:t>
            </a:r>
            <a:endParaRPr lang="de-DE" dirty="0"/>
          </a:p>
        </p:txBody>
      </p:sp>
      <p:pic>
        <p:nvPicPr>
          <p:cNvPr id="8" name="Inhaltsplatzhalter 7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494" y="1015872"/>
            <a:ext cx="6761011" cy="5620264"/>
          </a:xfrm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F2A6D-7082-4706-8A30-A1B473033A7E}" type="datetime1">
              <a:rPr lang="de-DE" smtClean="0"/>
              <a:t>03.02.2016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VI Masterlayout</a:t>
            </a:r>
            <a:endParaRPr lang="de-DE"/>
          </a:p>
        </p:txBody>
      </p:sp>
      <p:sp>
        <p:nvSpPr>
          <p:cNvPr id="6" name="Inhaltsplatzhalter 5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de-DE" smtClean="0"/>
              <a:t>Seite </a:t>
            </a:r>
            <a:fld id="{DADFEA48-2D48-4EF5-B029-0B8993B9B72D}" type="slidenum">
              <a:rPr lang="de-DE" smtClean="0"/>
              <a:pPr/>
              <a:t>26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94133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 smtClean="0"/>
              <a:t>Merci - </a:t>
            </a:r>
            <a:r>
              <a:rPr lang="nl-BE" dirty="0" err="1" smtClean="0"/>
              <a:t>Danku</a:t>
            </a:r>
            <a:endParaRPr lang="de-DE" dirty="0"/>
          </a:p>
        </p:txBody>
      </p:sp>
      <p:pic>
        <p:nvPicPr>
          <p:cNvPr id="8" name="Inhaltsplatzhalter 7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897" y="1281113"/>
            <a:ext cx="7849906" cy="5883275"/>
          </a:xfrm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F2A6D-7082-4706-8A30-A1B473033A7E}" type="datetime1">
              <a:rPr lang="de-DE" smtClean="0"/>
              <a:t>03.02.2016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VI Masterlayout</a:t>
            </a:r>
            <a:endParaRPr lang="de-DE"/>
          </a:p>
        </p:txBody>
      </p:sp>
      <p:sp>
        <p:nvSpPr>
          <p:cNvPr id="6" name="Inhaltsplatzhalter 5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de-DE" smtClean="0"/>
              <a:t>Seite </a:t>
            </a:r>
            <a:fld id="{DADFEA48-2D48-4EF5-B029-0B8993B9B72D}" type="slidenum">
              <a:rPr lang="de-DE" smtClean="0"/>
              <a:pPr/>
              <a:t>27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72240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63" y="1288290"/>
            <a:ext cx="9070975" cy="5868920"/>
          </a:xfrm>
        </p:spPr>
      </p:pic>
      <p:sp>
        <p:nvSpPr>
          <p:cNvPr id="3" name="Inhaltsplatzhalter 2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 smtClean="0"/>
              <a:t>Nieuwe producten – Nouveaux </a:t>
            </a:r>
            <a:r>
              <a:rPr lang="nl-BE" dirty="0" err="1" smtClean="0"/>
              <a:t>produits</a:t>
            </a:r>
            <a:r>
              <a:rPr lang="nl-BE" dirty="0" smtClean="0"/>
              <a:t> 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11481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 smtClean="0"/>
              <a:t>Nieuwe producten – Nouveaux </a:t>
            </a:r>
            <a:r>
              <a:rPr lang="nl-BE" dirty="0" err="1" smtClean="0"/>
              <a:t>produits</a:t>
            </a:r>
            <a:r>
              <a:rPr lang="nl-BE" dirty="0" smtClean="0"/>
              <a:t> </a:t>
            </a:r>
            <a:endParaRPr lang="de-DE" dirty="0"/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76" y="1230713"/>
            <a:ext cx="1283664" cy="1281710"/>
          </a:xfrm>
        </p:spPr>
      </p:pic>
      <p:sp>
        <p:nvSpPr>
          <p:cNvPr id="9" name="Textfeld 8"/>
          <p:cNvSpPr txBox="1"/>
          <p:nvPr/>
        </p:nvSpPr>
        <p:spPr>
          <a:xfrm>
            <a:off x="1904215" y="1230713"/>
            <a:ext cx="5925212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nl-BE" b="1" dirty="0" smtClean="0"/>
              <a:t>Prijslijst 1/04/2016/   </a:t>
            </a:r>
            <a:r>
              <a:rPr lang="nl-BE" b="1" dirty="0" err="1" smtClean="0"/>
              <a:t>Liste</a:t>
            </a:r>
            <a:r>
              <a:rPr lang="nl-BE" b="1" dirty="0" smtClean="0"/>
              <a:t> de prix 1/04/2016</a:t>
            </a:r>
          </a:p>
          <a:p>
            <a:pPr>
              <a:lnSpc>
                <a:spcPct val="200000"/>
              </a:lnSpc>
            </a:pPr>
            <a:r>
              <a:rPr lang="nl-BE" dirty="0" err="1" smtClean="0"/>
              <a:t>Vitodens</a:t>
            </a:r>
            <a:r>
              <a:rPr lang="nl-BE" dirty="0" smtClean="0"/>
              <a:t> 100/111-W met LCD </a:t>
            </a:r>
            <a:r>
              <a:rPr lang="nl-BE" dirty="0" err="1" smtClean="0"/>
              <a:t>touch</a:t>
            </a:r>
            <a:r>
              <a:rPr lang="nl-BE" dirty="0" smtClean="0"/>
              <a:t> display</a:t>
            </a:r>
          </a:p>
          <a:p>
            <a:pPr>
              <a:lnSpc>
                <a:spcPct val="200000"/>
              </a:lnSpc>
            </a:pPr>
            <a:r>
              <a:rPr lang="nl-BE" dirty="0" err="1" smtClean="0"/>
              <a:t>Vitolacaldens</a:t>
            </a:r>
            <a:r>
              <a:rPr lang="nl-BE" dirty="0" smtClean="0"/>
              <a:t> 222-F hybride olieketel/warmtepomp</a:t>
            </a:r>
          </a:p>
          <a:p>
            <a:pPr>
              <a:lnSpc>
                <a:spcPct val="200000"/>
              </a:lnSpc>
            </a:pPr>
            <a:r>
              <a:rPr lang="nl-BE" dirty="0" err="1" smtClean="0"/>
              <a:t>Thermprotect</a:t>
            </a:r>
            <a:r>
              <a:rPr lang="nl-BE" dirty="0" smtClean="0"/>
              <a:t> innovatie op </a:t>
            </a:r>
            <a:r>
              <a:rPr lang="nl-BE" dirty="0" err="1" smtClean="0"/>
              <a:t>Vitosol</a:t>
            </a:r>
            <a:r>
              <a:rPr lang="nl-BE" dirty="0" smtClean="0"/>
              <a:t> gamma </a:t>
            </a:r>
          </a:p>
          <a:p>
            <a:pPr>
              <a:lnSpc>
                <a:spcPct val="200000"/>
              </a:lnSpc>
            </a:pPr>
            <a:endParaRPr lang="de-DE" dirty="0"/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1604" y="4628561"/>
            <a:ext cx="3951485" cy="2637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317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nhaltsplatzhalter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6349" y="1120631"/>
            <a:ext cx="3269320" cy="2256513"/>
          </a:xfrm>
        </p:spPr>
      </p:pic>
      <p:sp>
        <p:nvSpPr>
          <p:cNvPr id="3" name="Inhaltsplatzhalter 2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nl-BE" dirty="0" smtClean="0"/>
              <a:t>APRIL/AVRIL 2016</a:t>
            </a:r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Nieuw/</a:t>
            </a:r>
            <a:r>
              <a:rPr lang="nl-BE" dirty="0" err="1" smtClean="0"/>
              <a:t>Nouveau</a:t>
            </a:r>
            <a:r>
              <a:rPr lang="nl-BE" dirty="0" smtClean="0"/>
              <a:t>: </a:t>
            </a:r>
            <a:r>
              <a:rPr lang="nl-BE" dirty="0" err="1" smtClean="0"/>
              <a:t>Vitodens</a:t>
            </a:r>
            <a:r>
              <a:rPr lang="nl-BE" dirty="0" smtClean="0"/>
              <a:t> 100/111-W LCD Touch display</a:t>
            </a:r>
            <a:endParaRPr lang="de-DE" dirty="0"/>
          </a:p>
        </p:txBody>
      </p:sp>
      <p:pic>
        <p:nvPicPr>
          <p:cNvPr id="9" name="Inhaltsplatzhalter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768" y="3277426"/>
            <a:ext cx="6144482" cy="4115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88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Nieuw: </a:t>
            </a:r>
            <a:r>
              <a:rPr lang="nl-BE" dirty="0" err="1" smtClean="0"/>
              <a:t>Vitolacaldens</a:t>
            </a:r>
            <a:r>
              <a:rPr lang="nl-BE" dirty="0" smtClean="0"/>
              <a:t> - stookolie en warmtepomp – </a:t>
            </a:r>
            <a:r>
              <a:rPr lang="nl-BE" dirty="0" err="1" smtClean="0"/>
              <a:t>fioul</a:t>
            </a:r>
            <a:r>
              <a:rPr lang="nl-BE" dirty="0" smtClean="0"/>
              <a:t> et </a:t>
            </a:r>
            <a:r>
              <a:rPr lang="nl-BE" dirty="0" err="1" smtClean="0"/>
              <a:t>pac</a:t>
            </a:r>
            <a:endParaRPr lang="de-DE" dirty="0"/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8105" y="1281113"/>
            <a:ext cx="5415491" cy="5883275"/>
          </a:xfrm>
        </p:spPr>
      </p:pic>
      <p:sp>
        <p:nvSpPr>
          <p:cNvPr id="8" name="Inhaltsplatzhalter 2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nl-BE" dirty="0" smtClean="0"/>
              <a:t>APRIL/AVRIL 2016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98735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'De zon levert in één uur evenveel energie als de mensheid in een heel jaar verbruikt'</a:t>
            </a:r>
            <a:endParaRPr lang="de-DE" dirty="0"/>
          </a:p>
        </p:txBody>
      </p:sp>
      <p:pic>
        <p:nvPicPr>
          <p:cNvPr id="8" name="Inhaltsplatzhalter 7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101" y="1281113"/>
            <a:ext cx="8785499" cy="5883275"/>
          </a:xfrm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F2A6D-7082-4706-8A30-A1B473033A7E}" type="datetime1">
              <a:rPr lang="de-DE" smtClean="0"/>
              <a:t>03.02.2016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VI Masterlayout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de-DE" smtClean="0"/>
              <a:t>Seite </a:t>
            </a:r>
            <a:fld id="{DADFEA48-2D48-4EF5-B029-0B8993B9B72D}" type="slidenum">
              <a:rPr lang="de-DE" smtClean="0"/>
              <a:pPr/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84397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60000" y="463949"/>
            <a:ext cx="9072000" cy="264568"/>
          </a:xfrm>
        </p:spPr>
        <p:txBody>
          <a:bodyPr/>
          <a:lstStyle/>
          <a:p>
            <a:r>
              <a:rPr lang="de-DE" u="sng" dirty="0" err="1"/>
              <a:t>Vitosol</a:t>
            </a:r>
            <a:r>
              <a:rPr lang="de-DE" u="sng" dirty="0"/>
              <a:t> </a:t>
            </a:r>
            <a:r>
              <a:rPr lang="de-DE" u="sng" dirty="0" smtClean="0"/>
              <a:t>200-F </a:t>
            </a:r>
            <a:r>
              <a:rPr lang="de-DE" u="sng" dirty="0" err="1"/>
              <a:t>collector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84586" y="1806044"/>
            <a:ext cx="9072000" cy="5882616"/>
          </a:xfrm>
        </p:spPr>
        <p:txBody>
          <a:bodyPr>
            <a:normAutofit/>
          </a:bodyPr>
          <a:lstStyle/>
          <a:p>
            <a:r>
              <a:rPr lang="en-US" sz="2400" dirty="0" err="1" smtClean="0"/>
              <a:t>Beste</a:t>
            </a:r>
            <a:r>
              <a:rPr lang="en-US" sz="2400" dirty="0" smtClean="0"/>
              <a:t> coating op </a:t>
            </a:r>
            <a:r>
              <a:rPr lang="en-US" sz="2400" dirty="0" err="1" smtClean="0"/>
              <a:t>markt</a:t>
            </a:r>
            <a:r>
              <a:rPr lang="en-US" sz="2400" dirty="0" smtClean="0"/>
              <a:t> </a:t>
            </a:r>
          </a:p>
          <a:p>
            <a:pPr lvl="1"/>
            <a:r>
              <a:rPr lang="en-US" sz="2400" dirty="0" smtClean="0"/>
              <a:t>Solar absorption = 95-96%</a:t>
            </a:r>
          </a:p>
          <a:p>
            <a:pPr lvl="1"/>
            <a:r>
              <a:rPr lang="en-US" sz="2400" dirty="0" smtClean="0"/>
              <a:t>Thermal losses = 4% </a:t>
            </a:r>
          </a:p>
          <a:p>
            <a:pPr lvl="1"/>
            <a:r>
              <a:rPr lang="en-US" sz="2400" dirty="0" err="1" smtClean="0"/>
              <a:t>Zeer</a:t>
            </a:r>
            <a:r>
              <a:rPr lang="en-US" sz="2400" dirty="0" smtClean="0"/>
              <a:t> </a:t>
            </a:r>
            <a:r>
              <a:rPr lang="en-US" sz="2400" dirty="0" err="1" smtClean="0"/>
              <a:t>duurzaame</a:t>
            </a:r>
            <a:r>
              <a:rPr lang="en-US" sz="2400" dirty="0" smtClean="0"/>
              <a:t> coating </a:t>
            </a:r>
            <a:r>
              <a:rPr lang="en-US" sz="2400" dirty="0" err="1" smtClean="0"/>
              <a:t>dankzij</a:t>
            </a:r>
            <a:r>
              <a:rPr lang="en-US" sz="2400" dirty="0" smtClean="0"/>
              <a:t> SiO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</a:t>
            </a:r>
            <a:r>
              <a:rPr lang="en-US" sz="2400" dirty="0" err="1" smtClean="0"/>
              <a:t>laag</a:t>
            </a:r>
            <a:endParaRPr lang="en-US" sz="2400" dirty="0" smtClean="0"/>
          </a:p>
          <a:p>
            <a:endParaRPr lang="fr-FR" sz="2400" dirty="0"/>
          </a:p>
          <a:p>
            <a:r>
              <a:rPr lang="fr-FR" sz="2400" dirty="0" smtClean="0"/>
              <a:t>Maar</a:t>
            </a:r>
            <a:endParaRPr lang="fr-FR" sz="2400" dirty="0"/>
          </a:p>
          <a:p>
            <a:pPr lvl="1"/>
            <a:r>
              <a:rPr lang="en-US" sz="2400" dirty="0" err="1" smtClean="0"/>
              <a:t>Stagnatie</a:t>
            </a:r>
            <a:r>
              <a:rPr lang="en-US" sz="2400" dirty="0" smtClean="0"/>
              <a:t> </a:t>
            </a:r>
            <a:r>
              <a:rPr lang="en-US" sz="2400" dirty="0" err="1" smtClean="0"/>
              <a:t>problemen</a:t>
            </a:r>
            <a:r>
              <a:rPr lang="en-US" sz="2400" dirty="0" smtClean="0"/>
              <a:t> (</a:t>
            </a:r>
            <a:r>
              <a:rPr lang="en-US" sz="2400" dirty="0" err="1" smtClean="0"/>
              <a:t>algemeen</a:t>
            </a:r>
            <a:r>
              <a:rPr lang="en-US" sz="2400" dirty="0" smtClean="0"/>
              <a:t> </a:t>
            </a:r>
            <a:r>
              <a:rPr lang="en-US" sz="2400" dirty="0" err="1" smtClean="0"/>
              <a:t>probleem</a:t>
            </a:r>
            <a:r>
              <a:rPr lang="en-US" sz="2400" dirty="0" smtClean="0"/>
              <a:t> </a:t>
            </a:r>
            <a:r>
              <a:rPr lang="en-US" sz="2400" dirty="0" err="1" smtClean="0"/>
              <a:t>bij</a:t>
            </a:r>
            <a:r>
              <a:rPr lang="en-US" sz="2400" dirty="0" smtClean="0"/>
              <a:t> </a:t>
            </a:r>
            <a:r>
              <a:rPr lang="en-US" sz="2400" dirty="0" err="1" smtClean="0"/>
              <a:t>druk</a:t>
            </a:r>
            <a:r>
              <a:rPr lang="en-US" sz="2400" dirty="0" smtClean="0"/>
              <a:t> </a:t>
            </a:r>
            <a:r>
              <a:rPr lang="en-US" sz="2400" dirty="0" err="1" smtClean="0"/>
              <a:t>systemen</a:t>
            </a:r>
            <a:r>
              <a:rPr lang="en-US" sz="2400" dirty="0" smtClean="0"/>
              <a:t>)</a:t>
            </a:r>
          </a:p>
          <a:p>
            <a:pPr lvl="1"/>
            <a:r>
              <a:rPr lang="en-US" sz="2400" dirty="0" smtClean="0"/>
              <a:t>Glycol </a:t>
            </a:r>
            <a:r>
              <a:rPr lang="en-US" sz="2400" dirty="0" err="1" smtClean="0"/>
              <a:t>degradatie</a:t>
            </a:r>
            <a:r>
              <a:rPr lang="en-US" sz="2400" dirty="0" smtClean="0"/>
              <a:t> (</a:t>
            </a:r>
            <a:r>
              <a:rPr lang="en-US" sz="2400" dirty="0" err="1" smtClean="0"/>
              <a:t>boven</a:t>
            </a:r>
            <a:r>
              <a:rPr lang="en-US" sz="2400" dirty="0" smtClean="0"/>
              <a:t> 150°C)</a:t>
            </a:r>
          </a:p>
          <a:p>
            <a:pPr lvl="1"/>
            <a:r>
              <a:rPr lang="en-US" sz="2400" dirty="0" smtClean="0"/>
              <a:t>Glycol </a:t>
            </a:r>
            <a:r>
              <a:rPr lang="en-US" sz="2400" dirty="0" err="1" smtClean="0"/>
              <a:t>verdampt</a:t>
            </a:r>
            <a:endParaRPr lang="en-US" sz="2400" dirty="0" smtClean="0"/>
          </a:p>
          <a:p>
            <a:pPr marL="0" indent="0">
              <a:buNone/>
            </a:pPr>
            <a:endParaRPr lang="fr-FR" sz="2400" dirty="0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0CA3-1073-4F2A-9D46-D53006F0DFC0}" type="datetime1">
              <a:rPr lang="de-DE" smtClean="0"/>
              <a:t>03.02.2016</a:t>
            </a:fld>
            <a:endParaRPr lang="de-D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VI Mustertext / Titel</a:t>
            </a:r>
            <a:endParaRPr lang="de-DE"/>
          </a:p>
        </p:txBody>
      </p:sp>
      <p:sp>
        <p:nvSpPr>
          <p:cNvPr id="6" name="Espace réservé du contenu 5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 err="1" smtClean="0"/>
              <a:t>Huidige</a:t>
            </a:r>
            <a:r>
              <a:rPr lang="en-US" dirty="0" smtClean="0"/>
              <a:t> coating</a:t>
            </a:r>
            <a:endParaRPr lang="en-US" dirty="0"/>
          </a:p>
          <a:p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de-DE" smtClean="0"/>
              <a:t>Seite </a:t>
            </a:r>
            <a:fld id="{DADFEA48-2D48-4EF5-B029-0B8993B9B72D}" type="slidenum">
              <a:rPr lang="de-DE" smtClean="0"/>
              <a:pPr/>
              <a:t>8</a:t>
            </a:fld>
            <a:endParaRPr lang="de-DE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456" y="898949"/>
            <a:ext cx="2525544" cy="1814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534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362" y="2101019"/>
            <a:ext cx="5266084" cy="4723988"/>
          </a:xfrm>
        </p:spPr>
      </p:pic>
      <p:sp>
        <p:nvSpPr>
          <p:cNvPr id="3" name="Inhaltsplatzhalter 2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R&amp;D </a:t>
            </a:r>
            <a:r>
              <a:rPr lang="nl-BE" dirty="0" err="1" smtClean="0"/>
              <a:t>Viessmann</a:t>
            </a:r>
            <a:r>
              <a:rPr lang="nl-BE" dirty="0" smtClean="0"/>
              <a:t>/ </a:t>
            </a:r>
            <a:r>
              <a:rPr lang="nl-BE" dirty="0" err="1" smtClean="0"/>
              <a:t>Faulquemont</a:t>
            </a:r>
            <a:r>
              <a:rPr lang="nl-BE" dirty="0" smtClean="0"/>
              <a:t> in samenwerking met </a:t>
            </a:r>
            <a:r>
              <a:rPr lang="nl-BE" dirty="0" err="1" smtClean="0"/>
              <a:t>Univ</a:t>
            </a:r>
            <a:r>
              <a:rPr lang="nl-BE" dirty="0" smtClean="0"/>
              <a:t>. Nancy</a:t>
            </a:r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456" y="898949"/>
            <a:ext cx="2525544" cy="1814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452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essmann Divisionen">
  <a:themeElements>
    <a:clrScheme name="Viessmann">
      <a:dk1>
        <a:sysClr val="windowText" lastClr="000000"/>
      </a:dk1>
      <a:lt1>
        <a:srgbClr val="FFFFFF"/>
      </a:lt1>
      <a:dk2>
        <a:srgbClr val="555555"/>
      </a:dk2>
      <a:lt2>
        <a:srgbClr val="FFFFFF"/>
      </a:lt2>
      <a:accent1>
        <a:srgbClr val="D2D2D2"/>
      </a:accent1>
      <a:accent2>
        <a:srgbClr val="A8A8A8"/>
      </a:accent2>
      <a:accent3>
        <a:srgbClr val="787878"/>
      </a:accent3>
      <a:accent4>
        <a:srgbClr val="555555"/>
      </a:accent4>
      <a:accent5>
        <a:srgbClr val="F5231B"/>
      </a:accent5>
      <a:accent6>
        <a:srgbClr val="FF8B32"/>
      </a:accent6>
      <a:hlink>
        <a:srgbClr val="F5231B"/>
      </a:hlink>
      <a:folHlink>
        <a:srgbClr val="800080"/>
      </a:folHlink>
    </a:clrScheme>
    <a:fontScheme name="Viessmann Grou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2" id="{3446EA13-F564-4C55-9149-4AE099A07AA7}" vid="{ED12C4FD-6476-4091-AE5E-5FFB5B38E092}"/>
    </a:ext>
  </a:extLst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605</Words>
  <Application>Microsoft Office PowerPoint</Application>
  <PresentationFormat>Benutzerdefiniert</PresentationFormat>
  <Paragraphs>154</Paragraphs>
  <Slides>27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27</vt:i4>
      </vt:variant>
    </vt:vector>
  </HeadingPairs>
  <TitlesOfParts>
    <vt:vector size="34" baseType="lpstr">
      <vt:lpstr>Arial</vt:lpstr>
      <vt:lpstr>Calibri</vt:lpstr>
      <vt:lpstr>Symbol</vt:lpstr>
      <vt:lpstr>Univers LT Std 57 Cn</vt:lpstr>
      <vt:lpstr>V Regular</vt:lpstr>
      <vt:lpstr>Wingdings</vt:lpstr>
      <vt:lpstr>Viessmann Divisionen</vt:lpstr>
      <vt:lpstr>Nieuwe producten – Nouveaux produits </vt:lpstr>
      <vt:lpstr>Nieuwe producten – Nouveaux produits  </vt:lpstr>
      <vt:lpstr>Nieuwe producten – Nouveaux produits  </vt:lpstr>
      <vt:lpstr>Nieuwe producten – Nouveaux produits </vt:lpstr>
      <vt:lpstr>Nieuw/Nouveau: Vitodens 100/111-W LCD Touch display</vt:lpstr>
      <vt:lpstr>Nieuw: Vitolacaldens - stookolie en warmtepomp – fioul et pac</vt:lpstr>
      <vt:lpstr>'De zon levert in één uur evenveel energie als de mensheid in een heel jaar verbruikt'</vt:lpstr>
      <vt:lpstr>Vitosol 200-F collector</vt:lpstr>
      <vt:lpstr>R&amp;D Viessmann/ Faulquemont in samenwerking met Univ. Nancy</vt:lpstr>
      <vt:lpstr>PowerPoint-Präsentation</vt:lpstr>
      <vt:lpstr>Vitosol 200-F collector</vt:lpstr>
      <vt:lpstr>Vitosol 200-FM collector</vt:lpstr>
      <vt:lpstr>Vitosol 200-FM collector</vt:lpstr>
      <vt:lpstr>Producten 2016 - 2017</vt:lpstr>
      <vt:lpstr>Vitosol 200-FM collector</vt:lpstr>
      <vt:lpstr>Vitosol 200-FM collector</vt:lpstr>
      <vt:lpstr>Nieuwe producten – Nouveaux produits </vt:lpstr>
      <vt:lpstr>PowerPoint-Präsentation</vt:lpstr>
      <vt:lpstr>Connectiviteit, de toekomst  Connectivité, l’avenir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Apps</vt:lpstr>
      <vt:lpstr>Merci - Danku</vt:lpstr>
    </vt:vector>
  </TitlesOfParts>
  <Company>Viessmann Werke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Alain Steyaert</dc:creator>
  <cp:lastModifiedBy>Niels_Vermylen</cp:lastModifiedBy>
  <cp:revision>118</cp:revision>
  <cp:lastPrinted>2015-04-23T09:54:16Z</cp:lastPrinted>
  <dcterms:created xsi:type="dcterms:W3CDTF">2015-04-21T19:46:13Z</dcterms:created>
  <dcterms:modified xsi:type="dcterms:W3CDTF">2016-02-03T07:35:41Z</dcterms:modified>
</cp:coreProperties>
</file>