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sldIdLst>
    <p:sldId id="257" r:id="rId3"/>
    <p:sldId id="271" r:id="rId4"/>
    <p:sldId id="263" r:id="rId5"/>
    <p:sldId id="264" r:id="rId6"/>
    <p:sldId id="280" r:id="rId7"/>
    <p:sldId id="266" r:id="rId8"/>
    <p:sldId id="267" r:id="rId9"/>
    <p:sldId id="258" r:id="rId10"/>
    <p:sldId id="259" r:id="rId11"/>
    <p:sldId id="261" r:id="rId12"/>
    <p:sldId id="260" r:id="rId13"/>
    <p:sldId id="256" r:id="rId14"/>
    <p:sldId id="274" r:id="rId15"/>
    <p:sldId id="269" r:id="rId16"/>
    <p:sldId id="275" r:id="rId17"/>
    <p:sldId id="262" r:id="rId18"/>
    <p:sldId id="270" r:id="rId19"/>
    <p:sldId id="276" r:id="rId20"/>
    <p:sldId id="277" r:id="rId21"/>
    <p:sldId id="278" r:id="rId22"/>
    <p:sldId id="272" r:id="rId23"/>
    <p:sldId id="273" r:id="rId24"/>
  </p:sldIdLst>
  <p:sldSz cx="12192000" cy="6858000"/>
  <p:notesSz cx="6797675" cy="9926638"/>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e Franck" initials="MF" lastIdx="0" clrIdx="0">
    <p:extLst>
      <p:ext uri="{19B8F6BF-5375-455C-9EA6-DF929625EA0E}">
        <p15:presenceInfo xmlns:p15="http://schemas.microsoft.com/office/powerpoint/2012/main" userId="Marie Franck" providerId="None"/>
      </p:ext>
    </p:extLst>
  </p:cmAuthor>
  <p:cmAuthor id="2" name="Jan JUGHMANS" initials="JJ" lastIdx="14" clrIdx="1">
    <p:extLst>
      <p:ext uri="{19B8F6BF-5375-455C-9EA6-DF929625EA0E}">
        <p15:presenceInfo xmlns:p15="http://schemas.microsoft.com/office/powerpoint/2012/main" userId="S-1-5-21-448539723-790525478-839522115-11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96" d="100"/>
          <a:sy n="96" d="100"/>
        </p:scale>
        <p:origin x="72" y="12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2C64D218-D73C-4FFF-96C6-8F3163B07EEC}" type="datetimeFigureOut">
              <a:rPr lang="nl-BE" smtClean="0"/>
              <a:t>12/12/2018</a:t>
            </a:fld>
            <a:endParaRPr lang="nl-BE"/>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BE"/>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nl-BE"/>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6F29605A-4337-42E2-99D8-5B7C2C708E0E}" type="slidenum">
              <a:rPr lang="nl-BE" smtClean="0"/>
              <a:t>‹#›</a:t>
            </a:fld>
            <a:endParaRPr lang="nl-BE"/>
          </a:p>
        </p:txBody>
      </p:sp>
    </p:spTree>
    <p:extLst>
      <p:ext uri="{BB962C8B-B14F-4D97-AF65-F5344CB8AC3E}">
        <p14:creationId xmlns:p14="http://schemas.microsoft.com/office/powerpoint/2010/main" val="351823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9C8928-3ADA-4A43-871D-E7E9AB09D607}"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4499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9C8928-3ADA-4A43-871D-E7E9AB09D607}"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056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9C8928-3ADA-4A43-871D-E7E9AB09D607}"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549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9C8928-3ADA-4A43-871D-E7E9AB09D607}"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9836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1.jpg"/><Relationship Id="rId7" Type="http://schemas.openxmlformats.org/officeDocument/2006/relationships/image" Target="../media/image4.jpg"/><Relationship Id="rId2" Type="http://schemas.openxmlformats.org/officeDocument/2006/relationships/slideMaster" Target="../slideMasters/slideMaster2.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8.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jpe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9.jpg"/><Relationship Id="rId5" Type="http://schemas.openxmlformats.org/officeDocument/2006/relationships/image" Target="../media/image5.jpg"/><Relationship Id="rId4" Type="http://schemas.openxmlformats.org/officeDocument/2006/relationships/image" Target="../media/image4.jp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jpe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9.jpg"/><Relationship Id="rId5" Type="http://schemas.openxmlformats.org/officeDocument/2006/relationships/image" Target="../media/image5.jpg"/><Relationship Id="rId4" Type="http://schemas.openxmlformats.org/officeDocument/2006/relationships/image" Target="../media/image4.jp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3.png"/><Relationship Id="rId7" Type="http://schemas.openxmlformats.org/officeDocument/2006/relationships/image" Target="../media/image8.jpe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9.jpg"/><Relationship Id="rId5" Type="http://schemas.openxmlformats.org/officeDocument/2006/relationships/image" Target="../media/image5.jpg"/><Relationship Id="rId4" Type="http://schemas.openxmlformats.org/officeDocument/2006/relationships/image" Target="../media/image4.jp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3.png"/><Relationship Id="rId7" Type="http://schemas.openxmlformats.org/officeDocument/2006/relationships/image" Target="../media/image8.jpe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9.jpg"/><Relationship Id="rId5" Type="http://schemas.openxmlformats.org/officeDocument/2006/relationships/image" Target="../media/image5.jpg"/><Relationship Id="rId4" Type="http://schemas.openxmlformats.org/officeDocument/2006/relationships/image" Target="../media/image4.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jpe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9.jpg"/><Relationship Id="rId5" Type="http://schemas.openxmlformats.org/officeDocument/2006/relationships/image" Target="../media/image5.jpg"/><Relationship Id="rId4" Type="http://schemas.openxmlformats.org/officeDocument/2006/relationships/image" Target="../media/image4.jp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jpe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9.jpg"/><Relationship Id="rId5" Type="http://schemas.openxmlformats.org/officeDocument/2006/relationships/image" Target="../media/image5.jpg"/><Relationship Id="rId4" Type="http://schemas.openxmlformats.org/officeDocument/2006/relationships/image" Target="../media/image4.jp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43131-8E01-4160-A7BA-593B9D9E6C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BE"/>
          </a:p>
        </p:txBody>
      </p:sp>
      <p:sp>
        <p:nvSpPr>
          <p:cNvPr id="3" name="Subtitle 2">
            <a:extLst>
              <a:ext uri="{FF2B5EF4-FFF2-40B4-BE49-F238E27FC236}">
                <a16:creationId xmlns:a16="http://schemas.microsoft.com/office/drawing/2014/main" id="{0C52339D-4B51-4FAD-9B34-C093DCE896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a:p>
        </p:txBody>
      </p:sp>
      <p:sp>
        <p:nvSpPr>
          <p:cNvPr id="4" name="Date Placeholder 3">
            <a:extLst>
              <a:ext uri="{FF2B5EF4-FFF2-40B4-BE49-F238E27FC236}">
                <a16:creationId xmlns:a16="http://schemas.microsoft.com/office/drawing/2014/main" id="{8672D295-B175-4C0F-BB48-A39E9F73BE0D}"/>
              </a:ext>
            </a:extLst>
          </p:cNvPr>
          <p:cNvSpPr>
            <a:spLocks noGrp="1"/>
          </p:cNvSpPr>
          <p:nvPr>
            <p:ph type="dt" sz="half" idx="10"/>
          </p:nvPr>
        </p:nvSpPr>
        <p:spPr/>
        <p:txBody>
          <a:bodyPr/>
          <a:lstStyle/>
          <a:p>
            <a:fld id="{94E39DA5-CDCF-4251-B9AA-07CC12E2741A}" type="datetimeFigureOut">
              <a:rPr lang="nl-BE" smtClean="0"/>
              <a:t>12/12/2018</a:t>
            </a:fld>
            <a:endParaRPr lang="nl-BE"/>
          </a:p>
        </p:txBody>
      </p:sp>
      <p:sp>
        <p:nvSpPr>
          <p:cNvPr id="5" name="Footer Placeholder 4">
            <a:extLst>
              <a:ext uri="{FF2B5EF4-FFF2-40B4-BE49-F238E27FC236}">
                <a16:creationId xmlns:a16="http://schemas.microsoft.com/office/drawing/2014/main" id="{A47B0436-FD47-436E-9D5B-BD3386B893AD}"/>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A818E385-9941-41D8-9205-DAC2E8FD59CE}"/>
              </a:ext>
            </a:extLst>
          </p:cNvPr>
          <p:cNvSpPr>
            <a:spLocks noGrp="1"/>
          </p:cNvSpPr>
          <p:nvPr>
            <p:ph type="sldNum" sz="quarter" idx="12"/>
          </p:nvPr>
        </p:nvSpPr>
        <p:spPr/>
        <p:txBody>
          <a:bodyPr/>
          <a:lstStyle/>
          <a:p>
            <a:fld id="{E1A0CE29-8D47-4468-BA07-872DC85BBCEE}" type="slidenum">
              <a:rPr lang="nl-BE" smtClean="0"/>
              <a:t>‹#›</a:t>
            </a:fld>
            <a:endParaRPr lang="nl-BE"/>
          </a:p>
        </p:txBody>
      </p:sp>
    </p:spTree>
    <p:extLst>
      <p:ext uri="{BB962C8B-B14F-4D97-AF65-F5344CB8AC3E}">
        <p14:creationId xmlns:p14="http://schemas.microsoft.com/office/powerpoint/2010/main" val="3701637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5DCD1-9AF1-4F1A-9CBF-736278A8802A}"/>
              </a:ext>
            </a:extLst>
          </p:cNvPr>
          <p:cNvSpPr>
            <a:spLocks noGrp="1"/>
          </p:cNvSpPr>
          <p:nvPr>
            <p:ph type="title"/>
          </p:nvPr>
        </p:nvSpPr>
        <p:spPr/>
        <p:txBody>
          <a:bodyPr/>
          <a:lstStyle/>
          <a:p>
            <a:r>
              <a:rPr lang="en-US"/>
              <a:t>Click to edit Master title style</a:t>
            </a:r>
            <a:endParaRPr lang="nl-BE"/>
          </a:p>
        </p:txBody>
      </p:sp>
      <p:sp>
        <p:nvSpPr>
          <p:cNvPr id="3" name="Vertical Text Placeholder 2">
            <a:extLst>
              <a:ext uri="{FF2B5EF4-FFF2-40B4-BE49-F238E27FC236}">
                <a16:creationId xmlns:a16="http://schemas.microsoft.com/office/drawing/2014/main" id="{392654D5-144F-4E01-9113-2FD610B312A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a:extLst>
              <a:ext uri="{FF2B5EF4-FFF2-40B4-BE49-F238E27FC236}">
                <a16:creationId xmlns:a16="http://schemas.microsoft.com/office/drawing/2014/main" id="{1C7F4EB6-989D-4102-82D8-9D5FFD801857}"/>
              </a:ext>
            </a:extLst>
          </p:cNvPr>
          <p:cNvSpPr>
            <a:spLocks noGrp="1"/>
          </p:cNvSpPr>
          <p:nvPr>
            <p:ph type="dt" sz="half" idx="10"/>
          </p:nvPr>
        </p:nvSpPr>
        <p:spPr/>
        <p:txBody>
          <a:bodyPr/>
          <a:lstStyle/>
          <a:p>
            <a:fld id="{94E39DA5-CDCF-4251-B9AA-07CC12E2741A}" type="datetimeFigureOut">
              <a:rPr lang="nl-BE" smtClean="0"/>
              <a:t>12/12/2018</a:t>
            </a:fld>
            <a:endParaRPr lang="nl-BE"/>
          </a:p>
        </p:txBody>
      </p:sp>
      <p:sp>
        <p:nvSpPr>
          <p:cNvPr id="5" name="Footer Placeholder 4">
            <a:extLst>
              <a:ext uri="{FF2B5EF4-FFF2-40B4-BE49-F238E27FC236}">
                <a16:creationId xmlns:a16="http://schemas.microsoft.com/office/drawing/2014/main" id="{24328DBC-BE5E-4DAE-B642-4D82B59FF331}"/>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3EC2AFFF-4ACE-46C9-95A4-D1353C6367D9}"/>
              </a:ext>
            </a:extLst>
          </p:cNvPr>
          <p:cNvSpPr>
            <a:spLocks noGrp="1"/>
          </p:cNvSpPr>
          <p:nvPr>
            <p:ph type="sldNum" sz="quarter" idx="12"/>
          </p:nvPr>
        </p:nvSpPr>
        <p:spPr/>
        <p:txBody>
          <a:bodyPr/>
          <a:lstStyle/>
          <a:p>
            <a:fld id="{E1A0CE29-8D47-4468-BA07-872DC85BBCEE}" type="slidenum">
              <a:rPr lang="nl-BE" smtClean="0"/>
              <a:t>‹#›</a:t>
            </a:fld>
            <a:endParaRPr lang="nl-BE"/>
          </a:p>
        </p:txBody>
      </p:sp>
    </p:spTree>
    <p:extLst>
      <p:ext uri="{BB962C8B-B14F-4D97-AF65-F5344CB8AC3E}">
        <p14:creationId xmlns:p14="http://schemas.microsoft.com/office/powerpoint/2010/main" val="2272262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15A1B0-DCD4-48FE-880C-68E08522243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l-BE"/>
          </a:p>
        </p:txBody>
      </p:sp>
      <p:sp>
        <p:nvSpPr>
          <p:cNvPr id="3" name="Vertical Text Placeholder 2">
            <a:extLst>
              <a:ext uri="{FF2B5EF4-FFF2-40B4-BE49-F238E27FC236}">
                <a16:creationId xmlns:a16="http://schemas.microsoft.com/office/drawing/2014/main" id="{50B37E0F-4BFC-4415-A6E4-E6281F9D4A2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a:extLst>
              <a:ext uri="{FF2B5EF4-FFF2-40B4-BE49-F238E27FC236}">
                <a16:creationId xmlns:a16="http://schemas.microsoft.com/office/drawing/2014/main" id="{32F37810-4F73-4860-BACF-CDB73DF52155}"/>
              </a:ext>
            </a:extLst>
          </p:cNvPr>
          <p:cNvSpPr>
            <a:spLocks noGrp="1"/>
          </p:cNvSpPr>
          <p:nvPr>
            <p:ph type="dt" sz="half" idx="10"/>
          </p:nvPr>
        </p:nvSpPr>
        <p:spPr/>
        <p:txBody>
          <a:bodyPr/>
          <a:lstStyle/>
          <a:p>
            <a:fld id="{94E39DA5-CDCF-4251-B9AA-07CC12E2741A}" type="datetimeFigureOut">
              <a:rPr lang="nl-BE" smtClean="0"/>
              <a:t>12/12/2018</a:t>
            </a:fld>
            <a:endParaRPr lang="nl-BE"/>
          </a:p>
        </p:txBody>
      </p:sp>
      <p:sp>
        <p:nvSpPr>
          <p:cNvPr id="5" name="Footer Placeholder 4">
            <a:extLst>
              <a:ext uri="{FF2B5EF4-FFF2-40B4-BE49-F238E27FC236}">
                <a16:creationId xmlns:a16="http://schemas.microsoft.com/office/drawing/2014/main" id="{E92A295B-961A-4AAD-8545-1D51328A5510}"/>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41A55F9A-0F8A-431E-9E5E-2801CBB4D9ED}"/>
              </a:ext>
            </a:extLst>
          </p:cNvPr>
          <p:cNvSpPr>
            <a:spLocks noGrp="1"/>
          </p:cNvSpPr>
          <p:nvPr>
            <p:ph type="sldNum" sz="quarter" idx="12"/>
          </p:nvPr>
        </p:nvSpPr>
        <p:spPr/>
        <p:txBody>
          <a:bodyPr/>
          <a:lstStyle/>
          <a:p>
            <a:fld id="{E1A0CE29-8D47-4468-BA07-872DC85BBCEE}" type="slidenum">
              <a:rPr lang="nl-BE" smtClean="0"/>
              <a:t>‹#›</a:t>
            </a:fld>
            <a:endParaRPr lang="nl-BE"/>
          </a:p>
        </p:txBody>
      </p:sp>
    </p:spTree>
    <p:extLst>
      <p:ext uri="{BB962C8B-B14F-4D97-AF65-F5344CB8AC3E}">
        <p14:creationId xmlns:p14="http://schemas.microsoft.com/office/powerpoint/2010/main" val="464243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a:prstGeom prst="rect">
            <a:avLst/>
          </a:prstGeom>
        </p:spPr>
        <p:txBody>
          <a:bodyPr/>
          <a:lstStyle>
            <a:lvl1pPr>
              <a:defRPr sz="4000">
                <a:solidFill>
                  <a:schemeClr val="bg1"/>
                </a:solidFill>
              </a:defRPr>
            </a:lvl1pPr>
          </a:lstStyle>
          <a:p>
            <a:r>
              <a:rPr lang="en-US"/>
              <a:t>Click to edit Master title style</a:t>
            </a:r>
            <a:endParaRPr lang="nl-BE" dirty="0"/>
          </a:p>
        </p:txBody>
      </p:sp>
      <p:sp>
        <p:nvSpPr>
          <p:cNvPr id="3" name="Ondertitel 2"/>
          <p:cNvSpPr>
            <a:spLocks noGrp="1"/>
          </p:cNvSpPr>
          <p:nvPr>
            <p:ph type="subTitle" idx="1"/>
          </p:nvPr>
        </p:nvSpPr>
        <p:spPr>
          <a:xfrm>
            <a:off x="1828800" y="3573016"/>
            <a:ext cx="8534400" cy="1752600"/>
          </a:xfrm>
        </p:spPr>
        <p:txBody>
          <a:bodyPr>
            <a:norm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BE" dirty="0"/>
          </a:p>
        </p:txBody>
      </p:sp>
      <p:pic>
        <p:nvPicPr>
          <p:cNvPr id="5" name="Afbeelding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01090" y="6309320"/>
            <a:ext cx="1863529" cy="288000"/>
          </a:xfrm>
          <a:prstGeom prst="rect">
            <a:avLst/>
          </a:prstGeom>
        </p:spPr>
      </p:pic>
    </p:spTree>
    <p:extLst>
      <p:ext uri="{BB962C8B-B14F-4D97-AF65-F5344CB8AC3E}">
        <p14:creationId xmlns:p14="http://schemas.microsoft.com/office/powerpoint/2010/main" val="2818281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a:prstGeom prst="rect">
            <a:avLst/>
          </a:prstGeom>
        </p:spPr>
        <p:txBody>
          <a:bodyPr/>
          <a:lstStyle>
            <a:lvl1pPr>
              <a:defRPr sz="4000">
                <a:solidFill>
                  <a:schemeClr val="bg1"/>
                </a:solidFill>
              </a:defRPr>
            </a:lvl1pPr>
          </a:lstStyle>
          <a:p>
            <a:r>
              <a:rPr lang="en-US"/>
              <a:t>Click to edit Master title style</a:t>
            </a:r>
            <a:endParaRPr lang="nl-BE" dirty="0"/>
          </a:p>
        </p:txBody>
      </p:sp>
      <p:sp>
        <p:nvSpPr>
          <p:cNvPr id="3" name="Ondertitel 2"/>
          <p:cNvSpPr>
            <a:spLocks noGrp="1"/>
          </p:cNvSpPr>
          <p:nvPr>
            <p:ph type="subTitle" idx="1"/>
          </p:nvPr>
        </p:nvSpPr>
        <p:spPr>
          <a:xfrm>
            <a:off x="1828800" y="3573016"/>
            <a:ext cx="8534400" cy="1752600"/>
          </a:xfrm>
        </p:spPr>
        <p:txBody>
          <a:bodyPr>
            <a:norm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BE" dirty="0"/>
          </a:p>
        </p:txBody>
      </p:sp>
      <p:pic>
        <p:nvPicPr>
          <p:cNvPr id="4" name="Afbeelding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056" y="6322976"/>
            <a:ext cx="1863529" cy="288000"/>
          </a:xfrm>
          <a:prstGeom prst="rect">
            <a:avLst/>
          </a:prstGeom>
        </p:spPr>
      </p:pic>
      <p:pic>
        <p:nvPicPr>
          <p:cNvPr id="5" name="Afbeelding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01090" y="6309320"/>
            <a:ext cx="1863529" cy="288000"/>
          </a:xfrm>
          <a:prstGeom prst="rect">
            <a:avLst/>
          </a:prstGeom>
        </p:spPr>
      </p:pic>
    </p:spTree>
    <p:extLst>
      <p:ext uri="{BB962C8B-B14F-4D97-AF65-F5344CB8AC3E}">
        <p14:creationId xmlns:p14="http://schemas.microsoft.com/office/powerpoint/2010/main" val="2349114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en objec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06208" y="6381329"/>
            <a:ext cx="1862400" cy="300603"/>
          </a:xfrm>
          <a:prstGeom prst="rect">
            <a:avLst/>
          </a:prstGeom>
        </p:spPr>
      </p:pic>
      <p:sp>
        <p:nvSpPr>
          <p:cNvPr id="6" name="Footer Placeholder 4"/>
          <p:cNvSpPr>
            <a:spLocks noGrp="1"/>
          </p:cNvSpPr>
          <p:nvPr>
            <p:ph type="ftr" sz="quarter" idx="3"/>
          </p:nvPr>
        </p:nvSpPr>
        <p:spPr>
          <a:xfrm>
            <a:off x="1075199" y="6486480"/>
            <a:ext cx="7709100" cy="182880"/>
          </a:xfrm>
          <a:prstGeom prst="rect">
            <a:avLst/>
          </a:prstGeom>
        </p:spPr>
        <p:txBody>
          <a:bodyPr vert="horz" lIns="0" tIns="0" rIns="0" bIns="0" rtlCol="0" anchor="t"/>
          <a:lstStyle>
            <a:lvl1pPr algn="l">
              <a:defRPr sz="900" b="0" i="0">
                <a:solidFill>
                  <a:srgbClr val="141313"/>
                </a:solidFill>
                <a:latin typeface="Myriad Pro" pitchFamily="34" charset="0"/>
                <a:cs typeface="Myriad Pro" pitchFamily="34" charset="0"/>
              </a:defRPr>
            </a:lvl1pPr>
          </a:lstStyle>
          <a:p>
            <a:fld id="{FEA71D5C-3840-45D5-8CFB-E0E2280CF184}" type="slidenum">
              <a:rPr lang="en-GB" smtClean="0"/>
              <a:pPr/>
              <a:t>‹#›</a:t>
            </a:fld>
            <a:r>
              <a:rPr lang="en-GB" dirty="0"/>
              <a:t>   •   </a:t>
            </a:r>
            <a:fld id="{A4BADBDA-9348-4259-B319-D8F23DB8C908}" type="datetime1">
              <a:rPr lang="nl-BE" smtClean="0"/>
              <a:pPr/>
              <a:t>12/12/2018</a:t>
            </a:fld>
            <a:r>
              <a:rPr lang="en-GB" dirty="0"/>
              <a:t> •    </a:t>
            </a:r>
            <a:r>
              <a:rPr lang="en-GB" dirty="0" err="1"/>
              <a:t>Onderwerp</a:t>
            </a:r>
            <a:endParaRPr lang="en-GB" dirty="0"/>
          </a:p>
        </p:txBody>
      </p:sp>
      <p:sp>
        <p:nvSpPr>
          <p:cNvPr id="8" name="Tijdelijke aanduiding voor tekst 2"/>
          <p:cNvSpPr>
            <a:spLocks noGrp="1"/>
          </p:cNvSpPr>
          <p:nvPr>
            <p:ph idx="1" hasCustomPrompt="1"/>
          </p:nvPr>
        </p:nvSpPr>
        <p:spPr>
          <a:xfrm>
            <a:off x="609600" y="1600201"/>
            <a:ext cx="10972800" cy="4525963"/>
          </a:xfrm>
          <a:prstGeom prst="rect">
            <a:avLst/>
          </a:prstGeom>
        </p:spPr>
        <p:txBody>
          <a:bodyPr vert="horz" lIns="91440" tIns="45720" rIns="91440" bIns="45720" rtlCol="0">
            <a:normAutofit/>
          </a:bodyPr>
          <a:lstStyle>
            <a:lvl1pPr marL="514800" marR="0" indent="-504000" algn="l" defTabSz="914400" rtl="0" eaLnBrk="1" fontAlgn="auto" latinLnBrk="0" hangingPunct="1">
              <a:lnSpc>
                <a:spcPct val="100000"/>
              </a:lnSpc>
              <a:spcBef>
                <a:spcPct val="20000"/>
              </a:spcBef>
              <a:spcAft>
                <a:spcPts val="0"/>
              </a:spcAft>
              <a:buClr>
                <a:srgbClr val="006600"/>
              </a:buClr>
              <a:buSzTx/>
              <a:buFont typeface="+mj-lt"/>
              <a:buAutoNum type="arabicPeriod"/>
              <a:tabLst/>
              <a:defRPr/>
            </a:lvl1pPr>
            <a:lvl2pPr marL="514800" marR="0" indent="-504000" algn="l" defTabSz="914400" rtl="0" eaLnBrk="1" fontAlgn="auto" latinLnBrk="0" hangingPunct="1">
              <a:lnSpc>
                <a:spcPct val="100000"/>
              </a:lnSpc>
              <a:spcBef>
                <a:spcPct val="20000"/>
              </a:spcBef>
              <a:spcAft>
                <a:spcPts val="0"/>
              </a:spcAft>
              <a:buClrTx/>
              <a:buSzTx/>
              <a:buFontTx/>
              <a:buBlip>
                <a:blip r:embed="rId5"/>
              </a:buBlip>
              <a:tabLst/>
              <a:defRPr/>
            </a:lvl2pPr>
            <a:lvl3pPr marL="534988" marR="0" indent="-534988" algn="l" defTabSz="914400" rtl="0" eaLnBrk="1" fontAlgn="auto" latinLnBrk="0" hangingPunct="1">
              <a:lnSpc>
                <a:spcPct val="100000"/>
              </a:lnSpc>
              <a:spcBef>
                <a:spcPct val="20000"/>
              </a:spcBef>
              <a:spcAft>
                <a:spcPts val="0"/>
              </a:spcAft>
              <a:buClrTx/>
              <a:buSzPct val="100000"/>
              <a:buFontTx/>
              <a:buBlip>
                <a:blip r:embed="rId6"/>
              </a:buBlip>
              <a:tabLst/>
              <a:defRPr/>
            </a:lvl3pPr>
            <a:lvl4pPr marL="896938" marR="0" indent="-358775" algn="l" defTabSz="914400" rtl="0" eaLnBrk="1" fontAlgn="auto" latinLnBrk="0" hangingPunct="1">
              <a:lnSpc>
                <a:spcPct val="100000"/>
              </a:lnSpc>
              <a:spcBef>
                <a:spcPct val="20000"/>
              </a:spcBef>
              <a:spcAft>
                <a:spcPts val="0"/>
              </a:spcAft>
              <a:buClrTx/>
              <a:buSzTx/>
              <a:buFontTx/>
              <a:buBlip>
                <a:blip r:embed="rId7"/>
              </a:buBlip>
              <a:tabLst>
                <a:tab pos="1076325" algn="l"/>
              </a:tabLst>
              <a:defRPr/>
            </a:lvl4pPr>
            <a:lvl5pPr marL="1254125" marR="0" indent="-357188" algn="l" defTabSz="914400" rtl="0" eaLnBrk="1" fontAlgn="auto" latinLnBrk="0" hangingPunct="1">
              <a:lnSpc>
                <a:spcPct val="100000"/>
              </a:lnSpc>
              <a:spcBef>
                <a:spcPct val="20000"/>
              </a:spcBef>
              <a:spcAft>
                <a:spcPts val="0"/>
              </a:spcAft>
              <a:buClrTx/>
              <a:buSzTx/>
              <a:buFontTx/>
              <a:buBlip>
                <a:blip r:embed="rId8"/>
              </a:buBlip>
              <a:tabLst/>
              <a:defRPr/>
            </a:lvl5pPr>
          </a:lstStyle>
          <a:p>
            <a:pPr marL="514800" marR="0" lvl="0" indent="-504000" algn="l" defTabSz="914400" rtl="0" eaLnBrk="1" fontAlgn="auto" latinLnBrk="0" hangingPunct="1">
              <a:lnSpc>
                <a:spcPct val="100000"/>
              </a:lnSpc>
              <a:spcBef>
                <a:spcPct val="20000"/>
              </a:spcBef>
              <a:spcAft>
                <a:spcPts val="0"/>
              </a:spcAft>
              <a:buClr>
                <a:srgbClr val="006600"/>
              </a:buClr>
              <a:buSzTx/>
              <a:buFont typeface="+mj-lt"/>
              <a:buAutoNum type="arabicPeriod"/>
              <a:tabLst/>
              <a:defRPr/>
            </a:pPr>
            <a:r>
              <a:rPr kumimoji="0" lang="nl-NL" sz="2000" b="0" i="0" u="none" strike="noStrike" kern="1200" cap="none" spc="0" normalizeH="0" baseline="0" noProof="0" dirty="0">
                <a:ln>
                  <a:noFill/>
                </a:ln>
                <a:solidFill>
                  <a:srgbClr val="006600"/>
                </a:solidFill>
                <a:effectLst/>
                <a:uLnTx/>
                <a:uFillTx/>
                <a:latin typeface="+mn-lt"/>
                <a:ea typeface="+mn-ea"/>
                <a:cs typeface="+mn-cs"/>
              </a:rPr>
              <a:t>First level</a:t>
            </a:r>
          </a:p>
          <a:p>
            <a:pPr marL="514800" marR="0" lvl="1" indent="-504000" algn="l" defTabSz="914400" rtl="0" eaLnBrk="1" fontAlgn="auto" latinLnBrk="0" hangingPunct="1">
              <a:lnSpc>
                <a:spcPct val="100000"/>
              </a:lnSpc>
              <a:spcBef>
                <a:spcPct val="20000"/>
              </a:spcBef>
              <a:spcAft>
                <a:spcPts val="0"/>
              </a:spcAft>
              <a:buClrTx/>
              <a:buSzTx/>
              <a:buFontTx/>
              <a:buBlip>
                <a:blip r:embed="rId5"/>
              </a:buBlip>
              <a:tabLst/>
              <a:defRPr/>
            </a:pPr>
            <a:r>
              <a:rPr kumimoji="0" lang="nl-NL" sz="2000" b="0" i="0" u="none" strike="noStrike" kern="1200" cap="none" spc="0" normalizeH="0" baseline="0" noProof="0" dirty="0">
                <a:ln>
                  <a:noFill/>
                </a:ln>
                <a:solidFill>
                  <a:srgbClr val="006600"/>
                </a:solidFill>
                <a:effectLst/>
                <a:uLnTx/>
                <a:uFillTx/>
                <a:latin typeface="+mn-lt"/>
                <a:ea typeface="+mn-ea"/>
                <a:cs typeface="+mn-cs"/>
              </a:rPr>
              <a:t>First level</a:t>
            </a:r>
          </a:p>
          <a:p>
            <a:pPr marL="534988" marR="0" lvl="2" indent="-534988" algn="l" defTabSz="914400" rtl="0" eaLnBrk="1" fontAlgn="auto" latinLnBrk="0" hangingPunct="1">
              <a:lnSpc>
                <a:spcPct val="100000"/>
              </a:lnSpc>
              <a:spcBef>
                <a:spcPct val="20000"/>
              </a:spcBef>
              <a:spcAft>
                <a:spcPts val="0"/>
              </a:spcAft>
              <a:buClrTx/>
              <a:buSzPct val="100000"/>
              <a:buFontTx/>
              <a:buBlip>
                <a:blip r:embed="rId6"/>
              </a:buBlip>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Second level</a:t>
            </a:r>
          </a:p>
          <a:p>
            <a:pPr marL="896938" marR="0" lvl="3" indent="-358775" algn="l" defTabSz="914400" rtl="0" eaLnBrk="1" fontAlgn="auto" latinLnBrk="0" hangingPunct="1">
              <a:lnSpc>
                <a:spcPct val="100000"/>
              </a:lnSpc>
              <a:spcBef>
                <a:spcPct val="20000"/>
              </a:spcBef>
              <a:spcAft>
                <a:spcPts val="0"/>
              </a:spcAft>
              <a:buClrTx/>
              <a:buSzTx/>
              <a:buFontTx/>
              <a:buBlip>
                <a:blip r:embed="rId7"/>
              </a:buBlip>
              <a:tabLst>
                <a:tab pos="1076325" algn="l"/>
              </a:tabLst>
              <a:defRPr/>
            </a:pPr>
            <a:r>
              <a:rPr kumimoji="0" lang="nl-NL" sz="1400" b="0" i="0" u="none" strike="noStrike" kern="1200" cap="none" spc="0" normalizeH="0" baseline="0" noProof="0" dirty="0">
                <a:ln>
                  <a:noFill/>
                </a:ln>
                <a:solidFill>
                  <a:prstClr val="black"/>
                </a:solidFill>
                <a:effectLst/>
                <a:uLnTx/>
                <a:uFillTx/>
                <a:latin typeface="+mn-lt"/>
                <a:ea typeface="+mn-ea"/>
                <a:cs typeface="+mn-cs"/>
              </a:rPr>
              <a:t>Third level</a:t>
            </a:r>
          </a:p>
          <a:p>
            <a:pPr marL="1254125" marR="0" lvl="4" indent="-357188" algn="l" defTabSz="914400" rtl="0" eaLnBrk="1" fontAlgn="auto" latinLnBrk="0" hangingPunct="1">
              <a:lnSpc>
                <a:spcPct val="100000"/>
              </a:lnSpc>
              <a:spcBef>
                <a:spcPct val="20000"/>
              </a:spcBef>
              <a:spcAft>
                <a:spcPts val="0"/>
              </a:spcAft>
              <a:buClrTx/>
              <a:buSzTx/>
              <a:buFontTx/>
              <a:buBlip>
                <a:blip r:embed="rId8"/>
              </a:buBlip>
              <a:tabLst/>
              <a:defRPr/>
            </a:pPr>
            <a:r>
              <a:rPr kumimoji="0" lang="nl-NL" sz="1300" b="0" i="0" u="none" strike="noStrike" kern="1200" cap="none" spc="0" normalizeH="0" baseline="0" noProof="0" dirty="0" err="1">
                <a:ln>
                  <a:noFill/>
                </a:ln>
                <a:solidFill>
                  <a:prstClr val="black"/>
                </a:solidFill>
                <a:effectLst/>
                <a:uLnTx/>
                <a:uFillTx/>
                <a:latin typeface="+mn-lt"/>
                <a:ea typeface="+mn-ea"/>
                <a:cs typeface="+mn-cs"/>
              </a:rPr>
              <a:t>Fourth</a:t>
            </a:r>
            <a:r>
              <a:rPr kumimoji="0" lang="nl-NL" sz="1300" b="0" i="0" u="none" strike="noStrike" kern="1200" cap="none" spc="0" normalizeH="0" baseline="0" noProof="0" dirty="0">
                <a:ln>
                  <a:noFill/>
                </a:ln>
                <a:solidFill>
                  <a:prstClr val="black"/>
                </a:solidFill>
                <a:effectLst/>
                <a:uLnTx/>
                <a:uFillTx/>
                <a:latin typeface="+mn-lt"/>
                <a:ea typeface="+mn-ea"/>
                <a:cs typeface="+mn-cs"/>
              </a:rPr>
              <a:t> level</a:t>
            </a:r>
          </a:p>
        </p:txBody>
      </p:sp>
      <p:sp>
        <p:nvSpPr>
          <p:cNvPr id="2" name="Titel 1"/>
          <p:cNvSpPr>
            <a:spLocks noGrp="1"/>
          </p:cNvSpPr>
          <p:nvPr>
            <p:ph type="title" hasCustomPrompt="1"/>
          </p:nvPr>
        </p:nvSpPr>
        <p:spPr/>
        <p:txBody>
          <a:bodyPr/>
          <a:lstStyle/>
          <a:p>
            <a:r>
              <a:rPr lang="nl-NL" dirty="0"/>
              <a:t>Soort presentatie</a:t>
            </a:r>
            <a:endParaRPr lang="nl-BE" dirty="0"/>
          </a:p>
        </p:txBody>
      </p:sp>
    </p:spTree>
    <p:extLst>
      <p:ext uri="{BB962C8B-B14F-4D97-AF65-F5344CB8AC3E}">
        <p14:creationId xmlns:p14="http://schemas.microsoft.com/office/powerpoint/2010/main" val="499401786"/>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6208" y="6381329"/>
            <a:ext cx="1862400" cy="300603"/>
          </a:xfrm>
          <a:prstGeom prst="rect">
            <a:avLst/>
          </a:prstGeom>
        </p:spPr>
      </p:pic>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3392" y="6383427"/>
            <a:ext cx="1862400" cy="300603"/>
          </a:xfrm>
          <a:prstGeom prst="rect">
            <a:avLst/>
          </a:prstGeom>
        </p:spPr>
      </p:pic>
      <p:sp>
        <p:nvSpPr>
          <p:cNvPr id="9" name="Footer Placeholder 4"/>
          <p:cNvSpPr>
            <a:spLocks noGrp="1"/>
          </p:cNvSpPr>
          <p:nvPr>
            <p:ph type="ftr" sz="quarter" idx="3"/>
          </p:nvPr>
        </p:nvSpPr>
        <p:spPr>
          <a:xfrm>
            <a:off x="2927648" y="6442645"/>
            <a:ext cx="6336704" cy="154708"/>
          </a:xfrm>
          <a:prstGeom prst="rect">
            <a:avLst/>
          </a:prstGeom>
        </p:spPr>
        <p:txBody>
          <a:bodyPr vert="horz" lIns="0" tIns="0" rIns="0" bIns="0" rtlCol="0" anchor="t"/>
          <a:lstStyle>
            <a:lvl1pPr algn="l">
              <a:defRPr sz="900" b="0" i="0">
                <a:solidFill>
                  <a:srgbClr val="141313"/>
                </a:solidFill>
                <a:latin typeface="Myriad Pro" pitchFamily="34" charset="0"/>
                <a:cs typeface="Myriad Pro" pitchFamily="34" charset="0"/>
              </a:defRPr>
            </a:lvl1pPr>
          </a:lstStyle>
          <a:p>
            <a:fld id="{FEA71D5C-3840-45D5-8CFB-E0E2280CF184}" type="slidenum">
              <a:rPr lang="en-GB" smtClean="0"/>
              <a:pPr/>
              <a:t>‹#›</a:t>
            </a:fld>
            <a:r>
              <a:rPr lang="en-GB" dirty="0"/>
              <a:t>   •   </a:t>
            </a:r>
            <a:fld id="{D8C63BBC-B241-44DA-9C77-A56E22BF9FE8}" type="datetime1">
              <a:rPr lang="nl-BE" smtClean="0"/>
              <a:pPr/>
              <a:t>12/12/2018</a:t>
            </a:fld>
            <a:r>
              <a:rPr lang="en-GB" dirty="0"/>
              <a:t> •    </a:t>
            </a:r>
            <a:r>
              <a:rPr lang="en-GB" dirty="0" err="1"/>
              <a:t>Onderwerp</a:t>
            </a:r>
            <a:endParaRPr lang="en-GB" dirty="0"/>
          </a:p>
        </p:txBody>
      </p:sp>
      <p:sp>
        <p:nvSpPr>
          <p:cNvPr id="10" name="Tijdelijke aanduiding voor tekst 2"/>
          <p:cNvSpPr>
            <a:spLocks noGrp="1"/>
          </p:cNvSpPr>
          <p:nvPr>
            <p:ph idx="1" hasCustomPrompt="1"/>
          </p:nvPr>
        </p:nvSpPr>
        <p:spPr>
          <a:xfrm>
            <a:off x="609600" y="1600201"/>
            <a:ext cx="10972800" cy="4525963"/>
          </a:xfrm>
          <a:prstGeom prst="rect">
            <a:avLst/>
          </a:prstGeom>
        </p:spPr>
        <p:txBody>
          <a:bodyPr vert="horz" lIns="91440" tIns="45720" rIns="91440" bIns="45720" rtlCol="0">
            <a:normAutofit/>
          </a:bodyPr>
          <a:lstStyle>
            <a:lvl1pPr marL="514800" marR="0" indent="-504000" algn="l" defTabSz="914400" rtl="0" eaLnBrk="1" fontAlgn="auto" latinLnBrk="0" hangingPunct="1">
              <a:lnSpc>
                <a:spcPct val="100000"/>
              </a:lnSpc>
              <a:spcBef>
                <a:spcPct val="20000"/>
              </a:spcBef>
              <a:spcAft>
                <a:spcPts val="0"/>
              </a:spcAft>
              <a:buClr>
                <a:srgbClr val="006600"/>
              </a:buClr>
              <a:buSzTx/>
              <a:buFont typeface="+mj-lt"/>
              <a:buAutoNum type="arabicPeriod"/>
              <a:tabLst/>
              <a:defRPr/>
            </a:lvl1pPr>
            <a:lvl2pPr marL="514800" marR="0" indent="-504000" algn="l" defTabSz="914400" rtl="0" eaLnBrk="1" fontAlgn="auto" latinLnBrk="0" hangingPunct="1">
              <a:lnSpc>
                <a:spcPct val="100000"/>
              </a:lnSpc>
              <a:spcBef>
                <a:spcPct val="20000"/>
              </a:spcBef>
              <a:spcAft>
                <a:spcPts val="0"/>
              </a:spcAft>
              <a:buClrTx/>
              <a:buSzTx/>
              <a:buFontTx/>
              <a:buBlip>
                <a:blip r:embed="rId3"/>
              </a:buBlip>
              <a:tabLst/>
              <a:defRPr/>
            </a:lvl2pPr>
            <a:lvl3pPr marL="534988" marR="0" indent="-534988" algn="l" defTabSz="914400" rtl="0" eaLnBrk="1" fontAlgn="auto" latinLnBrk="0" hangingPunct="1">
              <a:lnSpc>
                <a:spcPct val="100000"/>
              </a:lnSpc>
              <a:spcBef>
                <a:spcPct val="20000"/>
              </a:spcBef>
              <a:spcAft>
                <a:spcPts val="0"/>
              </a:spcAft>
              <a:buClrTx/>
              <a:buSzPct val="100000"/>
              <a:buFontTx/>
              <a:buBlip>
                <a:blip r:embed="rId4"/>
              </a:buBlip>
              <a:tabLst/>
              <a:defRPr/>
            </a:lvl3pPr>
            <a:lvl4pPr marL="896938" marR="0" indent="-358775" algn="l" defTabSz="914400" rtl="0" eaLnBrk="1" fontAlgn="auto" latinLnBrk="0" hangingPunct="1">
              <a:lnSpc>
                <a:spcPct val="100000"/>
              </a:lnSpc>
              <a:spcBef>
                <a:spcPct val="20000"/>
              </a:spcBef>
              <a:spcAft>
                <a:spcPts val="0"/>
              </a:spcAft>
              <a:buClrTx/>
              <a:buSzTx/>
              <a:buFontTx/>
              <a:buBlip>
                <a:blip r:embed="rId5"/>
              </a:buBlip>
              <a:tabLst>
                <a:tab pos="1076325" algn="l"/>
              </a:tabLst>
              <a:defRPr/>
            </a:lvl4pPr>
            <a:lvl5pPr marL="1254125" marR="0" indent="-357188" algn="l" defTabSz="914400" rtl="0" eaLnBrk="1" fontAlgn="auto" latinLnBrk="0" hangingPunct="1">
              <a:lnSpc>
                <a:spcPct val="100000"/>
              </a:lnSpc>
              <a:spcBef>
                <a:spcPct val="20000"/>
              </a:spcBef>
              <a:spcAft>
                <a:spcPts val="0"/>
              </a:spcAft>
              <a:buClrTx/>
              <a:buSzTx/>
              <a:buFontTx/>
              <a:buBlip>
                <a:blip r:embed="rId6"/>
              </a:buBlip>
              <a:tabLst/>
              <a:defRPr/>
            </a:lvl5pPr>
          </a:lstStyle>
          <a:p>
            <a:pPr marL="514800" marR="0" lvl="0" indent="-504000" algn="l" defTabSz="914400" rtl="0" eaLnBrk="1" fontAlgn="auto" latinLnBrk="0" hangingPunct="1">
              <a:lnSpc>
                <a:spcPct val="100000"/>
              </a:lnSpc>
              <a:spcBef>
                <a:spcPct val="20000"/>
              </a:spcBef>
              <a:spcAft>
                <a:spcPts val="0"/>
              </a:spcAft>
              <a:buClr>
                <a:srgbClr val="006600"/>
              </a:buClr>
              <a:buSzTx/>
              <a:buFont typeface="+mj-lt"/>
              <a:buAutoNum type="arabicPeriod"/>
              <a:tabLst/>
              <a:defRPr/>
            </a:pPr>
            <a:r>
              <a:rPr kumimoji="0" lang="nl-NL" sz="2000" b="0" i="0" u="none" strike="noStrike" kern="1200" cap="none" spc="0" normalizeH="0" baseline="0" noProof="0" dirty="0">
                <a:ln>
                  <a:noFill/>
                </a:ln>
                <a:solidFill>
                  <a:srgbClr val="006600"/>
                </a:solidFill>
                <a:effectLst/>
                <a:uLnTx/>
                <a:uFillTx/>
                <a:latin typeface="+mn-lt"/>
                <a:ea typeface="+mn-ea"/>
                <a:cs typeface="+mn-cs"/>
              </a:rPr>
              <a:t>First level</a:t>
            </a:r>
          </a:p>
          <a:p>
            <a:pPr marL="514800" marR="0" lvl="1" indent="-504000" algn="l" defTabSz="914400" rtl="0" eaLnBrk="1" fontAlgn="auto" latinLnBrk="0" hangingPunct="1">
              <a:lnSpc>
                <a:spcPct val="100000"/>
              </a:lnSpc>
              <a:spcBef>
                <a:spcPct val="20000"/>
              </a:spcBef>
              <a:spcAft>
                <a:spcPts val="0"/>
              </a:spcAft>
              <a:buClrTx/>
              <a:buSzTx/>
              <a:buFontTx/>
              <a:buBlip>
                <a:blip r:embed="rId3"/>
              </a:buBlip>
              <a:tabLst/>
              <a:defRPr/>
            </a:pPr>
            <a:r>
              <a:rPr kumimoji="0" lang="nl-NL" sz="2000" b="0" i="0" u="none" strike="noStrike" kern="1200" cap="none" spc="0" normalizeH="0" baseline="0" noProof="0" dirty="0">
                <a:ln>
                  <a:noFill/>
                </a:ln>
                <a:solidFill>
                  <a:srgbClr val="006600"/>
                </a:solidFill>
                <a:effectLst/>
                <a:uLnTx/>
                <a:uFillTx/>
                <a:latin typeface="+mn-lt"/>
                <a:ea typeface="+mn-ea"/>
                <a:cs typeface="+mn-cs"/>
              </a:rPr>
              <a:t>First level</a:t>
            </a:r>
          </a:p>
          <a:p>
            <a:pPr marL="534988" marR="0" lvl="2" indent="-534988" algn="l" defTabSz="914400" rtl="0" eaLnBrk="1" fontAlgn="auto" latinLnBrk="0" hangingPunct="1">
              <a:lnSpc>
                <a:spcPct val="100000"/>
              </a:lnSpc>
              <a:spcBef>
                <a:spcPct val="20000"/>
              </a:spcBef>
              <a:spcAft>
                <a:spcPts val="0"/>
              </a:spcAft>
              <a:buClrTx/>
              <a:buSzPct val="100000"/>
              <a:buFontTx/>
              <a:buBlip>
                <a:blip r:embed="rId4"/>
              </a:buBlip>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Second level</a:t>
            </a:r>
          </a:p>
          <a:p>
            <a:pPr marL="896938" marR="0" lvl="3" indent="-358775" algn="l" defTabSz="914400" rtl="0" eaLnBrk="1" fontAlgn="auto" latinLnBrk="0" hangingPunct="1">
              <a:lnSpc>
                <a:spcPct val="100000"/>
              </a:lnSpc>
              <a:spcBef>
                <a:spcPct val="20000"/>
              </a:spcBef>
              <a:spcAft>
                <a:spcPts val="0"/>
              </a:spcAft>
              <a:buClrTx/>
              <a:buSzTx/>
              <a:buFontTx/>
              <a:buBlip>
                <a:blip r:embed="rId5"/>
              </a:buBlip>
              <a:tabLst>
                <a:tab pos="1076325" algn="l"/>
              </a:tabLst>
              <a:defRPr/>
            </a:pPr>
            <a:r>
              <a:rPr kumimoji="0" lang="nl-NL" sz="1400" b="0" i="0" u="none" strike="noStrike" kern="1200" cap="none" spc="0" normalizeH="0" baseline="0" noProof="0" dirty="0">
                <a:ln>
                  <a:noFill/>
                </a:ln>
                <a:solidFill>
                  <a:prstClr val="black"/>
                </a:solidFill>
                <a:effectLst/>
                <a:uLnTx/>
                <a:uFillTx/>
                <a:latin typeface="+mn-lt"/>
                <a:ea typeface="+mn-ea"/>
                <a:cs typeface="+mn-cs"/>
              </a:rPr>
              <a:t>Third level</a:t>
            </a:r>
          </a:p>
          <a:p>
            <a:pPr marL="1254125" marR="0" lvl="4" indent="-357188" algn="l" defTabSz="914400" rtl="0" eaLnBrk="1" fontAlgn="auto" latinLnBrk="0" hangingPunct="1">
              <a:lnSpc>
                <a:spcPct val="100000"/>
              </a:lnSpc>
              <a:spcBef>
                <a:spcPct val="20000"/>
              </a:spcBef>
              <a:spcAft>
                <a:spcPts val="0"/>
              </a:spcAft>
              <a:buClrTx/>
              <a:buSzTx/>
              <a:buFontTx/>
              <a:buBlip>
                <a:blip r:embed="rId6"/>
              </a:buBlip>
              <a:tabLst/>
              <a:defRPr/>
            </a:pPr>
            <a:r>
              <a:rPr kumimoji="0" lang="nl-NL" sz="1300" b="0" i="0" u="none" strike="noStrike" kern="1200" cap="none" spc="0" normalizeH="0" baseline="0" noProof="0" dirty="0" err="1">
                <a:ln>
                  <a:noFill/>
                </a:ln>
                <a:solidFill>
                  <a:prstClr val="black"/>
                </a:solidFill>
                <a:effectLst/>
                <a:uLnTx/>
                <a:uFillTx/>
                <a:latin typeface="+mn-lt"/>
                <a:ea typeface="+mn-ea"/>
                <a:cs typeface="+mn-cs"/>
              </a:rPr>
              <a:t>Fourth</a:t>
            </a:r>
            <a:r>
              <a:rPr kumimoji="0" lang="nl-NL" sz="1300" b="0" i="0" u="none" strike="noStrike" kern="1200" cap="none" spc="0" normalizeH="0" baseline="0" noProof="0" dirty="0">
                <a:ln>
                  <a:noFill/>
                </a:ln>
                <a:solidFill>
                  <a:prstClr val="black"/>
                </a:solidFill>
                <a:effectLst/>
                <a:uLnTx/>
                <a:uFillTx/>
                <a:latin typeface="+mn-lt"/>
                <a:ea typeface="+mn-ea"/>
                <a:cs typeface="+mn-cs"/>
              </a:rPr>
              <a:t> level</a:t>
            </a:r>
          </a:p>
        </p:txBody>
      </p:sp>
      <p:sp>
        <p:nvSpPr>
          <p:cNvPr id="2" name="Titel 1"/>
          <p:cNvSpPr>
            <a:spLocks noGrp="1"/>
          </p:cNvSpPr>
          <p:nvPr>
            <p:ph type="title" hasCustomPrompt="1"/>
          </p:nvPr>
        </p:nvSpPr>
        <p:spPr/>
        <p:txBody>
          <a:bodyPr/>
          <a:lstStyle/>
          <a:p>
            <a:r>
              <a:rPr lang="nl-NL" dirty="0"/>
              <a:t>Soort presentatie</a:t>
            </a:r>
            <a:endParaRPr lang="nl-BE" dirty="0"/>
          </a:p>
        </p:txBody>
      </p:sp>
    </p:spTree>
    <p:extLst>
      <p:ext uri="{BB962C8B-B14F-4D97-AF65-F5344CB8AC3E}">
        <p14:creationId xmlns:p14="http://schemas.microsoft.com/office/powerpoint/2010/main" val="393526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09600" y="1600201"/>
            <a:ext cx="5384800" cy="4525963"/>
          </a:xfrm>
        </p:spPr>
        <p:txBody>
          <a:bodyPr/>
          <a:lstStyle>
            <a:lvl1pPr marL="514800" marR="0" indent="-504000" algn="l" defTabSz="914400" rtl="0" eaLnBrk="1" fontAlgn="auto" latinLnBrk="0" hangingPunct="1">
              <a:lnSpc>
                <a:spcPct val="100000"/>
              </a:lnSpc>
              <a:spcBef>
                <a:spcPct val="20000"/>
              </a:spcBef>
              <a:spcAft>
                <a:spcPts val="0"/>
              </a:spcAft>
              <a:buClr>
                <a:srgbClr val="006600"/>
              </a:buClr>
              <a:buSzTx/>
              <a:buFont typeface="+mj-lt"/>
              <a:buAutoNum type="arabicPeriod"/>
              <a:tabLst/>
              <a:defRPr kumimoji="0" lang="nl-NL" sz="2000" b="0" i="0" u="none" strike="noStrike" kern="1200" cap="none" spc="0" normalizeH="0" baseline="0" noProof="0" dirty="0" smtClean="0">
                <a:ln>
                  <a:noFill/>
                </a:ln>
                <a:solidFill>
                  <a:srgbClr val="006600"/>
                </a:solidFill>
                <a:effectLst/>
                <a:uLnTx/>
                <a:uFillTx/>
                <a:latin typeface="+mn-lt"/>
                <a:ea typeface="+mn-ea"/>
                <a:cs typeface="+mn-cs"/>
              </a:defRPr>
            </a:lvl1pPr>
            <a:lvl2pPr marL="514800" marR="0" indent="-504000" algn="l" defTabSz="914400" rtl="0" eaLnBrk="1" fontAlgn="auto" latinLnBrk="0" hangingPunct="1">
              <a:lnSpc>
                <a:spcPct val="100000"/>
              </a:lnSpc>
              <a:spcBef>
                <a:spcPct val="20000"/>
              </a:spcBef>
              <a:spcAft>
                <a:spcPts val="0"/>
              </a:spcAft>
              <a:buClrTx/>
              <a:buSzTx/>
              <a:buFontTx/>
              <a:buBlip>
                <a:blip r:embed="rId2"/>
              </a:buBlip>
              <a:tabLst/>
              <a:defRPr sz="2400"/>
            </a:lvl2pPr>
            <a:lvl3pPr marL="534988" marR="0" indent="-534988" algn="l" defTabSz="914400" rtl="0" eaLnBrk="1" fontAlgn="auto" latinLnBrk="0" hangingPunct="1">
              <a:lnSpc>
                <a:spcPct val="100000"/>
              </a:lnSpc>
              <a:spcBef>
                <a:spcPct val="20000"/>
              </a:spcBef>
              <a:spcAft>
                <a:spcPts val="0"/>
              </a:spcAft>
              <a:buClrTx/>
              <a:buSzPct val="100000"/>
              <a:buFontTx/>
              <a:buBlip>
                <a:blip r:embed="rId3"/>
              </a:buBlip>
              <a:tabLst/>
              <a:defRPr sz="2000"/>
            </a:lvl3pPr>
            <a:lvl4pPr marL="896938" marR="0" indent="-358775" algn="l" defTabSz="914400" rtl="0" eaLnBrk="1" fontAlgn="auto" latinLnBrk="0" hangingPunct="1">
              <a:lnSpc>
                <a:spcPct val="100000"/>
              </a:lnSpc>
              <a:spcBef>
                <a:spcPct val="20000"/>
              </a:spcBef>
              <a:spcAft>
                <a:spcPts val="0"/>
              </a:spcAft>
              <a:buClrTx/>
              <a:buSzTx/>
              <a:buFontTx/>
              <a:buBlip>
                <a:blip r:embed="rId4"/>
              </a:buBlip>
              <a:tabLst>
                <a:tab pos="1076325" algn="l"/>
              </a:tabLst>
              <a:defRPr sz="1800"/>
            </a:lvl4pPr>
            <a:lvl5pPr marL="1254125" marR="0" indent="-357188" algn="l" defTabSz="914400" rtl="0" eaLnBrk="1" fontAlgn="auto" latinLnBrk="0" hangingPunct="1">
              <a:lnSpc>
                <a:spcPct val="100000"/>
              </a:lnSpc>
              <a:spcBef>
                <a:spcPct val="20000"/>
              </a:spcBef>
              <a:spcAft>
                <a:spcPts val="0"/>
              </a:spcAft>
              <a:buClrTx/>
              <a:buSzTx/>
              <a:buFontTx/>
              <a:buBlip>
                <a:blip r:embed="rId5"/>
              </a:buBlip>
              <a:tabLst/>
              <a:defRPr sz="1800"/>
            </a:lvl5pPr>
            <a:lvl6pPr marL="514800" marR="0" indent="-514800" algn="l" defTabSz="914400" rtl="0" eaLnBrk="1" fontAlgn="auto" latinLnBrk="0" hangingPunct="1">
              <a:lnSpc>
                <a:spcPct val="100000"/>
              </a:lnSpc>
              <a:spcBef>
                <a:spcPct val="20000"/>
              </a:spcBef>
              <a:spcAft>
                <a:spcPts val="0"/>
              </a:spcAft>
              <a:buClrTx/>
              <a:buSzTx/>
              <a:buFontTx/>
              <a:buBlip>
                <a:blip r:embed="rId6"/>
              </a:buBlip>
              <a:tabLst/>
              <a:defRPr sz="1800"/>
            </a:lvl6pPr>
            <a:lvl7pPr>
              <a:defRPr sz="1800"/>
            </a:lvl7pPr>
            <a:lvl8pPr>
              <a:defRPr sz="1800"/>
            </a:lvl8pPr>
            <a:lvl9pPr>
              <a:defRPr sz="1800"/>
            </a:lvl9pPr>
          </a:lstStyle>
          <a:p>
            <a:pPr marL="514800" marR="0" lvl="0" indent="-504000" algn="l" defTabSz="914400" rtl="0" eaLnBrk="1" fontAlgn="auto" latinLnBrk="0" hangingPunct="1">
              <a:lnSpc>
                <a:spcPct val="100000"/>
              </a:lnSpc>
              <a:spcBef>
                <a:spcPct val="20000"/>
              </a:spcBef>
              <a:spcAft>
                <a:spcPts val="0"/>
              </a:spcAft>
              <a:buClr>
                <a:srgbClr val="006600"/>
              </a:buClr>
              <a:buSzTx/>
              <a:buFont typeface="+mj-lt"/>
              <a:buAutoNum type="arabicPeriod"/>
              <a:tabLst/>
              <a:defRPr/>
            </a:pPr>
            <a:r>
              <a:rPr kumimoji="0" lang="nl-NL" sz="2000" b="0" i="0" u="none" strike="noStrike" kern="1200" cap="none" spc="0" normalizeH="0" baseline="0" noProof="0" dirty="0">
                <a:ln>
                  <a:noFill/>
                </a:ln>
                <a:solidFill>
                  <a:srgbClr val="006600"/>
                </a:solidFill>
                <a:effectLst/>
                <a:uLnTx/>
                <a:uFillTx/>
                <a:latin typeface="+mn-lt"/>
                <a:ea typeface="+mn-ea"/>
                <a:cs typeface="+mn-cs"/>
              </a:rPr>
              <a:t>First level</a:t>
            </a:r>
          </a:p>
          <a:p>
            <a:pPr marL="514800" marR="0" lvl="1" indent="-504000" algn="l" defTabSz="914400" rtl="0" eaLnBrk="1" fontAlgn="auto" latinLnBrk="0" hangingPunct="1">
              <a:lnSpc>
                <a:spcPct val="100000"/>
              </a:lnSpc>
              <a:spcBef>
                <a:spcPct val="20000"/>
              </a:spcBef>
              <a:spcAft>
                <a:spcPts val="0"/>
              </a:spcAft>
              <a:buClrTx/>
              <a:buSzTx/>
              <a:buFontTx/>
              <a:buBlip>
                <a:blip r:embed="rId2"/>
              </a:buBlip>
              <a:tabLst/>
              <a:defRPr/>
            </a:pPr>
            <a:r>
              <a:rPr kumimoji="0" lang="nl-NL" sz="2000" b="0" i="0" u="none" strike="noStrike" kern="1200" cap="none" spc="0" normalizeH="0" baseline="0" noProof="0" dirty="0">
                <a:ln>
                  <a:noFill/>
                </a:ln>
                <a:solidFill>
                  <a:srgbClr val="006600"/>
                </a:solidFill>
                <a:effectLst/>
                <a:uLnTx/>
                <a:uFillTx/>
                <a:latin typeface="+mn-lt"/>
                <a:ea typeface="+mn-ea"/>
                <a:cs typeface="+mn-cs"/>
              </a:rPr>
              <a:t>First level</a:t>
            </a:r>
          </a:p>
          <a:p>
            <a:pPr marL="534988" marR="0" lvl="2" indent="-534988" algn="l" defTabSz="914400" rtl="0" eaLnBrk="1" fontAlgn="auto" latinLnBrk="0" hangingPunct="1">
              <a:lnSpc>
                <a:spcPct val="100000"/>
              </a:lnSpc>
              <a:spcBef>
                <a:spcPct val="20000"/>
              </a:spcBef>
              <a:spcAft>
                <a:spcPts val="0"/>
              </a:spcAft>
              <a:buClrTx/>
              <a:buSzPct val="100000"/>
              <a:buFontTx/>
              <a:buBlip>
                <a:blip r:embed="rId3"/>
              </a:buBlip>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Second level</a:t>
            </a:r>
          </a:p>
          <a:p>
            <a:pPr marL="896938" marR="0" lvl="3" indent="-358775" algn="l" defTabSz="914400" rtl="0" eaLnBrk="1" fontAlgn="auto" latinLnBrk="0" hangingPunct="1">
              <a:lnSpc>
                <a:spcPct val="100000"/>
              </a:lnSpc>
              <a:spcBef>
                <a:spcPct val="20000"/>
              </a:spcBef>
              <a:spcAft>
                <a:spcPts val="0"/>
              </a:spcAft>
              <a:buClrTx/>
              <a:buSzTx/>
              <a:buFontTx/>
              <a:buBlip>
                <a:blip r:embed="rId4"/>
              </a:buBlip>
              <a:tabLst>
                <a:tab pos="1076325" algn="l"/>
              </a:tabLst>
              <a:defRPr/>
            </a:pPr>
            <a:r>
              <a:rPr kumimoji="0" lang="nl-NL" sz="1400" b="0" i="0" u="none" strike="noStrike" kern="1200" cap="none" spc="0" normalizeH="0" baseline="0" noProof="0" dirty="0">
                <a:ln>
                  <a:noFill/>
                </a:ln>
                <a:solidFill>
                  <a:prstClr val="black"/>
                </a:solidFill>
                <a:effectLst/>
                <a:uLnTx/>
                <a:uFillTx/>
                <a:latin typeface="+mn-lt"/>
                <a:ea typeface="+mn-ea"/>
                <a:cs typeface="+mn-cs"/>
              </a:rPr>
              <a:t>Third level</a:t>
            </a:r>
          </a:p>
          <a:p>
            <a:pPr marL="1254125" marR="0" lvl="4" indent="-357188" algn="l" defTabSz="914400" rtl="0" eaLnBrk="1" fontAlgn="auto" latinLnBrk="0" hangingPunct="1">
              <a:lnSpc>
                <a:spcPct val="100000"/>
              </a:lnSpc>
              <a:spcBef>
                <a:spcPct val="20000"/>
              </a:spcBef>
              <a:spcAft>
                <a:spcPts val="0"/>
              </a:spcAft>
              <a:buClrTx/>
              <a:buSzTx/>
              <a:buFontTx/>
              <a:buBlip>
                <a:blip r:embed="rId5"/>
              </a:buBlip>
              <a:tabLst/>
              <a:defRPr/>
            </a:pPr>
            <a:r>
              <a:rPr kumimoji="0" lang="nl-NL" sz="1300" b="0" i="0" u="none" strike="noStrike" kern="1200" cap="none" spc="0" normalizeH="0" baseline="0" noProof="0" dirty="0" err="1">
                <a:ln>
                  <a:noFill/>
                </a:ln>
                <a:solidFill>
                  <a:prstClr val="black"/>
                </a:solidFill>
                <a:effectLst/>
                <a:uLnTx/>
                <a:uFillTx/>
                <a:latin typeface="+mn-lt"/>
                <a:ea typeface="+mn-ea"/>
                <a:cs typeface="+mn-cs"/>
              </a:rPr>
              <a:t>Fourth</a:t>
            </a:r>
            <a:r>
              <a:rPr kumimoji="0" lang="nl-NL" sz="1300" b="0" i="0" u="none" strike="noStrike" kern="1200" cap="none" spc="0" normalizeH="0" baseline="0" noProof="0" dirty="0">
                <a:ln>
                  <a:noFill/>
                </a:ln>
                <a:solidFill>
                  <a:prstClr val="black"/>
                </a:solidFill>
                <a:effectLst/>
                <a:uLnTx/>
                <a:uFillTx/>
                <a:latin typeface="+mn-lt"/>
                <a:ea typeface="+mn-ea"/>
                <a:cs typeface="+mn-cs"/>
              </a:rPr>
              <a:t> level</a:t>
            </a:r>
          </a:p>
        </p:txBody>
      </p:sp>
      <p:sp>
        <p:nvSpPr>
          <p:cNvPr id="4" name="Tijdelijke aanduiding voor inhoud 3"/>
          <p:cNvSpPr>
            <a:spLocks noGrp="1"/>
          </p:cNvSpPr>
          <p:nvPr>
            <p:ph sz="half" idx="2" hasCustomPrompt="1"/>
          </p:nvPr>
        </p:nvSpPr>
        <p:spPr>
          <a:xfrm>
            <a:off x="6197600" y="1600201"/>
            <a:ext cx="5384800" cy="4525963"/>
          </a:xfrm>
        </p:spPr>
        <p:txBody>
          <a:bodyPr/>
          <a:lstStyle>
            <a:lvl1pPr marL="514800" marR="0" indent="-504000" algn="l" defTabSz="914400" rtl="0" eaLnBrk="1" fontAlgn="auto" latinLnBrk="0" hangingPunct="1">
              <a:lnSpc>
                <a:spcPct val="100000"/>
              </a:lnSpc>
              <a:spcBef>
                <a:spcPct val="20000"/>
              </a:spcBef>
              <a:spcAft>
                <a:spcPts val="0"/>
              </a:spcAft>
              <a:buClr>
                <a:srgbClr val="006600"/>
              </a:buClr>
              <a:buSzTx/>
              <a:buFont typeface="+mj-lt"/>
              <a:buAutoNum type="arabicPeriod"/>
              <a:tabLst/>
              <a:defRPr kumimoji="0" lang="nl-NL" sz="2000" b="0" i="0" u="none" strike="noStrike" kern="1200" cap="none" spc="0" normalizeH="0" baseline="0" noProof="0">
                <a:ln>
                  <a:noFill/>
                </a:ln>
                <a:solidFill>
                  <a:srgbClr val="006600"/>
                </a:solidFill>
                <a:effectLst/>
                <a:uLnTx/>
                <a:uFillTx/>
                <a:latin typeface="+mn-lt"/>
                <a:ea typeface="+mn-ea"/>
                <a:cs typeface="+mn-cs"/>
              </a:defRPr>
            </a:lvl1pPr>
            <a:lvl2pPr marL="514800" marR="0" indent="-504000" algn="l" defTabSz="914400" rtl="0" eaLnBrk="1" fontAlgn="auto" latinLnBrk="0" hangingPunct="1">
              <a:lnSpc>
                <a:spcPct val="100000"/>
              </a:lnSpc>
              <a:spcBef>
                <a:spcPct val="20000"/>
              </a:spcBef>
              <a:spcAft>
                <a:spcPts val="0"/>
              </a:spcAft>
              <a:buClrTx/>
              <a:buSzTx/>
              <a:buFontTx/>
              <a:buBlip>
                <a:blip r:embed="rId2"/>
              </a:buBlip>
              <a:tabLst/>
              <a:defRPr sz="2400"/>
            </a:lvl2pPr>
            <a:lvl3pPr marL="534988" marR="0" indent="-534988" algn="l" defTabSz="914400" rtl="0" eaLnBrk="1" fontAlgn="auto" latinLnBrk="0" hangingPunct="1">
              <a:lnSpc>
                <a:spcPct val="100000"/>
              </a:lnSpc>
              <a:spcBef>
                <a:spcPct val="20000"/>
              </a:spcBef>
              <a:spcAft>
                <a:spcPts val="0"/>
              </a:spcAft>
              <a:buClrTx/>
              <a:buSzPct val="100000"/>
              <a:buFontTx/>
              <a:buBlip>
                <a:blip r:embed="rId3"/>
              </a:buBlip>
              <a:tabLst/>
              <a:defRPr sz="2000"/>
            </a:lvl3pPr>
            <a:lvl4pPr marL="896938" marR="0" indent="-358775" algn="l" defTabSz="914400" rtl="0" eaLnBrk="1" fontAlgn="auto" latinLnBrk="0" hangingPunct="1">
              <a:lnSpc>
                <a:spcPct val="100000"/>
              </a:lnSpc>
              <a:spcBef>
                <a:spcPct val="20000"/>
              </a:spcBef>
              <a:spcAft>
                <a:spcPts val="0"/>
              </a:spcAft>
              <a:buClrTx/>
              <a:buSzTx/>
              <a:buFontTx/>
              <a:buBlip>
                <a:blip r:embed="rId4"/>
              </a:buBlip>
              <a:tabLst>
                <a:tab pos="1076325" algn="l"/>
              </a:tabLst>
              <a:defRPr sz="1800"/>
            </a:lvl4pPr>
            <a:lvl5pPr marL="1254125" marR="0" indent="-357188" algn="l" defTabSz="914400" rtl="0" eaLnBrk="1" fontAlgn="auto" latinLnBrk="0" hangingPunct="1">
              <a:lnSpc>
                <a:spcPct val="100000"/>
              </a:lnSpc>
              <a:spcBef>
                <a:spcPct val="20000"/>
              </a:spcBef>
              <a:spcAft>
                <a:spcPts val="0"/>
              </a:spcAft>
              <a:buClrTx/>
              <a:buSzTx/>
              <a:buFontTx/>
              <a:buBlip>
                <a:blip r:embed="rId5"/>
              </a:buBlip>
              <a:tabLst/>
              <a:defRPr sz="1800"/>
            </a:lvl5pPr>
            <a:lvl6pPr marL="514800" marR="0" indent="-514800" algn="l" defTabSz="914400" rtl="0" eaLnBrk="1" fontAlgn="auto" latinLnBrk="0" hangingPunct="1">
              <a:lnSpc>
                <a:spcPct val="100000"/>
              </a:lnSpc>
              <a:spcBef>
                <a:spcPct val="20000"/>
              </a:spcBef>
              <a:spcAft>
                <a:spcPts val="0"/>
              </a:spcAft>
              <a:buClrTx/>
              <a:buSzTx/>
              <a:buFontTx/>
              <a:buBlip>
                <a:blip r:embed="rId6"/>
              </a:buBlip>
              <a:tabLst/>
              <a:defRPr sz="1800"/>
            </a:lvl6pPr>
            <a:lvl7pPr>
              <a:defRPr sz="1800"/>
            </a:lvl7pPr>
            <a:lvl8pPr>
              <a:defRPr sz="1800"/>
            </a:lvl8pPr>
            <a:lvl9pPr>
              <a:defRPr sz="1800"/>
            </a:lvl9pPr>
          </a:lstStyle>
          <a:p>
            <a:pPr marL="514800" marR="0" lvl="0" indent="-504000" algn="l" defTabSz="914400" rtl="0" eaLnBrk="1" fontAlgn="auto" latinLnBrk="0" hangingPunct="1">
              <a:lnSpc>
                <a:spcPct val="100000"/>
              </a:lnSpc>
              <a:spcBef>
                <a:spcPct val="20000"/>
              </a:spcBef>
              <a:spcAft>
                <a:spcPts val="0"/>
              </a:spcAft>
              <a:buClr>
                <a:srgbClr val="006600"/>
              </a:buClr>
              <a:buSzTx/>
              <a:buFont typeface="+mj-lt"/>
              <a:buAutoNum type="arabicPeriod"/>
              <a:tabLst/>
              <a:defRPr/>
            </a:pPr>
            <a:r>
              <a:rPr kumimoji="0" lang="nl-NL" sz="2000" b="0" i="0" u="none" strike="noStrike" kern="1200" cap="none" spc="0" normalizeH="0" baseline="0" noProof="0" dirty="0">
                <a:ln>
                  <a:noFill/>
                </a:ln>
                <a:solidFill>
                  <a:srgbClr val="006600"/>
                </a:solidFill>
                <a:effectLst/>
                <a:uLnTx/>
                <a:uFillTx/>
                <a:latin typeface="+mn-lt"/>
                <a:ea typeface="+mn-ea"/>
                <a:cs typeface="+mn-cs"/>
              </a:rPr>
              <a:t>First level</a:t>
            </a:r>
          </a:p>
          <a:p>
            <a:pPr marL="514800" marR="0" lvl="1" indent="-504000" algn="l" defTabSz="914400" rtl="0" eaLnBrk="1" fontAlgn="auto" latinLnBrk="0" hangingPunct="1">
              <a:lnSpc>
                <a:spcPct val="100000"/>
              </a:lnSpc>
              <a:spcBef>
                <a:spcPct val="20000"/>
              </a:spcBef>
              <a:spcAft>
                <a:spcPts val="0"/>
              </a:spcAft>
              <a:buClrTx/>
              <a:buSzTx/>
              <a:buFontTx/>
              <a:buBlip>
                <a:blip r:embed="rId2"/>
              </a:buBlip>
              <a:tabLst/>
              <a:defRPr/>
            </a:pPr>
            <a:r>
              <a:rPr kumimoji="0" lang="nl-NL" sz="2000" b="0" i="0" u="none" strike="noStrike" kern="1200" cap="none" spc="0" normalizeH="0" baseline="0" noProof="0" dirty="0">
                <a:ln>
                  <a:noFill/>
                </a:ln>
                <a:solidFill>
                  <a:srgbClr val="006600"/>
                </a:solidFill>
                <a:effectLst/>
                <a:uLnTx/>
                <a:uFillTx/>
                <a:latin typeface="+mn-lt"/>
                <a:ea typeface="+mn-ea"/>
                <a:cs typeface="+mn-cs"/>
              </a:rPr>
              <a:t>First level</a:t>
            </a:r>
          </a:p>
          <a:p>
            <a:pPr marL="534988" marR="0" lvl="2" indent="-534988" algn="l" defTabSz="914400" rtl="0" eaLnBrk="1" fontAlgn="auto" latinLnBrk="0" hangingPunct="1">
              <a:lnSpc>
                <a:spcPct val="100000"/>
              </a:lnSpc>
              <a:spcBef>
                <a:spcPct val="20000"/>
              </a:spcBef>
              <a:spcAft>
                <a:spcPts val="0"/>
              </a:spcAft>
              <a:buClrTx/>
              <a:buSzPct val="100000"/>
              <a:buFontTx/>
              <a:buBlip>
                <a:blip r:embed="rId3"/>
              </a:buBlip>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Second level</a:t>
            </a:r>
          </a:p>
          <a:p>
            <a:pPr marL="896938" marR="0" lvl="3" indent="-358775" algn="l" defTabSz="914400" rtl="0" eaLnBrk="1" fontAlgn="auto" latinLnBrk="0" hangingPunct="1">
              <a:lnSpc>
                <a:spcPct val="100000"/>
              </a:lnSpc>
              <a:spcBef>
                <a:spcPct val="20000"/>
              </a:spcBef>
              <a:spcAft>
                <a:spcPts val="0"/>
              </a:spcAft>
              <a:buClrTx/>
              <a:buSzTx/>
              <a:buFontTx/>
              <a:buBlip>
                <a:blip r:embed="rId4"/>
              </a:buBlip>
              <a:tabLst>
                <a:tab pos="1076325" algn="l"/>
              </a:tabLst>
              <a:defRPr/>
            </a:pPr>
            <a:r>
              <a:rPr kumimoji="0" lang="nl-NL" sz="1400" b="0" i="0" u="none" strike="noStrike" kern="1200" cap="none" spc="0" normalizeH="0" baseline="0" noProof="0" dirty="0">
                <a:ln>
                  <a:noFill/>
                </a:ln>
                <a:solidFill>
                  <a:prstClr val="black"/>
                </a:solidFill>
                <a:effectLst/>
                <a:uLnTx/>
                <a:uFillTx/>
                <a:latin typeface="+mn-lt"/>
                <a:ea typeface="+mn-ea"/>
                <a:cs typeface="+mn-cs"/>
              </a:rPr>
              <a:t>Third level</a:t>
            </a:r>
          </a:p>
          <a:p>
            <a:pPr marL="1254125" marR="0" lvl="4" indent="-357188" algn="l" defTabSz="914400" rtl="0" eaLnBrk="1" fontAlgn="auto" latinLnBrk="0" hangingPunct="1">
              <a:lnSpc>
                <a:spcPct val="100000"/>
              </a:lnSpc>
              <a:spcBef>
                <a:spcPct val="20000"/>
              </a:spcBef>
              <a:spcAft>
                <a:spcPts val="0"/>
              </a:spcAft>
              <a:buClrTx/>
              <a:buSzTx/>
              <a:buFontTx/>
              <a:buBlip>
                <a:blip r:embed="rId5"/>
              </a:buBlip>
              <a:tabLst/>
              <a:defRPr/>
            </a:pPr>
            <a:r>
              <a:rPr kumimoji="0" lang="nl-NL" sz="1300" b="0" i="0" u="none" strike="noStrike" kern="1200" cap="none" spc="0" normalizeH="0" baseline="0" noProof="0" dirty="0" err="1">
                <a:ln>
                  <a:noFill/>
                </a:ln>
                <a:solidFill>
                  <a:prstClr val="black"/>
                </a:solidFill>
                <a:effectLst/>
                <a:uLnTx/>
                <a:uFillTx/>
                <a:latin typeface="+mn-lt"/>
                <a:ea typeface="+mn-ea"/>
                <a:cs typeface="+mn-cs"/>
              </a:rPr>
              <a:t>Fourth</a:t>
            </a:r>
            <a:r>
              <a:rPr kumimoji="0" lang="nl-NL" sz="1300" b="0" i="0" u="none" strike="noStrike" kern="1200" cap="none" spc="0" normalizeH="0" baseline="0" noProof="0" dirty="0">
                <a:ln>
                  <a:noFill/>
                </a:ln>
                <a:solidFill>
                  <a:prstClr val="black"/>
                </a:solidFill>
                <a:effectLst/>
                <a:uLnTx/>
                <a:uFillTx/>
                <a:latin typeface="+mn-lt"/>
                <a:ea typeface="+mn-ea"/>
                <a:cs typeface="+mn-cs"/>
              </a:rPr>
              <a:t> level</a:t>
            </a:r>
          </a:p>
          <a:p>
            <a:pPr lvl="0"/>
            <a:endParaRPr lang="nl-BE" dirty="0"/>
          </a:p>
        </p:txBody>
      </p:sp>
      <p:pic>
        <p:nvPicPr>
          <p:cNvPr id="8" name="Afbeelding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6208" y="6381329"/>
            <a:ext cx="1862400" cy="300603"/>
          </a:xfrm>
          <a:prstGeom prst="rect">
            <a:avLst/>
          </a:prstGeom>
        </p:spPr>
      </p:pic>
      <p:sp>
        <p:nvSpPr>
          <p:cNvPr id="7" name="Footer Placeholder 4"/>
          <p:cNvSpPr>
            <a:spLocks noGrp="1"/>
          </p:cNvSpPr>
          <p:nvPr>
            <p:ph type="ftr" sz="quarter" idx="3"/>
          </p:nvPr>
        </p:nvSpPr>
        <p:spPr>
          <a:xfrm>
            <a:off x="1075199" y="6486480"/>
            <a:ext cx="7709100" cy="182880"/>
          </a:xfrm>
          <a:prstGeom prst="rect">
            <a:avLst/>
          </a:prstGeom>
        </p:spPr>
        <p:txBody>
          <a:bodyPr vert="horz" lIns="0" tIns="0" rIns="0" bIns="0" rtlCol="0" anchor="t"/>
          <a:lstStyle>
            <a:lvl1pPr algn="l">
              <a:defRPr sz="900" b="0" i="0">
                <a:solidFill>
                  <a:srgbClr val="141313"/>
                </a:solidFill>
                <a:latin typeface="Myriad Pro" pitchFamily="34" charset="0"/>
                <a:cs typeface="Myriad Pro" pitchFamily="34" charset="0"/>
              </a:defRPr>
            </a:lvl1pPr>
          </a:lstStyle>
          <a:p>
            <a:fld id="{FEA71D5C-3840-45D5-8CFB-E0E2280CF184}" type="slidenum">
              <a:rPr lang="en-GB" smtClean="0"/>
              <a:pPr/>
              <a:t>‹#›</a:t>
            </a:fld>
            <a:r>
              <a:rPr lang="en-GB" dirty="0"/>
              <a:t>   •   </a:t>
            </a:r>
            <a:fld id="{3817A4A7-3785-426E-8C26-11AF93A37A72}" type="datetime1">
              <a:rPr lang="nl-BE" smtClean="0"/>
              <a:pPr/>
              <a:t>12/12/2018</a:t>
            </a:fld>
            <a:r>
              <a:rPr lang="en-GB" dirty="0"/>
              <a:t> •    </a:t>
            </a:r>
            <a:r>
              <a:rPr lang="en-GB" dirty="0" err="1"/>
              <a:t>Onderwerp</a:t>
            </a:r>
            <a:endParaRPr lang="en-GB" dirty="0"/>
          </a:p>
        </p:txBody>
      </p:sp>
      <p:sp>
        <p:nvSpPr>
          <p:cNvPr id="2" name="Titel 1"/>
          <p:cNvSpPr>
            <a:spLocks noGrp="1"/>
          </p:cNvSpPr>
          <p:nvPr>
            <p:ph type="title" hasCustomPrompt="1"/>
          </p:nvPr>
        </p:nvSpPr>
        <p:spPr/>
        <p:txBody>
          <a:bodyPr/>
          <a:lstStyle/>
          <a:p>
            <a:r>
              <a:rPr lang="nl-NL" dirty="0"/>
              <a:t>Soort presentatie</a:t>
            </a:r>
            <a:endParaRPr lang="nl-BE" dirty="0"/>
          </a:p>
        </p:txBody>
      </p:sp>
    </p:spTree>
    <p:extLst>
      <p:ext uri="{BB962C8B-B14F-4D97-AF65-F5344CB8AC3E}">
        <p14:creationId xmlns:p14="http://schemas.microsoft.com/office/powerpoint/2010/main" val="3351930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4" name="Tijdelijke aanduiding voor inhoud 3"/>
          <p:cNvSpPr>
            <a:spLocks noGrp="1"/>
          </p:cNvSpPr>
          <p:nvPr>
            <p:ph sz="half" idx="2" hasCustomPrompt="1"/>
          </p:nvPr>
        </p:nvSpPr>
        <p:spPr>
          <a:xfrm>
            <a:off x="609600" y="1636776"/>
            <a:ext cx="5386917" cy="4489387"/>
          </a:xfrm>
        </p:spPr>
        <p:txBody>
          <a:bodyPr/>
          <a:lstStyle>
            <a:lvl1pPr marL="514800" marR="0" indent="-504000" algn="l" defTabSz="914400" rtl="0" eaLnBrk="1" fontAlgn="auto" latinLnBrk="0" hangingPunct="1">
              <a:lnSpc>
                <a:spcPct val="100000"/>
              </a:lnSpc>
              <a:spcBef>
                <a:spcPct val="20000"/>
              </a:spcBef>
              <a:spcAft>
                <a:spcPts val="0"/>
              </a:spcAft>
              <a:buClr>
                <a:srgbClr val="006600"/>
              </a:buClr>
              <a:buSzTx/>
              <a:buFont typeface="+mj-lt"/>
              <a:buAutoNum type="arabicPeriod"/>
              <a:tabLst/>
              <a:defRPr kumimoji="0" lang="nl-NL" sz="2000" b="0" i="0" u="none" strike="noStrike" kern="1200" cap="none" spc="0" normalizeH="0" baseline="0" noProof="0">
                <a:ln>
                  <a:noFill/>
                </a:ln>
                <a:solidFill>
                  <a:srgbClr val="006600"/>
                </a:solidFill>
                <a:effectLst/>
                <a:uLnTx/>
                <a:uFillTx/>
                <a:latin typeface="+mn-lt"/>
                <a:ea typeface="+mn-ea"/>
                <a:cs typeface="+mn-cs"/>
              </a:defRPr>
            </a:lvl1pPr>
            <a:lvl2pPr marL="514800" marR="0" indent="-504000" algn="l" defTabSz="914400" rtl="0" eaLnBrk="1" fontAlgn="auto" latinLnBrk="0" hangingPunct="1">
              <a:lnSpc>
                <a:spcPct val="100000"/>
              </a:lnSpc>
              <a:spcBef>
                <a:spcPct val="20000"/>
              </a:spcBef>
              <a:spcAft>
                <a:spcPts val="0"/>
              </a:spcAft>
              <a:buClrTx/>
              <a:buSzTx/>
              <a:buFontTx/>
              <a:buBlip>
                <a:blip r:embed="rId2"/>
              </a:buBlip>
              <a:tabLst/>
              <a:defRPr sz="2000"/>
            </a:lvl2pPr>
            <a:lvl3pPr marL="534988" marR="0" indent="-534988" algn="l" defTabSz="914400" rtl="0" eaLnBrk="1" fontAlgn="auto" latinLnBrk="0" hangingPunct="1">
              <a:lnSpc>
                <a:spcPct val="100000"/>
              </a:lnSpc>
              <a:spcBef>
                <a:spcPct val="20000"/>
              </a:spcBef>
              <a:spcAft>
                <a:spcPts val="0"/>
              </a:spcAft>
              <a:buClrTx/>
              <a:buSzPct val="100000"/>
              <a:buFontTx/>
              <a:buBlip>
                <a:blip r:embed="rId3"/>
              </a:buBlip>
              <a:tabLst/>
              <a:defRPr sz="1800"/>
            </a:lvl3pPr>
            <a:lvl4pPr marL="896938" marR="0" indent="-358775" algn="l" defTabSz="914400" rtl="0" eaLnBrk="1" fontAlgn="auto" latinLnBrk="0" hangingPunct="1">
              <a:lnSpc>
                <a:spcPct val="100000"/>
              </a:lnSpc>
              <a:spcBef>
                <a:spcPct val="20000"/>
              </a:spcBef>
              <a:spcAft>
                <a:spcPts val="0"/>
              </a:spcAft>
              <a:buClrTx/>
              <a:buSzTx/>
              <a:buFontTx/>
              <a:buBlip>
                <a:blip r:embed="rId4"/>
              </a:buBlip>
              <a:tabLst>
                <a:tab pos="1076325" algn="l"/>
              </a:tabLst>
              <a:defRPr sz="1600"/>
            </a:lvl4pPr>
            <a:lvl5pPr marL="1254125" marR="0" indent="-357188" algn="l" defTabSz="914400" rtl="0" eaLnBrk="1" fontAlgn="auto" latinLnBrk="0" hangingPunct="1">
              <a:lnSpc>
                <a:spcPct val="100000"/>
              </a:lnSpc>
              <a:spcBef>
                <a:spcPct val="20000"/>
              </a:spcBef>
              <a:spcAft>
                <a:spcPts val="0"/>
              </a:spcAft>
              <a:buClrTx/>
              <a:buSzTx/>
              <a:buFontTx/>
              <a:buBlip>
                <a:blip r:embed="rId5"/>
              </a:buBlip>
              <a:tabLst/>
              <a:defRPr sz="1600"/>
            </a:lvl5pPr>
            <a:lvl6pPr marL="514800" marR="0" indent="-514800" algn="l" defTabSz="914400" rtl="0" eaLnBrk="1" fontAlgn="auto" latinLnBrk="0" hangingPunct="1">
              <a:lnSpc>
                <a:spcPct val="100000"/>
              </a:lnSpc>
              <a:spcBef>
                <a:spcPct val="20000"/>
              </a:spcBef>
              <a:spcAft>
                <a:spcPts val="0"/>
              </a:spcAft>
              <a:buClrTx/>
              <a:buSzTx/>
              <a:buFontTx/>
              <a:buBlip>
                <a:blip r:embed="rId6"/>
              </a:buBlip>
              <a:tabLst/>
              <a:defRPr sz="1600"/>
            </a:lvl6pPr>
            <a:lvl7pPr>
              <a:defRPr sz="1600"/>
            </a:lvl7pPr>
            <a:lvl8pPr>
              <a:defRPr sz="1600"/>
            </a:lvl8pPr>
            <a:lvl9pPr>
              <a:defRPr sz="1600"/>
            </a:lvl9pPr>
          </a:lstStyle>
          <a:p>
            <a:pPr marL="514800" marR="0" lvl="0" indent="-504000" algn="l" defTabSz="914400" rtl="0" eaLnBrk="1" fontAlgn="auto" latinLnBrk="0" hangingPunct="1">
              <a:lnSpc>
                <a:spcPct val="100000"/>
              </a:lnSpc>
              <a:spcBef>
                <a:spcPct val="20000"/>
              </a:spcBef>
              <a:spcAft>
                <a:spcPts val="0"/>
              </a:spcAft>
              <a:buClr>
                <a:srgbClr val="006600"/>
              </a:buClr>
              <a:buSzTx/>
              <a:buFont typeface="+mj-lt"/>
              <a:buAutoNum type="arabicPeriod"/>
              <a:tabLst/>
              <a:defRPr/>
            </a:pPr>
            <a:r>
              <a:rPr kumimoji="0" lang="nl-NL" sz="2000" b="0" i="0" u="none" strike="noStrike" kern="1200" cap="none" spc="0" normalizeH="0" baseline="0" noProof="0" dirty="0">
                <a:ln>
                  <a:noFill/>
                </a:ln>
                <a:solidFill>
                  <a:srgbClr val="006600"/>
                </a:solidFill>
                <a:effectLst/>
                <a:uLnTx/>
                <a:uFillTx/>
                <a:latin typeface="+mn-lt"/>
                <a:ea typeface="+mn-ea"/>
                <a:cs typeface="+mn-cs"/>
              </a:rPr>
              <a:t>First level</a:t>
            </a:r>
          </a:p>
          <a:p>
            <a:pPr marL="514800" marR="0" lvl="1" indent="-504000" algn="l" defTabSz="914400" rtl="0" eaLnBrk="1" fontAlgn="auto" latinLnBrk="0" hangingPunct="1">
              <a:lnSpc>
                <a:spcPct val="100000"/>
              </a:lnSpc>
              <a:spcBef>
                <a:spcPct val="20000"/>
              </a:spcBef>
              <a:spcAft>
                <a:spcPts val="0"/>
              </a:spcAft>
              <a:buClrTx/>
              <a:buSzTx/>
              <a:buFontTx/>
              <a:buBlip>
                <a:blip r:embed="rId2"/>
              </a:buBlip>
              <a:tabLst/>
              <a:defRPr/>
            </a:pPr>
            <a:r>
              <a:rPr kumimoji="0" lang="nl-NL" sz="2000" b="0" i="0" u="none" strike="noStrike" kern="1200" cap="none" spc="0" normalizeH="0" baseline="0" noProof="0" dirty="0">
                <a:ln>
                  <a:noFill/>
                </a:ln>
                <a:solidFill>
                  <a:srgbClr val="006600"/>
                </a:solidFill>
                <a:effectLst/>
                <a:uLnTx/>
                <a:uFillTx/>
                <a:latin typeface="+mn-lt"/>
                <a:ea typeface="+mn-ea"/>
                <a:cs typeface="+mn-cs"/>
              </a:rPr>
              <a:t>First level</a:t>
            </a:r>
          </a:p>
          <a:p>
            <a:pPr marL="534988" marR="0" lvl="2" indent="-534988" algn="l" defTabSz="914400" rtl="0" eaLnBrk="1" fontAlgn="auto" latinLnBrk="0" hangingPunct="1">
              <a:lnSpc>
                <a:spcPct val="100000"/>
              </a:lnSpc>
              <a:spcBef>
                <a:spcPct val="20000"/>
              </a:spcBef>
              <a:spcAft>
                <a:spcPts val="0"/>
              </a:spcAft>
              <a:buClrTx/>
              <a:buSzPct val="100000"/>
              <a:buFontTx/>
              <a:buBlip>
                <a:blip r:embed="rId3"/>
              </a:buBlip>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Second level</a:t>
            </a:r>
          </a:p>
          <a:p>
            <a:pPr marL="896938" marR="0" lvl="3" indent="-358775" algn="l" defTabSz="914400" rtl="0" eaLnBrk="1" fontAlgn="auto" latinLnBrk="0" hangingPunct="1">
              <a:lnSpc>
                <a:spcPct val="100000"/>
              </a:lnSpc>
              <a:spcBef>
                <a:spcPct val="20000"/>
              </a:spcBef>
              <a:spcAft>
                <a:spcPts val="0"/>
              </a:spcAft>
              <a:buClrTx/>
              <a:buSzTx/>
              <a:buFontTx/>
              <a:buBlip>
                <a:blip r:embed="rId4"/>
              </a:buBlip>
              <a:tabLst>
                <a:tab pos="1076325" algn="l"/>
              </a:tabLst>
              <a:defRPr/>
            </a:pPr>
            <a:r>
              <a:rPr kumimoji="0" lang="nl-NL" sz="1400" b="0" i="0" u="none" strike="noStrike" kern="1200" cap="none" spc="0" normalizeH="0" baseline="0" noProof="0" dirty="0">
                <a:ln>
                  <a:noFill/>
                </a:ln>
                <a:solidFill>
                  <a:prstClr val="black"/>
                </a:solidFill>
                <a:effectLst/>
                <a:uLnTx/>
                <a:uFillTx/>
                <a:latin typeface="+mn-lt"/>
                <a:ea typeface="+mn-ea"/>
                <a:cs typeface="+mn-cs"/>
              </a:rPr>
              <a:t>Third level</a:t>
            </a:r>
          </a:p>
          <a:p>
            <a:pPr marL="1254125" marR="0" lvl="4" indent="-357188" algn="l" defTabSz="914400" rtl="0" eaLnBrk="1" fontAlgn="auto" latinLnBrk="0" hangingPunct="1">
              <a:lnSpc>
                <a:spcPct val="100000"/>
              </a:lnSpc>
              <a:spcBef>
                <a:spcPct val="20000"/>
              </a:spcBef>
              <a:spcAft>
                <a:spcPts val="0"/>
              </a:spcAft>
              <a:buClrTx/>
              <a:buSzTx/>
              <a:buFontTx/>
              <a:buBlip>
                <a:blip r:embed="rId5"/>
              </a:buBlip>
              <a:tabLst/>
              <a:defRPr/>
            </a:pPr>
            <a:r>
              <a:rPr kumimoji="0" lang="nl-NL" sz="1300" b="0" i="0" u="none" strike="noStrike" kern="1200" cap="none" spc="0" normalizeH="0" baseline="0" noProof="0" dirty="0" err="1">
                <a:ln>
                  <a:noFill/>
                </a:ln>
                <a:solidFill>
                  <a:prstClr val="black"/>
                </a:solidFill>
                <a:effectLst/>
                <a:uLnTx/>
                <a:uFillTx/>
                <a:latin typeface="+mn-lt"/>
                <a:ea typeface="+mn-ea"/>
                <a:cs typeface="+mn-cs"/>
              </a:rPr>
              <a:t>Fourth</a:t>
            </a:r>
            <a:r>
              <a:rPr kumimoji="0" lang="nl-NL" sz="1300" b="0" i="0" u="none" strike="noStrike" kern="1200" cap="none" spc="0" normalizeH="0" baseline="0" noProof="0" dirty="0">
                <a:ln>
                  <a:noFill/>
                </a:ln>
                <a:solidFill>
                  <a:prstClr val="black"/>
                </a:solidFill>
                <a:effectLst/>
                <a:uLnTx/>
                <a:uFillTx/>
                <a:latin typeface="+mn-lt"/>
                <a:ea typeface="+mn-ea"/>
                <a:cs typeface="+mn-cs"/>
              </a:rPr>
              <a:t> level</a:t>
            </a:r>
          </a:p>
          <a:p>
            <a:pPr lvl="0"/>
            <a:endParaRPr lang="nl-BE" dirty="0"/>
          </a:p>
        </p:txBody>
      </p:sp>
      <p:sp>
        <p:nvSpPr>
          <p:cNvPr id="6" name="Tijdelijke aanduiding voor inhoud 5"/>
          <p:cNvSpPr>
            <a:spLocks noGrp="1"/>
          </p:cNvSpPr>
          <p:nvPr>
            <p:ph sz="quarter" idx="4" hasCustomPrompt="1"/>
          </p:nvPr>
        </p:nvSpPr>
        <p:spPr>
          <a:xfrm>
            <a:off x="6193368" y="1628801"/>
            <a:ext cx="5389033" cy="4497363"/>
          </a:xfrm>
        </p:spPr>
        <p:txBody>
          <a:bodyPr/>
          <a:lstStyle>
            <a:lvl1pPr marL="514800" marR="0" indent="-504000" algn="l" defTabSz="914400" rtl="0" eaLnBrk="1" fontAlgn="auto" latinLnBrk="0" hangingPunct="1">
              <a:lnSpc>
                <a:spcPct val="100000"/>
              </a:lnSpc>
              <a:spcBef>
                <a:spcPct val="20000"/>
              </a:spcBef>
              <a:spcAft>
                <a:spcPts val="0"/>
              </a:spcAft>
              <a:buClr>
                <a:srgbClr val="006600"/>
              </a:buClr>
              <a:buSzTx/>
              <a:buFont typeface="+mj-lt"/>
              <a:buAutoNum type="arabicPeriod"/>
              <a:tabLst/>
              <a:defRPr kumimoji="0" lang="nl-NL" sz="2000" b="0" i="0" u="none" strike="noStrike" kern="1200" cap="none" spc="0" normalizeH="0" baseline="0" noProof="0">
                <a:ln>
                  <a:noFill/>
                </a:ln>
                <a:solidFill>
                  <a:srgbClr val="006600"/>
                </a:solidFill>
                <a:effectLst/>
                <a:uLnTx/>
                <a:uFillTx/>
                <a:latin typeface="+mn-lt"/>
                <a:ea typeface="+mn-ea"/>
                <a:cs typeface="+mn-cs"/>
              </a:defRPr>
            </a:lvl1pPr>
            <a:lvl2pPr marL="514800" marR="0" indent="-504000" algn="l" defTabSz="914400" rtl="0" eaLnBrk="1" fontAlgn="auto" latinLnBrk="0" hangingPunct="1">
              <a:lnSpc>
                <a:spcPct val="100000"/>
              </a:lnSpc>
              <a:spcBef>
                <a:spcPct val="20000"/>
              </a:spcBef>
              <a:spcAft>
                <a:spcPts val="0"/>
              </a:spcAft>
              <a:buClrTx/>
              <a:buSzTx/>
              <a:buFontTx/>
              <a:buBlip>
                <a:blip r:embed="rId2"/>
              </a:buBlip>
              <a:tabLst/>
              <a:defRPr sz="2000"/>
            </a:lvl2pPr>
            <a:lvl3pPr marL="534988" marR="0" indent="-534988" algn="l" defTabSz="914400" rtl="0" eaLnBrk="1" fontAlgn="auto" latinLnBrk="0" hangingPunct="1">
              <a:lnSpc>
                <a:spcPct val="100000"/>
              </a:lnSpc>
              <a:spcBef>
                <a:spcPct val="20000"/>
              </a:spcBef>
              <a:spcAft>
                <a:spcPts val="0"/>
              </a:spcAft>
              <a:buClrTx/>
              <a:buSzPct val="100000"/>
              <a:buFontTx/>
              <a:buBlip>
                <a:blip r:embed="rId3"/>
              </a:buBlip>
              <a:tabLst/>
              <a:defRPr sz="1800"/>
            </a:lvl3pPr>
            <a:lvl4pPr marL="896938" marR="0" indent="-358775" algn="l" defTabSz="914400" rtl="0" eaLnBrk="1" fontAlgn="auto" latinLnBrk="0" hangingPunct="1">
              <a:lnSpc>
                <a:spcPct val="100000"/>
              </a:lnSpc>
              <a:spcBef>
                <a:spcPct val="20000"/>
              </a:spcBef>
              <a:spcAft>
                <a:spcPts val="0"/>
              </a:spcAft>
              <a:buClrTx/>
              <a:buSzTx/>
              <a:buFontTx/>
              <a:buBlip>
                <a:blip r:embed="rId4"/>
              </a:buBlip>
              <a:tabLst>
                <a:tab pos="1076325" algn="l"/>
              </a:tabLst>
              <a:defRPr sz="1600"/>
            </a:lvl4pPr>
            <a:lvl5pPr marL="1254125" marR="0" indent="-357188" algn="l" defTabSz="914400" rtl="0" eaLnBrk="1" fontAlgn="auto" latinLnBrk="0" hangingPunct="1">
              <a:lnSpc>
                <a:spcPct val="100000"/>
              </a:lnSpc>
              <a:spcBef>
                <a:spcPct val="20000"/>
              </a:spcBef>
              <a:spcAft>
                <a:spcPts val="0"/>
              </a:spcAft>
              <a:buClrTx/>
              <a:buSzTx/>
              <a:buFontTx/>
              <a:buBlip>
                <a:blip r:embed="rId5"/>
              </a:buBlip>
              <a:tabLst/>
              <a:defRPr sz="1600"/>
            </a:lvl5pPr>
            <a:lvl6pPr marL="514800" marR="0" indent="-514800" algn="l" defTabSz="914400" rtl="0" eaLnBrk="1" fontAlgn="auto" latinLnBrk="0" hangingPunct="1">
              <a:lnSpc>
                <a:spcPct val="100000"/>
              </a:lnSpc>
              <a:spcBef>
                <a:spcPct val="20000"/>
              </a:spcBef>
              <a:spcAft>
                <a:spcPts val="0"/>
              </a:spcAft>
              <a:buClrTx/>
              <a:buSzTx/>
              <a:buFontTx/>
              <a:buBlip>
                <a:blip r:embed="rId6"/>
              </a:buBlip>
              <a:tabLst/>
              <a:defRPr sz="1600"/>
            </a:lvl6pPr>
            <a:lvl7pPr>
              <a:defRPr sz="1600"/>
            </a:lvl7pPr>
            <a:lvl8pPr>
              <a:defRPr sz="1600"/>
            </a:lvl8pPr>
            <a:lvl9pPr>
              <a:defRPr sz="1600"/>
            </a:lvl9pPr>
          </a:lstStyle>
          <a:p>
            <a:pPr marL="514800" marR="0" lvl="0" indent="-504000" algn="l" defTabSz="914400" rtl="0" eaLnBrk="1" fontAlgn="auto" latinLnBrk="0" hangingPunct="1">
              <a:lnSpc>
                <a:spcPct val="100000"/>
              </a:lnSpc>
              <a:spcBef>
                <a:spcPct val="20000"/>
              </a:spcBef>
              <a:spcAft>
                <a:spcPts val="0"/>
              </a:spcAft>
              <a:buClr>
                <a:srgbClr val="006600"/>
              </a:buClr>
              <a:buSzTx/>
              <a:buFont typeface="+mj-lt"/>
              <a:buAutoNum type="arabicPeriod"/>
              <a:tabLst/>
              <a:defRPr/>
            </a:pPr>
            <a:r>
              <a:rPr kumimoji="0" lang="nl-NL" sz="2000" b="0" i="0" u="none" strike="noStrike" kern="1200" cap="none" spc="0" normalizeH="0" baseline="0" noProof="0" dirty="0">
                <a:ln>
                  <a:noFill/>
                </a:ln>
                <a:solidFill>
                  <a:srgbClr val="006600"/>
                </a:solidFill>
                <a:effectLst/>
                <a:uLnTx/>
                <a:uFillTx/>
                <a:latin typeface="+mn-lt"/>
                <a:ea typeface="+mn-ea"/>
                <a:cs typeface="+mn-cs"/>
              </a:rPr>
              <a:t>First level</a:t>
            </a:r>
          </a:p>
          <a:p>
            <a:pPr marL="514800" marR="0" lvl="1" indent="-504000" algn="l" defTabSz="914400" rtl="0" eaLnBrk="1" fontAlgn="auto" latinLnBrk="0" hangingPunct="1">
              <a:lnSpc>
                <a:spcPct val="100000"/>
              </a:lnSpc>
              <a:spcBef>
                <a:spcPct val="20000"/>
              </a:spcBef>
              <a:spcAft>
                <a:spcPts val="0"/>
              </a:spcAft>
              <a:buClrTx/>
              <a:buSzTx/>
              <a:buFontTx/>
              <a:buBlip>
                <a:blip r:embed="rId2"/>
              </a:buBlip>
              <a:tabLst/>
              <a:defRPr/>
            </a:pPr>
            <a:r>
              <a:rPr kumimoji="0" lang="nl-NL" sz="2000" b="0" i="0" u="none" strike="noStrike" kern="1200" cap="none" spc="0" normalizeH="0" baseline="0" noProof="0" dirty="0">
                <a:ln>
                  <a:noFill/>
                </a:ln>
                <a:solidFill>
                  <a:srgbClr val="006600"/>
                </a:solidFill>
                <a:effectLst/>
                <a:uLnTx/>
                <a:uFillTx/>
                <a:latin typeface="+mn-lt"/>
                <a:ea typeface="+mn-ea"/>
                <a:cs typeface="+mn-cs"/>
              </a:rPr>
              <a:t>First level</a:t>
            </a:r>
          </a:p>
          <a:p>
            <a:pPr marL="534988" marR="0" lvl="2" indent="-534988" algn="l" defTabSz="914400" rtl="0" eaLnBrk="1" fontAlgn="auto" latinLnBrk="0" hangingPunct="1">
              <a:lnSpc>
                <a:spcPct val="100000"/>
              </a:lnSpc>
              <a:spcBef>
                <a:spcPct val="20000"/>
              </a:spcBef>
              <a:spcAft>
                <a:spcPts val="0"/>
              </a:spcAft>
              <a:buClrTx/>
              <a:buSzPct val="100000"/>
              <a:buFontTx/>
              <a:buBlip>
                <a:blip r:embed="rId3"/>
              </a:buBlip>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Second level</a:t>
            </a:r>
          </a:p>
          <a:p>
            <a:pPr marL="896938" marR="0" lvl="3" indent="-358775" algn="l" defTabSz="914400" rtl="0" eaLnBrk="1" fontAlgn="auto" latinLnBrk="0" hangingPunct="1">
              <a:lnSpc>
                <a:spcPct val="100000"/>
              </a:lnSpc>
              <a:spcBef>
                <a:spcPct val="20000"/>
              </a:spcBef>
              <a:spcAft>
                <a:spcPts val="0"/>
              </a:spcAft>
              <a:buClrTx/>
              <a:buSzTx/>
              <a:buFontTx/>
              <a:buBlip>
                <a:blip r:embed="rId4"/>
              </a:buBlip>
              <a:tabLst>
                <a:tab pos="1076325" algn="l"/>
              </a:tabLst>
              <a:defRPr/>
            </a:pPr>
            <a:r>
              <a:rPr kumimoji="0" lang="nl-NL" sz="1400" b="0" i="0" u="none" strike="noStrike" kern="1200" cap="none" spc="0" normalizeH="0" baseline="0" noProof="0" dirty="0">
                <a:ln>
                  <a:noFill/>
                </a:ln>
                <a:solidFill>
                  <a:prstClr val="black"/>
                </a:solidFill>
                <a:effectLst/>
                <a:uLnTx/>
                <a:uFillTx/>
                <a:latin typeface="+mn-lt"/>
                <a:ea typeface="+mn-ea"/>
                <a:cs typeface="+mn-cs"/>
              </a:rPr>
              <a:t>Third level</a:t>
            </a:r>
          </a:p>
          <a:p>
            <a:pPr marL="1254125" marR="0" lvl="4" indent="-357188" algn="l" defTabSz="914400" rtl="0" eaLnBrk="1" fontAlgn="auto" latinLnBrk="0" hangingPunct="1">
              <a:lnSpc>
                <a:spcPct val="100000"/>
              </a:lnSpc>
              <a:spcBef>
                <a:spcPct val="20000"/>
              </a:spcBef>
              <a:spcAft>
                <a:spcPts val="0"/>
              </a:spcAft>
              <a:buClrTx/>
              <a:buSzTx/>
              <a:buFontTx/>
              <a:buBlip>
                <a:blip r:embed="rId5"/>
              </a:buBlip>
              <a:tabLst/>
              <a:defRPr/>
            </a:pPr>
            <a:r>
              <a:rPr kumimoji="0" lang="nl-NL" sz="1300" b="0" i="0" u="none" strike="noStrike" kern="1200" cap="none" spc="0" normalizeH="0" baseline="0" noProof="0" dirty="0" err="1">
                <a:ln>
                  <a:noFill/>
                </a:ln>
                <a:solidFill>
                  <a:prstClr val="black"/>
                </a:solidFill>
                <a:effectLst/>
                <a:uLnTx/>
                <a:uFillTx/>
                <a:latin typeface="+mn-lt"/>
                <a:ea typeface="+mn-ea"/>
                <a:cs typeface="+mn-cs"/>
              </a:rPr>
              <a:t>Fourth</a:t>
            </a:r>
            <a:r>
              <a:rPr kumimoji="0" lang="nl-NL" sz="1300" b="0" i="0" u="none" strike="noStrike" kern="1200" cap="none" spc="0" normalizeH="0" baseline="0" noProof="0" dirty="0">
                <a:ln>
                  <a:noFill/>
                </a:ln>
                <a:solidFill>
                  <a:prstClr val="black"/>
                </a:solidFill>
                <a:effectLst/>
                <a:uLnTx/>
                <a:uFillTx/>
                <a:latin typeface="+mn-lt"/>
                <a:ea typeface="+mn-ea"/>
                <a:cs typeface="+mn-cs"/>
              </a:rPr>
              <a:t> level</a:t>
            </a:r>
          </a:p>
          <a:p>
            <a:pPr lvl="0"/>
            <a:endParaRPr lang="nl-BE" dirty="0"/>
          </a:p>
        </p:txBody>
      </p:sp>
      <p:pic>
        <p:nvPicPr>
          <p:cNvPr id="10" name="Afbeelding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23392" y="6383427"/>
            <a:ext cx="1862400" cy="300603"/>
          </a:xfrm>
          <a:prstGeom prst="rect">
            <a:avLst/>
          </a:prstGeom>
        </p:spPr>
      </p:pic>
      <p:pic>
        <p:nvPicPr>
          <p:cNvPr id="12" name="Afbeelding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6208" y="6381329"/>
            <a:ext cx="1862400" cy="300603"/>
          </a:xfrm>
          <a:prstGeom prst="rect">
            <a:avLst/>
          </a:prstGeom>
        </p:spPr>
      </p:pic>
      <p:sp>
        <p:nvSpPr>
          <p:cNvPr id="8" name="Footer Placeholder 4"/>
          <p:cNvSpPr>
            <a:spLocks noGrp="1"/>
          </p:cNvSpPr>
          <p:nvPr>
            <p:ph type="ftr" sz="quarter" idx="3"/>
          </p:nvPr>
        </p:nvSpPr>
        <p:spPr>
          <a:xfrm>
            <a:off x="2927648" y="6442645"/>
            <a:ext cx="6336704" cy="154708"/>
          </a:xfrm>
          <a:prstGeom prst="rect">
            <a:avLst/>
          </a:prstGeom>
        </p:spPr>
        <p:txBody>
          <a:bodyPr vert="horz" lIns="0" tIns="0" rIns="0" bIns="0" rtlCol="0" anchor="t"/>
          <a:lstStyle>
            <a:lvl1pPr algn="l">
              <a:defRPr sz="900" b="0" i="0">
                <a:solidFill>
                  <a:srgbClr val="141313"/>
                </a:solidFill>
                <a:latin typeface="Myriad Pro" pitchFamily="34" charset="0"/>
                <a:cs typeface="Myriad Pro" pitchFamily="34" charset="0"/>
              </a:defRPr>
            </a:lvl1pPr>
          </a:lstStyle>
          <a:p>
            <a:fld id="{FEA71D5C-3840-45D5-8CFB-E0E2280CF184}" type="slidenum">
              <a:rPr lang="en-GB" smtClean="0"/>
              <a:pPr/>
              <a:t>‹#›</a:t>
            </a:fld>
            <a:r>
              <a:rPr lang="en-GB" dirty="0"/>
              <a:t>   •   </a:t>
            </a:r>
            <a:fld id="{52244DEE-6D17-431A-A345-F21F5CFA36FB}" type="datetime1">
              <a:rPr lang="nl-BE" smtClean="0"/>
              <a:pPr/>
              <a:t>12/12/2018</a:t>
            </a:fld>
            <a:r>
              <a:rPr lang="nl-BE" dirty="0"/>
              <a:t> </a:t>
            </a:r>
            <a:r>
              <a:rPr lang="en-GB" dirty="0"/>
              <a:t>•    </a:t>
            </a:r>
            <a:r>
              <a:rPr lang="en-GB" dirty="0" err="1"/>
              <a:t>Onderwerp</a:t>
            </a:r>
            <a:endParaRPr lang="en-GB" dirty="0"/>
          </a:p>
        </p:txBody>
      </p:sp>
      <p:sp>
        <p:nvSpPr>
          <p:cNvPr id="2" name="Titel 1"/>
          <p:cNvSpPr>
            <a:spLocks noGrp="1"/>
          </p:cNvSpPr>
          <p:nvPr>
            <p:ph type="title" hasCustomPrompt="1"/>
          </p:nvPr>
        </p:nvSpPr>
        <p:spPr/>
        <p:txBody>
          <a:bodyPr/>
          <a:lstStyle/>
          <a:p>
            <a:r>
              <a:rPr lang="nl-NL" dirty="0"/>
              <a:t>Soort presentatie</a:t>
            </a:r>
            <a:endParaRPr lang="nl-BE" dirty="0"/>
          </a:p>
        </p:txBody>
      </p:sp>
    </p:spTree>
    <p:extLst>
      <p:ext uri="{BB962C8B-B14F-4D97-AF65-F5344CB8AC3E}">
        <p14:creationId xmlns:p14="http://schemas.microsoft.com/office/powerpoint/2010/main" val="34043261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Inhoud van twee">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09600" y="1600201"/>
            <a:ext cx="5384800" cy="4525963"/>
          </a:xfrm>
        </p:spPr>
        <p:txBody>
          <a:bodyPr/>
          <a:lstStyle>
            <a:lvl1pPr marL="514800" marR="0" indent="-504000" algn="l" defTabSz="914400" rtl="0" eaLnBrk="1" fontAlgn="auto" latinLnBrk="0" hangingPunct="1">
              <a:lnSpc>
                <a:spcPct val="100000"/>
              </a:lnSpc>
              <a:spcBef>
                <a:spcPct val="20000"/>
              </a:spcBef>
              <a:spcAft>
                <a:spcPts val="0"/>
              </a:spcAft>
              <a:buClr>
                <a:srgbClr val="006600"/>
              </a:buClr>
              <a:buSzTx/>
              <a:buFont typeface="+mj-lt"/>
              <a:buAutoNum type="arabicPeriod"/>
              <a:tabLst/>
              <a:defRPr kumimoji="0" lang="nl-NL" sz="2000" b="0" i="0" u="none" strike="noStrike" kern="1200" cap="none" spc="0" normalizeH="0" baseline="0" noProof="0">
                <a:ln>
                  <a:noFill/>
                </a:ln>
                <a:solidFill>
                  <a:srgbClr val="006600"/>
                </a:solidFill>
                <a:effectLst/>
                <a:uLnTx/>
                <a:uFillTx/>
                <a:latin typeface="+mn-lt"/>
                <a:ea typeface="+mn-ea"/>
                <a:cs typeface="+mn-cs"/>
              </a:defRPr>
            </a:lvl1pPr>
            <a:lvl2pPr marL="514800" marR="0" indent="-504000" algn="l" defTabSz="914400" rtl="0" eaLnBrk="1" fontAlgn="auto" latinLnBrk="0" hangingPunct="1">
              <a:lnSpc>
                <a:spcPct val="100000"/>
              </a:lnSpc>
              <a:spcBef>
                <a:spcPct val="20000"/>
              </a:spcBef>
              <a:spcAft>
                <a:spcPts val="0"/>
              </a:spcAft>
              <a:buClrTx/>
              <a:buSzTx/>
              <a:buFontTx/>
              <a:buBlip>
                <a:blip r:embed="rId2"/>
              </a:buBlip>
              <a:tabLst/>
              <a:defRPr sz="2400"/>
            </a:lvl2pPr>
            <a:lvl3pPr marL="534988" marR="0" indent="-534988" algn="l" defTabSz="914400" rtl="0" eaLnBrk="1" fontAlgn="auto" latinLnBrk="0" hangingPunct="1">
              <a:lnSpc>
                <a:spcPct val="100000"/>
              </a:lnSpc>
              <a:spcBef>
                <a:spcPct val="20000"/>
              </a:spcBef>
              <a:spcAft>
                <a:spcPts val="0"/>
              </a:spcAft>
              <a:buClrTx/>
              <a:buSzPct val="100000"/>
              <a:buFontTx/>
              <a:buBlip>
                <a:blip r:embed="rId3"/>
              </a:buBlip>
              <a:tabLst/>
              <a:defRPr sz="2000"/>
            </a:lvl3pPr>
            <a:lvl4pPr marL="896938" marR="0" indent="-358775" algn="l" defTabSz="914400" rtl="0" eaLnBrk="1" fontAlgn="auto" latinLnBrk="0" hangingPunct="1">
              <a:lnSpc>
                <a:spcPct val="100000"/>
              </a:lnSpc>
              <a:spcBef>
                <a:spcPct val="20000"/>
              </a:spcBef>
              <a:spcAft>
                <a:spcPts val="0"/>
              </a:spcAft>
              <a:buClrTx/>
              <a:buSzTx/>
              <a:buFontTx/>
              <a:buBlip>
                <a:blip r:embed="rId4"/>
              </a:buBlip>
              <a:tabLst>
                <a:tab pos="1076325" algn="l"/>
              </a:tabLst>
              <a:defRPr sz="1800"/>
            </a:lvl4pPr>
            <a:lvl5pPr marL="1254125" marR="0" indent="-357188" algn="l" defTabSz="914400" rtl="0" eaLnBrk="1" fontAlgn="auto" latinLnBrk="0" hangingPunct="1">
              <a:lnSpc>
                <a:spcPct val="100000"/>
              </a:lnSpc>
              <a:spcBef>
                <a:spcPct val="20000"/>
              </a:spcBef>
              <a:spcAft>
                <a:spcPts val="0"/>
              </a:spcAft>
              <a:buClrTx/>
              <a:buSzTx/>
              <a:buFontTx/>
              <a:buBlip>
                <a:blip r:embed="rId5"/>
              </a:buBlip>
              <a:tabLst/>
              <a:defRPr sz="1800"/>
            </a:lvl5pPr>
            <a:lvl6pPr marL="514800" marR="0" indent="-514800" algn="l" defTabSz="914400" rtl="0" eaLnBrk="1" fontAlgn="auto" latinLnBrk="0" hangingPunct="1">
              <a:lnSpc>
                <a:spcPct val="100000"/>
              </a:lnSpc>
              <a:spcBef>
                <a:spcPct val="20000"/>
              </a:spcBef>
              <a:spcAft>
                <a:spcPts val="0"/>
              </a:spcAft>
              <a:buClrTx/>
              <a:buSzTx/>
              <a:buFontTx/>
              <a:buBlip>
                <a:blip r:embed="rId6"/>
              </a:buBlip>
              <a:tabLst/>
              <a:defRPr sz="1800"/>
            </a:lvl6pPr>
            <a:lvl7pPr>
              <a:defRPr sz="1800"/>
            </a:lvl7pPr>
            <a:lvl8pPr>
              <a:defRPr sz="1800"/>
            </a:lvl8pPr>
            <a:lvl9pPr>
              <a:defRPr sz="1800"/>
            </a:lvl9pPr>
          </a:lstStyle>
          <a:p>
            <a:pPr marL="514800" marR="0" lvl="0" indent="-504000" algn="l" defTabSz="914400" rtl="0" eaLnBrk="1" fontAlgn="auto" latinLnBrk="0" hangingPunct="1">
              <a:lnSpc>
                <a:spcPct val="100000"/>
              </a:lnSpc>
              <a:spcBef>
                <a:spcPct val="20000"/>
              </a:spcBef>
              <a:spcAft>
                <a:spcPts val="0"/>
              </a:spcAft>
              <a:buClr>
                <a:srgbClr val="006600"/>
              </a:buClr>
              <a:buSzTx/>
              <a:buFont typeface="+mj-lt"/>
              <a:buAutoNum type="arabicPeriod"/>
              <a:tabLst/>
              <a:defRPr/>
            </a:pPr>
            <a:r>
              <a:rPr kumimoji="0" lang="nl-NL" sz="2000" b="0" i="0" u="none" strike="noStrike" kern="1200" cap="none" spc="0" normalizeH="0" baseline="0" noProof="0" dirty="0">
                <a:ln>
                  <a:noFill/>
                </a:ln>
                <a:solidFill>
                  <a:srgbClr val="006600"/>
                </a:solidFill>
                <a:effectLst/>
                <a:uLnTx/>
                <a:uFillTx/>
                <a:latin typeface="+mn-lt"/>
                <a:ea typeface="+mn-ea"/>
                <a:cs typeface="+mn-cs"/>
              </a:rPr>
              <a:t>First level</a:t>
            </a:r>
          </a:p>
          <a:p>
            <a:pPr marL="514800" marR="0" lvl="1" indent="-504000" algn="l" defTabSz="914400" rtl="0" eaLnBrk="1" fontAlgn="auto" latinLnBrk="0" hangingPunct="1">
              <a:lnSpc>
                <a:spcPct val="100000"/>
              </a:lnSpc>
              <a:spcBef>
                <a:spcPct val="20000"/>
              </a:spcBef>
              <a:spcAft>
                <a:spcPts val="0"/>
              </a:spcAft>
              <a:buClrTx/>
              <a:buSzTx/>
              <a:buFontTx/>
              <a:buBlip>
                <a:blip r:embed="rId2"/>
              </a:buBlip>
              <a:tabLst/>
              <a:defRPr/>
            </a:pPr>
            <a:r>
              <a:rPr kumimoji="0" lang="nl-NL" sz="2000" b="0" i="0" u="none" strike="noStrike" kern="1200" cap="none" spc="0" normalizeH="0" baseline="0" noProof="0" dirty="0">
                <a:ln>
                  <a:noFill/>
                </a:ln>
                <a:solidFill>
                  <a:srgbClr val="006600"/>
                </a:solidFill>
                <a:effectLst/>
                <a:uLnTx/>
                <a:uFillTx/>
                <a:latin typeface="+mn-lt"/>
                <a:ea typeface="+mn-ea"/>
                <a:cs typeface="+mn-cs"/>
              </a:rPr>
              <a:t>First level</a:t>
            </a:r>
          </a:p>
          <a:p>
            <a:pPr marL="534988" marR="0" lvl="2" indent="-534988" algn="l" defTabSz="914400" rtl="0" eaLnBrk="1" fontAlgn="auto" latinLnBrk="0" hangingPunct="1">
              <a:lnSpc>
                <a:spcPct val="100000"/>
              </a:lnSpc>
              <a:spcBef>
                <a:spcPct val="20000"/>
              </a:spcBef>
              <a:spcAft>
                <a:spcPts val="0"/>
              </a:spcAft>
              <a:buClrTx/>
              <a:buSzPct val="100000"/>
              <a:buFontTx/>
              <a:buBlip>
                <a:blip r:embed="rId3"/>
              </a:buBlip>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Second level</a:t>
            </a:r>
          </a:p>
          <a:p>
            <a:pPr marL="896938" marR="0" lvl="3" indent="-358775" algn="l" defTabSz="914400" rtl="0" eaLnBrk="1" fontAlgn="auto" latinLnBrk="0" hangingPunct="1">
              <a:lnSpc>
                <a:spcPct val="100000"/>
              </a:lnSpc>
              <a:spcBef>
                <a:spcPct val="20000"/>
              </a:spcBef>
              <a:spcAft>
                <a:spcPts val="0"/>
              </a:spcAft>
              <a:buClrTx/>
              <a:buSzTx/>
              <a:buFontTx/>
              <a:buBlip>
                <a:blip r:embed="rId4"/>
              </a:buBlip>
              <a:tabLst>
                <a:tab pos="1076325" algn="l"/>
              </a:tabLst>
              <a:defRPr/>
            </a:pPr>
            <a:r>
              <a:rPr kumimoji="0" lang="nl-NL" sz="1400" b="0" i="0" u="none" strike="noStrike" kern="1200" cap="none" spc="0" normalizeH="0" baseline="0" noProof="0" dirty="0">
                <a:ln>
                  <a:noFill/>
                </a:ln>
                <a:solidFill>
                  <a:prstClr val="black"/>
                </a:solidFill>
                <a:effectLst/>
                <a:uLnTx/>
                <a:uFillTx/>
                <a:latin typeface="+mn-lt"/>
                <a:ea typeface="+mn-ea"/>
                <a:cs typeface="+mn-cs"/>
              </a:rPr>
              <a:t>Third level</a:t>
            </a:r>
          </a:p>
          <a:p>
            <a:pPr marL="1254125" marR="0" lvl="4" indent="-357188" algn="l" defTabSz="914400" rtl="0" eaLnBrk="1" fontAlgn="auto" latinLnBrk="0" hangingPunct="1">
              <a:lnSpc>
                <a:spcPct val="100000"/>
              </a:lnSpc>
              <a:spcBef>
                <a:spcPct val="20000"/>
              </a:spcBef>
              <a:spcAft>
                <a:spcPts val="0"/>
              </a:spcAft>
              <a:buClrTx/>
              <a:buSzTx/>
              <a:buFontTx/>
              <a:buBlip>
                <a:blip r:embed="rId5"/>
              </a:buBlip>
              <a:tabLst/>
              <a:defRPr/>
            </a:pPr>
            <a:r>
              <a:rPr kumimoji="0" lang="nl-NL" sz="1300" b="0" i="0" u="none" strike="noStrike" kern="1200" cap="none" spc="0" normalizeH="0" baseline="0" noProof="0" dirty="0" err="1">
                <a:ln>
                  <a:noFill/>
                </a:ln>
                <a:solidFill>
                  <a:prstClr val="black"/>
                </a:solidFill>
                <a:effectLst/>
                <a:uLnTx/>
                <a:uFillTx/>
                <a:latin typeface="+mn-lt"/>
                <a:ea typeface="+mn-ea"/>
                <a:cs typeface="+mn-cs"/>
              </a:rPr>
              <a:t>Fourth</a:t>
            </a:r>
            <a:r>
              <a:rPr kumimoji="0" lang="nl-NL" sz="1300" b="0" i="0" u="none" strike="noStrike" kern="1200" cap="none" spc="0" normalizeH="0" baseline="0" noProof="0" dirty="0">
                <a:ln>
                  <a:noFill/>
                </a:ln>
                <a:solidFill>
                  <a:prstClr val="black"/>
                </a:solidFill>
                <a:effectLst/>
                <a:uLnTx/>
                <a:uFillTx/>
                <a:latin typeface="+mn-lt"/>
                <a:ea typeface="+mn-ea"/>
                <a:cs typeface="+mn-cs"/>
              </a:rPr>
              <a:t> level</a:t>
            </a:r>
          </a:p>
        </p:txBody>
      </p:sp>
      <p:pic>
        <p:nvPicPr>
          <p:cNvPr id="8" name="Afbeelding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6208" y="6381329"/>
            <a:ext cx="1862400" cy="300603"/>
          </a:xfrm>
          <a:prstGeom prst="rect">
            <a:avLst/>
          </a:prstGeom>
        </p:spPr>
      </p:pic>
      <p:pic>
        <p:nvPicPr>
          <p:cNvPr id="7" name="Afbeelding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012997" y="2280083"/>
            <a:ext cx="3171569" cy="2373053"/>
          </a:xfrm>
          <a:prstGeom prst="rect">
            <a:avLst/>
          </a:prstGeom>
        </p:spPr>
      </p:pic>
      <p:sp>
        <p:nvSpPr>
          <p:cNvPr id="10" name="Tijdelijke aanduiding voor inhoud 1"/>
          <p:cNvSpPr>
            <a:spLocks noGrp="1"/>
          </p:cNvSpPr>
          <p:nvPr>
            <p:ph sz="quarter" idx="15" hasCustomPrompt="1"/>
          </p:nvPr>
        </p:nvSpPr>
        <p:spPr>
          <a:xfrm>
            <a:off x="8446780" y="2800609"/>
            <a:ext cx="2304000" cy="1332000"/>
          </a:xfrm>
          <a:prstGeom prst="rect">
            <a:avLst/>
          </a:prstGeom>
        </p:spPr>
        <p:txBody>
          <a:bodyPr/>
          <a:lstStyle>
            <a:lvl1pPr marL="0" indent="0">
              <a:lnSpc>
                <a:spcPct val="100000"/>
              </a:lnSpc>
              <a:buClrTx/>
              <a:buFont typeface="+mj-lt"/>
              <a:buNone/>
              <a:defRPr sz="2000">
                <a:solidFill>
                  <a:schemeClr val="bg1"/>
                </a:solidFill>
                <a:latin typeface="Calibri"/>
              </a:defRPr>
            </a:lvl1pPr>
          </a:lstStyle>
          <a:p>
            <a:pPr lvl="0"/>
            <a:r>
              <a:rPr lang="nl-NL" dirty="0"/>
              <a:t>Tekststijl van het model bewerken</a:t>
            </a:r>
          </a:p>
        </p:txBody>
      </p:sp>
      <p:sp>
        <p:nvSpPr>
          <p:cNvPr id="12" name="Footer Placeholder 4"/>
          <p:cNvSpPr>
            <a:spLocks noGrp="1"/>
          </p:cNvSpPr>
          <p:nvPr>
            <p:ph type="ftr" sz="quarter" idx="3"/>
          </p:nvPr>
        </p:nvSpPr>
        <p:spPr>
          <a:xfrm>
            <a:off x="1075199" y="6486480"/>
            <a:ext cx="7709100" cy="182880"/>
          </a:xfrm>
          <a:prstGeom prst="rect">
            <a:avLst/>
          </a:prstGeom>
        </p:spPr>
        <p:txBody>
          <a:bodyPr vert="horz" lIns="0" tIns="0" rIns="0" bIns="0" rtlCol="0" anchor="t"/>
          <a:lstStyle>
            <a:lvl1pPr algn="l">
              <a:defRPr sz="900" b="0" i="0">
                <a:solidFill>
                  <a:srgbClr val="141313"/>
                </a:solidFill>
                <a:latin typeface="Myriad Pro" pitchFamily="34" charset="0"/>
                <a:cs typeface="Myriad Pro" pitchFamily="34" charset="0"/>
              </a:defRPr>
            </a:lvl1pPr>
          </a:lstStyle>
          <a:p>
            <a:fld id="{FEA71D5C-3840-45D5-8CFB-E0E2280CF184}" type="slidenum">
              <a:rPr lang="en-GB" smtClean="0"/>
              <a:pPr/>
              <a:t>‹#›</a:t>
            </a:fld>
            <a:r>
              <a:rPr lang="en-GB" dirty="0"/>
              <a:t>   •   </a:t>
            </a:r>
            <a:fld id="{940B4BC3-4D13-49B3-A345-2BA596FA4918}" type="datetime1">
              <a:rPr lang="nl-BE" smtClean="0"/>
              <a:pPr/>
              <a:t>12/12/2018</a:t>
            </a:fld>
            <a:r>
              <a:rPr lang="en-GB" dirty="0"/>
              <a:t> •    </a:t>
            </a:r>
            <a:r>
              <a:rPr lang="en-GB" dirty="0" err="1"/>
              <a:t>Onderwerp</a:t>
            </a:r>
            <a:endParaRPr lang="en-GB" dirty="0"/>
          </a:p>
        </p:txBody>
      </p:sp>
      <p:sp>
        <p:nvSpPr>
          <p:cNvPr id="2" name="Titel 1"/>
          <p:cNvSpPr>
            <a:spLocks noGrp="1"/>
          </p:cNvSpPr>
          <p:nvPr>
            <p:ph type="title" hasCustomPrompt="1"/>
          </p:nvPr>
        </p:nvSpPr>
        <p:spPr/>
        <p:txBody>
          <a:bodyPr/>
          <a:lstStyle/>
          <a:p>
            <a:r>
              <a:rPr lang="nl-NL" dirty="0"/>
              <a:t>Soort presentatie</a:t>
            </a:r>
            <a:endParaRPr lang="nl-BE" dirty="0"/>
          </a:p>
        </p:txBody>
      </p:sp>
    </p:spTree>
    <p:extLst>
      <p:ext uri="{BB962C8B-B14F-4D97-AF65-F5344CB8AC3E}">
        <p14:creationId xmlns:p14="http://schemas.microsoft.com/office/powerpoint/2010/main" val="4281894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Vergelijking">
    <p:spTree>
      <p:nvGrpSpPr>
        <p:cNvPr id="1" name=""/>
        <p:cNvGrpSpPr/>
        <p:nvPr/>
      </p:nvGrpSpPr>
      <p:grpSpPr>
        <a:xfrm>
          <a:off x="0" y="0"/>
          <a:ext cx="0" cy="0"/>
          <a:chOff x="0" y="0"/>
          <a:chExt cx="0" cy="0"/>
        </a:xfrm>
      </p:grpSpPr>
      <p:sp>
        <p:nvSpPr>
          <p:cNvPr id="4" name="Tijdelijke aanduiding voor inhoud 3"/>
          <p:cNvSpPr>
            <a:spLocks noGrp="1"/>
          </p:cNvSpPr>
          <p:nvPr>
            <p:ph sz="half" idx="2" hasCustomPrompt="1"/>
          </p:nvPr>
        </p:nvSpPr>
        <p:spPr>
          <a:xfrm>
            <a:off x="609600" y="1636776"/>
            <a:ext cx="5386917" cy="4489387"/>
          </a:xfrm>
        </p:spPr>
        <p:txBody>
          <a:bodyPr/>
          <a:lstStyle>
            <a:lvl1pPr marL="514800" marR="0" indent="-504000" algn="l" defTabSz="914400" rtl="0" eaLnBrk="1" fontAlgn="auto" latinLnBrk="0" hangingPunct="1">
              <a:lnSpc>
                <a:spcPct val="100000"/>
              </a:lnSpc>
              <a:spcBef>
                <a:spcPct val="20000"/>
              </a:spcBef>
              <a:spcAft>
                <a:spcPts val="0"/>
              </a:spcAft>
              <a:buClr>
                <a:srgbClr val="006600"/>
              </a:buClr>
              <a:buSzTx/>
              <a:buFont typeface="+mj-lt"/>
              <a:buAutoNum type="arabicPeriod"/>
              <a:tabLst/>
              <a:defRPr kumimoji="0" lang="nl-NL" sz="2000" b="0" i="0" u="none" strike="noStrike" kern="1200" cap="none" spc="0" normalizeH="0" baseline="0" noProof="0">
                <a:ln>
                  <a:noFill/>
                </a:ln>
                <a:solidFill>
                  <a:srgbClr val="006600"/>
                </a:solidFill>
                <a:effectLst/>
                <a:uLnTx/>
                <a:uFillTx/>
                <a:latin typeface="+mn-lt"/>
                <a:ea typeface="+mn-ea"/>
                <a:cs typeface="+mn-cs"/>
              </a:defRPr>
            </a:lvl1pPr>
            <a:lvl2pPr marL="514800" marR="0" indent="-504000" algn="l" defTabSz="914400" rtl="0" eaLnBrk="1" fontAlgn="auto" latinLnBrk="0" hangingPunct="1">
              <a:lnSpc>
                <a:spcPct val="100000"/>
              </a:lnSpc>
              <a:spcBef>
                <a:spcPct val="20000"/>
              </a:spcBef>
              <a:spcAft>
                <a:spcPts val="0"/>
              </a:spcAft>
              <a:buClrTx/>
              <a:buSzTx/>
              <a:buFontTx/>
              <a:buBlip>
                <a:blip r:embed="rId2"/>
              </a:buBlip>
              <a:tabLst/>
              <a:defRPr sz="2000"/>
            </a:lvl2pPr>
            <a:lvl3pPr marL="534988" marR="0" indent="-534988" algn="l" defTabSz="914400" rtl="0" eaLnBrk="1" fontAlgn="auto" latinLnBrk="0" hangingPunct="1">
              <a:lnSpc>
                <a:spcPct val="100000"/>
              </a:lnSpc>
              <a:spcBef>
                <a:spcPct val="20000"/>
              </a:spcBef>
              <a:spcAft>
                <a:spcPts val="0"/>
              </a:spcAft>
              <a:buClrTx/>
              <a:buSzPct val="100000"/>
              <a:buFontTx/>
              <a:buBlip>
                <a:blip r:embed="rId3"/>
              </a:buBlip>
              <a:tabLst/>
              <a:defRPr sz="1800"/>
            </a:lvl3pPr>
            <a:lvl4pPr marL="896938" marR="0" indent="-358775" algn="l" defTabSz="914400" rtl="0" eaLnBrk="1" fontAlgn="auto" latinLnBrk="0" hangingPunct="1">
              <a:lnSpc>
                <a:spcPct val="100000"/>
              </a:lnSpc>
              <a:spcBef>
                <a:spcPct val="20000"/>
              </a:spcBef>
              <a:spcAft>
                <a:spcPts val="0"/>
              </a:spcAft>
              <a:buClrTx/>
              <a:buSzTx/>
              <a:buFontTx/>
              <a:buBlip>
                <a:blip r:embed="rId4"/>
              </a:buBlip>
              <a:tabLst>
                <a:tab pos="1076325" algn="l"/>
              </a:tabLst>
              <a:defRPr sz="1600"/>
            </a:lvl4pPr>
            <a:lvl5pPr marL="1254125" marR="0" indent="-357188" algn="l" defTabSz="914400" rtl="0" eaLnBrk="1" fontAlgn="auto" latinLnBrk="0" hangingPunct="1">
              <a:lnSpc>
                <a:spcPct val="100000"/>
              </a:lnSpc>
              <a:spcBef>
                <a:spcPct val="20000"/>
              </a:spcBef>
              <a:spcAft>
                <a:spcPts val="0"/>
              </a:spcAft>
              <a:buClrTx/>
              <a:buSzTx/>
              <a:buFontTx/>
              <a:buBlip>
                <a:blip r:embed="rId5"/>
              </a:buBlip>
              <a:tabLst/>
              <a:defRPr sz="1600"/>
            </a:lvl5pPr>
            <a:lvl6pPr marL="514800" marR="0" indent="-514800" algn="l" defTabSz="914400" rtl="0" eaLnBrk="1" fontAlgn="auto" latinLnBrk="0" hangingPunct="1">
              <a:lnSpc>
                <a:spcPct val="100000"/>
              </a:lnSpc>
              <a:spcBef>
                <a:spcPct val="20000"/>
              </a:spcBef>
              <a:spcAft>
                <a:spcPts val="0"/>
              </a:spcAft>
              <a:buClrTx/>
              <a:buSzTx/>
              <a:buFontTx/>
              <a:buBlip>
                <a:blip r:embed="rId6"/>
              </a:buBlip>
              <a:tabLst/>
              <a:defRPr sz="1600"/>
            </a:lvl6pPr>
            <a:lvl7pPr>
              <a:defRPr sz="1600"/>
            </a:lvl7pPr>
            <a:lvl8pPr>
              <a:defRPr sz="1600"/>
            </a:lvl8pPr>
            <a:lvl9pPr>
              <a:defRPr sz="1600"/>
            </a:lvl9pPr>
          </a:lstStyle>
          <a:p>
            <a:pPr marL="514800" marR="0" lvl="0" indent="-504000" algn="l" defTabSz="914400" rtl="0" eaLnBrk="1" fontAlgn="auto" latinLnBrk="0" hangingPunct="1">
              <a:lnSpc>
                <a:spcPct val="100000"/>
              </a:lnSpc>
              <a:spcBef>
                <a:spcPct val="20000"/>
              </a:spcBef>
              <a:spcAft>
                <a:spcPts val="0"/>
              </a:spcAft>
              <a:buClr>
                <a:srgbClr val="006600"/>
              </a:buClr>
              <a:buSzTx/>
              <a:buFont typeface="+mj-lt"/>
              <a:buAutoNum type="arabicPeriod"/>
              <a:tabLst/>
              <a:defRPr/>
            </a:pPr>
            <a:r>
              <a:rPr kumimoji="0" lang="nl-NL" sz="2000" b="0" i="0" u="none" strike="noStrike" kern="1200" cap="none" spc="0" normalizeH="0" baseline="0" noProof="0" dirty="0">
                <a:ln>
                  <a:noFill/>
                </a:ln>
                <a:solidFill>
                  <a:srgbClr val="006600"/>
                </a:solidFill>
                <a:effectLst/>
                <a:uLnTx/>
                <a:uFillTx/>
                <a:latin typeface="+mn-lt"/>
                <a:ea typeface="+mn-ea"/>
                <a:cs typeface="+mn-cs"/>
              </a:rPr>
              <a:t>First level</a:t>
            </a:r>
          </a:p>
          <a:p>
            <a:pPr marL="514800" marR="0" lvl="1" indent="-504000" algn="l" defTabSz="914400" rtl="0" eaLnBrk="1" fontAlgn="auto" latinLnBrk="0" hangingPunct="1">
              <a:lnSpc>
                <a:spcPct val="100000"/>
              </a:lnSpc>
              <a:spcBef>
                <a:spcPct val="20000"/>
              </a:spcBef>
              <a:spcAft>
                <a:spcPts val="0"/>
              </a:spcAft>
              <a:buClrTx/>
              <a:buSzTx/>
              <a:buFontTx/>
              <a:buBlip>
                <a:blip r:embed="rId2"/>
              </a:buBlip>
              <a:tabLst/>
              <a:defRPr/>
            </a:pPr>
            <a:r>
              <a:rPr kumimoji="0" lang="nl-NL" sz="2000" b="0" i="0" u="none" strike="noStrike" kern="1200" cap="none" spc="0" normalizeH="0" baseline="0" noProof="0" dirty="0">
                <a:ln>
                  <a:noFill/>
                </a:ln>
                <a:solidFill>
                  <a:srgbClr val="006600"/>
                </a:solidFill>
                <a:effectLst/>
                <a:uLnTx/>
                <a:uFillTx/>
                <a:latin typeface="+mn-lt"/>
                <a:ea typeface="+mn-ea"/>
                <a:cs typeface="+mn-cs"/>
              </a:rPr>
              <a:t>First level</a:t>
            </a:r>
          </a:p>
          <a:p>
            <a:pPr marL="534988" marR="0" lvl="2" indent="-534988" algn="l" defTabSz="914400" rtl="0" eaLnBrk="1" fontAlgn="auto" latinLnBrk="0" hangingPunct="1">
              <a:lnSpc>
                <a:spcPct val="100000"/>
              </a:lnSpc>
              <a:spcBef>
                <a:spcPct val="20000"/>
              </a:spcBef>
              <a:spcAft>
                <a:spcPts val="0"/>
              </a:spcAft>
              <a:buClrTx/>
              <a:buSzPct val="100000"/>
              <a:buFontTx/>
              <a:buBlip>
                <a:blip r:embed="rId3"/>
              </a:buBlip>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Second level</a:t>
            </a:r>
          </a:p>
          <a:p>
            <a:pPr marL="896938" marR="0" lvl="3" indent="-358775" algn="l" defTabSz="914400" rtl="0" eaLnBrk="1" fontAlgn="auto" latinLnBrk="0" hangingPunct="1">
              <a:lnSpc>
                <a:spcPct val="100000"/>
              </a:lnSpc>
              <a:spcBef>
                <a:spcPct val="20000"/>
              </a:spcBef>
              <a:spcAft>
                <a:spcPts val="0"/>
              </a:spcAft>
              <a:buClrTx/>
              <a:buSzTx/>
              <a:buFontTx/>
              <a:buBlip>
                <a:blip r:embed="rId4"/>
              </a:buBlip>
              <a:tabLst>
                <a:tab pos="1076325" algn="l"/>
              </a:tabLst>
              <a:defRPr/>
            </a:pPr>
            <a:r>
              <a:rPr kumimoji="0" lang="nl-NL" sz="1400" b="0" i="0" u="none" strike="noStrike" kern="1200" cap="none" spc="0" normalizeH="0" baseline="0" noProof="0" dirty="0">
                <a:ln>
                  <a:noFill/>
                </a:ln>
                <a:solidFill>
                  <a:prstClr val="black"/>
                </a:solidFill>
                <a:effectLst/>
                <a:uLnTx/>
                <a:uFillTx/>
                <a:latin typeface="+mn-lt"/>
                <a:ea typeface="+mn-ea"/>
                <a:cs typeface="+mn-cs"/>
              </a:rPr>
              <a:t>Third level</a:t>
            </a:r>
          </a:p>
          <a:p>
            <a:pPr marL="1254125" marR="0" lvl="4" indent="-357188" algn="l" defTabSz="914400" rtl="0" eaLnBrk="1" fontAlgn="auto" latinLnBrk="0" hangingPunct="1">
              <a:lnSpc>
                <a:spcPct val="100000"/>
              </a:lnSpc>
              <a:spcBef>
                <a:spcPct val="20000"/>
              </a:spcBef>
              <a:spcAft>
                <a:spcPts val="0"/>
              </a:spcAft>
              <a:buClrTx/>
              <a:buSzTx/>
              <a:buFontTx/>
              <a:buBlip>
                <a:blip r:embed="rId5"/>
              </a:buBlip>
              <a:tabLst/>
              <a:defRPr/>
            </a:pPr>
            <a:r>
              <a:rPr kumimoji="0" lang="nl-NL" sz="1300" b="0" i="0" u="none" strike="noStrike" kern="1200" cap="none" spc="0" normalizeH="0" baseline="0" noProof="0" dirty="0" err="1">
                <a:ln>
                  <a:noFill/>
                </a:ln>
                <a:solidFill>
                  <a:prstClr val="black"/>
                </a:solidFill>
                <a:effectLst/>
                <a:uLnTx/>
                <a:uFillTx/>
                <a:latin typeface="+mn-lt"/>
                <a:ea typeface="+mn-ea"/>
                <a:cs typeface="+mn-cs"/>
              </a:rPr>
              <a:t>Fourth</a:t>
            </a:r>
            <a:r>
              <a:rPr kumimoji="0" lang="nl-NL" sz="1300" b="0" i="0" u="none" strike="noStrike" kern="1200" cap="none" spc="0" normalizeH="0" baseline="0" noProof="0" dirty="0">
                <a:ln>
                  <a:noFill/>
                </a:ln>
                <a:solidFill>
                  <a:prstClr val="black"/>
                </a:solidFill>
                <a:effectLst/>
                <a:uLnTx/>
                <a:uFillTx/>
                <a:latin typeface="+mn-lt"/>
                <a:ea typeface="+mn-ea"/>
                <a:cs typeface="+mn-cs"/>
              </a:rPr>
              <a:t> level</a:t>
            </a:r>
          </a:p>
          <a:p>
            <a:pPr lvl="0"/>
            <a:endParaRPr lang="nl-BE" dirty="0"/>
          </a:p>
        </p:txBody>
      </p:sp>
      <p:pic>
        <p:nvPicPr>
          <p:cNvPr id="10" name="Afbeelding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23392" y="6383427"/>
            <a:ext cx="1862400" cy="300603"/>
          </a:xfrm>
          <a:prstGeom prst="rect">
            <a:avLst/>
          </a:prstGeom>
        </p:spPr>
      </p:pic>
      <p:pic>
        <p:nvPicPr>
          <p:cNvPr id="12" name="Afbeelding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6208" y="6381329"/>
            <a:ext cx="1862400" cy="300603"/>
          </a:xfrm>
          <a:prstGeom prst="rect">
            <a:avLst/>
          </a:prstGeom>
        </p:spPr>
      </p:pic>
      <p:pic>
        <p:nvPicPr>
          <p:cNvPr id="8" name="Afbeelding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012997" y="2280083"/>
            <a:ext cx="3171569" cy="2373053"/>
          </a:xfrm>
          <a:prstGeom prst="rect">
            <a:avLst/>
          </a:prstGeom>
        </p:spPr>
      </p:pic>
      <p:sp>
        <p:nvSpPr>
          <p:cNvPr id="9" name="Tijdelijke aanduiding voor inhoud 1"/>
          <p:cNvSpPr>
            <a:spLocks noGrp="1"/>
          </p:cNvSpPr>
          <p:nvPr>
            <p:ph sz="quarter" idx="15"/>
          </p:nvPr>
        </p:nvSpPr>
        <p:spPr>
          <a:xfrm>
            <a:off x="8446780" y="2800609"/>
            <a:ext cx="2304000" cy="1332000"/>
          </a:xfrm>
          <a:prstGeom prst="rect">
            <a:avLst/>
          </a:prstGeom>
        </p:spPr>
        <p:txBody>
          <a:bodyPr/>
          <a:lstStyle>
            <a:lvl1pPr marL="0" indent="0">
              <a:lnSpc>
                <a:spcPct val="100000"/>
              </a:lnSpc>
              <a:buClrTx/>
              <a:buFont typeface="+mj-lt"/>
              <a:buNone/>
              <a:defRPr sz="2000">
                <a:solidFill>
                  <a:schemeClr val="bg1"/>
                </a:solidFill>
                <a:latin typeface="Calibri"/>
              </a:defRPr>
            </a:lvl1pPr>
          </a:lstStyle>
          <a:p>
            <a:pPr lvl="0"/>
            <a:r>
              <a:rPr lang="en-US"/>
              <a:t>Click to edit Master text styles</a:t>
            </a:r>
          </a:p>
          <a:p>
            <a:pPr lvl="1"/>
            <a:r>
              <a:rPr lang="en-US"/>
              <a:t>Second level</a:t>
            </a:r>
          </a:p>
        </p:txBody>
      </p:sp>
      <p:sp>
        <p:nvSpPr>
          <p:cNvPr id="14" name="Footer Placeholder 4"/>
          <p:cNvSpPr>
            <a:spLocks noGrp="1"/>
          </p:cNvSpPr>
          <p:nvPr>
            <p:ph type="ftr" sz="quarter" idx="3"/>
          </p:nvPr>
        </p:nvSpPr>
        <p:spPr>
          <a:xfrm>
            <a:off x="2927648" y="6442645"/>
            <a:ext cx="6336704" cy="154708"/>
          </a:xfrm>
          <a:prstGeom prst="rect">
            <a:avLst/>
          </a:prstGeom>
        </p:spPr>
        <p:txBody>
          <a:bodyPr vert="horz" lIns="0" tIns="0" rIns="0" bIns="0" rtlCol="0" anchor="t"/>
          <a:lstStyle>
            <a:lvl1pPr algn="l">
              <a:defRPr sz="900" b="0" i="0">
                <a:solidFill>
                  <a:srgbClr val="141313"/>
                </a:solidFill>
                <a:latin typeface="Myriad Pro" pitchFamily="34" charset="0"/>
                <a:cs typeface="Myriad Pro" pitchFamily="34" charset="0"/>
              </a:defRPr>
            </a:lvl1pPr>
          </a:lstStyle>
          <a:p>
            <a:fld id="{FEA71D5C-3840-45D5-8CFB-E0E2280CF184}" type="slidenum">
              <a:rPr lang="en-GB" smtClean="0"/>
              <a:pPr/>
              <a:t>‹#›</a:t>
            </a:fld>
            <a:r>
              <a:rPr lang="en-GB" dirty="0"/>
              <a:t>   •   </a:t>
            </a:r>
            <a:fld id="{9084F4FD-C633-4D91-AE66-5CD36024C101}" type="datetime1">
              <a:rPr lang="nl-BE" smtClean="0"/>
              <a:pPr/>
              <a:t>12/12/2018</a:t>
            </a:fld>
            <a:r>
              <a:rPr lang="nl-BE" dirty="0"/>
              <a:t> </a:t>
            </a:r>
            <a:r>
              <a:rPr lang="en-GB" dirty="0"/>
              <a:t>•    </a:t>
            </a:r>
            <a:r>
              <a:rPr lang="en-GB" dirty="0" err="1"/>
              <a:t>Onderwerp</a:t>
            </a:r>
            <a:endParaRPr lang="en-GB" dirty="0"/>
          </a:p>
        </p:txBody>
      </p:sp>
      <p:sp>
        <p:nvSpPr>
          <p:cNvPr id="2" name="Titel 1"/>
          <p:cNvSpPr>
            <a:spLocks noGrp="1"/>
          </p:cNvSpPr>
          <p:nvPr>
            <p:ph type="title" hasCustomPrompt="1"/>
          </p:nvPr>
        </p:nvSpPr>
        <p:spPr/>
        <p:txBody>
          <a:bodyPr/>
          <a:lstStyle/>
          <a:p>
            <a:r>
              <a:rPr lang="nl-NL" dirty="0"/>
              <a:t>Soort presentatie</a:t>
            </a:r>
            <a:endParaRPr lang="nl-BE" dirty="0"/>
          </a:p>
        </p:txBody>
      </p:sp>
    </p:spTree>
    <p:extLst>
      <p:ext uri="{BB962C8B-B14F-4D97-AF65-F5344CB8AC3E}">
        <p14:creationId xmlns:p14="http://schemas.microsoft.com/office/powerpoint/2010/main" val="1777971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568E9-06C3-4308-BEF4-446B4865FCE8}"/>
              </a:ext>
            </a:extLst>
          </p:cNvPr>
          <p:cNvSpPr>
            <a:spLocks noGrp="1"/>
          </p:cNvSpPr>
          <p:nvPr>
            <p:ph type="title"/>
          </p:nvPr>
        </p:nvSpPr>
        <p:spPr/>
        <p:txBody>
          <a:bodyPr/>
          <a:lstStyle/>
          <a:p>
            <a:r>
              <a:rPr lang="en-US"/>
              <a:t>Click to edit Master title style</a:t>
            </a:r>
            <a:endParaRPr lang="nl-BE"/>
          </a:p>
        </p:txBody>
      </p:sp>
      <p:sp>
        <p:nvSpPr>
          <p:cNvPr id="3" name="Content Placeholder 2">
            <a:extLst>
              <a:ext uri="{FF2B5EF4-FFF2-40B4-BE49-F238E27FC236}">
                <a16:creationId xmlns:a16="http://schemas.microsoft.com/office/drawing/2014/main" id="{9F77F947-54A4-4B7D-BB53-FF0469BEB36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a:extLst>
              <a:ext uri="{FF2B5EF4-FFF2-40B4-BE49-F238E27FC236}">
                <a16:creationId xmlns:a16="http://schemas.microsoft.com/office/drawing/2014/main" id="{7D04D98D-153D-4161-8EBF-4A5F87BCADA2}"/>
              </a:ext>
            </a:extLst>
          </p:cNvPr>
          <p:cNvSpPr>
            <a:spLocks noGrp="1"/>
          </p:cNvSpPr>
          <p:nvPr>
            <p:ph type="dt" sz="half" idx="10"/>
          </p:nvPr>
        </p:nvSpPr>
        <p:spPr/>
        <p:txBody>
          <a:bodyPr/>
          <a:lstStyle/>
          <a:p>
            <a:fld id="{94E39DA5-CDCF-4251-B9AA-07CC12E2741A}" type="datetimeFigureOut">
              <a:rPr lang="nl-BE" smtClean="0"/>
              <a:t>12/12/2018</a:t>
            </a:fld>
            <a:endParaRPr lang="nl-BE"/>
          </a:p>
        </p:txBody>
      </p:sp>
      <p:sp>
        <p:nvSpPr>
          <p:cNvPr id="5" name="Footer Placeholder 4">
            <a:extLst>
              <a:ext uri="{FF2B5EF4-FFF2-40B4-BE49-F238E27FC236}">
                <a16:creationId xmlns:a16="http://schemas.microsoft.com/office/drawing/2014/main" id="{3B88E980-D523-4FD3-A7E4-498F2EA64FF9}"/>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6D6BD168-C2C3-469C-8F76-BD0AFB764D9E}"/>
              </a:ext>
            </a:extLst>
          </p:cNvPr>
          <p:cNvSpPr>
            <a:spLocks noGrp="1"/>
          </p:cNvSpPr>
          <p:nvPr>
            <p:ph type="sldNum" sz="quarter" idx="12"/>
          </p:nvPr>
        </p:nvSpPr>
        <p:spPr/>
        <p:txBody>
          <a:bodyPr/>
          <a:lstStyle/>
          <a:p>
            <a:fld id="{E1A0CE29-8D47-4468-BA07-872DC85BBCEE}" type="slidenum">
              <a:rPr lang="nl-BE" smtClean="0"/>
              <a:t>‹#›</a:t>
            </a:fld>
            <a:endParaRPr lang="nl-BE"/>
          </a:p>
        </p:txBody>
      </p:sp>
    </p:spTree>
    <p:extLst>
      <p:ext uri="{BB962C8B-B14F-4D97-AF65-F5344CB8AC3E}">
        <p14:creationId xmlns:p14="http://schemas.microsoft.com/office/powerpoint/2010/main" val="9278113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Vergelijking">
    <p:spTree>
      <p:nvGrpSpPr>
        <p:cNvPr id="1" name=""/>
        <p:cNvGrpSpPr/>
        <p:nvPr/>
      </p:nvGrpSpPr>
      <p:grpSpPr>
        <a:xfrm>
          <a:off x="0" y="0"/>
          <a:ext cx="0" cy="0"/>
          <a:chOff x="0" y="0"/>
          <a:chExt cx="0" cy="0"/>
        </a:xfrm>
      </p:grpSpPr>
      <p:sp>
        <p:nvSpPr>
          <p:cNvPr id="4" name="Tijdelijke aanduiding voor inhoud 3"/>
          <p:cNvSpPr>
            <a:spLocks noGrp="1"/>
          </p:cNvSpPr>
          <p:nvPr>
            <p:ph sz="half" idx="2" hasCustomPrompt="1"/>
          </p:nvPr>
        </p:nvSpPr>
        <p:spPr>
          <a:xfrm>
            <a:off x="609600" y="1924808"/>
            <a:ext cx="10959008" cy="1864232"/>
          </a:xfrm>
        </p:spPr>
        <p:txBody>
          <a:bodyPr/>
          <a:lstStyle>
            <a:lvl1pPr marL="514800" marR="0" indent="-504000" algn="l" defTabSz="914400" rtl="0" eaLnBrk="1" fontAlgn="auto" latinLnBrk="0" hangingPunct="1">
              <a:lnSpc>
                <a:spcPct val="100000"/>
              </a:lnSpc>
              <a:spcBef>
                <a:spcPct val="20000"/>
              </a:spcBef>
              <a:spcAft>
                <a:spcPts val="0"/>
              </a:spcAft>
              <a:buClr>
                <a:srgbClr val="006600"/>
              </a:buClr>
              <a:buSzTx/>
              <a:buFont typeface="+mj-lt"/>
              <a:buAutoNum type="arabicPeriod"/>
              <a:tabLst/>
              <a:defRPr kumimoji="0" lang="nl-NL" sz="2000" b="0" i="0" u="none" strike="noStrike" kern="1200" cap="none" spc="0" normalizeH="0" baseline="0" noProof="0">
                <a:ln>
                  <a:noFill/>
                </a:ln>
                <a:solidFill>
                  <a:srgbClr val="006600"/>
                </a:solidFill>
                <a:effectLst/>
                <a:uLnTx/>
                <a:uFillTx/>
                <a:latin typeface="+mn-lt"/>
                <a:ea typeface="+mn-ea"/>
                <a:cs typeface="+mn-cs"/>
              </a:defRPr>
            </a:lvl1pPr>
            <a:lvl2pPr marL="514800" marR="0" indent="-504000" algn="l" defTabSz="914400" rtl="0" eaLnBrk="1" fontAlgn="auto" latinLnBrk="0" hangingPunct="1">
              <a:lnSpc>
                <a:spcPct val="100000"/>
              </a:lnSpc>
              <a:spcBef>
                <a:spcPct val="20000"/>
              </a:spcBef>
              <a:spcAft>
                <a:spcPts val="0"/>
              </a:spcAft>
              <a:buClrTx/>
              <a:buSzTx/>
              <a:buFontTx/>
              <a:buBlip>
                <a:blip r:embed="rId2"/>
              </a:buBlip>
              <a:tabLst/>
              <a:defRPr sz="2000"/>
            </a:lvl2pPr>
            <a:lvl3pPr marL="534988" marR="0" indent="-534988" algn="l" defTabSz="914400" rtl="0" eaLnBrk="1" fontAlgn="auto" latinLnBrk="0" hangingPunct="1">
              <a:lnSpc>
                <a:spcPct val="100000"/>
              </a:lnSpc>
              <a:spcBef>
                <a:spcPct val="20000"/>
              </a:spcBef>
              <a:spcAft>
                <a:spcPts val="0"/>
              </a:spcAft>
              <a:buClrTx/>
              <a:buSzPct val="100000"/>
              <a:buFontTx/>
              <a:buBlip>
                <a:blip r:embed="rId3"/>
              </a:buBlip>
              <a:tabLst/>
              <a:defRPr sz="1800"/>
            </a:lvl3pPr>
            <a:lvl4pPr marL="896938" marR="0" indent="-358775" algn="l" defTabSz="914400" rtl="0" eaLnBrk="1" fontAlgn="auto" latinLnBrk="0" hangingPunct="1">
              <a:lnSpc>
                <a:spcPct val="100000"/>
              </a:lnSpc>
              <a:spcBef>
                <a:spcPct val="20000"/>
              </a:spcBef>
              <a:spcAft>
                <a:spcPts val="0"/>
              </a:spcAft>
              <a:buClrTx/>
              <a:buSzTx/>
              <a:buFontTx/>
              <a:buBlip>
                <a:blip r:embed="rId4"/>
              </a:buBlip>
              <a:tabLst>
                <a:tab pos="1076325" algn="l"/>
              </a:tabLst>
              <a:defRPr sz="1600"/>
            </a:lvl4pPr>
            <a:lvl5pPr marL="1254125" marR="0" indent="-357188" algn="l" defTabSz="914400" rtl="0" eaLnBrk="1" fontAlgn="auto" latinLnBrk="0" hangingPunct="1">
              <a:lnSpc>
                <a:spcPct val="100000"/>
              </a:lnSpc>
              <a:spcBef>
                <a:spcPct val="20000"/>
              </a:spcBef>
              <a:spcAft>
                <a:spcPts val="0"/>
              </a:spcAft>
              <a:buClrTx/>
              <a:buSzTx/>
              <a:buFontTx/>
              <a:buBlip>
                <a:blip r:embed="rId5"/>
              </a:buBlip>
              <a:tabLst/>
              <a:defRPr sz="1600"/>
            </a:lvl5pPr>
            <a:lvl6pPr marL="514800" marR="0" indent="-514800" algn="l" defTabSz="914400" rtl="0" eaLnBrk="1" fontAlgn="auto" latinLnBrk="0" hangingPunct="1">
              <a:lnSpc>
                <a:spcPct val="100000"/>
              </a:lnSpc>
              <a:spcBef>
                <a:spcPct val="20000"/>
              </a:spcBef>
              <a:spcAft>
                <a:spcPts val="0"/>
              </a:spcAft>
              <a:buClrTx/>
              <a:buSzTx/>
              <a:buFontTx/>
              <a:buBlip>
                <a:blip r:embed="rId6"/>
              </a:buBlip>
              <a:tabLst/>
              <a:defRPr sz="1600"/>
            </a:lvl6pPr>
            <a:lvl7pPr>
              <a:defRPr sz="1600"/>
            </a:lvl7pPr>
            <a:lvl8pPr>
              <a:defRPr sz="1600"/>
            </a:lvl8pPr>
            <a:lvl9pPr>
              <a:defRPr sz="1600"/>
            </a:lvl9pPr>
          </a:lstStyle>
          <a:p>
            <a:pPr marL="514800" marR="0" lvl="0" indent="-504000" algn="l" defTabSz="914400" rtl="0" eaLnBrk="1" fontAlgn="auto" latinLnBrk="0" hangingPunct="1">
              <a:lnSpc>
                <a:spcPct val="100000"/>
              </a:lnSpc>
              <a:spcBef>
                <a:spcPct val="20000"/>
              </a:spcBef>
              <a:spcAft>
                <a:spcPts val="0"/>
              </a:spcAft>
              <a:buClr>
                <a:srgbClr val="006600"/>
              </a:buClr>
              <a:buSzTx/>
              <a:buFont typeface="+mj-lt"/>
              <a:buAutoNum type="arabicPeriod"/>
              <a:tabLst/>
              <a:defRPr/>
            </a:pPr>
            <a:r>
              <a:rPr kumimoji="0" lang="nl-NL" sz="2000" b="0" i="0" u="none" strike="noStrike" kern="1200" cap="none" spc="0" normalizeH="0" baseline="0" noProof="0" dirty="0">
                <a:ln>
                  <a:noFill/>
                </a:ln>
                <a:solidFill>
                  <a:srgbClr val="006600"/>
                </a:solidFill>
                <a:effectLst/>
                <a:uLnTx/>
                <a:uFillTx/>
                <a:latin typeface="+mn-lt"/>
                <a:ea typeface="+mn-ea"/>
                <a:cs typeface="+mn-cs"/>
              </a:rPr>
              <a:t>First level</a:t>
            </a:r>
          </a:p>
          <a:p>
            <a:pPr marL="514800" marR="0" lvl="1" indent="-504000" algn="l" defTabSz="914400" rtl="0" eaLnBrk="1" fontAlgn="auto" latinLnBrk="0" hangingPunct="1">
              <a:lnSpc>
                <a:spcPct val="100000"/>
              </a:lnSpc>
              <a:spcBef>
                <a:spcPct val="20000"/>
              </a:spcBef>
              <a:spcAft>
                <a:spcPts val="0"/>
              </a:spcAft>
              <a:buClrTx/>
              <a:buSzTx/>
              <a:buFontTx/>
              <a:buBlip>
                <a:blip r:embed="rId2"/>
              </a:buBlip>
              <a:tabLst/>
              <a:defRPr/>
            </a:pPr>
            <a:r>
              <a:rPr kumimoji="0" lang="nl-NL" sz="2000" b="0" i="0" u="none" strike="noStrike" kern="1200" cap="none" spc="0" normalizeH="0" baseline="0" noProof="0" dirty="0">
                <a:ln>
                  <a:noFill/>
                </a:ln>
                <a:solidFill>
                  <a:srgbClr val="006600"/>
                </a:solidFill>
                <a:effectLst/>
                <a:uLnTx/>
                <a:uFillTx/>
                <a:latin typeface="+mn-lt"/>
                <a:ea typeface="+mn-ea"/>
                <a:cs typeface="+mn-cs"/>
              </a:rPr>
              <a:t>First level</a:t>
            </a:r>
          </a:p>
          <a:p>
            <a:pPr marL="534988" marR="0" lvl="2" indent="-534988" algn="l" defTabSz="914400" rtl="0" eaLnBrk="1" fontAlgn="auto" latinLnBrk="0" hangingPunct="1">
              <a:lnSpc>
                <a:spcPct val="100000"/>
              </a:lnSpc>
              <a:spcBef>
                <a:spcPct val="20000"/>
              </a:spcBef>
              <a:spcAft>
                <a:spcPts val="0"/>
              </a:spcAft>
              <a:buClrTx/>
              <a:buSzPct val="100000"/>
              <a:buFontTx/>
              <a:buBlip>
                <a:blip r:embed="rId3"/>
              </a:buBlip>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Second level</a:t>
            </a:r>
          </a:p>
          <a:p>
            <a:pPr marL="896938" marR="0" lvl="3" indent="-358775" algn="l" defTabSz="914400" rtl="0" eaLnBrk="1" fontAlgn="auto" latinLnBrk="0" hangingPunct="1">
              <a:lnSpc>
                <a:spcPct val="100000"/>
              </a:lnSpc>
              <a:spcBef>
                <a:spcPct val="20000"/>
              </a:spcBef>
              <a:spcAft>
                <a:spcPts val="0"/>
              </a:spcAft>
              <a:buClrTx/>
              <a:buSzTx/>
              <a:buFontTx/>
              <a:buBlip>
                <a:blip r:embed="rId4"/>
              </a:buBlip>
              <a:tabLst>
                <a:tab pos="1076325" algn="l"/>
              </a:tabLst>
              <a:defRPr/>
            </a:pPr>
            <a:r>
              <a:rPr kumimoji="0" lang="nl-NL" sz="1400" b="0" i="0" u="none" strike="noStrike" kern="1200" cap="none" spc="0" normalizeH="0" baseline="0" noProof="0" dirty="0">
                <a:ln>
                  <a:noFill/>
                </a:ln>
                <a:solidFill>
                  <a:prstClr val="black"/>
                </a:solidFill>
                <a:effectLst/>
                <a:uLnTx/>
                <a:uFillTx/>
                <a:latin typeface="+mn-lt"/>
                <a:ea typeface="+mn-ea"/>
                <a:cs typeface="+mn-cs"/>
              </a:rPr>
              <a:t>Third level</a:t>
            </a:r>
          </a:p>
          <a:p>
            <a:pPr marL="1254125" marR="0" lvl="4" indent="-357188" algn="l" defTabSz="914400" rtl="0" eaLnBrk="1" fontAlgn="auto" latinLnBrk="0" hangingPunct="1">
              <a:lnSpc>
                <a:spcPct val="100000"/>
              </a:lnSpc>
              <a:spcBef>
                <a:spcPct val="20000"/>
              </a:spcBef>
              <a:spcAft>
                <a:spcPts val="0"/>
              </a:spcAft>
              <a:buClrTx/>
              <a:buSzTx/>
              <a:buFontTx/>
              <a:buBlip>
                <a:blip r:embed="rId5"/>
              </a:buBlip>
              <a:tabLst/>
              <a:defRPr/>
            </a:pPr>
            <a:r>
              <a:rPr kumimoji="0" lang="nl-NL" sz="1300" b="0" i="0" u="none" strike="noStrike" kern="1200" cap="none" spc="0" normalizeH="0" baseline="0" noProof="0" dirty="0" err="1">
                <a:ln>
                  <a:noFill/>
                </a:ln>
                <a:solidFill>
                  <a:prstClr val="black"/>
                </a:solidFill>
                <a:effectLst/>
                <a:uLnTx/>
                <a:uFillTx/>
                <a:latin typeface="+mn-lt"/>
                <a:ea typeface="+mn-ea"/>
                <a:cs typeface="+mn-cs"/>
              </a:rPr>
              <a:t>Fourth</a:t>
            </a:r>
            <a:r>
              <a:rPr kumimoji="0" lang="nl-NL" sz="1300" b="0" i="0" u="none" strike="noStrike" kern="1200" cap="none" spc="0" normalizeH="0" baseline="0" noProof="0" dirty="0">
                <a:ln>
                  <a:noFill/>
                </a:ln>
                <a:solidFill>
                  <a:prstClr val="black"/>
                </a:solidFill>
                <a:effectLst/>
                <a:uLnTx/>
                <a:uFillTx/>
                <a:latin typeface="+mn-lt"/>
                <a:ea typeface="+mn-ea"/>
                <a:cs typeface="+mn-cs"/>
              </a:rPr>
              <a:t> level</a:t>
            </a:r>
          </a:p>
          <a:p>
            <a:pPr lvl="0"/>
            <a:endParaRPr lang="nl-BE" dirty="0"/>
          </a:p>
        </p:txBody>
      </p:sp>
      <p:pic>
        <p:nvPicPr>
          <p:cNvPr id="12" name="Afbeelding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6208" y="6381329"/>
            <a:ext cx="1862400" cy="300603"/>
          </a:xfrm>
          <a:prstGeom prst="rect">
            <a:avLst/>
          </a:prstGeom>
        </p:spPr>
      </p:pic>
      <p:sp>
        <p:nvSpPr>
          <p:cNvPr id="11" name="Tijdelijke aanduiding voor inhoud 3"/>
          <p:cNvSpPr>
            <a:spLocks noGrp="1"/>
          </p:cNvSpPr>
          <p:nvPr>
            <p:ph sz="half" idx="11" hasCustomPrompt="1"/>
          </p:nvPr>
        </p:nvSpPr>
        <p:spPr>
          <a:xfrm>
            <a:off x="623392" y="3869024"/>
            <a:ext cx="10959008" cy="1864232"/>
          </a:xfrm>
        </p:spPr>
        <p:txBody>
          <a:bodyPr/>
          <a:lstStyle>
            <a:lvl1pPr marL="514800" marR="0" indent="-504000" algn="l" defTabSz="914400" rtl="0" eaLnBrk="1" fontAlgn="auto" latinLnBrk="0" hangingPunct="1">
              <a:lnSpc>
                <a:spcPct val="100000"/>
              </a:lnSpc>
              <a:spcBef>
                <a:spcPct val="20000"/>
              </a:spcBef>
              <a:spcAft>
                <a:spcPts val="0"/>
              </a:spcAft>
              <a:buClr>
                <a:srgbClr val="006600"/>
              </a:buClr>
              <a:buSzTx/>
              <a:buFont typeface="+mj-lt"/>
              <a:buAutoNum type="arabicPeriod"/>
              <a:tabLst/>
              <a:defRPr kumimoji="0" lang="nl-NL" sz="2000" b="0" i="0" u="none" strike="noStrike" kern="1200" cap="none" spc="0" normalizeH="0" baseline="0" noProof="0">
                <a:ln>
                  <a:noFill/>
                </a:ln>
                <a:solidFill>
                  <a:srgbClr val="006600"/>
                </a:solidFill>
                <a:effectLst/>
                <a:uLnTx/>
                <a:uFillTx/>
                <a:latin typeface="+mn-lt"/>
                <a:ea typeface="+mn-ea"/>
                <a:cs typeface="+mn-cs"/>
              </a:defRPr>
            </a:lvl1pPr>
            <a:lvl2pPr marL="514800" marR="0" indent="-504000" algn="l" defTabSz="914400" rtl="0" eaLnBrk="1" fontAlgn="auto" latinLnBrk="0" hangingPunct="1">
              <a:lnSpc>
                <a:spcPct val="100000"/>
              </a:lnSpc>
              <a:spcBef>
                <a:spcPct val="20000"/>
              </a:spcBef>
              <a:spcAft>
                <a:spcPts val="0"/>
              </a:spcAft>
              <a:buClrTx/>
              <a:buSzTx/>
              <a:buFontTx/>
              <a:buBlip>
                <a:blip r:embed="rId2"/>
              </a:buBlip>
              <a:tabLst/>
              <a:defRPr sz="2000"/>
            </a:lvl2pPr>
            <a:lvl3pPr marL="534988" marR="0" indent="-534988" algn="l" defTabSz="914400" rtl="0" eaLnBrk="1" fontAlgn="auto" latinLnBrk="0" hangingPunct="1">
              <a:lnSpc>
                <a:spcPct val="100000"/>
              </a:lnSpc>
              <a:spcBef>
                <a:spcPct val="20000"/>
              </a:spcBef>
              <a:spcAft>
                <a:spcPts val="0"/>
              </a:spcAft>
              <a:buClrTx/>
              <a:buSzPct val="100000"/>
              <a:buFontTx/>
              <a:buBlip>
                <a:blip r:embed="rId3"/>
              </a:buBlip>
              <a:tabLst/>
              <a:defRPr sz="1800"/>
            </a:lvl3pPr>
            <a:lvl4pPr marL="896938" marR="0" indent="-358775" algn="l" defTabSz="914400" rtl="0" eaLnBrk="1" fontAlgn="auto" latinLnBrk="0" hangingPunct="1">
              <a:lnSpc>
                <a:spcPct val="100000"/>
              </a:lnSpc>
              <a:spcBef>
                <a:spcPct val="20000"/>
              </a:spcBef>
              <a:spcAft>
                <a:spcPts val="0"/>
              </a:spcAft>
              <a:buClrTx/>
              <a:buSzTx/>
              <a:buFontTx/>
              <a:buBlip>
                <a:blip r:embed="rId4"/>
              </a:buBlip>
              <a:tabLst>
                <a:tab pos="1076325" algn="l"/>
              </a:tabLst>
              <a:defRPr sz="1600"/>
            </a:lvl4pPr>
            <a:lvl5pPr marL="1254125" marR="0" indent="-357188" algn="l" defTabSz="914400" rtl="0" eaLnBrk="1" fontAlgn="auto" latinLnBrk="0" hangingPunct="1">
              <a:lnSpc>
                <a:spcPct val="100000"/>
              </a:lnSpc>
              <a:spcBef>
                <a:spcPct val="20000"/>
              </a:spcBef>
              <a:spcAft>
                <a:spcPts val="0"/>
              </a:spcAft>
              <a:buClrTx/>
              <a:buSzTx/>
              <a:buFontTx/>
              <a:buBlip>
                <a:blip r:embed="rId5"/>
              </a:buBlip>
              <a:tabLst/>
              <a:defRPr sz="1600"/>
            </a:lvl5pPr>
            <a:lvl6pPr marL="514800" marR="0" indent="-514800" algn="l" defTabSz="914400" rtl="0" eaLnBrk="1" fontAlgn="auto" latinLnBrk="0" hangingPunct="1">
              <a:lnSpc>
                <a:spcPct val="100000"/>
              </a:lnSpc>
              <a:spcBef>
                <a:spcPct val="20000"/>
              </a:spcBef>
              <a:spcAft>
                <a:spcPts val="0"/>
              </a:spcAft>
              <a:buClrTx/>
              <a:buSzTx/>
              <a:buFontTx/>
              <a:buBlip>
                <a:blip r:embed="rId6"/>
              </a:buBlip>
              <a:tabLst/>
              <a:defRPr sz="1600"/>
            </a:lvl6pPr>
            <a:lvl7pPr>
              <a:defRPr sz="1600"/>
            </a:lvl7pPr>
            <a:lvl8pPr>
              <a:defRPr sz="1600"/>
            </a:lvl8pPr>
            <a:lvl9pPr>
              <a:defRPr sz="1600"/>
            </a:lvl9pPr>
          </a:lstStyle>
          <a:p>
            <a:pPr marL="514800" marR="0" lvl="0" indent="-504000" algn="l" defTabSz="914400" rtl="0" eaLnBrk="1" fontAlgn="auto" latinLnBrk="0" hangingPunct="1">
              <a:lnSpc>
                <a:spcPct val="100000"/>
              </a:lnSpc>
              <a:spcBef>
                <a:spcPct val="20000"/>
              </a:spcBef>
              <a:spcAft>
                <a:spcPts val="0"/>
              </a:spcAft>
              <a:buClr>
                <a:srgbClr val="006600"/>
              </a:buClr>
              <a:buSzTx/>
              <a:buFont typeface="+mj-lt"/>
              <a:buAutoNum type="arabicPeriod"/>
              <a:tabLst/>
              <a:defRPr/>
            </a:pPr>
            <a:r>
              <a:rPr kumimoji="0" lang="nl-NL" sz="2000" b="0" i="0" u="none" strike="noStrike" kern="1200" cap="none" spc="0" normalizeH="0" baseline="0" noProof="0" dirty="0">
                <a:ln>
                  <a:noFill/>
                </a:ln>
                <a:solidFill>
                  <a:srgbClr val="006600"/>
                </a:solidFill>
                <a:effectLst/>
                <a:uLnTx/>
                <a:uFillTx/>
                <a:latin typeface="+mn-lt"/>
                <a:ea typeface="+mn-ea"/>
                <a:cs typeface="+mn-cs"/>
              </a:rPr>
              <a:t>First level</a:t>
            </a:r>
          </a:p>
          <a:p>
            <a:pPr marL="514800" marR="0" lvl="1" indent="-504000" algn="l" defTabSz="914400" rtl="0" eaLnBrk="1" fontAlgn="auto" latinLnBrk="0" hangingPunct="1">
              <a:lnSpc>
                <a:spcPct val="100000"/>
              </a:lnSpc>
              <a:spcBef>
                <a:spcPct val="20000"/>
              </a:spcBef>
              <a:spcAft>
                <a:spcPts val="0"/>
              </a:spcAft>
              <a:buClrTx/>
              <a:buSzTx/>
              <a:buFontTx/>
              <a:buBlip>
                <a:blip r:embed="rId2"/>
              </a:buBlip>
              <a:tabLst/>
              <a:defRPr/>
            </a:pPr>
            <a:r>
              <a:rPr kumimoji="0" lang="nl-NL" sz="2000" b="0" i="0" u="none" strike="noStrike" kern="1200" cap="none" spc="0" normalizeH="0" baseline="0" noProof="0" dirty="0">
                <a:ln>
                  <a:noFill/>
                </a:ln>
                <a:solidFill>
                  <a:srgbClr val="006600"/>
                </a:solidFill>
                <a:effectLst/>
                <a:uLnTx/>
                <a:uFillTx/>
                <a:latin typeface="+mn-lt"/>
                <a:ea typeface="+mn-ea"/>
                <a:cs typeface="+mn-cs"/>
              </a:rPr>
              <a:t>First level</a:t>
            </a:r>
          </a:p>
          <a:p>
            <a:pPr marL="534988" marR="0" lvl="2" indent="-534988" algn="l" defTabSz="914400" rtl="0" eaLnBrk="1" fontAlgn="auto" latinLnBrk="0" hangingPunct="1">
              <a:lnSpc>
                <a:spcPct val="100000"/>
              </a:lnSpc>
              <a:spcBef>
                <a:spcPct val="20000"/>
              </a:spcBef>
              <a:spcAft>
                <a:spcPts val="0"/>
              </a:spcAft>
              <a:buClrTx/>
              <a:buSzPct val="100000"/>
              <a:buFontTx/>
              <a:buBlip>
                <a:blip r:embed="rId3"/>
              </a:buBlip>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Second level</a:t>
            </a:r>
          </a:p>
          <a:p>
            <a:pPr marL="896938" marR="0" lvl="3" indent="-358775" algn="l" defTabSz="914400" rtl="0" eaLnBrk="1" fontAlgn="auto" latinLnBrk="0" hangingPunct="1">
              <a:lnSpc>
                <a:spcPct val="100000"/>
              </a:lnSpc>
              <a:spcBef>
                <a:spcPct val="20000"/>
              </a:spcBef>
              <a:spcAft>
                <a:spcPts val="0"/>
              </a:spcAft>
              <a:buClrTx/>
              <a:buSzTx/>
              <a:buFontTx/>
              <a:buBlip>
                <a:blip r:embed="rId4"/>
              </a:buBlip>
              <a:tabLst>
                <a:tab pos="1076325" algn="l"/>
              </a:tabLst>
              <a:defRPr/>
            </a:pPr>
            <a:r>
              <a:rPr kumimoji="0" lang="nl-NL" sz="1400" b="0" i="0" u="none" strike="noStrike" kern="1200" cap="none" spc="0" normalizeH="0" baseline="0" noProof="0" dirty="0">
                <a:ln>
                  <a:noFill/>
                </a:ln>
                <a:solidFill>
                  <a:prstClr val="black"/>
                </a:solidFill>
                <a:effectLst/>
                <a:uLnTx/>
                <a:uFillTx/>
                <a:latin typeface="+mn-lt"/>
                <a:ea typeface="+mn-ea"/>
                <a:cs typeface="+mn-cs"/>
              </a:rPr>
              <a:t>Third level</a:t>
            </a:r>
          </a:p>
          <a:p>
            <a:pPr marL="1254125" marR="0" lvl="4" indent="-357188" algn="l" defTabSz="914400" rtl="0" eaLnBrk="1" fontAlgn="auto" latinLnBrk="0" hangingPunct="1">
              <a:lnSpc>
                <a:spcPct val="100000"/>
              </a:lnSpc>
              <a:spcBef>
                <a:spcPct val="20000"/>
              </a:spcBef>
              <a:spcAft>
                <a:spcPts val="0"/>
              </a:spcAft>
              <a:buClrTx/>
              <a:buSzTx/>
              <a:buFontTx/>
              <a:buBlip>
                <a:blip r:embed="rId5"/>
              </a:buBlip>
              <a:tabLst/>
              <a:defRPr/>
            </a:pPr>
            <a:r>
              <a:rPr kumimoji="0" lang="nl-NL" sz="1300" b="0" i="0" u="none" strike="noStrike" kern="1200" cap="none" spc="0" normalizeH="0" baseline="0" noProof="0" dirty="0" err="1">
                <a:ln>
                  <a:noFill/>
                </a:ln>
                <a:solidFill>
                  <a:prstClr val="black"/>
                </a:solidFill>
                <a:effectLst/>
                <a:uLnTx/>
                <a:uFillTx/>
                <a:latin typeface="+mn-lt"/>
                <a:ea typeface="+mn-ea"/>
                <a:cs typeface="+mn-cs"/>
              </a:rPr>
              <a:t>Fourth</a:t>
            </a:r>
            <a:r>
              <a:rPr kumimoji="0" lang="nl-NL" sz="1300" b="0" i="0" u="none" strike="noStrike" kern="1200" cap="none" spc="0" normalizeH="0" baseline="0" noProof="0" dirty="0">
                <a:ln>
                  <a:noFill/>
                </a:ln>
                <a:solidFill>
                  <a:prstClr val="black"/>
                </a:solidFill>
                <a:effectLst/>
                <a:uLnTx/>
                <a:uFillTx/>
                <a:latin typeface="+mn-lt"/>
                <a:ea typeface="+mn-ea"/>
                <a:cs typeface="+mn-cs"/>
              </a:rPr>
              <a:t> level</a:t>
            </a:r>
          </a:p>
          <a:p>
            <a:pPr lvl="0"/>
            <a:endParaRPr lang="nl-BE" dirty="0"/>
          </a:p>
        </p:txBody>
      </p:sp>
      <p:sp>
        <p:nvSpPr>
          <p:cNvPr id="8" name="Footer Placeholder 4"/>
          <p:cNvSpPr>
            <a:spLocks noGrp="1"/>
          </p:cNvSpPr>
          <p:nvPr>
            <p:ph type="ftr" sz="quarter" idx="3"/>
          </p:nvPr>
        </p:nvSpPr>
        <p:spPr>
          <a:xfrm>
            <a:off x="1075199" y="6486480"/>
            <a:ext cx="7709100" cy="182880"/>
          </a:xfrm>
          <a:prstGeom prst="rect">
            <a:avLst/>
          </a:prstGeom>
        </p:spPr>
        <p:txBody>
          <a:bodyPr vert="horz" lIns="0" tIns="0" rIns="0" bIns="0" rtlCol="0" anchor="t"/>
          <a:lstStyle>
            <a:lvl1pPr algn="l">
              <a:defRPr sz="900" b="0" i="0">
                <a:solidFill>
                  <a:srgbClr val="141313"/>
                </a:solidFill>
                <a:latin typeface="Myriad Pro" pitchFamily="34" charset="0"/>
                <a:cs typeface="Myriad Pro" pitchFamily="34" charset="0"/>
              </a:defRPr>
            </a:lvl1pPr>
          </a:lstStyle>
          <a:p>
            <a:fld id="{FEA71D5C-3840-45D5-8CFB-E0E2280CF184}" type="slidenum">
              <a:rPr lang="en-GB" smtClean="0"/>
              <a:pPr/>
              <a:t>‹#›</a:t>
            </a:fld>
            <a:r>
              <a:rPr lang="en-GB" dirty="0"/>
              <a:t>   •   </a:t>
            </a:r>
            <a:fld id="{413E43E4-ABB3-4F58-A8F5-6151C96D8B07}" type="datetime1">
              <a:rPr lang="nl-BE" smtClean="0"/>
              <a:pPr/>
              <a:t>12/12/2018</a:t>
            </a:fld>
            <a:r>
              <a:rPr lang="en-GB" dirty="0"/>
              <a:t> •    </a:t>
            </a:r>
            <a:r>
              <a:rPr lang="en-GB" dirty="0" err="1"/>
              <a:t>Onderwerp</a:t>
            </a:r>
            <a:endParaRPr lang="en-GB" dirty="0"/>
          </a:p>
        </p:txBody>
      </p:sp>
      <p:sp>
        <p:nvSpPr>
          <p:cNvPr id="5" name="Titel 4"/>
          <p:cNvSpPr>
            <a:spLocks noGrp="1"/>
          </p:cNvSpPr>
          <p:nvPr>
            <p:ph type="title" hasCustomPrompt="1"/>
          </p:nvPr>
        </p:nvSpPr>
        <p:spPr/>
        <p:txBody>
          <a:bodyPr/>
          <a:lstStyle/>
          <a:p>
            <a:r>
              <a:rPr lang="nl-NL" dirty="0"/>
              <a:t>Soort presentatie</a:t>
            </a:r>
            <a:endParaRPr lang="nl-BE" dirty="0"/>
          </a:p>
        </p:txBody>
      </p:sp>
    </p:spTree>
    <p:extLst>
      <p:ext uri="{BB962C8B-B14F-4D97-AF65-F5344CB8AC3E}">
        <p14:creationId xmlns:p14="http://schemas.microsoft.com/office/powerpoint/2010/main" val="9092487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Vergelijking">
    <p:spTree>
      <p:nvGrpSpPr>
        <p:cNvPr id="1" name=""/>
        <p:cNvGrpSpPr/>
        <p:nvPr/>
      </p:nvGrpSpPr>
      <p:grpSpPr>
        <a:xfrm>
          <a:off x="0" y="0"/>
          <a:ext cx="0" cy="0"/>
          <a:chOff x="0" y="0"/>
          <a:chExt cx="0" cy="0"/>
        </a:xfrm>
      </p:grpSpPr>
      <p:sp>
        <p:nvSpPr>
          <p:cNvPr id="4" name="Tijdelijke aanduiding voor inhoud 3"/>
          <p:cNvSpPr>
            <a:spLocks noGrp="1"/>
          </p:cNvSpPr>
          <p:nvPr>
            <p:ph sz="half" idx="2" hasCustomPrompt="1"/>
          </p:nvPr>
        </p:nvSpPr>
        <p:spPr>
          <a:xfrm>
            <a:off x="609600" y="1916832"/>
            <a:ext cx="10959008" cy="1864232"/>
          </a:xfrm>
        </p:spPr>
        <p:txBody>
          <a:bodyPr/>
          <a:lstStyle>
            <a:lvl1pPr marL="514800" marR="0" indent="-504000" algn="l" defTabSz="914400" rtl="0" eaLnBrk="1" fontAlgn="auto" latinLnBrk="0" hangingPunct="1">
              <a:lnSpc>
                <a:spcPct val="100000"/>
              </a:lnSpc>
              <a:spcBef>
                <a:spcPct val="20000"/>
              </a:spcBef>
              <a:spcAft>
                <a:spcPts val="0"/>
              </a:spcAft>
              <a:buClr>
                <a:srgbClr val="006600"/>
              </a:buClr>
              <a:buSzTx/>
              <a:buFont typeface="+mj-lt"/>
              <a:buAutoNum type="arabicPeriod"/>
              <a:tabLst/>
              <a:defRPr kumimoji="0" lang="nl-NL" sz="2000" b="0" i="0" u="none" strike="noStrike" kern="1200" cap="none" spc="0" normalizeH="0" baseline="0" noProof="0">
                <a:ln>
                  <a:noFill/>
                </a:ln>
                <a:solidFill>
                  <a:srgbClr val="006600"/>
                </a:solidFill>
                <a:effectLst/>
                <a:uLnTx/>
                <a:uFillTx/>
                <a:latin typeface="+mn-lt"/>
                <a:ea typeface="+mn-ea"/>
                <a:cs typeface="+mn-cs"/>
              </a:defRPr>
            </a:lvl1pPr>
            <a:lvl2pPr marL="514800" marR="0" indent="-504000" algn="l" defTabSz="914400" rtl="0" eaLnBrk="1" fontAlgn="auto" latinLnBrk="0" hangingPunct="1">
              <a:lnSpc>
                <a:spcPct val="100000"/>
              </a:lnSpc>
              <a:spcBef>
                <a:spcPct val="20000"/>
              </a:spcBef>
              <a:spcAft>
                <a:spcPts val="0"/>
              </a:spcAft>
              <a:buClrTx/>
              <a:buSzTx/>
              <a:buFontTx/>
              <a:buBlip>
                <a:blip r:embed="rId2"/>
              </a:buBlip>
              <a:tabLst/>
              <a:defRPr sz="2000"/>
            </a:lvl2pPr>
            <a:lvl3pPr marL="534988" marR="0" indent="-534988" algn="l" defTabSz="914400" rtl="0" eaLnBrk="1" fontAlgn="auto" latinLnBrk="0" hangingPunct="1">
              <a:lnSpc>
                <a:spcPct val="100000"/>
              </a:lnSpc>
              <a:spcBef>
                <a:spcPct val="20000"/>
              </a:spcBef>
              <a:spcAft>
                <a:spcPts val="0"/>
              </a:spcAft>
              <a:buClrTx/>
              <a:buSzPct val="100000"/>
              <a:buFontTx/>
              <a:buBlip>
                <a:blip r:embed="rId3"/>
              </a:buBlip>
              <a:tabLst/>
              <a:defRPr sz="1800"/>
            </a:lvl3pPr>
            <a:lvl4pPr marL="896938" marR="0" indent="-358775" algn="l" defTabSz="914400" rtl="0" eaLnBrk="1" fontAlgn="auto" latinLnBrk="0" hangingPunct="1">
              <a:lnSpc>
                <a:spcPct val="100000"/>
              </a:lnSpc>
              <a:spcBef>
                <a:spcPct val="20000"/>
              </a:spcBef>
              <a:spcAft>
                <a:spcPts val="0"/>
              </a:spcAft>
              <a:buClrTx/>
              <a:buSzTx/>
              <a:buFontTx/>
              <a:buBlip>
                <a:blip r:embed="rId4"/>
              </a:buBlip>
              <a:tabLst>
                <a:tab pos="1076325" algn="l"/>
              </a:tabLst>
              <a:defRPr sz="1600"/>
            </a:lvl4pPr>
            <a:lvl5pPr marL="1254125" marR="0" indent="-357188" algn="l" defTabSz="914400" rtl="0" eaLnBrk="1" fontAlgn="auto" latinLnBrk="0" hangingPunct="1">
              <a:lnSpc>
                <a:spcPct val="100000"/>
              </a:lnSpc>
              <a:spcBef>
                <a:spcPct val="20000"/>
              </a:spcBef>
              <a:spcAft>
                <a:spcPts val="0"/>
              </a:spcAft>
              <a:buClrTx/>
              <a:buSzTx/>
              <a:buFontTx/>
              <a:buBlip>
                <a:blip r:embed="rId5"/>
              </a:buBlip>
              <a:tabLst/>
              <a:defRPr sz="1600"/>
            </a:lvl5pPr>
            <a:lvl6pPr marL="514800" marR="0" indent="-514800" algn="l" defTabSz="914400" rtl="0" eaLnBrk="1" fontAlgn="auto" latinLnBrk="0" hangingPunct="1">
              <a:lnSpc>
                <a:spcPct val="100000"/>
              </a:lnSpc>
              <a:spcBef>
                <a:spcPct val="20000"/>
              </a:spcBef>
              <a:spcAft>
                <a:spcPts val="0"/>
              </a:spcAft>
              <a:buClrTx/>
              <a:buSzTx/>
              <a:buFontTx/>
              <a:buBlip>
                <a:blip r:embed="rId6"/>
              </a:buBlip>
              <a:tabLst/>
              <a:defRPr sz="1600"/>
            </a:lvl6pPr>
            <a:lvl7pPr>
              <a:defRPr sz="1600"/>
            </a:lvl7pPr>
            <a:lvl8pPr>
              <a:defRPr sz="1600"/>
            </a:lvl8pPr>
            <a:lvl9pPr>
              <a:defRPr sz="1600"/>
            </a:lvl9pPr>
          </a:lstStyle>
          <a:p>
            <a:pPr marL="514800" marR="0" lvl="0" indent="-504000" algn="l" defTabSz="914400" rtl="0" eaLnBrk="1" fontAlgn="auto" latinLnBrk="0" hangingPunct="1">
              <a:lnSpc>
                <a:spcPct val="100000"/>
              </a:lnSpc>
              <a:spcBef>
                <a:spcPct val="20000"/>
              </a:spcBef>
              <a:spcAft>
                <a:spcPts val="0"/>
              </a:spcAft>
              <a:buClr>
                <a:srgbClr val="006600"/>
              </a:buClr>
              <a:buSzTx/>
              <a:buFont typeface="+mj-lt"/>
              <a:buAutoNum type="arabicPeriod"/>
              <a:tabLst/>
              <a:defRPr/>
            </a:pPr>
            <a:r>
              <a:rPr kumimoji="0" lang="nl-NL" sz="2000" b="0" i="0" u="none" strike="noStrike" kern="1200" cap="none" spc="0" normalizeH="0" baseline="0" noProof="0" dirty="0">
                <a:ln>
                  <a:noFill/>
                </a:ln>
                <a:solidFill>
                  <a:srgbClr val="006600"/>
                </a:solidFill>
                <a:effectLst/>
                <a:uLnTx/>
                <a:uFillTx/>
                <a:latin typeface="+mn-lt"/>
                <a:ea typeface="+mn-ea"/>
                <a:cs typeface="+mn-cs"/>
              </a:rPr>
              <a:t>First level</a:t>
            </a:r>
          </a:p>
          <a:p>
            <a:pPr marL="514800" marR="0" lvl="1" indent="-504000" algn="l" defTabSz="914400" rtl="0" eaLnBrk="1" fontAlgn="auto" latinLnBrk="0" hangingPunct="1">
              <a:lnSpc>
                <a:spcPct val="100000"/>
              </a:lnSpc>
              <a:spcBef>
                <a:spcPct val="20000"/>
              </a:spcBef>
              <a:spcAft>
                <a:spcPts val="0"/>
              </a:spcAft>
              <a:buClrTx/>
              <a:buSzTx/>
              <a:buFontTx/>
              <a:buBlip>
                <a:blip r:embed="rId2"/>
              </a:buBlip>
              <a:tabLst/>
              <a:defRPr/>
            </a:pPr>
            <a:r>
              <a:rPr kumimoji="0" lang="nl-NL" sz="2000" b="0" i="0" u="none" strike="noStrike" kern="1200" cap="none" spc="0" normalizeH="0" baseline="0" noProof="0" dirty="0">
                <a:ln>
                  <a:noFill/>
                </a:ln>
                <a:solidFill>
                  <a:srgbClr val="006600"/>
                </a:solidFill>
                <a:effectLst/>
                <a:uLnTx/>
                <a:uFillTx/>
                <a:latin typeface="+mn-lt"/>
                <a:ea typeface="+mn-ea"/>
                <a:cs typeface="+mn-cs"/>
              </a:rPr>
              <a:t>First level</a:t>
            </a:r>
          </a:p>
          <a:p>
            <a:pPr marL="534988" marR="0" lvl="2" indent="-534988" algn="l" defTabSz="914400" rtl="0" eaLnBrk="1" fontAlgn="auto" latinLnBrk="0" hangingPunct="1">
              <a:lnSpc>
                <a:spcPct val="100000"/>
              </a:lnSpc>
              <a:spcBef>
                <a:spcPct val="20000"/>
              </a:spcBef>
              <a:spcAft>
                <a:spcPts val="0"/>
              </a:spcAft>
              <a:buClrTx/>
              <a:buSzPct val="100000"/>
              <a:buFontTx/>
              <a:buBlip>
                <a:blip r:embed="rId3"/>
              </a:buBlip>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Second level</a:t>
            </a:r>
          </a:p>
          <a:p>
            <a:pPr marL="896938" marR="0" lvl="3" indent="-358775" algn="l" defTabSz="914400" rtl="0" eaLnBrk="1" fontAlgn="auto" latinLnBrk="0" hangingPunct="1">
              <a:lnSpc>
                <a:spcPct val="100000"/>
              </a:lnSpc>
              <a:spcBef>
                <a:spcPct val="20000"/>
              </a:spcBef>
              <a:spcAft>
                <a:spcPts val="0"/>
              </a:spcAft>
              <a:buClrTx/>
              <a:buSzTx/>
              <a:buFontTx/>
              <a:buBlip>
                <a:blip r:embed="rId4"/>
              </a:buBlip>
              <a:tabLst>
                <a:tab pos="1076325" algn="l"/>
              </a:tabLst>
              <a:defRPr/>
            </a:pPr>
            <a:r>
              <a:rPr kumimoji="0" lang="nl-NL" sz="1400" b="0" i="0" u="none" strike="noStrike" kern="1200" cap="none" spc="0" normalizeH="0" baseline="0" noProof="0" dirty="0">
                <a:ln>
                  <a:noFill/>
                </a:ln>
                <a:solidFill>
                  <a:prstClr val="black"/>
                </a:solidFill>
                <a:effectLst/>
                <a:uLnTx/>
                <a:uFillTx/>
                <a:latin typeface="+mn-lt"/>
                <a:ea typeface="+mn-ea"/>
                <a:cs typeface="+mn-cs"/>
              </a:rPr>
              <a:t>Third level</a:t>
            </a:r>
          </a:p>
          <a:p>
            <a:pPr marL="1254125" marR="0" lvl="4" indent="-357188" algn="l" defTabSz="914400" rtl="0" eaLnBrk="1" fontAlgn="auto" latinLnBrk="0" hangingPunct="1">
              <a:lnSpc>
                <a:spcPct val="100000"/>
              </a:lnSpc>
              <a:spcBef>
                <a:spcPct val="20000"/>
              </a:spcBef>
              <a:spcAft>
                <a:spcPts val="0"/>
              </a:spcAft>
              <a:buClrTx/>
              <a:buSzTx/>
              <a:buFontTx/>
              <a:buBlip>
                <a:blip r:embed="rId5"/>
              </a:buBlip>
              <a:tabLst/>
              <a:defRPr/>
            </a:pPr>
            <a:r>
              <a:rPr kumimoji="0" lang="nl-NL" sz="1300" b="0" i="0" u="none" strike="noStrike" kern="1200" cap="none" spc="0" normalizeH="0" baseline="0" noProof="0" dirty="0" err="1">
                <a:ln>
                  <a:noFill/>
                </a:ln>
                <a:solidFill>
                  <a:prstClr val="black"/>
                </a:solidFill>
                <a:effectLst/>
                <a:uLnTx/>
                <a:uFillTx/>
                <a:latin typeface="+mn-lt"/>
                <a:ea typeface="+mn-ea"/>
                <a:cs typeface="+mn-cs"/>
              </a:rPr>
              <a:t>Fourth</a:t>
            </a:r>
            <a:r>
              <a:rPr kumimoji="0" lang="nl-NL" sz="1300" b="0" i="0" u="none" strike="noStrike" kern="1200" cap="none" spc="0" normalizeH="0" baseline="0" noProof="0" dirty="0">
                <a:ln>
                  <a:noFill/>
                </a:ln>
                <a:solidFill>
                  <a:prstClr val="black"/>
                </a:solidFill>
                <a:effectLst/>
                <a:uLnTx/>
                <a:uFillTx/>
                <a:latin typeface="+mn-lt"/>
                <a:ea typeface="+mn-ea"/>
                <a:cs typeface="+mn-cs"/>
              </a:rPr>
              <a:t> level</a:t>
            </a:r>
          </a:p>
          <a:p>
            <a:pPr lvl="0"/>
            <a:endParaRPr lang="nl-BE" dirty="0"/>
          </a:p>
        </p:txBody>
      </p:sp>
      <p:pic>
        <p:nvPicPr>
          <p:cNvPr id="10" name="Afbeelding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23392" y="6383427"/>
            <a:ext cx="1862400" cy="300603"/>
          </a:xfrm>
          <a:prstGeom prst="rect">
            <a:avLst/>
          </a:prstGeom>
        </p:spPr>
      </p:pic>
      <p:pic>
        <p:nvPicPr>
          <p:cNvPr id="12" name="Afbeelding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6208" y="6381329"/>
            <a:ext cx="1862400" cy="300603"/>
          </a:xfrm>
          <a:prstGeom prst="rect">
            <a:avLst/>
          </a:prstGeom>
        </p:spPr>
      </p:pic>
      <p:sp>
        <p:nvSpPr>
          <p:cNvPr id="11" name="Tijdelijke aanduiding voor inhoud 3"/>
          <p:cNvSpPr>
            <a:spLocks noGrp="1"/>
          </p:cNvSpPr>
          <p:nvPr>
            <p:ph sz="half" idx="11" hasCustomPrompt="1"/>
          </p:nvPr>
        </p:nvSpPr>
        <p:spPr>
          <a:xfrm>
            <a:off x="623392" y="3869024"/>
            <a:ext cx="10959008" cy="1864232"/>
          </a:xfrm>
        </p:spPr>
        <p:txBody>
          <a:bodyPr/>
          <a:lstStyle>
            <a:lvl1pPr marL="514800" marR="0" indent="-504000" algn="l" defTabSz="914400" rtl="0" eaLnBrk="1" fontAlgn="auto" latinLnBrk="0" hangingPunct="1">
              <a:lnSpc>
                <a:spcPct val="100000"/>
              </a:lnSpc>
              <a:spcBef>
                <a:spcPct val="20000"/>
              </a:spcBef>
              <a:spcAft>
                <a:spcPts val="0"/>
              </a:spcAft>
              <a:buClr>
                <a:srgbClr val="006600"/>
              </a:buClr>
              <a:buSzTx/>
              <a:buFont typeface="+mj-lt"/>
              <a:buAutoNum type="arabicPeriod"/>
              <a:tabLst/>
              <a:defRPr kumimoji="0" lang="nl-NL" sz="2000" b="0" i="0" u="none" strike="noStrike" kern="1200" cap="none" spc="0" normalizeH="0" baseline="0" noProof="0">
                <a:ln>
                  <a:noFill/>
                </a:ln>
                <a:solidFill>
                  <a:srgbClr val="006600"/>
                </a:solidFill>
                <a:effectLst/>
                <a:uLnTx/>
                <a:uFillTx/>
                <a:latin typeface="+mn-lt"/>
                <a:ea typeface="+mn-ea"/>
                <a:cs typeface="+mn-cs"/>
              </a:defRPr>
            </a:lvl1pPr>
            <a:lvl2pPr marL="514800" marR="0" indent="-504000" algn="l" defTabSz="914400" rtl="0" eaLnBrk="1" fontAlgn="auto" latinLnBrk="0" hangingPunct="1">
              <a:lnSpc>
                <a:spcPct val="100000"/>
              </a:lnSpc>
              <a:spcBef>
                <a:spcPct val="20000"/>
              </a:spcBef>
              <a:spcAft>
                <a:spcPts val="0"/>
              </a:spcAft>
              <a:buClrTx/>
              <a:buSzTx/>
              <a:buFontTx/>
              <a:buBlip>
                <a:blip r:embed="rId2"/>
              </a:buBlip>
              <a:tabLst/>
              <a:defRPr sz="2000"/>
            </a:lvl2pPr>
            <a:lvl3pPr marL="534988" marR="0" indent="-534988" algn="l" defTabSz="914400" rtl="0" eaLnBrk="1" fontAlgn="auto" latinLnBrk="0" hangingPunct="1">
              <a:lnSpc>
                <a:spcPct val="100000"/>
              </a:lnSpc>
              <a:spcBef>
                <a:spcPct val="20000"/>
              </a:spcBef>
              <a:spcAft>
                <a:spcPts val="0"/>
              </a:spcAft>
              <a:buClrTx/>
              <a:buSzPct val="100000"/>
              <a:buFontTx/>
              <a:buBlip>
                <a:blip r:embed="rId3"/>
              </a:buBlip>
              <a:tabLst/>
              <a:defRPr sz="1800"/>
            </a:lvl3pPr>
            <a:lvl4pPr marL="896938" marR="0" indent="-358775" algn="l" defTabSz="914400" rtl="0" eaLnBrk="1" fontAlgn="auto" latinLnBrk="0" hangingPunct="1">
              <a:lnSpc>
                <a:spcPct val="100000"/>
              </a:lnSpc>
              <a:spcBef>
                <a:spcPct val="20000"/>
              </a:spcBef>
              <a:spcAft>
                <a:spcPts val="0"/>
              </a:spcAft>
              <a:buClrTx/>
              <a:buSzTx/>
              <a:buFontTx/>
              <a:buBlip>
                <a:blip r:embed="rId4"/>
              </a:buBlip>
              <a:tabLst>
                <a:tab pos="1076325" algn="l"/>
              </a:tabLst>
              <a:defRPr sz="1600"/>
            </a:lvl4pPr>
            <a:lvl5pPr marL="1254125" marR="0" indent="-357188" algn="l" defTabSz="914400" rtl="0" eaLnBrk="1" fontAlgn="auto" latinLnBrk="0" hangingPunct="1">
              <a:lnSpc>
                <a:spcPct val="100000"/>
              </a:lnSpc>
              <a:spcBef>
                <a:spcPct val="20000"/>
              </a:spcBef>
              <a:spcAft>
                <a:spcPts val="0"/>
              </a:spcAft>
              <a:buClrTx/>
              <a:buSzTx/>
              <a:buFontTx/>
              <a:buBlip>
                <a:blip r:embed="rId5"/>
              </a:buBlip>
              <a:tabLst/>
              <a:defRPr sz="1600"/>
            </a:lvl5pPr>
            <a:lvl6pPr marL="514800" marR="0" indent="-514800" algn="l" defTabSz="914400" rtl="0" eaLnBrk="1" fontAlgn="auto" latinLnBrk="0" hangingPunct="1">
              <a:lnSpc>
                <a:spcPct val="100000"/>
              </a:lnSpc>
              <a:spcBef>
                <a:spcPct val="20000"/>
              </a:spcBef>
              <a:spcAft>
                <a:spcPts val="0"/>
              </a:spcAft>
              <a:buClrTx/>
              <a:buSzTx/>
              <a:buFontTx/>
              <a:buBlip>
                <a:blip r:embed="rId6"/>
              </a:buBlip>
              <a:tabLst/>
              <a:defRPr sz="1600"/>
            </a:lvl6pPr>
            <a:lvl7pPr>
              <a:defRPr sz="1600"/>
            </a:lvl7pPr>
            <a:lvl8pPr>
              <a:defRPr sz="1600"/>
            </a:lvl8pPr>
            <a:lvl9pPr>
              <a:defRPr sz="1600"/>
            </a:lvl9pPr>
          </a:lstStyle>
          <a:p>
            <a:pPr marL="514800" marR="0" lvl="0" indent="-504000" algn="l" defTabSz="914400" rtl="0" eaLnBrk="1" fontAlgn="auto" latinLnBrk="0" hangingPunct="1">
              <a:lnSpc>
                <a:spcPct val="100000"/>
              </a:lnSpc>
              <a:spcBef>
                <a:spcPct val="20000"/>
              </a:spcBef>
              <a:spcAft>
                <a:spcPts val="0"/>
              </a:spcAft>
              <a:buClr>
                <a:srgbClr val="006600"/>
              </a:buClr>
              <a:buSzTx/>
              <a:buFont typeface="+mj-lt"/>
              <a:buAutoNum type="arabicPeriod"/>
              <a:tabLst/>
              <a:defRPr/>
            </a:pPr>
            <a:r>
              <a:rPr kumimoji="0" lang="nl-NL" sz="2000" b="0" i="0" u="none" strike="noStrike" kern="1200" cap="none" spc="0" normalizeH="0" baseline="0" noProof="0" dirty="0">
                <a:ln>
                  <a:noFill/>
                </a:ln>
                <a:solidFill>
                  <a:srgbClr val="006600"/>
                </a:solidFill>
                <a:effectLst/>
                <a:uLnTx/>
                <a:uFillTx/>
                <a:latin typeface="+mn-lt"/>
                <a:ea typeface="+mn-ea"/>
                <a:cs typeface="+mn-cs"/>
              </a:rPr>
              <a:t>First level</a:t>
            </a:r>
          </a:p>
          <a:p>
            <a:pPr marL="514800" marR="0" lvl="1" indent="-504000" algn="l" defTabSz="914400" rtl="0" eaLnBrk="1" fontAlgn="auto" latinLnBrk="0" hangingPunct="1">
              <a:lnSpc>
                <a:spcPct val="100000"/>
              </a:lnSpc>
              <a:spcBef>
                <a:spcPct val="20000"/>
              </a:spcBef>
              <a:spcAft>
                <a:spcPts val="0"/>
              </a:spcAft>
              <a:buClrTx/>
              <a:buSzTx/>
              <a:buFontTx/>
              <a:buBlip>
                <a:blip r:embed="rId2"/>
              </a:buBlip>
              <a:tabLst/>
              <a:defRPr/>
            </a:pPr>
            <a:r>
              <a:rPr kumimoji="0" lang="nl-NL" sz="2000" b="0" i="0" u="none" strike="noStrike" kern="1200" cap="none" spc="0" normalizeH="0" baseline="0" noProof="0" dirty="0">
                <a:ln>
                  <a:noFill/>
                </a:ln>
                <a:solidFill>
                  <a:srgbClr val="006600"/>
                </a:solidFill>
                <a:effectLst/>
                <a:uLnTx/>
                <a:uFillTx/>
                <a:latin typeface="+mn-lt"/>
                <a:ea typeface="+mn-ea"/>
                <a:cs typeface="+mn-cs"/>
              </a:rPr>
              <a:t>First level</a:t>
            </a:r>
          </a:p>
          <a:p>
            <a:pPr marL="534988" marR="0" lvl="2" indent="-534988" algn="l" defTabSz="914400" rtl="0" eaLnBrk="1" fontAlgn="auto" latinLnBrk="0" hangingPunct="1">
              <a:lnSpc>
                <a:spcPct val="100000"/>
              </a:lnSpc>
              <a:spcBef>
                <a:spcPct val="20000"/>
              </a:spcBef>
              <a:spcAft>
                <a:spcPts val="0"/>
              </a:spcAft>
              <a:buClrTx/>
              <a:buSzPct val="100000"/>
              <a:buFontTx/>
              <a:buBlip>
                <a:blip r:embed="rId3"/>
              </a:buBlip>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Second level</a:t>
            </a:r>
          </a:p>
          <a:p>
            <a:pPr marL="896938" marR="0" lvl="3" indent="-358775" algn="l" defTabSz="914400" rtl="0" eaLnBrk="1" fontAlgn="auto" latinLnBrk="0" hangingPunct="1">
              <a:lnSpc>
                <a:spcPct val="100000"/>
              </a:lnSpc>
              <a:spcBef>
                <a:spcPct val="20000"/>
              </a:spcBef>
              <a:spcAft>
                <a:spcPts val="0"/>
              </a:spcAft>
              <a:buClrTx/>
              <a:buSzTx/>
              <a:buFontTx/>
              <a:buBlip>
                <a:blip r:embed="rId4"/>
              </a:buBlip>
              <a:tabLst>
                <a:tab pos="1076325" algn="l"/>
              </a:tabLst>
              <a:defRPr/>
            </a:pPr>
            <a:r>
              <a:rPr kumimoji="0" lang="nl-NL" sz="1400" b="0" i="0" u="none" strike="noStrike" kern="1200" cap="none" spc="0" normalizeH="0" baseline="0" noProof="0" dirty="0">
                <a:ln>
                  <a:noFill/>
                </a:ln>
                <a:solidFill>
                  <a:prstClr val="black"/>
                </a:solidFill>
                <a:effectLst/>
                <a:uLnTx/>
                <a:uFillTx/>
                <a:latin typeface="+mn-lt"/>
                <a:ea typeface="+mn-ea"/>
                <a:cs typeface="+mn-cs"/>
              </a:rPr>
              <a:t>Third level</a:t>
            </a:r>
          </a:p>
          <a:p>
            <a:pPr marL="1254125" marR="0" lvl="4" indent="-357188" algn="l" defTabSz="914400" rtl="0" eaLnBrk="1" fontAlgn="auto" latinLnBrk="0" hangingPunct="1">
              <a:lnSpc>
                <a:spcPct val="100000"/>
              </a:lnSpc>
              <a:spcBef>
                <a:spcPct val="20000"/>
              </a:spcBef>
              <a:spcAft>
                <a:spcPts val="0"/>
              </a:spcAft>
              <a:buClrTx/>
              <a:buSzTx/>
              <a:buFontTx/>
              <a:buBlip>
                <a:blip r:embed="rId5"/>
              </a:buBlip>
              <a:tabLst/>
              <a:defRPr/>
            </a:pPr>
            <a:r>
              <a:rPr kumimoji="0" lang="nl-NL" sz="1300" b="0" i="0" u="none" strike="noStrike" kern="1200" cap="none" spc="0" normalizeH="0" baseline="0" noProof="0" dirty="0" err="1">
                <a:ln>
                  <a:noFill/>
                </a:ln>
                <a:solidFill>
                  <a:prstClr val="black"/>
                </a:solidFill>
                <a:effectLst/>
                <a:uLnTx/>
                <a:uFillTx/>
                <a:latin typeface="+mn-lt"/>
                <a:ea typeface="+mn-ea"/>
                <a:cs typeface="+mn-cs"/>
              </a:rPr>
              <a:t>Fourth</a:t>
            </a:r>
            <a:r>
              <a:rPr kumimoji="0" lang="nl-NL" sz="1300" b="0" i="0" u="none" strike="noStrike" kern="1200" cap="none" spc="0" normalizeH="0" baseline="0" noProof="0" dirty="0">
                <a:ln>
                  <a:noFill/>
                </a:ln>
                <a:solidFill>
                  <a:prstClr val="black"/>
                </a:solidFill>
                <a:effectLst/>
                <a:uLnTx/>
                <a:uFillTx/>
                <a:latin typeface="+mn-lt"/>
                <a:ea typeface="+mn-ea"/>
                <a:cs typeface="+mn-cs"/>
              </a:rPr>
              <a:t> level</a:t>
            </a:r>
          </a:p>
          <a:p>
            <a:pPr lvl="0"/>
            <a:endParaRPr lang="nl-BE" dirty="0"/>
          </a:p>
        </p:txBody>
      </p:sp>
      <p:sp>
        <p:nvSpPr>
          <p:cNvPr id="9" name="Footer Placeholder 4"/>
          <p:cNvSpPr>
            <a:spLocks noGrp="1"/>
          </p:cNvSpPr>
          <p:nvPr>
            <p:ph type="ftr" sz="quarter" idx="3"/>
          </p:nvPr>
        </p:nvSpPr>
        <p:spPr>
          <a:xfrm>
            <a:off x="2927648" y="6442645"/>
            <a:ext cx="6336704" cy="154708"/>
          </a:xfrm>
          <a:prstGeom prst="rect">
            <a:avLst/>
          </a:prstGeom>
        </p:spPr>
        <p:txBody>
          <a:bodyPr vert="horz" lIns="0" tIns="0" rIns="0" bIns="0" rtlCol="0" anchor="t"/>
          <a:lstStyle>
            <a:lvl1pPr algn="l">
              <a:defRPr sz="900" b="0" i="0">
                <a:solidFill>
                  <a:srgbClr val="141313"/>
                </a:solidFill>
                <a:latin typeface="Myriad Pro" pitchFamily="34" charset="0"/>
                <a:cs typeface="Myriad Pro" pitchFamily="34" charset="0"/>
              </a:defRPr>
            </a:lvl1pPr>
          </a:lstStyle>
          <a:p>
            <a:fld id="{FEA71D5C-3840-45D5-8CFB-E0E2280CF184}" type="slidenum">
              <a:rPr lang="en-GB" smtClean="0"/>
              <a:pPr/>
              <a:t>‹#›</a:t>
            </a:fld>
            <a:r>
              <a:rPr lang="en-GB" dirty="0"/>
              <a:t>   •   </a:t>
            </a:r>
            <a:fld id="{33842B56-307F-4176-AC0F-2BB0569C02BE}" type="datetime1">
              <a:rPr lang="nl-BE" smtClean="0"/>
              <a:pPr/>
              <a:t>12/12/2018</a:t>
            </a:fld>
            <a:r>
              <a:rPr lang="nl-BE" dirty="0"/>
              <a:t> </a:t>
            </a:r>
            <a:r>
              <a:rPr lang="en-GB" dirty="0"/>
              <a:t>•    </a:t>
            </a:r>
            <a:r>
              <a:rPr lang="en-GB" dirty="0" err="1"/>
              <a:t>Onderwerp</a:t>
            </a:r>
            <a:endParaRPr lang="en-GB" dirty="0"/>
          </a:p>
        </p:txBody>
      </p:sp>
      <p:sp>
        <p:nvSpPr>
          <p:cNvPr id="3" name="Titel 2"/>
          <p:cNvSpPr>
            <a:spLocks noGrp="1"/>
          </p:cNvSpPr>
          <p:nvPr>
            <p:ph type="title" hasCustomPrompt="1"/>
          </p:nvPr>
        </p:nvSpPr>
        <p:spPr/>
        <p:txBody>
          <a:bodyPr/>
          <a:lstStyle/>
          <a:p>
            <a:r>
              <a:rPr lang="nl-NL" dirty="0"/>
              <a:t>Soort presentatie</a:t>
            </a:r>
            <a:endParaRPr lang="nl-BE" dirty="0"/>
          </a:p>
        </p:txBody>
      </p:sp>
    </p:spTree>
    <p:extLst>
      <p:ext uri="{BB962C8B-B14F-4D97-AF65-F5344CB8AC3E}">
        <p14:creationId xmlns:p14="http://schemas.microsoft.com/office/powerpoint/2010/main" val="862945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4400" y="2130426"/>
            <a:ext cx="10363200" cy="1470025"/>
          </a:xfrm>
          <a:prstGeom prst="rect">
            <a:avLst/>
          </a:prstGeom>
        </p:spPr>
        <p:txBody>
          <a:bodyPr/>
          <a:lstStyle>
            <a:lvl1pPr algn="l">
              <a:defRPr sz="4000">
                <a:solidFill>
                  <a:schemeClr val="bg1"/>
                </a:solidFill>
              </a:defRPr>
            </a:lvl1pPr>
          </a:lstStyle>
          <a:p>
            <a:r>
              <a:rPr lang="nl-NL" dirty="0"/>
              <a:t>Dank u.</a:t>
            </a:r>
            <a:endParaRPr lang="nl-BE" dirty="0"/>
          </a:p>
        </p:txBody>
      </p:sp>
      <p:pic>
        <p:nvPicPr>
          <p:cNvPr id="5" name="Afbeelding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01090" y="6309320"/>
            <a:ext cx="1863529" cy="288000"/>
          </a:xfrm>
          <a:prstGeom prst="rect">
            <a:avLst/>
          </a:prstGeom>
        </p:spPr>
      </p:pic>
    </p:spTree>
    <p:extLst>
      <p:ext uri="{BB962C8B-B14F-4D97-AF65-F5344CB8AC3E}">
        <p14:creationId xmlns:p14="http://schemas.microsoft.com/office/powerpoint/2010/main" val="1214816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4400" y="2130426"/>
            <a:ext cx="10363200" cy="1470025"/>
          </a:xfrm>
          <a:prstGeom prst="rect">
            <a:avLst/>
          </a:prstGeom>
        </p:spPr>
        <p:txBody>
          <a:bodyPr/>
          <a:lstStyle>
            <a:lvl1pPr algn="l">
              <a:defRPr sz="4000">
                <a:solidFill>
                  <a:schemeClr val="bg1"/>
                </a:solidFill>
              </a:defRPr>
            </a:lvl1pPr>
          </a:lstStyle>
          <a:p>
            <a:r>
              <a:rPr lang="nl-NL" dirty="0"/>
              <a:t>Dank u.</a:t>
            </a:r>
            <a:endParaRPr lang="nl-BE" dirty="0"/>
          </a:p>
        </p:txBody>
      </p:sp>
      <p:pic>
        <p:nvPicPr>
          <p:cNvPr id="5" name="Afbeelding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01090" y="6309320"/>
            <a:ext cx="1863529" cy="288000"/>
          </a:xfrm>
          <a:prstGeom prst="rect">
            <a:avLst/>
          </a:prstGeom>
        </p:spPr>
      </p:pic>
      <p:pic>
        <p:nvPicPr>
          <p:cNvPr id="4" name="Afbeelding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056" y="6322976"/>
            <a:ext cx="1863529" cy="288000"/>
          </a:xfrm>
          <a:prstGeom prst="rect">
            <a:avLst/>
          </a:prstGeom>
        </p:spPr>
      </p:pic>
    </p:spTree>
    <p:extLst>
      <p:ext uri="{BB962C8B-B14F-4D97-AF65-F5344CB8AC3E}">
        <p14:creationId xmlns:p14="http://schemas.microsoft.com/office/powerpoint/2010/main" val="2072700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2104F-8605-4919-8F22-840B62DEAC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BE"/>
          </a:p>
        </p:txBody>
      </p:sp>
      <p:sp>
        <p:nvSpPr>
          <p:cNvPr id="3" name="Text Placeholder 2">
            <a:extLst>
              <a:ext uri="{FF2B5EF4-FFF2-40B4-BE49-F238E27FC236}">
                <a16:creationId xmlns:a16="http://schemas.microsoft.com/office/drawing/2014/main" id="{CDCCADC4-C423-4497-B973-B5EB827821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F4AEAF6-02DE-4591-A114-5781D59DF4CE}"/>
              </a:ext>
            </a:extLst>
          </p:cNvPr>
          <p:cNvSpPr>
            <a:spLocks noGrp="1"/>
          </p:cNvSpPr>
          <p:nvPr>
            <p:ph type="dt" sz="half" idx="10"/>
          </p:nvPr>
        </p:nvSpPr>
        <p:spPr/>
        <p:txBody>
          <a:bodyPr/>
          <a:lstStyle/>
          <a:p>
            <a:fld id="{94E39DA5-CDCF-4251-B9AA-07CC12E2741A}" type="datetimeFigureOut">
              <a:rPr lang="nl-BE" smtClean="0"/>
              <a:t>12/12/2018</a:t>
            </a:fld>
            <a:endParaRPr lang="nl-BE"/>
          </a:p>
        </p:txBody>
      </p:sp>
      <p:sp>
        <p:nvSpPr>
          <p:cNvPr id="5" name="Footer Placeholder 4">
            <a:extLst>
              <a:ext uri="{FF2B5EF4-FFF2-40B4-BE49-F238E27FC236}">
                <a16:creationId xmlns:a16="http://schemas.microsoft.com/office/drawing/2014/main" id="{F4F0A03B-EA26-4568-8DCB-E83482F24BC7}"/>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DC53D342-0A5B-4423-B39F-E98A995B4F46}"/>
              </a:ext>
            </a:extLst>
          </p:cNvPr>
          <p:cNvSpPr>
            <a:spLocks noGrp="1"/>
          </p:cNvSpPr>
          <p:nvPr>
            <p:ph type="sldNum" sz="quarter" idx="12"/>
          </p:nvPr>
        </p:nvSpPr>
        <p:spPr/>
        <p:txBody>
          <a:bodyPr/>
          <a:lstStyle/>
          <a:p>
            <a:fld id="{E1A0CE29-8D47-4468-BA07-872DC85BBCEE}" type="slidenum">
              <a:rPr lang="nl-BE" smtClean="0"/>
              <a:t>‹#›</a:t>
            </a:fld>
            <a:endParaRPr lang="nl-BE"/>
          </a:p>
        </p:txBody>
      </p:sp>
    </p:spTree>
    <p:extLst>
      <p:ext uri="{BB962C8B-B14F-4D97-AF65-F5344CB8AC3E}">
        <p14:creationId xmlns:p14="http://schemas.microsoft.com/office/powerpoint/2010/main" val="3231781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45309-4447-4D68-82F8-2C7D217004BB}"/>
              </a:ext>
            </a:extLst>
          </p:cNvPr>
          <p:cNvSpPr>
            <a:spLocks noGrp="1"/>
          </p:cNvSpPr>
          <p:nvPr>
            <p:ph type="title"/>
          </p:nvPr>
        </p:nvSpPr>
        <p:spPr/>
        <p:txBody>
          <a:bodyPr/>
          <a:lstStyle/>
          <a:p>
            <a:r>
              <a:rPr lang="en-US"/>
              <a:t>Click to edit Master title style</a:t>
            </a:r>
            <a:endParaRPr lang="nl-BE"/>
          </a:p>
        </p:txBody>
      </p:sp>
      <p:sp>
        <p:nvSpPr>
          <p:cNvPr id="3" name="Content Placeholder 2">
            <a:extLst>
              <a:ext uri="{FF2B5EF4-FFF2-40B4-BE49-F238E27FC236}">
                <a16:creationId xmlns:a16="http://schemas.microsoft.com/office/drawing/2014/main" id="{BD1C625A-9ED8-4AA5-BB7F-F3803BEA2D8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Content Placeholder 3">
            <a:extLst>
              <a:ext uri="{FF2B5EF4-FFF2-40B4-BE49-F238E27FC236}">
                <a16:creationId xmlns:a16="http://schemas.microsoft.com/office/drawing/2014/main" id="{0335952F-CE17-4B75-A9C5-BC929A694D4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Date Placeholder 4">
            <a:extLst>
              <a:ext uri="{FF2B5EF4-FFF2-40B4-BE49-F238E27FC236}">
                <a16:creationId xmlns:a16="http://schemas.microsoft.com/office/drawing/2014/main" id="{1A141898-79B1-463C-8135-82B1A7FDD18B}"/>
              </a:ext>
            </a:extLst>
          </p:cNvPr>
          <p:cNvSpPr>
            <a:spLocks noGrp="1"/>
          </p:cNvSpPr>
          <p:nvPr>
            <p:ph type="dt" sz="half" idx="10"/>
          </p:nvPr>
        </p:nvSpPr>
        <p:spPr/>
        <p:txBody>
          <a:bodyPr/>
          <a:lstStyle/>
          <a:p>
            <a:fld id="{94E39DA5-CDCF-4251-B9AA-07CC12E2741A}" type="datetimeFigureOut">
              <a:rPr lang="nl-BE" smtClean="0"/>
              <a:t>12/12/2018</a:t>
            </a:fld>
            <a:endParaRPr lang="nl-BE"/>
          </a:p>
        </p:txBody>
      </p:sp>
      <p:sp>
        <p:nvSpPr>
          <p:cNvPr id="6" name="Footer Placeholder 5">
            <a:extLst>
              <a:ext uri="{FF2B5EF4-FFF2-40B4-BE49-F238E27FC236}">
                <a16:creationId xmlns:a16="http://schemas.microsoft.com/office/drawing/2014/main" id="{D98278F1-BDE1-4A75-A459-9B000A7C5F69}"/>
              </a:ext>
            </a:extLst>
          </p:cNvPr>
          <p:cNvSpPr>
            <a:spLocks noGrp="1"/>
          </p:cNvSpPr>
          <p:nvPr>
            <p:ph type="ftr" sz="quarter" idx="11"/>
          </p:nvPr>
        </p:nvSpPr>
        <p:spPr/>
        <p:txBody>
          <a:bodyPr/>
          <a:lstStyle/>
          <a:p>
            <a:endParaRPr lang="nl-BE"/>
          </a:p>
        </p:txBody>
      </p:sp>
      <p:sp>
        <p:nvSpPr>
          <p:cNvPr id="7" name="Slide Number Placeholder 6">
            <a:extLst>
              <a:ext uri="{FF2B5EF4-FFF2-40B4-BE49-F238E27FC236}">
                <a16:creationId xmlns:a16="http://schemas.microsoft.com/office/drawing/2014/main" id="{6B8694D3-F6E1-42DE-B032-1E67B0052C5A}"/>
              </a:ext>
            </a:extLst>
          </p:cNvPr>
          <p:cNvSpPr>
            <a:spLocks noGrp="1"/>
          </p:cNvSpPr>
          <p:nvPr>
            <p:ph type="sldNum" sz="quarter" idx="12"/>
          </p:nvPr>
        </p:nvSpPr>
        <p:spPr/>
        <p:txBody>
          <a:bodyPr/>
          <a:lstStyle/>
          <a:p>
            <a:fld id="{E1A0CE29-8D47-4468-BA07-872DC85BBCEE}" type="slidenum">
              <a:rPr lang="nl-BE" smtClean="0"/>
              <a:t>‹#›</a:t>
            </a:fld>
            <a:endParaRPr lang="nl-BE"/>
          </a:p>
        </p:txBody>
      </p:sp>
    </p:spTree>
    <p:extLst>
      <p:ext uri="{BB962C8B-B14F-4D97-AF65-F5344CB8AC3E}">
        <p14:creationId xmlns:p14="http://schemas.microsoft.com/office/powerpoint/2010/main" val="2702329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7257D-CFDB-44AD-9E88-F79345A37FFC}"/>
              </a:ext>
            </a:extLst>
          </p:cNvPr>
          <p:cNvSpPr>
            <a:spLocks noGrp="1"/>
          </p:cNvSpPr>
          <p:nvPr>
            <p:ph type="title"/>
          </p:nvPr>
        </p:nvSpPr>
        <p:spPr>
          <a:xfrm>
            <a:off x="839788" y="365125"/>
            <a:ext cx="10515600" cy="1325563"/>
          </a:xfrm>
        </p:spPr>
        <p:txBody>
          <a:bodyPr/>
          <a:lstStyle/>
          <a:p>
            <a:r>
              <a:rPr lang="en-US"/>
              <a:t>Click to edit Master title style</a:t>
            </a:r>
            <a:endParaRPr lang="nl-BE"/>
          </a:p>
        </p:txBody>
      </p:sp>
      <p:sp>
        <p:nvSpPr>
          <p:cNvPr id="3" name="Text Placeholder 2">
            <a:extLst>
              <a:ext uri="{FF2B5EF4-FFF2-40B4-BE49-F238E27FC236}">
                <a16:creationId xmlns:a16="http://schemas.microsoft.com/office/drawing/2014/main" id="{EC26EC0A-56D2-4BAC-9EC1-48DDD10F84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78762F7-3BF7-49FB-B5CB-61E77C89A79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Text Placeholder 4">
            <a:extLst>
              <a:ext uri="{FF2B5EF4-FFF2-40B4-BE49-F238E27FC236}">
                <a16:creationId xmlns:a16="http://schemas.microsoft.com/office/drawing/2014/main" id="{86651653-3B54-4008-8326-84CD5F00D3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983943C-7C61-486C-AC17-9F2AF01A734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7" name="Date Placeholder 6">
            <a:extLst>
              <a:ext uri="{FF2B5EF4-FFF2-40B4-BE49-F238E27FC236}">
                <a16:creationId xmlns:a16="http://schemas.microsoft.com/office/drawing/2014/main" id="{903B509C-48D3-4953-A232-3EFA35F39606}"/>
              </a:ext>
            </a:extLst>
          </p:cNvPr>
          <p:cNvSpPr>
            <a:spLocks noGrp="1"/>
          </p:cNvSpPr>
          <p:nvPr>
            <p:ph type="dt" sz="half" idx="10"/>
          </p:nvPr>
        </p:nvSpPr>
        <p:spPr/>
        <p:txBody>
          <a:bodyPr/>
          <a:lstStyle/>
          <a:p>
            <a:fld id="{94E39DA5-CDCF-4251-B9AA-07CC12E2741A}" type="datetimeFigureOut">
              <a:rPr lang="nl-BE" smtClean="0"/>
              <a:t>12/12/2018</a:t>
            </a:fld>
            <a:endParaRPr lang="nl-BE"/>
          </a:p>
        </p:txBody>
      </p:sp>
      <p:sp>
        <p:nvSpPr>
          <p:cNvPr id="8" name="Footer Placeholder 7">
            <a:extLst>
              <a:ext uri="{FF2B5EF4-FFF2-40B4-BE49-F238E27FC236}">
                <a16:creationId xmlns:a16="http://schemas.microsoft.com/office/drawing/2014/main" id="{0B821945-6A72-4CD4-B7C6-24D2957729A5}"/>
              </a:ext>
            </a:extLst>
          </p:cNvPr>
          <p:cNvSpPr>
            <a:spLocks noGrp="1"/>
          </p:cNvSpPr>
          <p:nvPr>
            <p:ph type="ftr" sz="quarter" idx="11"/>
          </p:nvPr>
        </p:nvSpPr>
        <p:spPr/>
        <p:txBody>
          <a:bodyPr/>
          <a:lstStyle/>
          <a:p>
            <a:endParaRPr lang="nl-BE"/>
          </a:p>
        </p:txBody>
      </p:sp>
      <p:sp>
        <p:nvSpPr>
          <p:cNvPr id="9" name="Slide Number Placeholder 8">
            <a:extLst>
              <a:ext uri="{FF2B5EF4-FFF2-40B4-BE49-F238E27FC236}">
                <a16:creationId xmlns:a16="http://schemas.microsoft.com/office/drawing/2014/main" id="{DDD1EBDD-1177-4B00-BB1C-E8E4BC21BFC8}"/>
              </a:ext>
            </a:extLst>
          </p:cNvPr>
          <p:cNvSpPr>
            <a:spLocks noGrp="1"/>
          </p:cNvSpPr>
          <p:nvPr>
            <p:ph type="sldNum" sz="quarter" idx="12"/>
          </p:nvPr>
        </p:nvSpPr>
        <p:spPr/>
        <p:txBody>
          <a:bodyPr/>
          <a:lstStyle/>
          <a:p>
            <a:fld id="{E1A0CE29-8D47-4468-BA07-872DC85BBCEE}" type="slidenum">
              <a:rPr lang="nl-BE" smtClean="0"/>
              <a:t>‹#›</a:t>
            </a:fld>
            <a:endParaRPr lang="nl-BE"/>
          </a:p>
        </p:txBody>
      </p:sp>
    </p:spTree>
    <p:extLst>
      <p:ext uri="{BB962C8B-B14F-4D97-AF65-F5344CB8AC3E}">
        <p14:creationId xmlns:p14="http://schemas.microsoft.com/office/powerpoint/2010/main" val="3041007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F2098-52BD-4A0F-9263-7331645131AB}"/>
              </a:ext>
            </a:extLst>
          </p:cNvPr>
          <p:cNvSpPr>
            <a:spLocks noGrp="1"/>
          </p:cNvSpPr>
          <p:nvPr>
            <p:ph type="title"/>
          </p:nvPr>
        </p:nvSpPr>
        <p:spPr/>
        <p:txBody>
          <a:bodyPr/>
          <a:lstStyle/>
          <a:p>
            <a:r>
              <a:rPr lang="en-US"/>
              <a:t>Click to edit Master title style</a:t>
            </a:r>
            <a:endParaRPr lang="nl-BE"/>
          </a:p>
        </p:txBody>
      </p:sp>
      <p:sp>
        <p:nvSpPr>
          <p:cNvPr id="3" name="Date Placeholder 2">
            <a:extLst>
              <a:ext uri="{FF2B5EF4-FFF2-40B4-BE49-F238E27FC236}">
                <a16:creationId xmlns:a16="http://schemas.microsoft.com/office/drawing/2014/main" id="{417F7A8D-5D7A-4239-8B9D-7AF69ECDE61F}"/>
              </a:ext>
            </a:extLst>
          </p:cNvPr>
          <p:cNvSpPr>
            <a:spLocks noGrp="1"/>
          </p:cNvSpPr>
          <p:nvPr>
            <p:ph type="dt" sz="half" idx="10"/>
          </p:nvPr>
        </p:nvSpPr>
        <p:spPr/>
        <p:txBody>
          <a:bodyPr/>
          <a:lstStyle/>
          <a:p>
            <a:fld id="{94E39DA5-CDCF-4251-B9AA-07CC12E2741A}" type="datetimeFigureOut">
              <a:rPr lang="nl-BE" smtClean="0"/>
              <a:t>12/12/2018</a:t>
            </a:fld>
            <a:endParaRPr lang="nl-BE"/>
          </a:p>
        </p:txBody>
      </p:sp>
      <p:sp>
        <p:nvSpPr>
          <p:cNvPr id="4" name="Footer Placeholder 3">
            <a:extLst>
              <a:ext uri="{FF2B5EF4-FFF2-40B4-BE49-F238E27FC236}">
                <a16:creationId xmlns:a16="http://schemas.microsoft.com/office/drawing/2014/main" id="{3AF6E3FB-551D-4600-BE86-ED9E318F7498}"/>
              </a:ext>
            </a:extLst>
          </p:cNvPr>
          <p:cNvSpPr>
            <a:spLocks noGrp="1"/>
          </p:cNvSpPr>
          <p:nvPr>
            <p:ph type="ftr" sz="quarter" idx="11"/>
          </p:nvPr>
        </p:nvSpPr>
        <p:spPr/>
        <p:txBody>
          <a:bodyPr/>
          <a:lstStyle/>
          <a:p>
            <a:endParaRPr lang="nl-BE"/>
          </a:p>
        </p:txBody>
      </p:sp>
      <p:sp>
        <p:nvSpPr>
          <p:cNvPr id="5" name="Slide Number Placeholder 4">
            <a:extLst>
              <a:ext uri="{FF2B5EF4-FFF2-40B4-BE49-F238E27FC236}">
                <a16:creationId xmlns:a16="http://schemas.microsoft.com/office/drawing/2014/main" id="{6A946D06-B387-4397-9A24-F07432A209DF}"/>
              </a:ext>
            </a:extLst>
          </p:cNvPr>
          <p:cNvSpPr>
            <a:spLocks noGrp="1"/>
          </p:cNvSpPr>
          <p:nvPr>
            <p:ph type="sldNum" sz="quarter" idx="12"/>
          </p:nvPr>
        </p:nvSpPr>
        <p:spPr/>
        <p:txBody>
          <a:bodyPr/>
          <a:lstStyle/>
          <a:p>
            <a:fld id="{E1A0CE29-8D47-4468-BA07-872DC85BBCEE}" type="slidenum">
              <a:rPr lang="nl-BE" smtClean="0"/>
              <a:t>‹#›</a:t>
            </a:fld>
            <a:endParaRPr lang="nl-BE"/>
          </a:p>
        </p:txBody>
      </p:sp>
    </p:spTree>
    <p:extLst>
      <p:ext uri="{BB962C8B-B14F-4D97-AF65-F5344CB8AC3E}">
        <p14:creationId xmlns:p14="http://schemas.microsoft.com/office/powerpoint/2010/main" val="4116248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1F2F46-D129-4ADA-848B-3245202F70B6}"/>
              </a:ext>
            </a:extLst>
          </p:cNvPr>
          <p:cNvSpPr>
            <a:spLocks noGrp="1"/>
          </p:cNvSpPr>
          <p:nvPr>
            <p:ph type="dt" sz="half" idx="10"/>
          </p:nvPr>
        </p:nvSpPr>
        <p:spPr/>
        <p:txBody>
          <a:bodyPr/>
          <a:lstStyle/>
          <a:p>
            <a:fld id="{94E39DA5-CDCF-4251-B9AA-07CC12E2741A}" type="datetimeFigureOut">
              <a:rPr lang="nl-BE" smtClean="0"/>
              <a:t>12/12/2018</a:t>
            </a:fld>
            <a:endParaRPr lang="nl-BE"/>
          </a:p>
        </p:txBody>
      </p:sp>
      <p:sp>
        <p:nvSpPr>
          <p:cNvPr id="3" name="Footer Placeholder 2">
            <a:extLst>
              <a:ext uri="{FF2B5EF4-FFF2-40B4-BE49-F238E27FC236}">
                <a16:creationId xmlns:a16="http://schemas.microsoft.com/office/drawing/2014/main" id="{55843F6F-B504-4E0D-B1BD-C2D434FB71DF}"/>
              </a:ext>
            </a:extLst>
          </p:cNvPr>
          <p:cNvSpPr>
            <a:spLocks noGrp="1"/>
          </p:cNvSpPr>
          <p:nvPr>
            <p:ph type="ftr" sz="quarter" idx="11"/>
          </p:nvPr>
        </p:nvSpPr>
        <p:spPr/>
        <p:txBody>
          <a:bodyPr/>
          <a:lstStyle/>
          <a:p>
            <a:endParaRPr lang="nl-BE"/>
          </a:p>
        </p:txBody>
      </p:sp>
      <p:sp>
        <p:nvSpPr>
          <p:cNvPr id="4" name="Slide Number Placeholder 3">
            <a:extLst>
              <a:ext uri="{FF2B5EF4-FFF2-40B4-BE49-F238E27FC236}">
                <a16:creationId xmlns:a16="http://schemas.microsoft.com/office/drawing/2014/main" id="{78311126-C6E5-47B6-9722-ED56E26802F7}"/>
              </a:ext>
            </a:extLst>
          </p:cNvPr>
          <p:cNvSpPr>
            <a:spLocks noGrp="1"/>
          </p:cNvSpPr>
          <p:nvPr>
            <p:ph type="sldNum" sz="quarter" idx="12"/>
          </p:nvPr>
        </p:nvSpPr>
        <p:spPr/>
        <p:txBody>
          <a:bodyPr/>
          <a:lstStyle/>
          <a:p>
            <a:fld id="{E1A0CE29-8D47-4468-BA07-872DC85BBCEE}" type="slidenum">
              <a:rPr lang="nl-BE" smtClean="0"/>
              <a:t>‹#›</a:t>
            </a:fld>
            <a:endParaRPr lang="nl-BE"/>
          </a:p>
        </p:txBody>
      </p:sp>
    </p:spTree>
    <p:extLst>
      <p:ext uri="{BB962C8B-B14F-4D97-AF65-F5344CB8AC3E}">
        <p14:creationId xmlns:p14="http://schemas.microsoft.com/office/powerpoint/2010/main" val="1877177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9E24F-5342-448C-869C-339D3C27FF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BE"/>
          </a:p>
        </p:txBody>
      </p:sp>
      <p:sp>
        <p:nvSpPr>
          <p:cNvPr id="3" name="Content Placeholder 2">
            <a:extLst>
              <a:ext uri="{FF2B5EF4-FFF2-40B4-BE49-F238E27FC236}">
                <a16:creationId xmlns:a16="http://schemas.microsoft.com/office/drawing/2014/main" id="{C1CC40AF-57A1-4021-BD2F-80A3BE06DC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Text Placeholder 3">
            <a:extLst>
              <a:ext uri="{FF2B5EF4-FFF2-40B4-BE49-F238E27FC236}">
                <a16:creationId xmlns:a16="http://schemas.microsoft.com/office/drawing/2014/main" id="{46A8CF49-54E6-4179-A9A2-0EE769795C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AC4F3A1-478B-4FD4-BAD7-D95584463563}"/>
              </a:ext>
            </a:extLst>
          </p:cNvPr>
          <p:cNvSpPr>
            <a:spLocks noGrp="1"/>
          </p:cNvSpPr>
          <p:nvPr>
            <p:ph type="dt" sz="half" idx="10"/>
          </p:nvPr>
        </p:nvSpPr>
        <p:spPr/>
        <p:txBody>
          <a:bodyPr/>
          <a:lstStyle/>
          <a:p>
            <a:fld id="{94E39DA5-CDCF-4251-B9AA-07CC12E2741A}" type="datetimeFigureOut">
              <a:rPr lang="nl-BE" smtClean="0"/>
              <a:t>12/12/2018</a:t>
            </a:fld>
            <a:endParaRPr lang="nl-BE"/>
          </a:p>
        </p:txBody>
      </p:sp>
      <p:sp>
        <p:nvSpPr>
          <p:cNvPr id="6" name="Footer Placeholder 5">
            <a:extLst>
              <a:ext uri="{FF2B5EF4-FFF2-40B4-BE49-F238E27FC236}">
                <a16:creationId xmlns:a16="http://schemas.microsoft.com/office/drawing/2014/main" id="{6B126EAE-71C0-47A5-AC95-DCB3E4D2768C}"/>
              </a:ext>
            </a:extLst>
          </p:cNvPr>
          <p:cNvSpPr>
            <a:spLocks noGrp="1"/>
          </p:cNvSpPr>
          <p:nvPr>
            <p:ph type="ftr" sz="quarter" idx="11"/>
          </p:nvPr>
        </p:nvSpPr>
        <p:spPr/>
        <p:txBody>
          <a:bodyPr/>
          <a:lstStyle/>
          <a:p>
            <a:endParaRPr lang="nl-BE"/>
          </a:p>
        </p:txBody>
      </p:sp>
      <p:sp>
        <p:nvSpPr>
          <p:cNvPr id="7" name="Slide Number Placeholder 6">
            <a:extLst>
              <a:ext uri="{FF2B5EF4-FFF2-40B4-BE49-F238E27FC236}">
                <a16:creationId xmlns:a16="http://schemas.microsoft.com/office/drawing/2014/main" id="{9A3C8448-1756-4F0B-A2C1-869969FABE4B}"/>
              </a:ext>
            </a:extLst>
          </p:cNvPr>
          <p:cNvSpPr>
            <a:spLocks noGrp="1"/>
          </p:cNvSpPr>
          <p:nvPr>
            <p:ph type="sldNum" sz="quarter" idx="12"/>
          </p:nvPr>
        </p:nvSpPr>
        <p:spPr/>
        <p:txBody>
          <a:bodyPr/>
          <a:lstStyle/>
          <a:p>
            <a:fld id="{E1A0CE29-8D47-4468-BA07-872DC85BBCEE}" type="slidenum">
              <a:rPr lang="nl-BE" smtClean="0"/>
              <a:t>‹#›</a:t>
            </a:fld>
            <a:endParaRPr lang="nl-BE"/>
          </a:p>
        </p:txBody>
      </p:sp>
    </p:spTree>
    <p:extLst>
      <p:ext uri="{BB962C8B-B14F-4D97-AF65-F5344CB8AC3E}">
        <p14:creationId xmlns:p14="http://schemas.microsoft.com/office/powerpoint/2010/main" val="2898800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CF251-FA63-4355-A4C3-1A31816D98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BE"/>
          </a:p>
        </p:txBody>
      </p:sp>
      <p:sp>
        <p:nvSpPr>
          <p:cNvPr id="3" name="Picture Placeholder 2">
            <a:extLst>
              <a:ext uri="{FF2B5EF4-FFF2-40B4-BE49-F238E27FC236}">
                <a16:creationId xmlns:a16="http://schemas.microsoft.com/office/drawing/2014/main" id="{390C92AB-C744-472E-A9B5-0BB9B6D7FD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ext Placeholder 3">
            <a:extLst>
              <a:ext uri="{FF2B5EF4-FFF2-40B4-BE49-F238E27FC236}">
                <a16:creationId xmlns:a16="http://schemas.microsoft.com/office/drawing/2014/main" id="{62D568F7-D0F7-4675-A1ED-2CE5A45910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9FFAE57-E0BC-4C67-8238-40B1CAE458D7}"/>
              </a:ext>
            </a:extLst>
          </p:cNvPr>
          <p:cNvSpPr>
            <a:spLocks noGrp="1"/>
          </p:cNvSpPr>
          <p:nvPr>
            <p:ph type="dt" sz="half" idx="10"/>
          </p:nvPr>
        </p:nvSpPr>
        <p:spPr/>
        <p:txBody>
          <a:bodyPr/>
          <a:lstStyle/>
          <a:p>
            <a:fld id="{94E39DA5-CDCF-4251-B9AA-07CC12E2741A}" type="datetimeFigureOut">
              <a:rPr lang="nl-BE" smtClean="0"/>
              <a:t>12/12/2018</a:t>
            </a:fld>
            <a:endParaRPr lang="nl-BE"/>
          </a:p>
        </p:txBody>
      </p:sp>
      <p:sp>
        <p:nvSpPr>
          <p:cNvPr id="6" name="Footer Placeholder 5">
            <a:extLst>
              <a:ext uri="{FF2B5EF4-FFF2-40B4-BE49-F238E27FC236}">
                <a16:creationId xmlns:a16="http://schemas.microsoft.com/office/drawing/2014/main" id="{D1BB520E-7F71-4CF8-9FA1-F5318F65D35E}"/>
              </a:ext>
            </a:extLst>
          </p:cNvPr>
          <p:cNvSpPr>
            <a:spLocks noGrp="1"/>
          </p:cNvSpPr>
          <p:nvPr>
            <p:ph type="ftr" sz="quarter" idx="11"/>
          </p:nvPr>
        </p:nvSpPr>
        <p:spPr/>
        <p:txBody>
          <a:bodyPr/>
          <a:lstStyle/>
          <a:p>
            <a:endParaRPr lang="nl-BE"/>
          </a:p>
        </p:txBody>
      </p:sp>
      <p:sp>
        <p:nvSpPr>
          <p:cNvPr id="7" name="Slide Number Placeholder 6">
            <a:extLst>
              <a:ext uri="{FF2B5EF4-FFF2-40B4-BE49-F238E27FC236}">
                <a16:creationId xmlns:a16="http://schemas.microsoft.com/office/drawing/2014/main" id="{8D6A678B-A54F-48D3-B12B-84692FA674A3}"/>
              </a:ext>
            </a:extLst>
          </p:cNvPr>
          <p:cNvSpPr>
            <a:spLocks noGrp="1"/>
          </p:cNvSpPr>
          <p:nvPr>
            <p:ph type="sldNum" sz="quarter" idx="12"/>
          </p:nvPr>
        </p:nvSpPr>
        <p:spPr/>
        <p:txBody>
          <a:bodyPr/>
          <a:lstStyle/>
          <a:p>
            <a:fld id="{E1A0CE29-8D47-4468-BA07-872DC85BBCEE}" type="slidenum">
              <a:rPr lang="nl-BE" smtClean="0"/>
              <a:t>‹#›</a:t>
            </a:fld>
            <a:endParaRPr lang="nl-BE"/>
          </a:p>
        </p:txBody>
      </p:sp>
    </p:spTree>
    <p:extLst>
      <p:ext uri="{BB962C8B-B14F-4D97-AF65-F5344CB8AC3E}">
        <p14:creationId xmlns:p14="http://schemas.microsoft.com/office/powerpoint/2010/main" val="3432210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18" Type="http://schemas.openxmlformats.org/officeDocument/2006/relationships/image" Target="../media/image5.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4.jpg"/><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BC3224-270F-4329-9FA8-B62E29917E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BE"/>
          </a:p>
        </p:txBody>
      </p:sp>
      <p:sp>
        <p:nvSpPr>
          <p:cNvPr id="3" name="Text Placeholder 2">
            <a:extLst>
              <a:ext uri="{FF2B5EF4-FFF2-40B4-BE49-F238E27FC236}">
                <a16:creationId xmlns:a16="http://schemas.microsoft.com/office/drawing/2014/main" id="{58C3E50F-8DB3-4B57-80D7-AC9A217DD9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a:extLst>
              <a:ext uri="{FF2B5EF4-FFF2-40B4-BE49-F238E27FC236}">
                <a16:creationId xmlns:a16="http://schemas.microsoft.com/office/drawing/2014/main" id="{B3CE741E-F7EC-42AF-A46B-5E42796E3C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E39DA5-CDCF-4251-B9AA-07CC12E2741A}" type="datetimeFigureOut">
              <a:rPr lang="nl-BE" smtClean="0"/>
              <a:t>12/12/2018</a:t>
            </a:fld>
            <a:endParaRPr lang="nl-BE"/>
          </a:p>
        </p:txBody>
      </p:sp>
      <p:sp>
        <p:nvSpPr>
          <p:cNvPr id="5" name="Footer Placeholder 4">
            <a:extLst>
              <a:ext uri="{FF2B5EF4-FFF2-40B4-BE49-F238E27FC236}">
                <a16:creationId xmlns:a16="http://schemas.microsoft.com/office/drawing/2014/main" id="{B5047BB4-7297-47F5-8B66-60E0CB5676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a:extLst>
              <a:ext uri="{FF2B5EF4-FFF2-40B4-BE49-F238E27FC236}">
                <a16:creationId xmlns:a16="http://schemas.microsoft.com/office/drawing/2014/main" id="{EEA33B5C-E118-4D1A-9FC2-B19C164E11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A0CE29-8D47-4468-BA07-872DC85BBCEE}" type="slidenum">
              <a:rPr lang="nl-BE" smtClean="0"/>
              <a:t>‹#›</a:t>
            </a:fld>
            <a:endParaRPr lang="nl-BE"/>
          </a:p>
        </p:txBody>
      </p:sp>
    </p:spTree>
    <p:extLst>
      <p:ext uri="{BB962C8B-B14F-4D97-AF65-F5344CB8AC3E}">
        <p14:creationId xmlns:p14="http://schemas.microsoft.com/office/powerpoint/2010/main" val="16175671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dirty="0"/>
              <a:t>First level</a:t>
            </a:r>
          </a:p>
          <a:p>
            <a:pPr lvl="1"/>
            <a:r>
              <a:rPr lang="nl-NL" dirty="0"/>
              <a:t>First level</a:t>
            </a:r>
          </a:p>
          <a:p>
            <a:pPr lvl="2"/>
            <a:r>
              <a:rPr lang="nl-NL" dirty="0"/>
              <a:t>Second level</a:t>
            </a:r>
          </a:p>
          <a:p>
            <a:pPr lvl="3"/>
            <a:r>
              <a:rPr lang="nl-NL" dirty="0"/>
              <a:t>Third level</a:t>
            </a:r>
          </a:p>
          <a:p>
            <a:pPr lvl="4"/>
            <a:r>
              <a:rPr lang="nl-NL" dirty="0" err="1"/>
              <a:t>Fourth</a:t>
            </a:r>
            <a:r>
              <a:rPr lang="nl-NL" dirty="0"/>
              <a:t> level</a:t>
            </a:r>
          </a:p>
          <a:p>
            <a:pPr lvl="4"/>
            <a:endParaRPr lang="nl-NL" dirty="0"/>
          </a:p>
        </p:txBody>
      </p:sp>
      <p:sp>
        <p:nvSpPr>
          <p:cNvPr id="5" name="Footer Placeholder 4"/>
          <p:cNvSpPr>
            <a:spLocks noGrp="1"/>
          </p:cNvSpPr>
          <p:nvPr>
            <p:ph type="ftr" sz="quarter" idx="3"/>
          </p:nvPr>
        </p:nvSpPr>
        <p:spPr>
          <a:xfrm>
            <a:off x="1007435" y="6381328"/>
            <a:ext cx="7709100" cy="182880"/>
          </a:xfrm>
          <a:prstGeom prst="rect">
            <a:avLst/>
          </a:prstGeom>
        </p:spPr>
        <p:txBody>
          <a:bodyPr vert="horz" lIns="0" tIns="0" rIns="0" bIns="0" rtlCol="0" anchor="t"/>
          <a:lstStyle>
            <a:lvl1pPr algn="l">
              <a:defRPr sz="900" b="0" i="0">
                <a:solidFill>
                  <a:srgbClr val="141313"/>
                </a:solidFill>
                <a:latin typeface="Myriad Pro" pitchFamily="34" charset="0"/>
                <a:cs typeface="Myriad Pro" pitchFamily="34" charset="0"/>
              </a:defRPr>
            </a:lvl1pPr>
          </a:lstStyle>
          <a:p>
            <a:fld id="{FEA71D5C-3840-45D5-8CFB-E0E2280CF184}" type="slidenum">
              <a:rPr lang="en-GB" smtClean="0"/>
              <a:pPr/>
              <a:t>‹#›</a:t>
            </a:fld>
            <a:r>
              <a:rPr lang="en-GB" dirty="0"/>
              <a:t>   •   </a:t>
            </a:r>
            <a:fld id="{B690EB58-F88D-4252-89B9-C286BCBCC084}" type="datetime1">
              <a:rPr lang="nl-BE" smtClean="0"/>
              <a:pPr/>
              <a:t>12/12/2018</a:t>
            </a:fld>
            <a:r>
              <a:rPr lang="en-GB" dirty="0"/>
              <a:t>    •    </a:t>
            </a:r>
            <a:r>
              <a:rPr lang="en-GB" dirty="0" err="1"/>
              <a:t>Onderwerp</a:t>
            </a:r>
            <a:endParaRPr lang="en-GB" dirty="0"/>
          </a:p>
        </p:txBody>
      </p:sp>
      <p:sp>
        <p:nvSpPr>
          <p:cNvPr id="2" name="Tijdelijke aanduiding voor titel 1"/>
          <p:cNvSpPr>
            <a:spLocks noGrp="1"/>
          </p:cNvSpPr>
          <p:nvPr>
            <p:ph type="title"/>
          </p:nvPr>
        </p:nvSpPr>
        <p:spPr>
          <a:xfrm>
            <a:off x="838200" y="365126"/>
            <a:ext cx="10515600" cy="543595"/>
          </a:xfrm>
          <a:prstGeom prst="rect">
            <a:avLst/>
          </a:prstGeom>
        </p:spPr>
        <p:txBody>
          <a:bodyPr vert="horz" lIns="91440" tIns="45720" rIns="91440" bIns="45720" rtlCol="0" anchor="ctr">
            <a:noAutofit/>
          </a:bodyPr>
          <a:lstStyle/>
          <a:p>
            <a:r>
              <a:rPr lang="nl-NL" dirty="0"/>
              <a:t>Soort presentatie</a:t>
            </a:r>
            <a:endParaRPr lang="nl-BE" dirty="0"/>
          </a:p>
        </p:txBody>
      </p:sp>
    </p:spTree>
    <p:extLst>
      <p:ext uri="{BB962C8B-B14F-4D97-AF65-F5344CB8AC3E}">
        <p14:creationId xmlns:p14="http://schemas.microsoft.com/office/powerpoint/2010/main" val="20647488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p:txStyles>
    <p:titleStyle>
      <a:lvl1pPr algn="l" defTabSz="914400" rtl="0" eaLnBrk="1" latinLnBrk="0" hangingPunct="1">
        <a:spcBef>
          <a:spcPct val="0"/>
        </a:spcBef>
        <a:buNone/>
        <a:defRPr sz="3200" b="1" i="0" kern="1200" baseline="0">
          <a:solidFill>
            <a:schemeClr val="bg1"/>
          </a:solidFill>
          <a:latin typeface="+mj-lt"/>
          <a:ea typeface="+mj-ea"/>
          <a:cs typeface="+mj-cs"/>
        </a:defRPr>
      </a:lvl1pPr>
    </p:titleStyle>
    <p:bodyStyle>
      <a:lvl1pPr marL="514800" indent="-504000" algn="l" defTabSz="914400" rtl="0" eaLnBrk="1" latinLnBrk="0" hangingPunct="1">
        <a:spcBef>
          <a:spcPct val="20000"/>
        </a:spcBef>
        <a:buClr>
          <a:srgbClr val="006600"/>
        </a:buClr>
        <a:buFont typeface="+mj-lt"/>
        <a:buAutoNum type="arabicPeriod"/>
        <a:defRPr kumimoji="0" lang="nl-NL" sz="2800" b="0" i="0" u="none" strike="noStrike" kern="1200" cap="none" spc="0" normalizeH="0" baseline="0" dirty="0" smtClean="0">
          <a:ln>
            <a:noFill/>
          </a:ln>
          <a:solidFill>
            <a:srgbClr val="006600"/>
          </a:solidFill>
          <a:effectLst/>
          <a:uLnTx/>
          <a:uFillTx/>
          <a:latin typeface="+mn-lt"/>
          <a:ea typeface="+mn-ea"/>
          <a:cs typeface="+mn-cs"/>
        </a:defRPr>
      </a:lvl1pPr>
      <a:lvl2pPr marL="514800" indent="-504000" algn="l" defTabSz="914400" rtl="0" eaLnBrk="1" latinLnBrk="0" hangingPunct="1">
        <a:spcBef>
          <a:spcPct val="20000"/>
        </a:spcBef>
        <a:buFontTx/>
        <a:buBlip>
          <a:blip r:embed="rId15"/>
        </a:buBlip>
        <a:defRPr sz="2800" kern="1200" baseline="0">
          <a:solidFill>
            <a:srgbClr val="006600"/>
          </a:solidFill>
          <a:latin typeface="+mn-lt"/>
          <a:ea typeface="+mn-ea"/>
          <a:cs typeface="+mn-cs"/>
        </a:defRPr>
      </a:lvl2pPr>
      <a:lvl3pPr marL="534988" indent="-534988" algn="l" defTabSz="914400" rtl="0" eaLnBrk="1" latinLnBrk="0" hangingPunct="1">
        <a:spcBef>
          <a:spcPct val="20000"/>
        </a:spcBef>
        <a:buSzPct val="100000"/>
        <a:buFontTx/>
        <a:buBlip>
          <a:blip r:embed="rId16"/>
        </a:buBlip>
        <a:defRPr sz="2400" kern="1200">
          <a:solidFill>
            <a:schemeClr val="tx1"/>
          </a:solidFill>
          <a:latin typeface="+mn-lt"/>
          <a:ea typeface="+mn-ea"/>
          <a:cs typeface="+mn-cs"/>
        </a:defRPr>
      </a:lvl3pPr>
      <a:lvl4pPr marL="896938" indent="-358775" algn="l" defTabSz="914400" rtl="0" eaLnBrk="1" latinLnBrk="0" hangingPunct="1">
        <a:spcBef>
          <a:spcPct val="20000"/>
        </a:spcBef>
        <a:buFontTx/>
        <a:buBlip>
          <a:blip r:embed="rId17"/>
        </a:buBlip>
        <a:tabLst>
          <a:tab pos="1076325" algn="l"/>
        </a:tabLst>
        <a:defRPr sz="2000" kern="1200" baseline="0">
          <a:solidFill>
            <a:schemeClr val="tx1"/>
          </a:solidFill>
          <a:latin typeface="+mn-lt"/>
          <a:ea typeface="+mn-ea"/>
          <a:cs typeface="+mn-cs"/>
        </a:defRPr>
      </a:lvl4pPr>
      <a:lvl5pPr marL="1254125" indent="-357188" algn="l" defTabSz="914400" rtl="0" eaLnBrk="1" latinLnBrk="0" hangingPunct="1">
        <a:spcBef>
          <a:spcPct val="20000"/>
        </a:spcBef>
        <a:buFontTx/>
        <a:buBlip>
          <a:blip r:embed="rId18"/>
        </a:buBlip>
        <a:defRPr sz="2000" kern="1200" baseline="0">
          <a:solidFill>
            <a:schemeClr val="tx1"/>
          </a:solidFill>
          <a:latin typeface="+mn-lt"/>
          <a:ea typeface="+mn-ea"/>
          <a:cs typeface="+mn-cs"/>
        </a:defRPr>
      </a:lvl5pPr>
      <a:lvl6pPr marL="0" indent="0" algn="l" defTabSz="914400" rtl="0" eaLnBrk="1" latinLnBrk="0" hangingPunct="1">
        <a:spcBef>
          <a:spcPct val="20000"/>
        </a:spcBef>
        <a:buFontTx/>
        <a:buNone/>
        <a:defRPr sz="12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1.png"/><Relationship Id="rId2"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hyperlink" Target="http://www.belgianbuildingawards.be/" TargetMode="External"/><Relationship Id="rId7" Type="http://schemas.openxmlformats.org/officeDocument/2006/relationships/image" Target="../media/image21.jpeg"/><Relationship Id="rId2" Type="http://schemas.openxmlformats.org/officeDocument/2006/relationships/hyperlink" Target="https://b2b-batibouw2019.b2match.io/" TargetMode="Externa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1.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7.e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9E9332D-B1BA-469E-A20F-9FF2099B5C76}"/>
              </a:ext>
            </a:extLst>
          </p:cNvPr>
          <p:cNvSpPr/>
          <p:nvPr/>
        </p:nvSpPr>
        <p:spPr>
          <a:xfrm>
            <a:off x="-6174" y="-1"/>
            <a:ext cx="6096000"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Oval 5">
            <a:extLst>
              <a:ext uri="{FF2B5EF4-FFF2-40B4-BE49-F238E27FC236}">
                <a16:creationId xmlns:a16="http://schemas.microsoft.com/office/drawing/2014/main" id="{A65B4512-426E-4795-8F66-8A66235758AF}"/>
              </a:ext>
            </a:extLst>
          </p:cNvPr>
          <p:cNvSpPr/>
          <p:nvPr/>
        </p:nvSpPr>
        <p:spPr>
          <a:xfrm>
            <a:off x="4531453" y="1864453"/>
            <a:ext cx="3129093" cy="31290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 name="Picture 9">
            <a:extLst>
              <a:ext uri="{FF2B5EF4-FFF2-40B4-BE49-F238E27FC236}">
                <a16:creationId xmlns:a16="http://schemas.microsoft.com/office/drawing/2014/main" id="{E3DE2B0C-049E-49C7-B6CE-FAC40928DE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3896" y="2781668"/>
            <a:ext cx="2405179" cy="1294661"/>
          </a:xfrm>
          <a:prstGeom prst="rect">
            <a:avLst/>
          </a:prstGeom>
        </p:spPr>
      </p:pic>
      <p:sp>
        <p:nvSpPr>
          <p:cNvPr id="12" name="Rectangle 11">
            <a:extLst>
              <a:ext uri="{FF2B5EF4-FFF2-40B4-BE49-F238E27FC236}">
                <a16:creationId xmlns:a16="http://schemas.microsoft.com/office/drawing/2014/main" id="{F8690300-D9A9-4638-B6E1-96A8CB08565E}"/>
              </a:ext>
            </a:extLst>
          </p:cNvPr>
          <p:cNvSpPr/>
          <p:nvPr/>
        </p:nvSpPr>
        <p:spPr>
          <a:xfrm>
            <a:off x="8774885" y="264920"/>
            <a:ext cx="3221164" cy="1200329"/>
          </a:xfrm>
          <a:prstGeom prst="rect">
            <a:avLst/>
          </a:prstGeom>
        </p:spPr>
        <p:txBody>
          <a:bodyPr wrap="square">
            <a:spAutoFit/>
          </a:bodyPr>
          <a:lstStyle/>
          <a:p>
            <a:pPr algn="r"/>
            <a:r>
              <a:rPr lang="fr-BE" sz="2400" dirty="0">
                <a:latin typeface="Abadi Extra Light" panose="020B0204020104020204" pitchFamily="34" charset="0"/>
              </a:rPr>
              <a:t>Déjeuner de presse</a:t>
            </a:r>
          </a:p>
          <a:p>
            <a:pPr algn="r"/>
            <a:r>
              <a:rPr lang="fr-BE" sz="2400" i="1" dirty="0" err="1">
                <a:latin typeface="Abadi Extra Light" panose="020B0204020104020204" pitchFamily="34" charset="0"/>
              </a:rPr>
              <a:t>Perslunch</a:t>
            </a:r>
            <a:endParaRPr lang="fr-BE" sz="2400" i="1" dirty="0">
              <a:latin typeface="Abadi Extra Light" panose="020B0204020104020204" pitchFamily="34" charset="0"/>
            </a:endParaRPr>
          </a:p>
          <a:p>
            <a:pPr algn="r"/>
            <a:r>
              <a:rPr lang="fr-BE" sz="2400" dirty="0">
                <a:latin typeface="Abadi Extra Light" panose="020B0204020104020204" pitchFamily="34" charset="0"/>
              </a:rPr>
              <a:t>13/12</a:t>
            </a:r>
            <a:endParaRPr lang="nl-BE" sz="2400" dirty="0">
              <a:latin typeface="Abadi Extra Light" panose="020B0204020104020204" pitchFamily="34" charset="0"/>
            </a:endParaRPr>
          </a:p>
        </p:txBody>
      </p:sp>
      <p:sp>
        <p:nvSpPr>
          <p:cNvPr id="13" name="Rectangle 12">
            <a:extLst>
              <a:ext uri="{FF2B5EF4-FFF2-40B4-BE49-F238E27FC236}">
                <a16:creationId xmlns:a16="http://schemas.microsoft.com/office/drawing/2014/main" id="{B8B468A8-F240-415A-A277-B2F88A055BDF}"/>
              </a:ext>
            </a:extLst>
          </p:cNvPr>
          <p:cNvSpPr/>
          <p:nvPr/>
        </p:nvSpPr>
        <p:spPr>
          <a:xfrm>
            <a:off x="7013542" y="2644168"/>
            <a:ext cx="4208160" cy="1754326"/>
          </a:xfrm>
          <a:prstGeom prst="rect">
            <a:avLst/>
          </a:prstGeom>
        </p:spPr>
        <p:txBody>
          <a:bodyPr wrap="square">
            <a:spAutoFit/>
          </a:bodyPr>
          <a:lstStyle/>
          <a:p>
            <a:pPr algn="r"/>
            <a:r>
              <a:rPr lang="fr-BE" sz="5400" b="1" dirty="0">
                <a:solidFill>
                  <a:srgbClr val="CC0000"/>
                </a:solidFill>
                <a:latin typeface="Abadi" panose="020B0604020202020204" pitchFamily="34" charset="0"/>
              </a:rPr>
              <a:t>BATIBOUW 2019</a:t>
            </a:r>
            <a:endParaRPr lang="nl-BE" sz="5400" b="1" dirty="0">
              <a:solidFill>
                <a:srgbClr val="CC0000"/>
              </a:solidFill>
              <a:latin typeface="Abadi" panose="020B0604020202020204" pitchFamily="34" charset="0"/>
            </a:endParaRPr>
          </a:p>
        </p:txBody>
      </p:sp>
    </p:spTree>
    <p:extLst>
      <p:ext uri="{BB962C8B-B14F-4D97-AF65-F5344CB8AC3E}">
        <p14:creationId xmlns:p14="http://schemas.microsoft.com/office/powerpoint/2010/main" val="535674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9E9332D-B1BA-469E-A20F-9FF2099B5C76}"/>
              </a:ext>
            </a:extLst>
          </p:cNvPr>
          <p:cNvSpPr/>
          <p:nvPr/>
        </p:nvSpPr>
        <p:spPr>
          <a:xfrm>
            <a:off x="0" y="0"/>
            <a:ext cx="6096000"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tangle 6">
            <a:extLst>
              <a:ext uri="{FF2B5EF4-FFF2-40B4-BE49-F238E27FC236}">
                <a16:creationId xmlns:a16="http://schemas.microsoft.com/office/drawing/2014/main" id="{9AE9AF85-6F66-4593-A652-122FC8FE2DEE}"/>
              </a:ext>
            </a:extLst>
          </p:cNvPr>
          <p:cNvSpPr/>
          <p:nvPr/>
        </p:nvSpPr>
        <p:spPr>
          <a:xfrm>
            <a:off x="7835317" y="264920"/>
            <a:ext cx="4160732" cy="1200329"/>
          </a:xfrm>
          <a:prstGeom prst="rect">
            <a:avLst/>
          </a:prstGeom>
        </p:spPr>
        <p:txBody>
          <a:bodyPr wrap="square">
            <a:spAutoFit/>
          </a:bodyPr>
          <a:lstStyle/>
          <a:p>
            <a:pPr algn="r"/>
            <a:r>
              <a:rPr lang="fr-BE" sz="2400" i="1" dirty="0">
                <a:latin typeface="Abadi Extra Light" panose="020B0204020104020204" pitchFamily="34" charset="0"/>
              </a:rPr>
              <a:t>Professionnals op BATIBOUW</a:t>
            </a:r>
          </a:p>
          <a:p>
            <a:pPr algn="r"/>
            <a:r>
              <a:rPr lang="fr-BE" sz="2400" dirty="0">
                <a:latin typeface="Abadi Extra Light" panose="020B0204020104020204" pitchFamily="34" charset="0"/>
              </a:rPr>
              <a:t>Professionnels à BATIBOUW</a:t>
            </a:r>
          </a:p>
          <a:p>
            <a:pPr algn="r"/>
            <a:endParaRPr lang="fr-BE" sz="2400" i="1" dirty="0">
              <a:latin typeface="Abadi Extra Light" panose="020B0204020104020204" pitchFamily="34" charset="0"/>
            </a:endParaRPr>
          </a:p>
        </p:txBody>
      </p:sp>
      <p:grpSp>
        <p:nvGrpSpPr>
          <p:cNvPr id="10" name="Group 9">
            <a:extLst>
              <a:ext uri="{FF2B5EF4-FFF2-40B4-BE49-F238E27FC236}">
                <a16:creationId xmlns:a16="http://schemas.microsoft.com/office/drawing/2014/main" id="{1CEDD34B-3EAF-4807-8592-EC4CD9DA90AD}"/>
              </a:ext>
            </a:extLst>
          </p:cNvPr>
          <p:cNvGrpSpPr/>
          <p:nvPr/>
        </p:nvGrpSpPr>
        <p:grpSpPr>
          <a:xfrm>
            <a:off x="6746089" y="1228724"/>
            <a:ext cx="4937020" cy="5180569"/>
            <a:chOff x="6530106" y="801593"/>
            <a:chExt cx="4339327" cy="4553392"/>
          </a:xfrm>
        </p:grpSpPr>
        <p:sp>
          <p:nvSpPr>
            <p:cNvPr id="11" name="Oval 10">
              <a:extLst>
                <a:ext uri="{FF2B5EF4-FFF2-40B4-BE49-F238E27FC236}">
                  <a16:creationId xmlns:a16="http://schemas.microsoft.com/office/drawing/2014/main" id="{928D121B-2896-45CC-BA91-CF330D8D449B}"/>
                </a:ext>
              </a:extLst>
            </p:cNvPr>
            <p:cNvSpPr/>
            <p:nvPr/>
          </p:nvSpPr>
          <p:spPr>
            <a:xfrm>
              <a:off x="6530106" y="801593"/>
              <a:ext cx="4339327" cy="4339327"/>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extBox 11">
              <a:extLst>
                <a:ext uri="{FF2B5EF4-FFF2-40B4-BE49-F238E27FC236}">
                  <a16:creationId xmlns:a16="http://schemas.microsoft.com/office/drawing/2014/main" id="{7DE768FD-0962-46BE-9786-30AF995E4BD9}"/>
                </a:ext>
              </a:extLst>
            </p:cNvPr>
            <p:cNvSpPr txBox="1"/>
            <p:nvPr/>
          </p:nvSpPr>
          <p:spPr>
            <a:xfrm>
              <a:off x="6654013" y="1216089"/>
              <a:ext cx="4091512" cy="4138896"/>
            </a:xfrm>
            <a:prstGeom prst="rect">
              <a:avLst/>
            </a:prstGeom>
            <a:noFill/>
            <a:ln>
              <a:noFill/>
            </a:ln>
          </p:spPr>
          <p:txBody>
            <a:bodyPr wrap="square" rtlCol="0">
              <a:spAutoFit/>
            </a:bodyPr>
            <a:lstStyle/>
            <a:p>
              <a:pPr algn="ctr"/>
              <a:endParaRPr lang="fr-BE" sz="2400" dirty="0">
                <a:solidFill>
                  <a:schemeClr val="bg1"/>
                </a:solidFill>
                <a:latin typeface="+mj-lt"/>
              </a:endParaRPr>
            </a:p>
            <a:p>
              <a:pPr algn="ctr"/>
              <a:r>
                <a:rPr lang="fr-BE" sz="2400" dirty="0">
                  <a:solidFill>
                    <a:schemeClr val="bg1"/>
                  </a:solidFill>
                  <a:latin typeface="+mj-lt"/>
                </a:rPr>
                <a:t>Nieuwe doelgroepen</a:t>
              </a:r>
            </a:p>
            <a:p>
              <a:pPr algn="ctr"/>
              <a:r>
                <a:rPr lang="fr-BE" sz="2400" dirty="0">
                  <a:solidFill>
                    <a:schemeClr val="bg1"/>
                  </a:solidFill>
                  <a:latin typeface="+mj-lt"/>
                </a:rPr>
                <a:t>Nouvelles cibles</a:t>
              </a:r>
            </a:p>
            <a:p>
              <a:pPr algn="ctr"/>
              <a:endParaRPr lang="fr-BE" sz="1000" dirty="0">
                <a:solidFill>
                  <a:schemeClr val="bg1"/>
                </a:solidFill>
                <a:latin typeface="+mj-lt"/>
              </a:endParaRPr>
            </a:p>
            <a:p>
              <a:pPr algn="ctr"/>
              <a:r>
                <a:rPr lang="nl-BE" i="1" dirty="0">
                  <a:solidFill>
                    <a:schemeClr val="bg1"/>
                  </a:solidFill>
                  <a:latin typeface="+mj-lt"/>
                </a:rPr>
                <a:t>BATIBOUW stelt dit jaar vakdagen voor gelinkt aan vakorganisaties en/of specifieke doelgroepen.</a:t>
              </a:r>
            </a:p>
            <a:p>
              <a:pPr algn="ctr"/>
              <a:endParaRPr lang="en-GB" i="1" dirty="0">
                <a:solidFill>
                  <a:schemeClr val="bg1"/>
                </a:solidFill>
                <a:latin typeface="+mj-lt"/>
              </a:endParaRPr>
            </a:p>
            <a:p>
              <a:pPr algn="ctr"/>
              <a:r>
                <a:rPr lang="fr-BE" dirty="0">
                  <a:solidFill>
                    <a:schemeClr val="bg1"/>
                  </a:solidFill>
                  <a:latin typeface="+mj-lt"/>
                </a:rPr>
                <a:t>BATIBOUW proposera cette année des journées dédiées à des associations professionnelles spécialisées et/ou groupes cibles spécifiques.</a:t>
              </a:r>
            </a:p>
            <a:p>
              <a:pPr algn="ctr"/>
              <a:endParaRPr lang="nl-BE" i="1" dirty="0">
                <a:solidFill>
                  <a:schemeClr val="bg1"/>
                </a:solidFill>
                <a:latin typeface="+mj-lt"/>
              </a:endParaRPr>
            </a:p>
            <a:p>
              <a:pPr algn="ctr"/>
              <a:endParaRPr lang="fr-BE" dirty="0">
                <a:solidFill>
                  <a:schemeClr val="bg1"/>
                </a:solidFill>
                <a:latin typeface="+mj-lt"/>
              </a:endParaRPr>
            </a:p>
            <a:p>
              <a:pPr algn="ctr"/>
              <a:endParaRPr lang="fr-BE" sz="1200" dirty="0">
                <a:solidFill>
                  <a:schemeClr val="bg1"/>
                </a:solidFill>
                <a:latin typeface="+mj-lt"/>
              </a:endParaRPr>
            </a:p>
            <a:p>
              <a:pPr algn="ctr"/>
              <a:endParaRPr lang="fr-BE" sz="1200" dirty="0">
                <a:solidFill>
                  <a:schemeClr val="bg1"/>
                </a:solidFill>
                <a:latin typeface="+mj-lt"/>
              </a:endParaRPr>
            </a:p>
            <a:p>
              <a:pPr algn="ctr"/>
              <a:endParaRPr lang="nl-BE" sz="1200" dirty="0">
                <a:solidFill>
                  <a:schemeClr val="bg1"/>
                </a:solidFill>
                <a:latin typeface="+mj-lt"/>
              </a:endParaRPr>
            </a:p>
            <a:p>
              <a:pPr algn="ctr"/>
              <a:endParaRPr lang="fr-BE" sz="1000" dirty="0">
                <a:solidFill>
                  <a:schemeClr val="bg1"/>
                </a:solidFill>
                <a:latin typeface="+mj-lt"/>
              </a:endParaRPr>
            </a:p>
            <a:p>
              <a:pPr algn="ctr"/>
              <a:endParaRPr lang="nl-BE" sz="1000" dirty="0">
                <a:solidFill>
                  <a:schemeClr val="bg1"/>
                </a:solidFill>
                <a:latin typeface="+mj-lt"/>
              </a:endParaRPr>
            </a:p>
          </p:txBody>
        </p:sp>
      </p:grpSp>
      <p:grpSp>
        <p:nvGrpSpPr>
          <p:cNvPr id="13" name="Group 12">
            <a:extLst>
              <a:ext uri="{FF2B5EF4-FFF2-40B4-BE49-F238E27FC236}">
                <a16:creationId xmlns:a16="http://schemas.microsoft.com/office/drawing/2014/main" id="{7A6CB680-0949-476E-8612-57DC1BEC3F58}"/>
              </a:ext>
            </a:extLst>
          </p:cNvPr>
          <p:cNvGrpSpPr/>
          <p:nvPr/>
        </p:nvGrpSpPr>
        <p:grpSpPr>
          <a:xfrm>
            <a:off x="508885" y="1095906"/>
            <a:ext cx="5176952" cy="5382808"/>
            <a:chOff x="6530106" y="801593"/>
            <a:chExt cx="4393324" cy="4568020"/>
          </a:xfrm>
        </p:grpSpPr>
        <p:sp>
          <p:nvSpPr>
            <p:cNvPr id="14" name="Oval 13">
              <a:extLst>
                <a:ext uri="{FF2B5EF4-FFF2-40B4-BE49-F238E27FC236}">
                  <a16:creationId xmlns:a16="http://schemas.microsoft.com/office/drawing/2014/main" id="{82E5EA39-AE34-4711-B70A-65FB03C938BF}"/>
                </a:ext>
              </a:extLst>
            </p:cNvPr>
            <p:cNvSpPr/>
            <p:nvPr/>
          </p:nvSpPr>
          <p:spPr>
            <a:xfrm>
              <a:off x="6530106" y="801593"/>
              <a:ext cx="4339327" cy="4339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TextBox 14">
              <a:extLst>
                <a:ext uri="{FF2B5EF4-FFF2-40B4-BE49-F238E27FC236}">
                  <a16:creationId xmlns:a16="http://schemas.microsoft.com/office/drawing/2014/main" id="{AE3D431E-F452-46BE-8066-DC55930A8510}"/>
                </a:ext>
              </a:extLst>
            </p:cNvPr>
            <p:cNvSpPr txBox="1"/>
            <p:nvPr/>
          </p:nvSpPr>
          <p:spPr>
            <a:xfrm>
              <a:off x="6752493" y="818397"/>
              <a:ext cx="4170937" cy="4551216"/>
            </a:xfrm>
            <a:prstGeom prst="rect">
              <a:avLst/>
            </a:prstGeom>
            <a:noFill/>
            <a:ln>
              <a:noFill/>
            </a:ln>
          </p:spPr>
          <p:txBody>
            <a:bodyPr wrap="square" rtlCol="0">
              <a:spAutoFit/>
            </a:bodyPr>
            <a:lstStyle/>
            <a:p>
              <a:r>
                <a:rPr lang="fr-BE" sz="2400" dirty="0">
                  <a:solidFill>
                    <a:srgbClr val="C00000"/>
                  </a:solidFill>
                  <a:latin typeface="+mj-lt"/>
                </a:rPr>
                <a:t>	</a:t>
              </a:r>
            </a:p>
            <a:p>
              <a:r>
                <a:rPr lang="fr-BE" sz="2400" dirty="0">
                  <a:solidFill>
                    <a:srgbClr val="C00000"/>
                  </a:solidFill>
                  <a:latin typeface="+mj-lt"/>
                </a:rPr>
                <a:t>	   Nouvelles cibles</a:t>
              </a:r>
            </a:p>
            <a:p>
              <a:r>
                <a:rPr lang="fr-BE" sz="2400" dirty="0">
                  <a:solidFill>
                    <a:srgbClr val="C00000"/>
                  </a:solidFill>
                  <a:latin typeface="+mj-lt"/>
                </a:rPr>
                <a:t>         	</a:t>
              </a:r>
              <a:r>
                <a:rPr lang="fr-BE" sz="2400" i="1" dirty="0">
                  <a:solidFill>
                    <a:srgbClr val="C00000"/>
                  </a:solidFill>
                  <a:latin typeface="+mj-lt"/>
                </a:rPr>
                <a:t>Nieuwe doelgroepen</a:t>
              </a:r>
            </a:p>
            <a:p>
              <a:pPr algn="ctr"/>
              <a:endParaRPr lang="fr-BE" sz="1050" dirty="0">
                <a:solidFill>
                  <a:srgbClr val="C00000"/>
                </a:solidFill>
                <a:latin typeface="+mj-lt"/>
              </a:endParaRPr>
            </a:p>
            <a:p>
              <a:pPr marL="628650" lvl="1" indent="-171450">
                <a:buFont typeface="Arial" panose="020B0604020202020204" pitchFamily="34" charset="0"/>
                <a:buChar char="•"/>
              </a:pPr>
              <a:r>
                <a:rPr lang="fr-BE" sz="1700" dirty="0">
                  <a:solidFill>
                    <a:srgbClr val="C00000"/>
                  </a:solidFill>
                  <a:latin typeface="+mj-lt"/>
                </a:rPr>
                <a:t> </a:t>
              </a:r>
              <a:r>
                <a:rPr lang="nl-BE" sz="1700" i="1" dirty="0">
                  <a:solidFill>
                    <a:srgbClr val="C00000"/>
                  </a:solidFill>
                </a:rPr>
                <a:t>Projectontwikkelaars</a:t>
              </a:r>
              <a:br>
                <a:rPr lang="fr-BE" sz="1700" i="1" dirty="0">
                  <a:solidFill>
                    <a:srgbClr val="C00000"/>
                  </a:solidFill>
                </a:rPr>
              </a:br>
              <a:r>
                <a:rPr lang="fr-BE" sz="1700" dirty="0">
                  <a:solidFill>
                    <a:srgbClr val="C00000"/>
                  </a:solidFill>
                  <a:latin typeface="+mj-lt"/>
                </a:rPr>
                <a:t>Promoteurs immobiliers</a:t>
              </a:r>
              <a:endParaRPr lang="fr-BE" sz="1700" i="1" dirty="0">
                <a:solidFill>
                  <a:srgbClr val="C00000"/>
                </a:solidFill>
                <a:latin typeface="+mj-lt"/>
              </a:endParaRPr>
            </a:p>
            <a:p>
              <a:pPr marL="628650" lvl="1" indent="-171450">
                <a:buFont typeface="Arial" panose="020B0604020202020204" pitchFamily="34" charset="0"/>
                <a:buChar char="•"/>
              </a:pPr>
              <a:r>
                <a:rPr lang="nl-BE" sz="1700" i="1" dirty="0">
                  <a:solidFill>
                    <a:srgbClr val="C00000"/>
                  </a:solidFill>
                </a:rPr>
                <a:t>Bouw van scholen</a:t>
              </a:r>
              <a:br>
                <a:rPr lang="fr-BE" sz="1700" i="1" dirty="0">
                  <a:solidFill>
                    <a:srgbClr val="C00000"/>
                  </a:solidFill>
                </a:rPr>
              </a:br>
              <a:r>
                <a:rPr lang="fr-BE" sz="1700" dirty="0">
                  <a:solidFill>
                    <a:srgbClr val="C00000"/>
                  </a:solidFill>
                  <a:latin typeface="+mj-lt"/>
                </a:rPr>
                <a:t>Construction d’écoles</a:t>
              </a:r>
            </a:p>
            <a:p>
              <a:pPr marL="628650" lvl="1" indent="-171450">
                <a:buFont typeface="Arial" panose="020B0604020202020204" pitchFamily="34" charset="0"/>
                <a:buChar char="•"/>
              </a:pPr>
              <a:r>
                <a:rPr lang="nl-BE" sz="1700" i="1" dirty="0">
                  <a:solidFill>
                    <a:srgbClr val="C00000"/>
                  </a:solidFill>
                </a:rPr>
                <a:t>Bouw van zorgcentra en ziekenhuizen</a:t>
              </a:r>
              <a:br>
                <a:rPr lang="fr-BE" sz="1700" i="1" dirty="0">
                  <a:solidFill>
                    <a:srgbClr val="C00000"/>
                  </a:solidFill>
                </a:rPr>
              </a:br>
              <a:r>
                <a:rPr lang="fr-BE" sz="1700" dirty="0">
                  <a:solidFill>
                    <a:srgbClr val="C00000"/>
                  </a:solidFill>
                  <a:latin typeface="+mj-lt"/>
                </a:rPr>
                <a:t>Construction des centres de santé &amp; hôpitaux</a:t>
              </a:r>
            </a:p>
            <a:p>
              <a:pPr marL="628650" lvl="1" indent="-171450">
                <a:buFont typeface="Arial" panose="020B0604020202020204" pitchFamily="34" charset="0"/>
                <a:buChar char="•"/>
              </a:pPr>
              <a:r>
                <a:rPr lang="nl-BE" sz="1700" i="1" dirty="0">
                  <a:solidFill>
                    <a:srgbClr val="C00000"/>
                  </a:solidFill>
                </a:rPr>
                <a:t>Steden en gemeenten</a:t>
              </a:r>
              <a:br>
                <a:rPr lang="fr-BE" sz="1700" i="1" dirty="0">
                  <a:solidFill>
                    <a:srgbClr val="C00000"/>
                  </a:solidFill>
                </a:rPr>
              </a:br>
              <a:r>
                <a:rPr lang="fr-BE" sz="1700" dirty="0">
                  <a:solidFill>
                    <a:srgbClr val="C00000"/>
                  </a:solidFill>
                  <a:latin typeface="+mj-lt"/>
                </a:rPr>
                <a:t>Villes &amp; communes </a:t>
              </a:r>
            </a:p>
            <a:p>
              <a:pPr marL="628650" lvl="1" indent="-171450">
                <a:buFont typeface="Arial" panose="020B0604020202020204" pitchFamily="34" charset="0"/>
                <a:buChar char="•"/>
              </a:pPr>
              <a:r>
                <a:rPr lang="nl-BE" sz="1700" i="1" dirty="0">
                  <a:solidFill>
                    <a:srgbClr val="C00000"/>
                  </a:solidFill>
                </a:rPr>
                <a:t>Sociale huisvestiging</a:t>
              </a:r>
              <a:br>
                <a:rPr lang="nl-BE" sz="1700" i="1" dirty="0">
                  <a:solidFill>
                    <a:srgbClr val="C00000"/>
                  </a:solidFill>
                </a:rPr>
              </a:br>
              <a:r>
                <a:rPr lang="fr-BE" sz="1700" dirty="0">
                  <a:solidFill>
                    <a:srgbClr val="C00000"/>
                  </a:solidFill>
                  <a:latin typeface="+mj-lt"/>
                </a:rPr>
                <a:t>Logements sociaux </a:t>
              </a:r>
            </a:p>
            <a:p>
              <a:pPr marL="628650" lvl="1" indent="-171450">
                <a:buFont typeface="Arial" panose="020B0604020202020204" pitchFamily="34" charset="0"/>
                <a:buChar char="•"/>
              </a:pPr>
              <a:r>
                <a:rPr lang="nl-BE" sz="1700" i="1" dirty="0">
                  <a:solidFill>
                    <a:srgbClr val="C00000"/>
                  </a:solidFill>
                </a:rPr>
                <a:t>Syndici</a:t>
              </a:r>
              <a:br>
                <a:rPr lang="fr-BE" sz="1700" i="1" dirty="0">
                  <a:solidFill>
                    <a:srgbClr val="C00000"/>
                  </a:solidFill>
                </a:rPr>
              </a:br>
              <a:r>
                <a:rPr lang="nl-BE" sz="1700" dirty="0">
                  <a:solidFill>
                    <a:srgbClr val="C00000"/>
                  </a:solidFill>
                  <a:latin typeface="+mj-lt"/>
                </a:rPr>
                <a:t>Syndics</a:t>
              </a:r>
              <a:br>
                <a:rPr lang="nl-BE" sz="1700" dirty="0">
                  <a:solidFill>
                    <a:srgbClr val="C00000"/>
                  </a:solidFill>
                  <a:latin typeface="+mj-lt"/>
                </a:rPr>
              </a:br>
              <a:endParaRPr lang="fr-BE" sz="1200" dirty="0">
                <a:solidFill>
                  <a:srgbClr val="C00000"/>
                </a:solidFill>
                <a:latin typeface="+mj-lt"/>
              </a:endParaRPr>
            </a:p>
            <a:p>
              <a:pPr algn="ctr"/>
              <a:endParaRPr lang="fr-BE" sz="1200" dirty="0">
                <a:solidFill>
                  <a:schemeClr val="bg1"/>
                </a:solidFill>
                <a:latin typeface="+mj-lt"/>
              </a:endParaRPr>
            </a:p>
            <a:p>
              <a:pPr algn="ctr"/>
              <a:endParaRPr lang="nl-BE" sz="1200" dirty="0">
                <a:solidFill>
                  <a:schemeClr val="bg1"/>
                </a:solidFill>
                <a:latin typeface="+mj-lt"/>
              </a:endParaRPr>
            </a:p>
            <a:p>
              <a:pPr algn="ctr"/>
              <a:endParaRPr lang="fr-BE" sz="1000" dirty="0">
                <a:solidFill>
                  <a:schemeClr val="bg1"/>
                </a:solidFill>
                <a:latin typeface="+mj-lt"/>
              </a:endParaRPr>
            </a:p>
            <a:p>
              <a:pPr algn="ctr"/>
              <a:endParaRPr lang="nl-BE" sz="1000" dirty="0">
                <a:solidFill>
                  <a:schemeClr val="bg1"/>
                </a:solidFill>
                <a:latin typeface="+mj-lt"/>
              </a:endParaRPr>
            </a:p>
          </p:txBody>
        </p:sp>
      </p:grpSp>
      <p:pic>
        <p:nvPicPr>
          <p:cNvPr id="17" name="Picture 16">
            <a:extLst>
              <a:ext uri="{FF2B5EF4-FFF2-40B4-BE49-F238E27FC236}">
                <a16:creationId xmlns:a16="http://schemas.microsoft.com/office/drawing/2014/main" id="{D93A05B8-A711-40CA-B771-20E90BE1F6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5956" y="6114548"/>
            <a:ext cx="1411827" cy="759959"/>
          </a:xfrm>
          <a:prstGeom prst="rect">
            <a:avLst/>
          </a:prstGeom>
        </p:spPr>
      </p:pic>
    </p:spTree>
    <p:extLst>
      <p:ext uri="{BB962C8B-B14F-4D97-AF65-F5344CB8AC3E}">
        <p14:creationId xmlns:p14="http://schemas.microsoft.com/office/powerpoint/2010/main" val="779492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9E9332D-B1BA-469E-A20F-9FF2099B5C76}"/>
              </a:ext>
            </a:extLst>
          </p:cNvPr>
          <p:cNvSpPr/>
          <p:nvPr/>
        </p:nvSpPr>
        <p:spPr>
          <a:xfrm>
            <a:off x="0" y="0"/>
            <a:ext cx="6096000"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tangle 6">
            <a:extLst>
              <a:ext uri="{FF2B5EF4-FFF2-40B4-BE49-F238E27FC236}">
                <a16:creationId xmlns:a16="http://schemas.microsoft.com/office/drawing/2014/main" id="{9AE9AF85-6F66-4593-A652-122FC8FE2DEE}"/>
              </a:ext>
            </a:extLst>
          </p:cNvPr>
          <p:cNvSpPr/>
          <p:nvPr/>
        </p:nvSpPr>
        <p:spPr>
          <a:xfrm>
            <a:off x="8774885" y="264920"/>
            <a:ext cx="3221164" cy="523220"/>
          </a:xfrm>
          <a:prstGeom prst="rect">
            <a:avLst/>
          </a:prstGeom>
        </p:spPr>
        <p:txBody>
          <a:bodyPr wrap="square">
            <a:spAutoFit/>
          </a:bodyPr>
          <a:lstStyle/>
          <a:p>
            <a:pPr algn="r"/>
            <a:r>
              <a:rPr lang="fr-BE" sz="2800" b="1" dirty="0">
                <a:latin typeface="Abadi" panose="020B0604020104020204" pitchFamily="34" charset="0"/>
              </a:rPr>
              <a:t>BATIBOUW</a:t>
            </a:r>
            <a:r>
              <a:rPr lang="fr-BE" sz="2800" dirty="0">
                <a:latin typeface="Abadi Extra Light" panose="020B0204020104020204" pitchFamily="34" charset="0"/>
              </a:rPr>
              <a:t> 365</a:t>
            </a:r>
          </a:p>
        </p:txBody>
      </p:sp>
      <p:pic>
        <p:nvPicPr>
          <p:cNvPr id="4" name="Picture 3">
            <a:extLst>
              <a:ext uri="{FF2B5EF4-FFF2-40B4-BE49-F238E27FC236}">
                <a16:creationId xmlns:a16="http://schemas.microsoft.com/office/drawing/2014/main" id="{76EC8371-F598-4E25-8C69-76C93A2762D6}"/>
              </a:ext>
            </a:extLst>
          </p:cNvPr>
          <p:cNvPicPr>
            <a:picLocks noChangeAspect="1"/>
          </p:cNvPicPr>
          <p:nvPr/>
        </p:nvPicPr>
        <p:blipFill rotWithShape="1">
          <a:blip r:embed="rId2"/>
          <a:srcRect t="-683" b="-683"/>
          <a:stretch/>
        </p:blipFill>
        <p:spPr>
          <a:xfrm>
            <a:off x="2825699" y="1305989"/>
            <a:ext cx="2527285" cy="2468742"/>
          </a:xfrm>
          <a:prstGeom prst="ellipse">
            <a:avLst/>
          </a:prstGeom>
          <a:effectLst>
            <a:outerShdw blurRad="19050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pic>
      <p:pic>
        <p:nvPicPr>
          <p:cNvPr id="6" name="Picture 5">
            <a:extLst>
              <a:ext uri="{FF2B5EF4-FFF2-40B4-BE49-F238E27FC236}">
                <a16:creationId xmlns:a16="http://schemas.microsoft.com/office/drawing/2014/main" id="{7909D40D-B0A2-4E15-8D18-EC9A2430ABA2}"/>
              </a:ext>
            </a:extLst>
          </p:cNvPr>
          <p:cNvPicPr>
            <a:picLocks noChangeAspect="1"/>
          </p:cNvPicPr>
          <p:nvPr/>
        </p:nvPicPr>
        <p:blipFill rotWithShape="1">
          <a:blip r:embed="rId3"/>
          <a:srcRect l="6226" t="1669" r="8659" b="1634"/>
          <a:stretch/>
        </p:blipFill>
        <p:spPr>
          <a:xfrm>
            <a:off x="520715" y="3163609"/>
            <a:ext cx="2527285" cy="2470309"/>
          </a:xfrm>
          <a:prstGeom prst="ellipse">
            <a:avLst/>
          </a:prstGeom>
          <a:effectLst>
            <a:outerShdw blurRad="19050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pic>
      <p:pic>
        <p:nvPicPr>
          <p:cNvPr id="8" name="Picture 7">
            <a:extLst>
              <a:ext uri="{FF2B5EF4-FFF2-40B4-BE49-F238E27FC236}">
                <a16:creationId xmlns:a16="http://schemas.microsoft.com/office/drawing/2014/main" id="{305D827D-28E8-47FB-B456-999FE0159820}"/>
              </a:ext>
            </a:extLst>
          </p:cNvPr>
          <p:cNvPicPr>
            <a:picLocks noChangeAspect="1"/>
          </p:cNvPicPr>
          <p:nvPr/>
        </p:nvPicPr>
        <p:blipFill rotWithShape="1">
          <a:blip r:embed="rId4"/>
          <a:srcRect l="15119" t="20349" r="16944" b="1525"/>
          <a:stretch/>
        </p:blipFill>
        <p:spPr>
          <a:xfrm>
            <a:off x="3367051" y="4398764"/>
            <a:ext cx="2271856" cy="2289595"/>
          </a:xfrm>
          <a:prstGeom prst="ellipse">
            <a:avLst/>
          </a:prstGeom>
          <a:effectLst>
            <a:outerShdw blurRad="19050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pic>
      <p:sp>
        <p:nvSpPr>
          <p:cNvPr id="10" name="TextBox 9">
            <a:extLst>
              <a:ext uri="{FF2B5EF4-FFF2-40B4-BE49-F238E27FC236}">
                <a16:creationId xmlns:a16="http://schemas.microsoft.com/office/drawing/2014/main" id="{6EFC9230-DE3C-4CAE-85A1-860E718CFD37}"/>
              </a:ext>
            </a:extLst>
          </p:cNvPr>
          <p:cNvSpPr txBox="1"/>
          <p:nvPr/>
        </p:nvSpPr>
        <p:spPr>
          <a:xfrm>
            <a:off x="6096000" y="1030893"/>
            <a:ext cx="6096000" cy="2000548"/>
          </a:xfrm>
          <a:prstGeom prst="rect">
            <a:avLst/>
          </a:prstGeom>
          <a:noFill/>
        </p:spPr>
        <p:txBody>
          <a:bodyPr wrap="square" rtlCol="0">
            <a:spAutoFit/>
          </a:bodyPr>
          <a:lstStyle/>
          <a:p>
            <a:pPr algn="ctr"/>
            <a:r>
              <a:rPr lang="fr-BE" sz="2400" b="1" dirty="0">
                <a:solidFill>
                  <a:srgbClr val="FF0000"/>
                </a:solidFill>
                <a:latin typeface="+mj-lt"/>
              </a:rPr>
              <a:t>OBJECTIF / </a:t>
            </a:r>
            <a:r>
              <a:rPr lang="fr-BE" sz="2400" b="1" i="1" dirty="0">
                <a:solidFill>
                  <a:srgbClr val="FF0000"/>
                </a:solidFill>
                <a:latin typeface="+mj-lt"/>
              </a:rPr>
              <a:t>DOEL</a:t>
            </a:r>
          </a:p>
          <a:p>
            <a:pPr algn="ctr"/>
            <a:r>
              <a:rPr lang="fr-BE" sz="2000" dirty="0">
                <a:latin typeface="+mj-lt"/>
              </a:rPr>
              <a:t>Développer des outils de communication afin de </a:t>
            </a:r>
          </a:p>
          <a:p>
            <a:pPr algn="ctr"/>
            <a:r>
              <a:rPr lang="fr-BE" sz="2000" dirty="0">
                <a:latin typeface="+mj-lt"/>
              </a:rPr>
              <a:t>rester en contact avec </a:t>
            </a:r>
            <a:r>
              <a:rPr lang="fr-BE" sz="2000" b="1" dirty="0">
                <a:latin typeface="+mj-lt"/>
              </a:rPr>
              <a:t>les visiteurs toute l’année !</a:t>
            </a:r>
          </a:p>
          <a:p>
            <a:pPr algn="ctr"/>
            <a:endParaRPr lang="fr-BE" sz="2000" b="1" dirty="0">
              <a:latin typeface="+mj-lt"/>
            </a:endParaRPr>
          </a:p>
          <a:p>
            <a:pPr algn="ctr"/>
            <a:r>
              <a:rPr lang="nl-BE" sz="2000" i="1" dirty="0">
                <a:latin typeface="+mj-lt"/>
              </a:rPr>
              <a:t>Ontwikkelen van communicatiemiddelen </a:t>
            </a:r>
          </a:p>
          <a:p>
            <a:pPr algn="ctr"/>
            <a:r>
              <a:rPr lang="nl-BE" sz="2000" i="1" dirty="0">
                <a:latin typeface="+mj-lt"/>
              </a:rPr>
              <a:t>om zo het </a:t>
            </a:r>
            <a:r>
              <a:rPr lang="nl-BE" sz="2000" b="1" i="1" dirty="0">
                <a:latin typeface="+mj-lt"/>
              </a:rPr>
              <a:t>hele jaar in contact te blijven met bezoekers!</a:t>
            </a:r>
          </a:p>
        </p:txBody>
      </p:sp>
      <p:sp>
        <p:nvSpPr>
          <p:cNvPr id="13" name="TextBox 12">
            <a:extLst>
              <a:ext uri="{FF2B5EF4-FFF2-40B4-BE49-F238E27FC236}">
                <a16:creationId xmlns:a16="http://schemas.microsoft.com/office/drawing/2014/main" id="{97C47152-F2A5-434A-B503-1E6325A7E784}"/>
              </a:ext>
            </a:extLst>
          </p:cNvPr>
          <p:cNvSpPr txBox="1"/>
          <p:nvPr/>
        </p:nvSpPr>
        <p:spPr>
          <a:xfrm>
            <a:off x="6096000" y="3161470"/>
            <a:ext cx="6096000" cy="830997"/>
          </a:xfrm>
          <a:prstGeom prst="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fr-BE" sz="2400" b="1" dirty="0">
                <a:solidFill>
                  <a:schemeClr val="bg1"/>
                </a:solidFill>
                <a:latin typeface="+mj-lt"/>
              </a:rPr>
              <a:t>EXCLUSIVITÉ POUR LES EXPOSANTS BATIBOUW</a:t>
            </a:r>
          </a:p>
          <a:p>
            <a:pPr algn="ctr"/>
            <a:r>
              <a:rPr lang="fr-BE" sz="2400" b="1" i="1" dirty="0">
                <a:solidFill>
                  <a:schemeClr val="bg1"/>
                </a:solidFill>
                <a:latin typeface="+mj-lt"/>
              </a:rPr>
              <a:t>EXCLUSIVITEIT VOOR BATIBOUW EXPOSANTEN</a:t>
            </a:r>
            <a:endParaRPr lang="nl-BE" sz="2400" b="1" i="1" dirty="0">
              <a:solidFill>
                <a:schemeClr val="bg1"/>
              </a:solidFill>
              <a:latin typeface="+mj-lt"/>
            </a:endParaRPr>
          </a:p>
        </p:txBody>
      </p:sp>
      <p:pic>
        <p:nvPicPr>
          <p:cNvPr id="3" name="Picture 2">
            <a:extLst>
              <a:ext uri="{FF2B5EF4-FFF2-40B4-BE49-F238E27FC236}">
                <a16:creationId xmlns:a16="http://schemas.microsoft.com/office/drawing/2014/main" id="{EB22090D-A02C-4FB9-A6E6-94E3E73FD852}"/>
              </a:ext>
            </a:extLst>
          </p:cNvPr>
          <p:cNvPicPr>
            <a:picLocks noChangeAspect="1"/>
          </p:cNvPicPr>
          <p:nvPr/>
        </p:nvPicPr>
        <p:blipFill rotWithShape="1">
          <a:blip r:embed="rId5"/>
          <a:srcRect l="10033" t="776" r="22778" b="474"/>
          <a:stretch/>
        </p:blipFill>
        <p:spPr>
          <a:xfrm>
            <a:off x="277591" y="267593"/>
            <a:ext cx="2397794" cy="2354637"/>
          </a:xfrm>
          <a:prstGeom prst="ellipse">
            <a:avLst/>
          </a:prstGeom>
          <a:effectLst>
            <a:outerShdw blurRad="19050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pic>
      <p:sp>
        <p:nvSpPr>
          <p:cNvPr id="14" name="TextBox 13">
            <a:extLst>
              <a:ext uri="{FF2B5EF4-FFF2-40B4-BE49-F238E27FC236}">
                <a16:creationId xmlns:a16="http://schemas.microsoft.com/office/drawing/2014/main" id="{DA39B120-CD09-4545-B964-C8B5735BB904}"/>
              </a:ext>
            </a:extLst>
          </p:cNvPr>
          <p:cNvSpPr txBox="1"/>
          <p:nvPr/>
        </p:nvSpPr>
        <p:spPr>
          <a:xfrm>
            <a:off x="6096000" y="5071290"/>
            <a:ext cx="6096000" cy="707886"/>
          </a:xfrm>
          <a:prstGeom prst="rect">
            <a:avLst/>
          </a:prstGeom>
          <a:noFill/>
        </p:spPr>
        <p:txBody>
          <a:bodyPr wrap="square" rtlCol="0">
            <a:spAutoFit/>
          </a:bodyPr>
          <a:lstStyle/>
          <a:p>
            <a:pPr algn="ctr"/>
            <a:r>
              <a:rPr lang="fr-BE" sz="2000" dirty="0">
                <a:latin typeface="+mj-lt"/>
              </a:rPr>
              <a:t>E-magazine – blog – social media – newsletter –</a:t>
            </a:r>
          </a:p>
          <a:p>
            <a:pPr algn="ctr"/>
            <a:r>
              <a:rPr lang="fr-BE" sz="2000" dirty="0" err="1">
                <a:latin typeface="+mj-lt"/>
              </a:rPr>
              <a:t>pdf</a:t>
            </a:r>
            <a:r>
              <a:rPr lang="fr-BE" sz="2000" dirty="0">
                <a:latin typeface="+mj-lt"/>
              </a:rPr>
              <a:t> catalogue - </a:t>
            </a:r>
            <a:r>
              <a:rPr lang="fr-BE" sz="2000" dirty="0" err="1">
                <a:latin typeface="+mj-lt"/>
              </a:rPr>
              <a:t>paper</a:t>
            </a:r>
            <a:endParaRPr lang="nl-BE" sz="2400" i="1" dirty="0">
              <a:latin typeface="+mj-lt"/>
            </a:endParaRPr>
          </a:p>
        </p:txBody>
      </p:sp>
      <p:pic>
        <p:nvPicPr>
          <p:cNvPr id="12" name="Picture 11">
            <a:extLst>
              <a:ext uri="{FF2B5EF4-FFF2-40B4-BE49-F238E27FC236}">
                <a16:creationId xmlns:a16="http://schemas.microsoft.com/office/drawing/2014/main" id="{C037C21D-2945-4219-921A-C63ADDBB65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25956" y="6114548"/>
            <a:ext cx="1411827" cy="759959"/>
          </a:xfrm>
          <a:prstGeom prst="rect">
            <a:avLst/>
          </a:prstGeom>
        </p:spPr>
      </p:pic>
    </p:spTree>
    <p:extLst>
      <p:ext uri="{BB962C8B-B14F-4D97-AF65-F5344CB8AC3E}">
        <p14:creationId xmlns:p14="http://schemas.microsoft.com/office/powerpoint/2010/main" val="346910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nl-BE" sz="2000" dirty="0"/>
              <a:t>Perslunch </a:t>
            </a:r>
            <a:r>
              <a:rPr lang="nl-BE" sz="2000" dirty="0" err="1"/>
              <a:t>Batibouw</a:t>
            </a:r>
            <a:r>
              <a:rPr lang="nl-BE" sz="2000" dirty="0"/>
              <a:t> 13 december 2018</a:t>
            </a:r>
            <a:br>
              <a:rPr lang="nl-BE" sz="2000" dirty="0"/>
            </a:br>
            <a:r>
              <a:rPr lang="fr-BE" sz="2000" dirty="0"/>
              <a:t>Déjeuner de presse </a:t>
            </a:r>
            <a:r>
              <a:rPr lang="fr-BE" sz="2000" dirty="0" err="1"/>
              <a:t>Batibouw</a:t>
            </a:r>
            <a:r>
              <a:rPr lang="fr-BE" sz="2000" dirty="0"/>
              <a:t> 13 décembre 2018</a:t>
            </a:r>
            <a:br>
              <a:rPr lang="fr-BE" sz="2000" dirty="0"/>
            </a:br>
            <a:br>
              <a:rPr lang="nl-BE" dirty="0"/>
            </a:br>
            <a:r>
              <a:rPr lang="nl-BE" sz="2800" dirty="0"/>
              <a:t>Hoe staan bouwsector en woningmarkt ervoor?</a:t>
            </a:r>
            <a:br>
              <a:rPr lang="nl-BE" sz="2800" dirty="0"/>
            </a:br>
            <a:br>
              <a:rPr lang="nl-BE" sz="2800" dirty="0"/>
            </a:br>
            <a:r>
              <a:rPr lang="fr-BE" sz="2800" dirty="0"/>
              <a:t>Comment se portent le secteur de la construction et le marché du logement ?</a:t>
            </a:r>
            <a:endParaRPr lang="nl-BE" sz="2800" dirty="0"/>
          </a:p>
        </p:txBody>
      </p:sp>
      <p:sp>
        <p:nvSpPr>
          <p:cNvPr id="5" name="Ondertitel 4"/>
          <p:cNvSpPr>
            <a:spLocks noGrp="1"/>
          </p:cNvSpPr>
          <p:nvPr>
            <p:ph type="subTitle" idx="1"/>
          </p:nvPr>
        </p:nvSpPr>
        <p:spPr>
          <a:xfrm>
            <a:off x="2639616" y="4653136"/>
            <a:ext cx="6656784" cy="1080120"/>
          </a:xfrm>
        </p:spPr>
        <p:txBody>
          <a:bodyPr>
            <a:normAutofit fontScale="40000" lnSpcReduction="20000"/>
          </a:bodyPr>
          <a:lstStyle/>
          <a:p>
            <a:pPr algn="l"/>
            <a:endParaRPr lang="nl-BE" dirty="0"/>
          </a:p>
          <a:p>
            <a:pPr algn="l"/>
            <a:endParaRPr lang="nl-BE" sz="1500" dirty="0"/>
          </a:p>
          <a:p>
            <a:pPr algn="l"/>
            <a:r>
              <a:rPr lang="nl-BE" sz="4300" dirty="0"/>
              <a:t>Robert de Mûelenaere</a:t>
            </a:r>
            <a:br>
              <a:rPr lang="nl-BE" sz="4300" dirty="0"/>
            </a:br>
            <a:r>
              <a:rPr lang="fr-BE" sz="4300" dirty="0" err="1"/>
              <a:t>Gedelegeerd</a:t>
            </a:r>
            <a:r>
              <a:rPr lang="fr-BE" sz="4300" dirty="0"/>
              <a:t> </a:t>
            </a:r>
            <a:r>
              <a:rPr lang="fr-BE" sz="4300" dirty="0" err="1"/>
              <a:t>bestuurder</a:t>
            </a:r>
            <a:r>
              <a:rPr lang="fr-BE" sz="4300" dirty="0"/>
              <a:t> / Administrateur Délégué</a:t>
            </a:r>
          </a:p>
          <a:p>
            <a:pPr algn="l"/>
            <a:r>
              <a:rPr lang="nl-BE" sz="4300" dirty="0"/>
              <a:t>Confederatie Bouw – Confédération Construction</a:t>
            </a:r>
          </a:p>
        </p:txBody>
      </p:sp>
    </p:spTree>
    <p:extLst>
      <p:ext uri="{BB962C8B-B14F-4D97-AF65-F5344CB8AC3E}">
        <p14:creationId xmlns:p14="http://schemas.microsoft.com/office/powerpoint/2010/main" val="2412721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3"/>
          </p:nvPr>
        </p:nvSpPr>
        <p:spPr>
          <a:xfrm>
            <a:off x="2351585" y="6511874"/>
            <a:ext cx="5781825" cy="182880"/>
          </a:xfrm>
        </p:spPr>
        <p:txBody>
          <a:bodyPr/>
          <a:lstStyle/>
          <a:p>
            <a:fld id="{FEA71D5C-3840-45D5-8CFB-E0E2280CF184}" type="slidenum">
              <a:rPr lang="en-GB"/>
              <a:pPr/>
              <a:t>13</a:t>
            </a:fld>
            <a:r>
              <a:rPr lang="en-GB" dirty="0"/>
              <a:t>   •   </a:t>
            </a:r>
            <a:r>
              <a:rPr lang="nl-BE" dirty="0"/>
              <a:t>13/12/2018</a:t>
            </a:r>
            <a:r>
              <a:rPr lang="en-GB" dirty="0"/>
              <a:t> • </a:t>
            </a:r>
            <a:r>
              <a:rPr lang="nl-BE" dirty="0"/>
              <a:t>Hoe staan bouwsector en woningmarkt ervoor?</a:t>
            </a:r>
            <a:endParaRPr lang="en-GB" dirty="0"/>
          </a:p>
        </p:txBody>
      </p:sp>
      <p:sp>
        <p:nvSpPr>
          <p:cNvPr id="4" name="Titel 3"/>
          <p:cNvSpPr>
            <a:spLocks noGrp="1"/>
          </p:cNvSpPr>
          <p:nvPr>
            <p:ph type="title"/>
          </p:nvPr>
        </p:nvSpPr>
        <p:spPr/>
        <p:txBody>
          <a:bodyPr/>
          <a:lstStyle/>
          <a:p>
            <a:r>
              <a:rPr lang="nl-BE" dirty="0"/>
              <a:t>Evolutie aantal bouwbedrijven</a:t>
            </a:r>
          </a:p>
        </p:txBody>
      </p:sp>
      <p:graphicFrame>
        <p:nvGraphicFramePr>
          <p:cNvPr id="3" name="Table 2">
            <a:extLst>
              <a:ext uri="{FF2B5EF4-FFF2-40B4-BE49-F238E27FC236}">
                <a16:creationId xmlns:a16="http://schemas.microsoft.com/office/drawing/2014/main" id="{99C52A69-5BDA-48A3-9288-AEFA8F67355A}"/>
              </a:ext>
            </a:extLst>
          </p:cNvPr>
          <p:cNvGraphicFramePr>
            <a:graphicFrameLocks noGrp="1"/>
          </p:cNvGraphicFramePr>
          <p:nvPr>
            <p:extLst/>
          </p:nvPr>
        </p:nvGraphicFramePr>
        <p:xfrm>
          <a:off x="2675620" y="1844824"/>
          <a:ext cx="6840761" cy="3672416"/>
        </p:xfrm>
        <a:graphic>
          <a:graphicData uri="http://schemas.openxmlformats.org/drawingml/2006/table">
            <a:tbl>
              <a:tblPr>
                <a:tableStyleId>{5C22544A-7EE6-4342-B048-85BDC9FD1C3A}</a:tableStyleId>
              </a:tblPr>
              <a:tblGrid>
                <a:gridCol w="2004129">
                  <a:extLst>
                    <a:ext uri="{9D8B030D-6E8A-4147-A177-3AD203B41FA5}">
                      <a16:colId xmlns:a16="http://schemas.microsoft.com/office/drawing/2014/main" val="775225571"/>
                    </a:ext>
                  </a:extLst>
                </a:gridCol>
                <a:gridCol w="1273212">
                  <a:extLst>
                    <a:ext uri="{9D8B030D-6E8A-4147-A177-3AD203B41FA5}">
                      <a16:colId xmlns:a16="http://schemas.microsoft.com/office/drawing/2014/main" val="1010681353"/>
                    </a:ext>
                  </a:extLst>
                </a:gridCol>
                <a:gridCol w="1273212">
                  <a:extLst>
                    <a:ext uri="{9D8B030D-6E8A-4147-A177-3AD203B41FA5}">
                      <a16:colId xmlns:a16="http://schemas.microsoft.com/office/drawing/2014/main" val="370534262"/>
                    </a:ext>
                  </a:extLst>
                </a:gridCol>
                <a:gridCol w="1131743">
                  <a:extLst>
                    <a:ext uri="{9D8B030D-6E8A-4147-A177-3AD203B41FA5}">
                      <a16:colId xmlns:a16="http://schemas.microsoft.com/office/drawing/2014/main" val="1420437405"/>
                    </a:ext>
                  </a:extLst>
                </a:gridCol>
                <a:gridCol w="1158465">
                  <a:extLst>
                    <a:ext uri="{9D8B030D-6E8A-4147-A177-3AD203B41FA5}">
                      <a16:colId xmlns:a16="http://schemas.microsoft.com/office/drawing/2014/main" val="3574360125"/>
                    </a:ext>
                  </a:extLst>
                </a:gridCol>
              </a:tblGrid>
              <a:tr h="333856">
                <a:tc>
                  <a:txBody>
                    <a:bodyPr/>
                    <a:lstStyle/>
                    <a:p>
                      <a:pPr algn="ctr">
                        <a:lnSpc>
                          <a:spcPct val="116000"/>
                        </a:lnSpc>
                        <a:spcAft>
                          <a:spcPts val="800"/>
                        </a:spcAft>
                      </a:pPr>
                      <a:r>
                        <a:rPr lang="nl-NL" sz="1600" dirty="0">
                          <a:effectLst/>
                        </a:rPr>
                        <a:t> </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tc>
                <a:tc>
                  <a:txBody>
                    <a:bodyPr/>
                    <a:lstStyle/>
                    <a:p>
                      <a:pPr algn="ctr">
                        <a:lnSpc>
                          <a:spcPct val="116000"/>
                        </a:lnSpc>
                        <a:spcAft>
                          <a:spcPts val="800"/>
                        </a:spcAft>
                      </a:pPr>
                      <a:r>
                        <a:rPr lang="nl-NL" sz="1600" dirty="0">
                          <a:effectLst/>
                        </a:rPr>
                        <a:t>Vlaanderen</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tc>
                <a:tc>
                  <a:txBody>
                    <a:bodyPr/>
                    <a:lstStyle/>
                    <a:p>
                      <a:pPr algn="ctr">
                        <a:lnSpc>
                          <a:spcPct val="116000"/>
                        </a:lnSpc>
                        <a:spcAft>
                          <a:spcPts val="800"/>
                        </a:spcAft>
                      </a:pPr>
                      <a:r>
                        <a:rPr lang="nl-NL" sz="1600">
                          <a:effectLst/>
                        </a:rPr>
                        <a:t>Brussel</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tc>
                <a:tc>
                  <a:txBody>
                    <a:bodyPr/>
                    <a:lstStyle/>
                    <a:p>
                      <a:pPr algn="ctr">
                        <a:lnSpc>
                          <a:spcPct val="116000"/>
                        </a:lnSpc>
                        <a:spcAft>
                          <a:spcPts val="800"/>
                        </a:spcAft>
                      </a:pPr>
                      <a:r>
                        <a:rPr lang="nl-NL" sz="1600">
                          <a:effectLst/>
                        </a:rPr>
                        <a:t>Wallonië</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tc>
                <a:tc>
                  <a:txBody>
                    <a:bodyPr/>
                    <a:lstStyle/>
                    <a:p>
                      <a:pPr algn="ctr">
                        <a:lnSpc>
                          <a:spcPct val="116000"/>
                        </a:lnSpc>
                        <a:spcAft>
                          <a:spcPts val="800"/>
                        </a:spcAft>
                      </a:pPr>
                      <a:r>
                        <a:rPr lang="nl-NL" sz="1600">
                          <a:effectLst/>
                        </a:rPr>
                        <a:t>België</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tc>
                <a:extLst>
                  <a:ext uri="{0D108BD9-81ED-4DB2-BD59-A6C34878D82A}">
                    <a16:rowId xmlns:a16="http://schemas.microsoft.com/office/drawing/2014/main" val="3741939191"/>
                  </a:ext>
                </a:extLst>
              </a:tr>
              <a:tr h="333856">
                <a:tc gridSpan="5">
                  <a:txBody>
                    <a:bodyPr/>
                    <a:lstStyle/>
                    <a:p>
                      <a:pPr>
                        <a:lnSpc>
                          <a:spcPct val="116000"/>
                        </a:lnSpc>
                        <a:spcAft>
                          <a:spcPts val="800"/>
                        </a:spcAft>
                      </a:pPr>
                      <a:r>
                        <a:rPr lang="nl-NL" sz="1600" dirty="0">
                          <a:effectLst/>
                        </a:rPr>
                        <a:t>Werkgevers</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extLst>
                  <a:ext uri="{0D108BD9-81ED-4DB2-BD59-A6C34878D82A}">
                    <a16:rowId xmlns:a16="http://schemas.microsoft.com/office/drawing/2014/main" val="986343108"/>
                  </a:ext>
                </a:extLst>
              </a:tr>
              <a:tr h="333856">
                <a:tc>
                  <a:txBody>
                    <a:bodyPr/>
                    <a:lstStyle/>
                    <a:p>
                      <a:pPr algn="ctr">
                        <a:lnSpc>
                          <a:spcPct val="116000"/>
                        </a:lnSpc>
                        <a:spcAft>
                          <a:spcPts val="800"/>
                        </a:spcAft>
                      </a:pPr>
                      <a:r>
                        <a:rPr lang="nl-NL" sz="1600">
                          <a:effectLst/>
                        </a:rPr>
                        <a:t>2018 T1</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tc>
                <a:tc>
                  <a:txBody>
                    <a:bodyPr/>
                    <a:lstStyle/>
                    <a:p>
                      <a:pPr algn="ctr">
                        <a:lnSpc>
                          <a:spcPct val="107000"/>
                        </a:lnSpc>
                        <a:spcAft>
                          <a:spcPts val="800"/>
                        </a:spcAft>
                      </a:pPr>
                      <a:r>
                        <a:rPr lang="nl-BE" sz="1600" dirty="0">
                          <a:effectLst/>
                        </a:rPr>
                        <a:t>16.750</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tc>
                <a:tc>
                  <a:txBody>
                    <a:bodyPr/>
                    <a:lstStyle/>
                    <a:p>
                      <a:pPr algn="ctr">
                        <a:lnSpc>
                          <a:spcPct val="107000"/>
                        </a:lnSpc>
                        <a:spcAft>
                          <a:spcPts val="800"/>
                        </a:spcAft>
                      </a:pPr>
                      <a:r>
                        <a:rPr lang="nl-BE" sz="1600" dirty="0">
                          <a:effectLst/>
                        </a:rPr>
                        <a:t>1.607</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tc>
                <a:tc>
                  <a:txBody>
                    <a:bodyPr/>
                    <a:lstStyle/>
                    <a:p>
                      <a:pPr algn="ctr">
                        <a:lnSpc>
                          <a:spcPct val="107000"/>
                        </a:lnSpc>
                        <a:spcAft>
                          <a:spcPts val="800"/>
                        </a:spcAft>
                      </a:pPr>
                      <a:r>
                        <a:rPr lang="nl-BE" sz="1600">
                          <a:effectLst/>
                        </a:rPr>
                        <a:t>9.248</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nchor="ctr"/>
                </a:tc>
                <a:tc>
                  <a:txBody>
                    <a:bodyPr/>
                    <a:lstStyle/>
                    <a:p>
                      <a:pPr algn="ctr">
                        <a:lnSpc>
                          <a:spcPct val="107000"/>
                        </a:lnSpc>
                        <a:spcAft>
                          <a:spcPts val="800"/>
                        </a:spcAft>
                      </a:pPr>
                      <a:r>
                        <a:rPr lang="nl-BE" sz="1600">
                          <a:effectLst/>
                        </a:rPr>
                        <a:t>27.605</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nchor="ctr"/>
                </a:tc>
                <a:extLst>
                  <a:ext uri="{0D108BD9-81ED-4DB2-BD59-A6C34878D82A}">
                    <a16:rowId xmlns:a16="http://schemas.microsoft.com/office/drawing/2014/main" val="2004165079"/>
                  </a:ext>
                </a:extLst>
              </a:tr>
              <a:tr h="333856">
                <a:tc>
                  <a:txBody>
                    <a:bodyPr/>
                    <a:lstStyle/>
                    <a:p>
                      <a:pPr algn="ctr">
                        <a:lnSpc>
                          <a:spcPct val="116000"/>
                        </a:lnSpc>
                        <a:spcAft>
                          <a:spcPts val="800"/>
                        </a:spcAft>
                      </a:pPr>
                      <a:r>
                        <a:rPr lang="nl-NL" sz="1600">
                          <a:effectLst/>
                        </a:rPr>
                        <a:t>2017 T1</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tc>
                <a:tc>
                  <a:txBody>
                    <a:bodyPr/>
                    <a:lstStyle/>
                    <a:p>
                      <a:pPr algn="ctr">
                        <a:lnSpc>
                          <a:spcPct val="107000"/>
                        </a:lnSpc>
                        <a:spcAft>
                          <a:spcPts val="800"/>
                        </a:spcAft>
                      </a:pPr>
                      <a:r>
                        <a:rPr lang="nl-BE" sz="1600" dirty="0">
                          <a:effectLst/>
                        </a:rPr>
                        <a:t>16.684</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tc>
                <a:tc>
                  <a:txBody>
                    <a:bodyPr/>
                    <a:lstStyle/>
                    <a:p>
                      <a:pPr algn="ctr">
                        <a:lnSpc>
                          <a:spcPct val="107000"/>
                        </a:lnSpc>
                        <a:spcAft>
                          <a:spcPts val="800"/>
                        </a:spcAft>
                      </a:pPr>
                      <a:r>
                        <a:rPr lang="nl-BE" sz="1600" dirty="0">
                          <a:effectLst/>
                        </a:rPr>
                        <a:t>1.582</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tc>
                <a:tc>
                  <a:txBody>
                    <a:bodyPr/>
                    <a:lstStyle/>
                    <a:p>
                      <a:pPr algn="ctr">
                        <a:lnSpc>
                          <a:spcPct val="107000"/>
                        </a:lnSpc>
                        <a:spcAft>
                          <a:spcPts val="800"/>
                        </a:spcAft>
                      </a:pPr>
                      <a:r>
                        <a:rPr lang="nl-BE" sz="1600">
                          <a:effectLst/>
                        </a:rPr>
                        <a:t>9.345</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nchor="ctr"/>
                </a:tc>
                <a:tc>
                  <a:txBody>
                    <a:bodyPr/>
                    <a:lstStyle/>
                    <a:p>
                      <a:pPr algn="ctr">
                        <a:lnSpc>
                          <a:spcPct val="107000"/>
                        </a:lnSpc>
                        <a:spcAft>
                          <a:spcPts val="800"/>
                        </a:spcAft>
                      </a:pPr>
                      <a:r>
                        <a:rPr lang="nl-BE" sz="1600">
                          <a:effectLst/>
                        </a:rPr>
                        <a:t>27.611</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nchor="ctr"/>
                </a:tc>
                <a:extLst>
                  <a:ext uri="{0D108BD9-81ED-4DB2-BD59-A6C34878D82A}">
                    <a16:rowId xmlns:a16="http://schemas.microsoft.com/office/drawing/2014/main" val="56247980"/>
                  </a:ext>
                </a:extLst>
              </a:tr>
              <a:tr h="333856">
                <a:tc gridSpan="5">
                  <a:txBody>
                    <a:bodyPr/>
                    <a:lstStyle/>
                    <a:p>
                      <a:pPr>
                        <a:lnSpc>
                          <a:spcPct val="116000"/>
                        </a:lnSpc>
                        <a:spcAft>
                          <a:spcPts val="800"/>
                        </a:spcAft>
                      </a:pPr>
                      <a:r>
                        <a:rPr lang="nl-NL" sz="1600" dirty="0">
                          <a:effectLst/>
                        </a:rPr>
                        <a:t>Bedrijven zonder personeel</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extLst>
                  <a:ext uri="{0D108BD9-81ED-4DB2-BD59-A6C34878D82A}">
                    <a16:rowId xmlns:a16="http://schemas.microsoft.com/office/drawing/2014/main" val="2333623570"/>
                  </a:ext>
                </a:extLst>
              </a:tr>
              <a:tr h="333856">
                <a:tc>
                  <a:txBody>
                    <a:bodyPr/>
                    <a:lstStyle/>
                    <a:p>
                      <a:pPr algn="ctr">
                        <a:lnSpc>
                          <a:spcPct val="116000"/>
                        </a:lnSpc>
                        <a:spcAft>
                          <a:spcPts val="800"/>
                        </a:spcAft>
                      </a:pPr>
                      <a:r>
                        <a:rPr lang="nl-NL" sz="1600">
                          <a:effectLst/>
                        </a:rPr>
                        <a:t>2018 T1</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tc>
                <a:tc>
                  <a:txBody>
                    <a:bodyPr/>
                    <a:lstStyle/>
                    <a:p>
                      <a:pPr algn="ctr">
                        <a:lnSpc>
                          <a:spcPct val="107000"/>
                        </a:lnSpc>
                        <a:spcAft>
                          <a:spcPts val="800"/>
                        </a:spcAft>
                      </a:pPr>
                      <a:r>
                        <a:rPr lang="nl-BE" sz="1600">
                          <a:effectLst/>
                        </a:rPr>
                        <a:t>49.972</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nchor="ctr"/>
                </a:tc>
                <a:tc>
                  <a:txBody>
                    <a:bodyPr/>
                    <a:lstStyle/>
                    <a:p>
                      <a:pPr algn="ctr">
                        <a:lnSpc>
                          <a:spcPct val="107000"/>
                        </a:lnSpc>
                        <a:spcAft>
                          <a:spcPts val="800"/>
                        </a:spcAft>
                      </a:pPr>
                      <a:r>
                        <a:rPr lang="nl-BE" sz="1600" dirty="0">
                          <a:effectLst/>
                        </a:rPr>
                        <a:t>10.425</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nchor="ctr"/>
                </a:tc>
                <a:tc>
                  <a:txBody>
                    <a:bodyPr/>
                    <a:lstStyle/>
                    <a:p>
                      <a:pPr algn="ctr">
                        <a:lnSpc>
                          <a:spcPct val="107000"/>
                        </a:lnSpc>
                        <a:spcAft>
                          <a:spcPts val="800"/>
                        </a:spcAft>
                      </a:pPr>
                      <a:r>
                        <a:rPr lang="nl-BE" sz="1600" dirty="0">
                          <a:effectLst/>
                        </a:rPr>
                        <a:t>20.319</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nchor="ctr"/>
                </a:tc>
                <a:tc>
                  <a:txBody>
                    <a:bodyPr/>
                    <a:lstStyle/>
                    <a:p>
                      <a:pPr algn="ctr">
                        <a:lnSpc>
                          <a:spcPct val="107000"/>
                        </a:lnSpc>
                        <a:spcAft>
                          <a:spcPts val="800"/>
                        </a:spcAft>
                      </a:pPr>
                      <a:r>
                        <a:rPr lang="nl-BE" sz="1600">
                          <a:effectLst/>
                        </a:rPr>
                        <a:t>82.554</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nchor="ctr"/>
                </a:tc>
                <a:extLst>
                  <a:ext uri="{0D108BD9-81ED-4DB2-BD59-A6C34878D82A}">
                    <a16:rowId xmlns:a16="http://schemas.microsoft.com/office/drawing/2014/main" val="1942224941"/>
                  </a:ext>
                </a:extLst>
              </a:tr>
              <a:tr h="333856">
                <a:tc>
                  <a:txBody>
                    <a:bodyPr/>
                    <a:lstStyle/>
                    <a:p>
                      <a:pPr algn="ctr">
                        <a:lnSpc>
                          <a:spcPct val="116000"/>
                        </a:lnSpc>
                        <a:spcAft>
                          <a:spcPts val="800"/>
                        </a:spcAft>
                      </a:pPr>
                      <a:r>
                        <a:rPr lang="nl-NL" sz="1600">
                          <a:effectLst/>
                        </a:rPr>
                        <a:t>2017 T1</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tc>
                <a:tc>
                  <a:txBody>
                    <a:bodyPr/>
                    <a:lstStyle/>
                    <a:p>
                      <a:pPr algn="ctr">
                        <a:lnSpc>
                          <a:spcPct val="107000"/>
                        </a:lnSpc>
                        <a:spcAft>
                          <a:spcPts val="800"/>
                        </a:spcAft>
                      </a:pPr>
                      <a:r>
                        <a:rPr lang="nl-BE" sz="1600">
                          <a:effectLst/>
                        </a:rPr>
                        <a:t>47.314</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nchor="ctr"/>
                </a:tc>
                <a:tc>
                  <a:txBody>
                    <a:bodyPr/>
                    <a:lstStyle/>
                    <a:p>
                      <a:pPr algn="ctr">
                        <a:lnSpc>
                          <a:spcPct val="107000"/>
                        </a:lnSpc>
                        <a:spcAft>
                          <a:spcPts val="800"/>
                        </a:spcAft>
                      </a:pPr>
                      <a:r>
                        <a:rPr lang="nl-BE" sz="1600">
                          <a:effectLst/>
                        </a:rPr>
                        <a:t>9.677</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nchor="ctr"/>
                </a:tc>
                <a:tc>
                  <a:txBody>
                    <a:bodyPr/>
                    <a:lstStyle/>
                    <a:p>
                      <a:pPr algn="ctr">
                        <a:lnSpc>
                          <a:spcPct val="107000"/>
                        </a:lnSpc>
                        <a:spcAft>
                          <a:spcPts val="800"/>
                        </a:spcAft>
                      </a:pPr>
                      <a:r>
                        <a:rPr lang="nl-BE" sz="1600" dirty="0">
                          <a:effectLst/>
                        </a:rPr>
                        <a:t>18.809</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nchor="ctr"/>
                </a:tc>
                <a:tc>
                  <a:txBody>
                    <a:bodyPr/>
                    <a:lstStyle/>
                    <a:p>
                      <a:pPr algn="ctr">
                        <a:lnSpc>
                          <a:spcPct val="107000"/>
                        </a:lnSpc>
                        <a:spcAft>
                          <a:spcPts val="800"/>
                        </a:spcAft>
                      </a:pPr>
                      <a:r>
                        <a:rPr lang="nl-BE" sz="1600" dirty="0">
                          <a:effectLst/>
                        </a:rPr>
                        <a:t>77.598</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nchor="ctr"/>
                </a:tc>
                <a:extLst>
                  <a:ext uri="{0D108BD9-81ED-4DB2-BD59-A6C34878D82A}">
                    <a16:rowId xmlns:a16="http://schemas.microsoft.com/office/drawing/2014/main" val="3459020916"/>
                  </a:ext>
                </a:extLst>
              </a:tr>
              <a:tr h="333856">
                <a:tc gridSpan="5">
                  <a:txBody>
                    <a:bodyPr/>
                    <a:lstStyle/>
                    <a:p>
                      <a:pPr>
                        <a:lnSpc>
                          <a:spcPct val="116000"/>
                        </a:lnSpc>
                        <a:spcAft>
                          <a:spcPts val="800"/>
                        </a:spcAft>
                      </a:pPr>
                      <a:r>
                        <a:rPr lang="nl-NL" sz="1600" dirty="0">
                          <a:effectLst/>
                        </a:rPr>
                        <a:t>Totaal (btw-aangevers)</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extLst>
                  <a:ext uri="{0D108BD9-81ED-4DB2-BD59-A6C34878D82A}">
                    <a16:rowId xmlns:a16="http://schemas.microsoft.com/office/drawing/2014/main" val="3623776454"/>
                  </a:ext>
                </a:extLst>
              </a:tr>
              <a:tr h="333856">
                <a:tc>
                  <a:txBody>
                    <a:bodyPr/>
                    <a:lstStyle/>
                    <a:p>
                      <a:pPr algn="ctr">
                        <a:lnSpc>
                          <a:spcPct val="116000"/>
                        </a:lnSpc>
                        <a:spcAft>
                          <a:spcPts val="800"/>
                        </a:spcAft>
                      </a:pPr>
                      <a:r>
                        <a:rPr lang="nl-NL" sz="1600" b="1" dirty="0">
                          <a:effectLst/>
                        </a:rPr>
                        <a:t>2018 T2</a:t>
                      </a:r>
                      <a:endParaRPr lang="nl-BE"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tc>
                <a:tc>
                  <a:txBody>
                    <a:bodyPr/>
                    <a:lstStyle/>
                    <a:p>
                      <a:pPr algn="ctr">
                        <a:lnSpc>
                          <a:spcPct val="107000"/>
                        </a:lnSpc>
                        <a:spcAft>
                          <a:spcPts val="800"/>
                        </a:spcAft>
                      </a:pPr>
                      <a:r>
                        <a:rPr lang="nl-NL" sz="1600" b="1" dirty="0">
                          <a:effectLst/>
                        </a:rPr>
                        <a:t>67.201</a:t>
                      </a:r>
                      <a:endParaRPr lang="nl-BE"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nchor="ctr"/>
                </a:tc>
                <a:tc>
                  <a:txBody>
                    <a:bodyPr/>
                    <a:lstStyle/>
                    <a:p>
                      <a:pPr algn="ctr">
                        <a:lnSpc>
                          <a:spcPct val="107000"/>
                        </a:lnSpc>
                        <a:spcAft>
                          <a:spcPts val="800"/>
                        </a:spcAft>
                      </a:pPr>
                      <a:r>
                        <a:rPr lang="nl-BE" sz="1600" b="1" dirty="0">
                          <a:effectLst/>
                        </a:rPr>
                        <a:t>12.191</a:t>
                      </a:r>
                      <a:endParaRPr lang="nl-BE"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nchor="ctr"/>
                </a:tc>
                <a:tc>
                  <a:txBody>
                    <a:bodyPr/>
                    <a:lstStyle/>
                    <a:p>
                      <a:pPr algn="ctr">
                        <a:lnSpc>
                          <a:spcPct val="107000"/>
                        </a:lnSpc>
                        <a:spcAft>
                          <a:spcPts val="800"/>
                        </a:spcAft>
                      </a:pPr>
                      <a:r>
                        <a:rPr lang="nl-BE" sz="1600" b="1" dirty="0">
                          <a:effectLst/>
                        </a:rPr>
                        <a:t>29.771</a:t>
                      </a:r>
                      <a:endParaRPr lang="nl-BE"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nchor="ctr"/>
                </a:tc>
                <a:tc>
                  <a:txBody>
                    <a:bodyPr/>
                    <a:lstStyle/>
                    <a:p>
                      <a:pPr algn="ctr">
                        <a:lnSpc>
                          <a:spcPct val="107000"/>
                        </a:lnSpc>
                        <a:spcAft>
                          <a:spcPts val="800"/>
                        </a:spcAft>
                      </a:pPr>
                      <a:r>
                        <a:rPr lang="nl-BE" sz="1600" b="1" dirty="0">
                          <a:effectLst/>
                        </a:rPr>
                        <a:t>111.033</a:t>
                      </a:r>
                      <a:endParaRPr lang="nl-BE"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nchor="ctr"/>
                </a:tc>
                <a:extLst>
                  <a:ext uri="{0D108BD9-81ED-4DB2-BD59-A6C34878D82A}">
                    <a16:rowId xmlns:a16="http://schemas.microsoft.com/office/drawing/2014/main" val="3407685463"/>
                  </a:ext>
                </a:extLst>
              </a:tr>
              <a:tr h="333856">
                <a:tc>
                  <a:txBody>
                    <a:bodyPr/>
                    <a:lstStyle/>
                    <a:p>
                      <a:pPr algn="ctr">
                        <a:lnSpc>
                          <a:spcPct val="116000"/>
                        </a:lnSpc>
                        <a:spcAft>
                          <a:spcPts val="800"/>
                        </a:spcAft>
                      </a:pPr>
                      <a:r>
                        <a:rPr lang="nl-NL" sz="1600">
                          <a:effectLst/>
                        </a:rPr>
                        <a:t>2018 T1</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tc>
                <a:tc>
                  <a:txBody>
                    <a:bodyPr/>
                    <a:lstStyle/>
                    <a:p>
                      <a:pPr algn="ctr">
                        <a:lnSpc>
                          <a:spcPct val="107000"/>
                        </a:lnSpc>
                        <a:spcAft>
                          <a:spcPts val="800"/>
                        </a:spcAft>
                      </a:pPr>
                      <a:r>
                        <a:rPr lang="nl-NL" sz="1600">
                          <a:effectLst/>
                        </a:rPr>
                        <a:t>66.722</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nchor="ctr"/>
                </a:tc>
                <a:tc>
                  <a:txBody>
                    <a:bodyPr/>
                    <a:lstStyle/>
                    <a:p>
                      <a:pPr algn="ctr">
                        <a:lnSpc>
                          <a:spcPct val="107000"/>
                        </a:lnSpc>
                        <a:spcAft>
                          <a:spcPts val="800"/>
                        </a:spcAft>
                      </a:pPr>
                      <a:r>
                        <a:rPr lang="nl-BE" sz="1600">
                          <a:effectLst/>
                        </a:rPr>
                        <a:t>12.032</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nchor="ctr"/>
                </a:tc>
                <a:tc>
                  <a:txBody>
                    <a:bodyPr/>
                    <a:lstStyle/>
                    <a:p>
                      <a:pPr algn="ctr">
                        <a:lnSpc>
                          <a:spcPct val="107000"/>
                        </a:lnSpc>
                        <a:spcAft>
                          <a:spcPts val="800"/>
                        </a:spcAft>
                      </a:pPr>
                      <a:r>
                        <a:rPr lang="nl-BE" sz="1600">
                          <a:effectLst/>
                        </a:rPr>
                        <a:t>29.567</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nchor="ctr"/>
                </a:tc>
                <a:tc>
                  <a:txBody>
                    <a:bodyPr/>
                    <a:lstStyle/>
                    <a:p>
                      <a:pPr algn="ctr">
                        <a:lnSpc>
                          <a:spcPct val="107000"/>
                        </a:lnSpc>
                        <a:spcAft>
                          <a:spcPts val="800"/>
                        </a:spcAft>
                      </a:pPr>
                      <a:r>
                        <a:rPr lang="nl-BE" sz="1600" dirty="0">
                          <a:effectLst/>
                        </a:rPr>
                        <a:t>110.159</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nchor="ctr"/>
                </a:tc>
                <a:extLst>
                  <a:ext uri="{0D108BD9-81ED-4DB2-BD59-A6C34878D82A}">
                    <a16:rowId xmlns:a16="http://schemas.microsoft.com/office/drawing/2014/main" val="1355999822"/>
                  </a:ext>
                </a:extLst>
              </a:tr>
              <a:tr h="333856">
                <a:tc>
                  <a:txBody>
                    <a:bodyPr/>
                    <a:lstStyle/>
                    <a:p>
                      <a:pPr algn="ctr">
                        <a:lnSpc>
                          <a:spcPct val="116000"/>
                        </a:lnSpc>
                        <a:spcAft>
                          <a:spcPts val="800"/>
                        </a:spcAft>
                      </a:pPr>
                      <a:r>
                        <a:rPr lang="nl-NL" sz="1600">
                          <a:effectLst/>
                        </a:rPr>
                        <a:t>2017 T1</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tc>
                <a:tc>
                  <a:txBody>
                    <a:bodyPr/>
                    <a:lstStyle/>
                    <a:p>
                      <a:pPr algn="ctr">
                        <a:lnSpc>
                          <a:spcPct val="107000"/>
                        </a:lnSpc>
                        <a:spcAft>
                          <a:spcPts val="800"/>
                        </a:spcAft>
                      </a:pPr>
                      <a:r>
                        <a:rPr lang="nl-NL" sz="1600">
                          <a:effectLst/>
                        </a:rPr>
                        <a:t>63.998</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nchor="ctr"/>
                </a:tc>
                <a:tc>
                  <a:txBody>
                    <a:bodyPr/>
                    <a:lstStyle/>
                    <a:p>
                      <a:pPr algn="ctr">
                        <a:lnSpc>
                          <a:spcPct val="107000"/>
                        </a:lnSpc>
                        <a:spcAft>
                          <a:spcPts val="800"/>
                        </a:spcAft>
                      </a:pPr>
                      <a:r>
                        <a:rPr lang="nl-BE" sz="1600">
                          <a:effectLst/>
                        </a:rPr>
                        <a:t>11.259</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nchor="ctr"/>
                </a:tc>
                <a:tc>
                  <a:txBody>
                    <a:bodyPr/>
                    <a:lstStyle/>
                    <a:p>
                      <a:pPr algn="ctr">
                        <a:lnSpc>
                          <a:spcPct val="107000"/>
                        </a:lnSpc>
                        <a:spcAft>
                          <a:spcPts val="800"/>
                        </a:spcAft>
                      </a:pPr>
                      <a:r>
                        <a:rPr lang="nl-BE" sz="1600">
                          <a:effectLst/>
                        </a:rPr>
                        <a:t>28.154</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nchor="ctr"/>
                </a:tc>
                <a:tc>
                  <a:txBody>
                    <a:bodyPr/>
                    <a:lstStyle/>
                    <a:p>
                      <a:pPr algn="ctr">
                        <a:lnSpc>
                          <a:spcPct val="107000"/>
                        </a:lnSpc>
                        <a:spcAft>
                          <a:spcPts val="800"/>
                        </a:spcAft>
                      </a:pPr>
                      <a:r>
                        <a:rPr lang="nl-BE" sz="1600" dirty="0">
                          <a:effectLst/>
                        </a:rPr>
                        <a:t>105.209</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nchor="ctr"/>
                </a:tc>
                <a:extLst>
                  <a:ext uri="{0D108BD9-81ED-4DB2-BD59-A6C34878D82A}">
                    <a16:rowId xmlns:a16="http://schemas.microsoft.com/office/drawing/2014/main" val="119650697"/>
                  </a:ext>
                </a:extLst>
              </a:tr>
            </a:tbl>
          </a:graphicData>
        </a:graphic>
      </p:graphicFrame>
    </p:spTree>
    <p:extLst>
      <p:ext uri="{BB962C8B-B14F-4D97-AF65-F5344CB8AC3E}">
        <p14:creationId xmlns:p14="http://schemas.microsoft.com/office/powerpoint/2010/main" val="8122527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3"/>
          </p:nvPr>
        </p:nvSpPr>
        <p:spPr/>
        <p:txBody>
          <a:bodyPr/>
          <a:lstStyle/>
          <a:p>
            <a:pPr>
              <a:defRPr/>
            </a:pPr>
            <a:r>
              <a:rPr lang="fr-BE" dirty="0"/>
              <a:t>3 • 13/12/2018 • Comment se portent le secteur de la construction et le marché du logement ?</a:t>
            </a:r>
            <a:endParaRPr lang="en-GB" dirty="0"/>
          </a:p>
        </p:txBody>
      </p:sp>
      <p:sp>
        <p:nvSpPr>
          <p:cNvPr id="4" name="Titel 3"/>
          <p:cNvSpPr>
            <a:spLocks noGrp="1"/>
          </p:cNvSpPr>
          <p:nvPr>
            <p:ph type="title"/>
          </p:nvPr>
        </p:nvSpPr>
        <p:spPr/>
        <p:txBody>
          <a:bodyPr/>
          <a:lstStyle/>
          <a:p>
            <a:r>
              <a:rPr lang="fr-BE" dirty="0"/>
              <a:t>Evolution du nombre de faillites dans la construction</a:t>
            </a:r>
            <a:endParaRPr lang="nl-BE" dirty="0"/>
          </a:p>
        </p:txBody>
      </p:sp>
      <p:graphicFrame>
        <p:nvGraphicFramePr>
          <p:cNvPr id="7" name="Table 6">
            <a:extLst>
              <a:ext uri="{FF2B5EF4-FFF2-40B4-BE49-F238E27FC236}">
                <a16:creationId xmlns:a16="http://schemas.microsoft.com/office/drawing/2014/main" id="{21FC52FA-39AE-4F52-9309-A6DEAE6AEB92}"/>
              </a:ext>
            </a:extLst>
          </p:cNvPr>
          <p:cNvGraphicFramePr>
            <a:graphicFrameLocks noGrp="1"/>
          </p:cNvGraphicFramePr>
          <p:nvPr>
            <p:extLst/>
          </p:nvPr>
        </p:nvGraphicFramePr>
        <p:xfrm>
          <a:off x="3215681" y="1916833"/>
          <a:ext cx="5781825" cy="2461518"/>
        </p:xfrm>
        <a:graphic>
          <a:graphicData uri="http://schemas.openxmlformats.org/drawingml/2006/table">
            <a:tbl>
              <a:tblPr>
                <a:tableStyleId>{5C22544A-7EE6-4342-B048-85BDC9FD1C3A}</a:tableStyleId>
              </a:tblPr>
              <a:tblGrid>
                <a:gridCol w="1693894">
                  <a:extLst>
                    <a:ext uri="{9D8B030D-6E8A-4147-A177-3AD203B41FA5}">
                      <a16:colId xmlns:a16="http://schemas.microsoft.com/office/drawing/2014/main" val="3651789937"/>
                    </a:ext>
                  </a:extLst>
                </a:gridCol>
                <a:gridCol w="1076121">
                  <a:extLst>
                    <a:ext uri="{9D8B030D-6E8A-4147-A177-3AD203B41FA5}">
                      <a16:colId xmlns:a16="http://schemas.microsoft.com/office/drawing/2014/main" val="1519077549"/>
                    </a:ext>
                  </a:extLst>
                </a:gridCol>
                <a:gridCol w="1076121">
                  <a:extLst>
                    <a:ext uri="{9D8B030D-6E8A-4147-A177-3AD203B41FA5}">
                      <a16:colId xmlns:a16="http://schemas.microsoft.com/office/drawing/2014/main" val="3732640498"/>
                    </a:ext>
                  </a:extLst>
                </a:gridCol>
                <a:gridCol w="956552">
                  <a:extLst>
                    <a:ext uri="{9D8B030D-6E8A-4147-A177-3AD203B41FA5}">
                      <a16:colId xmlns:a16="http://schemas.microsoft.com/office/drawing/2014/main" val="921740219"/>
                    </a:ext>
                  </a:extLst>
                </a:gridCol>
                <a:gridCol w="979137">
                  <a:extLst>
                    <a:ext uri="{9D8B030D-6E8A-4147-A177-3AD203B41FA5}">
                      <a16:colId xmlns:a16="http://schemas.microsoft.com/office/drawing/2014/main" val="2978247505"/>
                    </a:ext>
                  </a:extLst>
                </a:gridCol>
              </a:tblGrid>
              <a:tr h="497433">
                <a:tc>
                  <a:txBody>
                    <a:bodyPr/>
                    <a:lstStyle/>
                    <a:p>
                      <a:pPr algn="ctr">
                        <a:lnSpc>
                          <a:spcPct val="116000"/>
                        </a:lnSpc>
                        <a:spcAft>
                          <a:spcPts val="800"/>
                        </a:spcAft>
                      </a:pPr>
                      <a:r>
                        <a:rPr lang="nl-NL" sz="1600" dirty="0">
                          <a:effectLst/>
                        </a:rPr>
                        <a:t> </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tc>
                <a:tc>
                  <a:txBody>
                    <a:bodyPr/>
                    <a:lstStyle/>
                    <a:p>
                      <a:pPr algn="ctr">
                        <a:lnSpc>
                          <a:spcPct val="116000"/>
                        </a:lnSpc>
                        <a:spcAft>
                          <a:spcPts val="800"/>
                        </a:spcAft>
                      </a:pPr>
                      <a:r>
                        <a:rPr lang="nl-NL" sz="1600" dirty="0" err="1">
                          <a:effectLst/>
                        </a:rPr>
                        <a:t>Flandre</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tc>
                <a:tc>
                  <a:txBody>
                    <a:bodyPr/>
                    <a:lstStyle/>
                    <a:p>
                      <a:pPr algn="ctr">
                        <a:lnSpc>
                          <a:spcPct val="116000"/>
                        </a:lnSpc>
                        <a:spcAft>
                          <a:spcPts val="800"/>
                        </a:spcAft>
                      </a:pPr>
                      <a:r>
                        <a:rPr lang="nl-NL" sz="1600" dirty="0">
                          <a:effectLst/>
                        </a:rPr>
                        <a:t>Bruxelles</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tc>
                <a:tc>
                  <a:txBody>
                    <a:bodyPr/>
                    <a:lstStyle/>
                    <a:p>
                      <a:pPr algn="ctr">
                        <a:lnSpc>
                          <a:spcPct val="116000"/>
                        </a:lnSpc>
                        <a:spcAft>
                          <a:spcPts val="800"/>
                        </a:spcAft>
                      </a:pPr>
                      <a:r>
                        <a:rPr lang="nl-NL" sz="1600" dirty="0" err="1">
                          <a:effectLst/>
                        </a:rPr>
                        <a:t>Wallonie</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tc>
                <a:tc>
                  <a:txBody>
                    <a:bodyPr/>
                    <a:lstStyle/>
                    <a:p>
                      <a:pPr algn="ctr">
                        <a:lnSpc>
                          <a:spcPct val="116000"/>
                        </a:lnSpc>
                        <a:spcAft>
                          <a:spcPts val="800"/>
                        </a:spcAft>
                      </a:pPr>
                      <a:r>
                        <a:rPr lang="nl-NL" sz="1600" dirty="0" err="1">
                          <a:effectLst/>
                        </a:rPr>
                        <a:t>Belgique</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tc>
                <a:extLst>
                  <a:ext uri="{0D108BD9-81ED-4DB2-BD59-A6C34878D82A}">
                    <a16:rowId xmlns:a16="http://schemas.microsoft.com/office/drawing/2014/main" val="910257819"/>
                  </a:ext>
                </a:extLst>
              </a:tr>
              <a:tr h="942726">
                <a:tc>
                  <a:txBody>
                    <a:bodyPr/>
                    <a:lstStyle/>
                    <a:p>
                      <a:pPr algn="ctr">
                        <a:lnSpc>
                          <a:spcPct val="107000"/>
                        </a:lnSpc>
                        <a:spcAft>
                          <a:spcPts val="800"/>
                        </a:spcAft>
                      </a:pPr>
                      <a:r>
                        <a:rPr lang="nl-BE" sz="1600" dirty="0">
                          <a:effectLst/>
                        </a:rPr>
                        <a:t>11/2017-10/2018</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tc>
                <a:tc>
                  <a:txBody>
                    <a:bodyPr/>
                    <a:lstStyle/>
                    <a:p>
                      <a:pPr algn="ctr">
                        <a:lnSpc>
                          <a:spcPct val="116000"/>
                        </a:lnSpc>
                        <a:spcAft>
                          <a:spcPts val="800"/>
                        </a:spcAft>
                      </a:pPr>
                      <a:r>
                        <a:rPr lang="nl-BE" sz="1600" dirty="0">
                          <a:effectLst/>
                        </a:rPr>
                        <a:t>781</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nchor="b"/>
                </a:tc>
                <a:tc>
                  <a:txBody>
                    <a:bodyPr/>
                    <a:lstStyle/>
                    <a:p>
                      <a:pPr algn="ctr">
                        <a:lnSpc>
                          <a:spcPct val="116000"/>
                        </a:lnSpc>
                        <a:spcAft>
                          <a:spcPts val="800"/>
                        </a:spcAft>
                      </a:pPr>
                      <a:r>
                        <a:rPr lang="nl-BE" sz="1600" dirty="0">
                          <a:effectLst/>
                        </a:rPr>
                        <a:t>535</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nchor="b"/>
                </a:tc>
                <a:tc>
                  <a:txBody>
                    <a:bodyPr/>
                    <a:lstStyle/>
                    <a:p>
                      <a:pPr algn="ctr">
                        <a:lnSpc>
                          <a:spcPct val="116000"/>
                        </a:lnSpc>
                        <a:spcAft>
                          <a:spcPts val="800"/>
                        </a:spcAft>
                      </a:pPr>
                      <a:r>
                        <a:rPr lang="nl-BE" sz="1600" dirty="0">
                          <a:effectLst/>
                        </a:rPr>
                        <a:t>507</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nchor="b"/>
                </a:tc>
                <a:tc>
                  <a:txBody>
                    <a:bodyPr/>
                    <a:lstStyle/>
                    <a:p>
                      <a:pPr algn="ctr">
                        <a:lnSpc>
                          <a:spcPct val="116000"/>
                        </a:lnSpc>
                        <a:spcAft>
                          <a:spcPts val="800"/>
                        </a:spcAft>
                      </a:pPr>
                      <a:r>
                        <a:rPr lang="nl-BE" sz="1600">
                          <a:effectLst/>
                        </a:rPr>
                        <a:t>1 823</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nchor="b"/>
                </a:tc>
                <a:extLst>
                  <a:ext uri="{0D108BD9-81ED-4DB2-BD59-A6C34878D82A}">
                    <a16:rowId xmlns:a16="http://schemas.microsoft.com/office/drawing/2014/main" val="3239724666"/>
                  </a:ext>
                </a:extLst>
              </a:tr>
              <a:tr h="1021359">
                <a:tc>
                  <a:txBody>
                    <a:bodyPr/>
                    <a:lstStyle/>
                    <a:p>
                      <a:pPr algn="ctr">
                        <a:lnSpc>
                          <a:spcPct val="107000"/>
                        </a:lnSpc>
                        <a:spcAft>
                          <a:spcPts val="800"/>
                        </a:spcAft>
                      </a:pPr>
                      <a:r>
                        <a:rPr lang="nl-BE" sz="1600" dirty="0">
                          <a:effectLst/>
                        </a:rPr>
                        <a:t>11/2016-10/2017</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tc>
                <a:tc>
                  <a:txBody>
                    <a:bodyPr/>
                    <a:lstStyle/>
                    <a:p>
                      <a:pPr algn="ctr">
                        <a:lnSpc>
                          <a:spcPct val="116000"/>
                        </a:lnSpc>
                        <a:spcAft>
                          <a:spcPts val="800"/>
                        </a:spcAft>
                      </a:pPr>
                      <a:r>
                        <a:rPr lang="nl-BE" sz="1600">
                          <a:effectLst/>
                        </a:rPr>
                        <a:t>833</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nchor="b"/>
                </a:tc>
                <a:tc>
                  <a:txBody>
                    <a:bodyPr/>
                    <a:lstStyle/>
                    <a:p>
                      <a:pPr algn="ctr">
                        <a:lnSpc>
                          <a:spcPct val="116000"/>
                        </a:lnSpc>
                        <a:spcAft>
                          <a:spcPts val="800"/>
                        </a:spcAft>
                      </a:pPr>
                      <a:r>
                        <a:rPr lang="nl-BE" sz="1600">
                          <a:effectLst/>
                        </a:rPr>
                        <a:t>370</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nchor="b"/>
                </a:tc>
                <a:tc>
                  <a:txBody>
                    <a:bodyPr/>
                    <a:lstStyle/>
                    <a:p>
                      <a:pPr algn="ctr">
                        <a:lnSpc>
                          <a:spcPct val="116000"/>
                        </a:lnSpc>
                        <a:spcAft>
                          <a:spcPts val="800"/>
                        </a:spcAft>
                      </a:pPr>
                      <a:r>
                        <a:rPr lang="nl-BE" sz="1600" dirty="0">
                          <a:effectLst/>
                        </a:rPr>
                        <a:t>498</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nchor="b"/>
                </a:tc>
                <a:tc>
                  <a:txBody>
                    <a:bodyPr/>
                    <a:lstStyle/>
                    <a:p>
                      <a:pPr algn="ctr">
                        <a:lnSpc>
                          <a:spcPct val="116000"/>
                        </a:lnSpc>
                        <a:spcAft>
                          <a:spcPts val="800"/>
                        </a:spcAft>
                      </a:pPr>
                      <a:r>
                        <a:rPr lang="nl-BE" sz="1600">
                          <a:effectLst/>
                        </a:rPr>
                        <a:t>1 701</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nchor="b"/>
                </a:tc>
                <a:extLst>
                  <a:ext uri="{0D108BD9-81ED-4DB2-BD59-A6C34878D82A}">
                    <a16:rowId xmlns:a16="http://schemas.microsoft.com/office/drawing/2014/main" val="3812920790"/>
                  </a:ext>
                </a:extLst>
              </a:tr>
            </a:tbl>
          </a:graphicData>
        </a:graphic>
      </p:graphicFrame>
    </p:spTree>
    <p:extLst>
      <p:ext uri="{BB962C8B-B14F-4D97-AF65-F5344CB8AC3E}">
        <p14:creationId xmlns:p14="http://schemas.microsoft.com/office/powerpoint/2010/main" val="1173333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3"/>
          </p:nvPr>
        </p:nvSpPr>
        <p:spPr/>
        <p:txBody>
          <a:bodyPr/>
          <a:lstStyle/>
          <a:p>
            <a:fld id="{FEA71D5C-3840-45D5-8CFB-E0E2280CF184}" type="slidenum">
              <a:rPr lang="en-GB"/>
              <a:pPr/>
              <a:t>15</a:t>
            </a:fld>
            <a:r>
              <a:rPr lang="en-GB" dirty="0"/>
              <a:t>   • </a:t>
            </a:r>
            <a:r>
              <a:rPr lang="nl-BE" dirty="0"/>
              <a:t>13/12/2018</a:t>
            </a:r>
            <a:r>
              <a:rPr lang="en-GB" dirty="0"/>
              <a:t> • </a:t>
            </a:r>
            <a:r>
              <a:rPr lang="nl-BE" dirty="0"/>
              <a:t>Hoe staan bouwsector en woningmarkt ervoor?</a:t>
            </a:r>
            <a:endParaRPr lang="en-GB" dirty="0"/>
          </a:p>
        </p:txBody>
      </p:sp>
      <p:sp>
        <p:nvSpPr>
          <p:cNvPr id="4" name="Titel 3"/>
          <p:cNvSpPr>
            <a:spLocks noGrp="1"/>
          </p:cNvSpPr>
          <p:nvPr>
            <p:ph type="title"/>
          </p:nvPr>
        </p:nvSpPr>
        <p:spPr/>
        <p:txBody>
          <a:bodyPr/>
          <a:lstStyle/>
          <a:p>
            <a:br>
              <a:rPr lang="nl-BE" dirty="0"/>
            </a:br>
            <a:r>
              <a:rPr lang="nl-BE" dirty="0"/>
              <a:t>Nieuwbouw residentieel België</a:t>
            </a:r>
            <a:br>
              <a:rPr lang="nl-BE" dirty="0"/>
            </a:br>
            <a:endParaRPr lang="nl-BE" dirty="0"/>
          </a:p>
        </p:txBody>
      </p:sp>
      <p:graphicFrame>
        <p:nvGraphicFramePr>
          <p:cNvPr id="3" name="Table 2">
            <a:extLst>
              <a:ext uri="{FF2B5EF4-FFF2-40B4-BE49-F238E27FC236}">
                <a16:creationId xmlns:a16="http://schemas.microsoft.com/office/drawing/2014/main" id="{1A3EB89E-E70D-4A6D-9DA3-0613699A0C24}"/>
              </a:ext>
            </a:extLst>
          </p:cNvPr>
          <p:cNvGraphicFramePr>
            <a:graphicFrameLocks noGrp="1"/>
          </p:cNvGraphicFramePr>
          <p:nvPr>
            <p:extLst/>
          </p:nvPr>
        </p:nvGraphicFramePr>
        <p:xfrm>
          <a:off x="2963652" y="2237179"/>
          <a:ext cx="6444716" cy="2065415"/>
        </p:xfrm>
        <a:graphic>
          <a:graphicData uri="http://schemas.openxmlformats.org/drawingml/2006/table">
            <a:tbl>
              <a:tblPr firstRow="1" firstCol="1" bandRow="1">
                <a:tableStyleId>{5C22544A-7EE6-4342-B048-85BDC9FD1C3A}</a:tableStyleId>
              </a:tblPr>
              <a:tblGrid>
                <a:gridCol w="2292138">
                  <a:extLst>
                    <a:ext uri="{9D8B030D-6E8A-4147-A177-3AD203B41FA5}">
                      <a16:colId xmlns:a16="http://schemas.microsoft.com/office/drawing/2014/main" val="1499834440"/>
                    </a:ext>
                  </a:extLst>
                </a:gridCol>
                <a:gridCol w="1324186">
                  <a:extLst>
                    <a:ext uri="{9D8B030D-6E8A-4147-A177-3AD203B41FA5}">
                      <a16:colId xmlns:a16="http://schemas.microsoft.com/office/drawing/2014/main" val="3496437980"/>
                    </a:ext>
                  </a:extLst>
                </a:gridCol>
                <a:gridCol w="1324186">
                  <a:extLst>
                    <a:ext uri="{9D8B030D-6E8A-4147-A177-3AD203B41FA5}">
                      <a16:colId xmlns:a16="http://schemas.microsoft.com/office/drawing/2014/main" val="628828503"/>
                    </a:ext>
                  </a:extLst>
                </a:gridCol>
                <a:gridCol w="1504206">
                  <a:extLst>
                    <a:ext uri="{9D8B030D-6E8A-4147-A177-3AD203B41FA5}">
                      <a16:colId xmlns:a16="http://schemas.microsoft.com/office/drawing/2014/main" val="2182473532"/>
                    </a:ext>
                  </a:extLst>
                </a:gridCol>
              </a:tblGrid>
              <a:tr h="1048559">
                <a:tc>
                  <a:txBody>
                    <a:bodyPr/>
                    <a:lstStyle/>
                    <a:p>
                      <a:pPr algn="ctr">
                        <a:lnSpc>
                          <a:spcPct val="115000"/>
                        </a:lnSpc>
                        <a:spcAft>
                          <a:spcPts val="800"/>
                        </a:spcAft>
                      </a:pPr>
                      <a:r>
                        <a:rPr lang="nl-NL" sz="1600" dirty="0">
                          <a:effectLst/>
                        </a:rPr>
                        <a:t>Jaartotaal - België</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tc>
                <a:tc>
                  <a:txBody>
                    <a:bodyPr/>
                    <a:lstStyle/>
                    <a:p>
                      <a:pPr algn="ctr">
                        <a:lnSpc>
                          <a:spcPct val="115000"/>
                        </a:lnSpc>
                        <a:spcAft>
                          <a:spcPts val="800"/>
                        </a:spcAft>
                      </a:pPr>
                      <a:r>
                        <a:rPr lang="nl-NL" sz="1600" dirty="0">
                          <a:effectLst/>
                        </a:rPr>
                        <a:t>Totaal</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tc>
                <a:tc>
                  <a:txBody>
                    <a:bodyPr/>
                    <a:lstStyle/>
                    <a:p>
                      <a:pPr algn="ctr">
                        <a:lnSpc>
                          <a:spcPct val="115000"/>
                        </a:lnSpc>
                        <a:spcAft>
                          <a:spcPts val="800"/>
                        </a:spcAft>
                      </a:pPr>
                      <a:r>
                        <a:rPr lang="nl-NL" sz="1600" dirty="0" err="1">
                          <a:effectLst/>
                        </a:rPr>
                        <a:t>Eengezins</a:t>
                      </a:r>
                      <a:r>
                        <a:rPr lang="nl-NL" sz="1600" dirty="0">
                          <a:effectLst/>
                        </a:rPr>
                        <a:t>- woningen</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15000"/>
                        </a:lnSpc>
                        <a:spcAft>
                          <a:spcPts val="800"/>
                        </a:spcAft>
                      </a:pPr>
                      <a:r>
                        <a:rPr lang="nl-NL" sz="1600" dirty="0">
                          <a:effectLst/>
                        </a:rPr>
                        <a:t>Appartementen</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550220686"/>
                  </a:ext>
                </a:extLst>
              </a:tr>
              <a:tr h="508428">
                <a:tc>
                  <a:txBody>
                    <a:bodyPr/>
                    <a:lstStyle/>
                    <a:p>
                      <a:pPr algn="ctr">
                        <a:lnSpc>
                          <a:spcPct val="105000"/>
                        </a:lnSpc>
                        <a:spcAft>
                          <a:spcPts val="800"/>
                        </a:spcAft>
                      </a:pPr>
                      <a:r>
                        <a:rPr lang="nl-BE" sz="1600">
                          <a:effectLst/>
                        </a:rPr>
                        <a:t>09/2017-08/2018</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tc>
                <a:tc>
                  <a:txBody>
                    <a:bodyPr/>
                    <a:lstStyle/>
                    <a:p>
                      <a:pPr algn="ctr">
                        <a:lnSpc>
                          <a:spcPct val="115000"/>
                        </a:lnSpc>
                        <a:spcAft>
                          <a:spcPts val="800"/>
                        </a:spcAft>
                      </a:pPr>
                      <a:r>
                        <a:rPr lang="nl-BE" sz="1600">
                          <a:effectLst/>
                        </a:rPr>
                        <a:t>63.128</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nchor="b"/>
                </a:tc>
                <a:tc>
                  <a:txBody>
                    <a:bodyPr/>
                    <a:lstStyle/>
                    <a:p>
                      <a:pPr algn="ctr">
                        <a:lnSpc>
                          <a:spcPct val="115000"/>
                        </a:lnSpc>
                        <a:spcAft>
                          <a:spcPts val="800"/>
                        </a:spcAft>
                      </a:pPr>
                      <a:r>
                        <a:rPr lang="nl-BE" sz="1600">
                          <a:effectLst/>
                        </a:rPr>
                        <a:t>23.418</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algn="ctr">
                        <a:lnSpc>
                          <a:spcPct val="115000"/>
                        </a:lnSpc>
                        <a:spcAft>
                          <a:spcPts val="800"/>
                        </a:spcAft>
                      </a:pPr>
                      <a:r>
                        <a:rPr lang="nl-BE" sz="1600" dirty="0">
                          <a:effectLst/>
                        </a:rPr>
                        <a:t>39.710</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1730521248"/>
                  </a:ext>
                </a:extLst>
              </a:tr>
              <a:tr h="508428">
                <a:tc>
                  <a:txBody>
                    <a:bodyPr/>
                    <a:lstStyle/>
                    <a:p>
                      <a:pPr algn="ctr">
                        <a:lnSpc>
                          <a:spcPct val="105000"/>
                        </a:lnSpc>
                        <a:spcAft>
                          <a:spcPts val="800"/>
                        </a:spcAft>
                      </a:pPr>
                      <a:r>
                        <a:rPr lang="nl-BE" sz="1600">
                          <a:effectLst/>
                        </a:rPr>
                        <a:t>09/2016-08/2017</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tc>
                <a:tc>
                  <a:txBody>
                    <a:bodyPr/>
                    <a:lstStyle/>
                    <a:p>
                      <a:pPr algn="ctr">
                        <a:lnSpc>
                          <a:spcPct val="115000"/>
                        </a:lnSpc>
                        <a:spcAft>
                          <a:spcPts val="800"/>
                        </a:spcAft>
                      </a:pPr>
                      <a:r>
                        <a:rPr lang="nl-BE" sz="1600">
                          <a:effectLst/>
                        </a:rPr>
                        <a:t>44.385</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nchor="b"/>
                </a:tc>
                <a:tc>
                  <a:txBody>
                    <a:bodyPr/>
                    <a:lstStyle/>
                    <a:p>
                      <a:pPr algn="ctr">
                        <a:lnSpc>
                          <a:spcPct val="115000"/>
                        </a:lnSpc>
                        <a:spcAft>
                          <a:spcPts val="800"/>
                        </a:spcAft>
                      </a:pPr>
                      <a:r>
                        <a:rPr lang="nl-BE" sz="1600">
                          <a:effectLst/>
                        </a:rPr>
                        <a:t>17.223</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algn="ctr">
                        <a:lnSpc>
                          <a:spcPct val="115000"/>
                        </a:lnSpc>
                        <a:spcAft>
                          <a:spcPts val="800"/>
                        </a:spcAft>
                      </a:pPr>
                      <a:r>
                        <a:rPr lang="nl-BE" sz="1600" dirty="0">
                          <a:effectLst/>
                        </a:rPr>
                        <a:t>27.162</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4063855018"/>
                  </a:ext>
                </a:extLst>
              </a:tr>
            </a:tbl>
          </a:graphicData>
        </a:graphic>
      </p:graphicFrame>
    </p:spTree>
    <p:extLst>
      <p:ext uri="{BB962C8B-B14F-4D97-AF65-F5344CB8AC3E}">
        <p14:creationId xmlns:p14="http://schemas.microsoft.com/office/powerpoint/2010/main" val="1392358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3"/>
          </p:nvPr>
        </p:nvSpPr>
        <p:spPr/>
        <p:txBody>
          <a:bodyPr/>
          <a:lstStyle/>
          <a:p>
            <a:fld id="{FEA71D5C-3840-45D5-8CFB-E0E2280CF184}" type="slidenum">
              <a:rPr lang="en-GB"/>
              <a:pPr/>
              <a:t>16</a:t>
            </a:fld>
            <a:r>
              <a:rPr lang="en-GB" dirty="0"/>
              <a:t>   • </a:t>
            </a:r>
            <a:r>
              <a:rPr lang="nl-BE" dirty="0"/>
              <a:t>13/12/2018</a:t>
            </a:r>
            <a:r>
              <a:rPr lang="en-GB" dirty="0"/>
              <a:t> • </a:t>
            </a:r>
            <a:r>
              <a:rPr lang="nl-BE" dirty="0"/>
              <a:t>Hoe staan bouwsector en woningmarkt ervoor?</a:t>
            </a:r>
            <a:endParaRPr lang="en-GB" dirty="0"/>
          </a:p>
        </p:txBody>
      </p:sp>
      <p:sp>
        <p:nvSpPr>
          <p:cNvPr id="4" name="Titel 3"/>
          <p:cNvSpPr>
            <a:spLocks noGrp="1"/>
          </p:cNvSpPr>
          <p:nvPr>
            <p:ph type="title"/>
          </p:nvPr>
        </p:nvSpPr>
        <p:spPr/>
        <p:txBody>
          <a:bodyPr/>
          <a:lstStyle/>
          <a:p>
            <a:br>
              <a:rPr lang="nl-BE" dirty="0"/>
            </a:br>
            <a:r>
              <a:rPr lang="nl-BE" dirty="0"/>
              <a:t>Nieuwbouw residentieel Vlaanderen</a:t>
            </a:r>
            <a:br>
              <a:rPr lang="nl-BE" dirty="0"/>
            </a:br>
            <a:endParaRPr lang="nl-BE" dirty="0"/>
          </a:p>
        </p:txBody>
      </p:sp>
      <p:graphicFrame>
        <p:nvGraphicFramePr>
          <p:cNvPr id="6" name="Table 5">
            <a:extLst>
              <a:ext uri="{FF2B5EF4-FFF2-40B4-BE49-F238E27FC236}">
                <a16:creationId xmlns:a16="http://schemas.microsoft.com/office/drawing/2014/main" id="{5459102D-2561-4DAE-A8FA-575828398B9E}"/>
              </a:ext>
            </a:extLst>
          </p:cNvPr>
          <p:cNvGraphicFramePr>
            <a:graphicFrameLocks noGrp="1"/>
          </p:cNvGraphicFramePr>
          <p:nvPr>
            <p:extLst/>
          </p:nvPr>
        </p:nvGraphicFramePr>
        <p:xfrm>
          <a:off x="3071664" y="2132858"/>
          <a:ext cx="5904656" cy="2230389"/>
        </p:xfrm>
        <a:graphic>
          <a:graphicData uri="http://schemas.openxmlformats.org/drawingml/2006/table">
            <a:tbl>
              <a:tblPr firstRow="1" firstCol="1" bandRow="1">
                <a:tableStyleId>{5C22544A-7EE6-4342-B048-85BDC9FD1C3A}</a:tableStyleId>
              </a:tblPr>
              <a:tblGrid>
                <a:gridCol w="1583179">
                  <a:extLst>
                    <a:ext uri="{9D8B030D-6E8A-4147-A177-3AD203B41FA5}">
                      <a16:colId xmlns:a16="http://schemas.microsoft.com/office/drawing/2014/main" val="2780270923"/>
                    </a:ext>
                  </a:extLst>
                </a:gridCol>
                <a:gridCol w="1344482">
                  <a:extLst>
                    <a:ext uri="{9D8B030D-6E8A-4147-A177-3AD203B41FA5}">
                      <a16:colId xmlns:a16="http://schemas.microsoft.com/office/drawing/2014/main" val="1826893853"/>
                    </a:ext>
                  </a:extLst>
                </a:gridCol>
                <a:gridCol w="1344482">
                  <a:extLst>
                    <a:ext uri="{9D8B030D-6E8A-4147-A177-3AD203B41FA5}">
                      <a16:colId xmlns:a16="http://schemas.microsoft.com/office/drawing/2014/main" val="2610560853"/>
                    </a:ext>
                  </a:extLst>
                </a:gridCol>
                <a:gridCol w="1632513">
                  <a:extLst>
                    <a:ext uri="{9D8B030D-6E8A-4147-A177-3AD203B41FA5}">
                      <a16:colId xmlns:a16="http://schemas.microsoft.com/office/drawing/2014/main" val="1445714620"/>
                    </a:ext>
                  </a:extLst>
                </a:gridCol>
              </a:tblGrid>
              <a:tr h="743463">
                <a:tc>
                  <a:txBody>
                    <a:bodyPr/>
                    <a:lstStyle/>
                    <a:p>
                      <a:pPr algn="ctr">
                        <a:lnSpc>
                          <a:spcPct val="107000"/>
                        </a:lnSpc>
                        <a:spcAft>
                          <a:spcPts val="800"/>
                        </a:spcAft>
                      </a:pPr>
                      <a:r>
                        <a:rPr lang="nl-NL" sz="1600" dirty="0">
                          <a:effectLst/>
                        </a:rPr>
                        <a:t>Jaartotaal - Vlaanderen</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nl-NL" sz="1600" dirty="0">
                          <a:effectLst/>
                        </a:rPr>
                        <a:t>Totaal</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nl-NL" sz="1600" dirty="0" err="1">
                          <a:effectLst/>
                        </a:rPr>
                        <a:t>Eengezins</a:t>
                      </a:r>
                      <a:r>
                        <a:rPr lang="nl-NL" sz="1600" dirty="0">
                          <a:effectLst/>
                        </a:rPr>
                        <a:t>- woningen</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nl-NL" sz="1600">
                          <a:effectLst/>
                        </a:rPr>
                        <a:t>Appartementen</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326208556"/>
                  </a:ext>
                </a:extLst>
              </a:tr>
              <a:tr h="743463">
                <a:tc>
                  <a:txBody>
                    <a:bodyPr/>
                    <a:lstStyle/>
                    <a:p>
                      <a:pPr algn="ctr">
                        <a:lnSpc>
                          <a:spcPct val="107000"/>
                        </a:lnSpc>
                        <a:spcAft>
                          <a:spcPts val="800"/>
                        </a:spcAft>
                      </a:pPr>
                      <a:r>
                        <a:rPr lang="nl-BE" sz="1600">
                          <a:effectLst/>
                        </a:rPr>
                        <a:t>09/2017-08/2018</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nl-BE" sz="1600">
                          <a:effectLst/>
                        </a:rPr>
                        <a:t>50.044</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nl-BE" sz="1600" dirty="0">
                          <a:effectLst/>
                        </a:rPr>
                        <a:t>17.705</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nl-BE" sz="1600" dirty="0">
                          <a:effectLst/>
                        </a:rPr>
                        <a:t>32.339</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722902670"/>
                  </a:ext>
                </a:extLst>
              </a:tr>
              <a:tr h="743463">
                <a:tc>
                  <a:txBody>
                    <a:bodyPr/>
                    <a:lstStyle/>
                    <a:p>
                      <a:pPr algn="ctr">
                        <a:lnSpc>
                          <a:spcPct val="107000"/>
                        </a:lnSpc>
                        <a:spcAft>
                          <a:spcPts val="800"/>
                        </a:spcAft>
                      </a:pPr>
                      <a:r>
                        <a:rPr lang="nl-BE" sz="1600">
                          <a:effectLst/>
                        </a:rPr>
                        <a:t>09/2016-08/2017</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nl-BE" sz="1600">
                          <a:effectLst/>
                        </a:rPr>
                        <a:t>32.095</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nl-BE" sz="1600" dirty="0">
                          <a:effectLst/>
                        </a:rPr>
                        <a:t>11.426</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nl-BE" sz="1600" dirty="0">
                          <a:effectLst/>
                        </a:rPr>
                        <a:t>20.669</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902425789"/>
                  </a:ext>
                </a:extLst>
              </a:tr>
            </a:tbl>
          </a:graphicData>
        </a:graphic>
      </p:graphicFrame>
    </p:spTree>
    <p:extLst>
      <p:ext uri="{BB962C8B-B14F-4D97-AF65-F5344CB8AC3E}">
        <p14:creationId xmlns:p14="http://schemas.microsoft.com/office/powerpoint/2010/main" val="2332253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3"/>
          </p:nvPr>
        </p:nvSpPr>
        <p:spPr/>
        <p:txBody>
          <a:bodyPr/>
          <a:lstStyle/>
          <a:p>
            <a:pPr>
              <a:defRPr/>
            </a:pPr>
            <a:r>
              <a:rPr lang="fr-BE" dirty="0"/>
              <a:t>6 • 13/12/2018 • Comment se portent le secteur de la construction et le marché du logement ?</a:t>
            </a:r>
            <a:endParaRPr lang="en-GB" dirty="0"/>
          </a:p>
        </p:txBody>
      </p:sp>
      <p:sp>
        <p:nvSpPr>
          <p:cNvPr id="4" name="Titel 3"/>
          <p:cNvSpPr>
            <a:spLocks noGrp="1"/>
          </p:cNvSpPr>
          <p:nvPr>
            <p:ph type="title"/>
          </p:nvPr>
        </p:nvSpPr>
        <p:spPr/>
        <p:txBody>
          <a:bodyPr/>
          <a:lstStyle/>
          <a:p>
            <a:br>
              <a:rPr lang="nl-BE" dirty="0"/>
            </a:br>
            <a:r>
              <a:rPr lang="fr-BE" dirty="0"/>
              <a:t>Construction résidentielle à Bruxelles </a:t>
            </a:r>
            <a:br>
              <a:rPr lang="nl-BE" dirty="0"/>
            </a:br>
            <a:endParaRPr lang="nl-BE" dirty="0"/>
          </a:p>
        </p:txBody>
      </p:sp>
      <p:graphicFrame>
        <p:nvGraphicFramePr>
          <p:cNvPr id="3" name="Table 2">
            <a:extLst>
              <a:ext uri="{FF2B5EF4-FFF2-40B4-BE49-F238E27FC236}">
                <a16:creationId xmlns:a16="http://schemas.microsoft.com/office/drawing/2014/main" id="{92ED87A7-3755-44EE-8771-7EBD2388F3B5}"/>
              </a:ext>
            </a:extLst>
          </p:cNvPr>
          <p:cNvGraphicFramePr>
            <a:graphicFrameLocks noGrp="1"/>
          </p:cNvGraphicFramePr>
          <p:nvPr>
            <p:extLst/>
          </p:nvPr>
        </p:nvGraphicFramePr>
        <p:xfrm>
          <a:off x="2999657" y="2204865"/>
          <a:ext cx="5976663" cy="2158380"/>
        </p:xfrm>
        <a:graphic>
          <a:graphicData uri="http://schemas.openxmlformats.org/drawingml/2006/table">
            <a:tbl>
              <a:tblPr firstRow="1" firstCol="1" bandRow="1">
                <a:tableStyleId>{5C22544A-7EE6-4342-B048-85BDC9FD1C3A}</a:tableStyleId>
              </a:tblPr>
              <a:tblGrid>
                <a:gridCol w="1659174">
                  <a:extLst>
                    <a:ext uri="{9D8B030D-6E8A-4147-A177-3AD203B41FA5}">
                      <a16:colId xmlns:a16="http://schemas.microsoft.com/office/drawing/2014/main" val="3502843125"/>
                    </a:ext>
                  </a:extLst>
                </a:gridCol>
                <a:gridCol w="1439163">
                  <a:extLst>
                    <a:ext uri="{9D8B030D-6E8A-4147-A177-3AD203B41FA5}">
                      <a16:colId xmlns:a16="http://schemas.microsoft.com/office/drawing/2014/main" val="1341503915"/>
                    </a:ext>
                  </a:extLst>
                </a:gridCol>
                <a:gridCol w="1439163">
                  <a:extLst>
                    <a:ext uri="{9D8B030D-6E8A-4147-A177-3AD203B41FA5}">
                      <a16:colId xmlns:a16="http://schemas.microsoft.com/office/drawing/2014/main" val="1877534982"/>
                    </a:ext>
                  </a:extLst>
                </a:gridCol>
                <a:gridCol w="1439163">
                  <a:extLst>
                    <a:ext uri="{9D8B030D-6E8A-4147-A177-3AD203B41FA5}">
                      <a16:colId xmlns:a16="http://schemas.microsoft.com/office/drawing/2014/main" val="3174434724"/>
                    </a:ext>
                  </a:extLst>
                </a:gridCol>
              </a:tblGrid>
              <a:tr h="719460">
                <a:tc>
                  <a:txBody>
                    <a:bodyPr/>
                    <a:lstStyle/>
                    <a:p>
                      <a:pPr algn="ctr">
                        <a:lnSpc>
                          <a:spcPct val="107000"/>
                        </a:lnSpc>
                        <a:spcAft>
                          <a:spcPts val="800"/>
                        </a:spcAft>
                      </a:pPr>
                      <a:r>
                        <a:rPr lang="nl-NL" sz="1600" b="1" i="0" u="none" baseline="0" dirty="0">
                          <a:effectLst/>
                        </a:rPr>
                        <a:t>Total annuel - Bruxelles</a:t>
                      </a:r>
                      <a:endParaRPr lang="nl-BE" sz="1600" b="1" i="0" u="none"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nl-NL" sz="1600" dirty="0">
                          <a:effectLst/>
                        </a:rPr>
                        <a:t>Total</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nl-NL" sz="1600" dirty="0" err="1">
                          <a:effectLst/>
                        </a:rPr>
                        <a:t>Maisons</a:t>
                      </a:r>
                      <a:r>
                        <a:rPr lang="nl-NL" sz="1600" dirty="0">
                          <a:effectLst/>
                        </a:rPr>
                        <a:t> unifamiliales</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nl-NL" sz="1600" dirty="0" err="1">
                          <a:effectLst/>
                        </a:rPr>
                        <a:t>Appartements</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871747863"/>
                  </a:ext>
                </a:extLst>
              </a:tr>
              <a:tr h="719460">
                <a:tc>
                  <a:txBody>
                    <a:bodyPr/>
                    <a:lstStyle/>
                    <a:p>
                      <a:pPr algn="ctr">
                        <a:lnSpc>
                          <a:spcPct val="107000"/>
                        </a:lnSpc>
                        <a:spcAft>
                          <a:spcPts val="800"/>
                        </a:spcAft>
                      </a:pPr>
                      <a:r>
                        <a:rPr lang="nl-BE" sz="1600" dirty="0">
                          <a:effectLst/>
                        </a:rPr>
                        <a:t>09/2017-08/2018</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nl-BE" sz="1600">
                          <a:effectLst/>
                        </a:rPr>
                        <a:t>1 673</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nl-BE" sz="1600" dirty="0">
                          <a:effectLst/>
                        </a:rPr>
                        <a:t>83</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nl-BE" sz="1600">
                          <a:effectLst/>
                        </a:rPr>
                        <a:t>1 590</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800322654"/>
                  </a:ext>
                </a:extLst>
              </a:tr>
              <a:tr h="719460">
                <a:tc>
                  <a:txBody>
                    <a:bodyPr/>
                    <a:lstStyle/>
                    <a:p>
                      <a:pPr algn="ctr">
                        <a:lnSpc>
                          <a:spcPct val="107000"/>
                        </a:lnSpc>
                        <a:spcAft>
                          <a:spcPts val="800"/>
                        </a:spcAft>
                      </a:pPr>
                      <a:r>
                        <a:rPr lang="nl-BE" sz="1600" dirty="0">
                          <a:effectLst/>
                        </a:rPr>
                        <a:t>09/2016-08/2017</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nl-BE" sz="1600">
                          <a:effectLst/>
                        </a:rPr>
                        <a:t>1 506</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nl-BE" sz="1600">
                          <a:effectLst/>
                        </a:rPr>
                        <a:t>85</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nl-BE" sz="1600" dirty="0">
                          <a:effectLst/>
                        </a:rPr>
                        <a:t>1 421</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078000334"/>
                  </a:ext>
                </a:extLst>
              </a:tr>
            </a:tbl>
          </a:graphicData>
        </a:graphic>
      </p:graphicFrame>
    </p:spTree>
    <p:extLst>
      <p:ext uri="{BB962C8B-B14F-4D97-AF65-F5344CB8AC3E}">
        <p14:creationId xmlns:p14="http://schemas.microsoft.com/office/powerpoint/2010/main" val="716389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3"/>
          </p:nvPr>
        </p:nvSpPr>
        <p:spPr/>
        <p:txBody>
          <a:bodyPr/>
          <a:lstStyle/>
          <a:p>
            <a:pPr>
              <a:defRPr/>
            </a:pPr>
            <a:r>
              <a:rPr lang="fr-BE" dirty="0"/>
              <a:t>7 • 13/12/2018 • Comment se portent le secteur de la construction et le marché du logement ?</a:t>
            </a:r>
            <a:endParaRPr lang="en-GB" dirty="0"/>
          </a:p>
        </p:txBody>
      </p:sp>
      <p:sp>
        <p:nvSpPr>
          <p:cNvPr id="4" name="Titel 3"/>
          <p:cNvSpPr>
            <a:spLocks noGrp="1"/>
          </p:cNvSpPr>
          <p:nvPr>
            <p:ph type="title"/>
          </p:nvPr>
        </p:nvSpPr>
        <p:spPr/>
        <p:txBody>
          <a:bodyPr/>
          <a:lstStyle/>
          <a:p>
            <a:br>
              <a:rPr lang="nl-BE" dirty="0"/>
            </a:br>
            <a:r>
              <a:rPr lang="fr-BE" dirty="0"/>
              <a:t>Construction résidentielle en Wallonie</a:t>
            </a:r>
            <a:br>
              <a:rPr lang="nl-BE" dirty="0"/>
            </a:br>
            <a:endParaRPr lang="nl-BE" dirty="0"/>
          </a:p>
        </p:txBody>
      </p:sp>
      <p:graphicFrame>
        <p:nvGraphicFramePr>
          <p:cNvPr id="5" name="Table 4">
            <a:extLst>
              <a:ext uri="{FF2B5EF4-FFF2-40B4-BE49-F238E27FC236}">
                <a16:creationId xmlns:a16="http://schemas.microsoft.com/office/drawing/2014/main" id="{21A5EE6B-B13C-468B-8233-8C93DC91A01F}"/>
              </a:ext>
            </a:extLst>
          </p:cNvPr>
          <p:cNvGraphicFramePr>
            <a:graphicFrameLocks noGrp="1"/>
          </p:cNvGraphicFramePr>
          <p:nvPr>
            <p:extLst/>
          </p:nvPr>
        </p:nvGraphicFramePr>
        <p:xfrm>
          <a:off x="2999656" y="2204865"/>
          <a:ext cx="5544616" cy="2230389"/>
        </p:xfrm>
        <a:graphic>
          <a:graphicData uri="http://schemas.openxmlformats.org/drawingml/2006/table">
            <a:tbl>
              <a:tblPr firstRow="1" firstCol="1" bandRow="1">
                <a:tableStyleId>{5C22544A-7EE6-4342-B048-85BDC9FD1C3A}</a:tableStyleId>
              </a:tblPr>
              <a:tblGrid>
                <a:gridCol w="1139919">
                  <a:extLst>
                    <a:ext uri="{9D8B030D-6E8A-4147-A177-3AD203B41FA5}">
                      <a16:colId xmlns:a16="http://schemas.microsoft.com/office/drawing/2014/main" val="1859663660"/>
                    </a:ext>
                  </a:extLst>
                </a:gridCol>
                <a:gridCol w="1420227">
                  <a:extLst>
                    <a:ext uri="{9D8B030D-6E8A-4147-A177-3AD203B41FA5}">
                      <a16:colId xmlns:a16="http://schemas.microsoft.com/office/drawing/2014/main" val="3629696137"/>
                    </a:ext>
                  </a:extLst>
                </a:gridCol>
                <a:gridCol w="1420227">
                  <a:extLst>
                    <a:ext uri="{9D8B030D-6E8A-4147-A177-3AD203B41FA5}">
                      <a16:colId xmlns:a16="http://schemas.microsoft.com/office/drawing/2014/main" val="1157301699"/>
                    </a:ext>
                  </a:extLst>
                </a:gridCol>
                <a:gridCol w="1564243">
                  <a:extLst>
                    <a:ext uri="{9D8B030D-6E8A-4147-A177-3AD203B41FA5}">
                      <a16:colId xmlns:a16="http://schemas.microsoft.com/office/drawing/2014/main" val="585016647"/>
                    </a:ext>
                  </a:extLst>
                </a:gridCol>
              </a:tblGrid>
              <a:tr h="743463">
                <a:tc>
                  <a:txBody>
                    <a:bodyPr/>
                    <a:lstStyle/>
                    <a:p>
                      <a:pPr algn="ctr">
                        <a:lnSpc>
                          <a:spcPct val="107000"/>
                        </a:lnSpc>
                        <a:spcAft>
                          <a:spcPts val="800"/>
                        </a:spcAft>
                      </a:pPr>
                      <a:r>
                        <a:rPr lang="nl-NL" sz="1600" b="1" i="0" u="none" baseline="0" dirty="0">
                          <a:effectLst/>
                        </a:rPr>
                        <a:t>Total annuel - </a:t>
                      </a:r>
                      <a:r>
                        <a:rPr lang="nl-NL" sz="1600" b="1" i="0" u="none" baseline="0" dirty="0" err="1">
                          <a:effectLst/>
                        </a:rPr>
                        <a:t>Wallonie</a:t>
                      </a:r>
                      <a:endParaRPr lang="nl-BE" sz="1600" b="1" i="0" u="none"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nl-NL" sz="1600" dirty="0">
                          <a:effectLst/>
                        </a:rPr>
                        <a:t>Total</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nl-NL" sz="1600" dirty="0" err="1">
                          <a:effectLst/>
                        </a:rPr>
                        <a:t>Maisons</a:t>
                      </a:r>
                      <a:r>
                        <a:rPr lang="nl-NL" sz="1600" dirty="0">
                          <a:effectLst/>
                        </a:rPr>
                        <a:t> unifamiliales</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nl-NL" sz="1600" dirty="0" err="1">
                          <a:effectLst/>
                        </a:rPr>
                        <a:t>Appartements</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463081276"/>
                  </a:ext>
                </a:extLst>
              </a:tr>
              <a:tr h="743463">
                <a:tc>
                  <a:txBody>
                    <a:bodyPr/>
                    <a:lstStyle/>
                    <a:p>
                      <a:pPr algn="ctr">
                        <a:lnSpc>
                          <a:spcPct val="107000"/>
                        </a:lnSpc>
                        <a:spcAft>
                          <a:spcPts val="800"/>
                        </a:spcAft>
                      </a:pPr>
                      <a:r>
                        <a:rPr lang="nl-BE" sz="1600" dirty="0">
                          <a:effectLst/>
                        </a:rPr>
                        <a:t>09/2017-08/2018</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nl-BE" sz="1600">
                          <a:effectLst/>
                        </a:rPr>
                        <a:t>11 410</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nl-BE" sz="1600">
                          <a:effectLst/>
                        </a:rPr>
                        <a:t>5 630</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nl-BE" sz="1600">
                          <a:effectLst/>
                        </a:rPr>
                        <a:t>5 780</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576452043"/>
                  </a:ext>
                </a:extLst>
              </a:tr>
              <a:tr h="743463">
                <a:tc>
                  <a:txBody>
                    <a:bodyPr/>
                    <a:lstStyle/>
                    <a:p>
                      <a:pPr algn="ctr">
                        <a:lnSpc>
                          <a:spcPct val="107000"/>
                        </a:lnSpc>
                        <a:spcAft>
                          <a:spcPts val="800"/>
                        </a:spcAft>
                      </a:pPr>
                      <a:r>
                        <a:rPr lang="nl-BE" sz="1600" dirty="0">
                          <a:effectLst/>
                        </a:rPr>
                        <a:t>09/2016-08/2017</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nl-BE" sz="1600">
                          <a:effectLst/>
                        </a:rPr>
                        <a:t>10 784</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nl-BE" sz="1600">
                          <a:effectLst/>
                        </a:rPr>
                        <a:t>5 712</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nl-BE" sz="1600" dirty="0">
                          <a:effectLst/>
                        </a:rPr>
                        <a:t>5 072</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988543425"/>
                  </a:ext>
                </a:extLst>
              </a:tr>
            </a:tbl>
          </a:graphicData>
        </a:graphic>
      </p:graphicFrame>
    </p:spTree>
    <p:extLst>
      <p:ext uri="{BB962C8B-B14F-4D97-AF65-F5344CB8AC3E}">
        <p14:creationId xmlns:p14="http://schemas.microsoft.com/office/powerpoint/2010/main" val="1304412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3"/>
          </p:nvPr>
        </p:nvSpPr>
        <p:spPr/>
        <p:txBody>
          <a:bodyPr/>
          <a:lstStyle/>
          <a:p>
            <a:fld id="{FEA71D5C-3840-45D5-8CFB-E0E2280CF184}" type="slidenum">
              <a:rPr lang="en-GB"/>
              <a:pPr/>
              <a:t>19</a:t>
            </a:fld>
            <a:r>
              <a:rPr lang="en-GB" dirty="0"/>
              <a:t> •   </a:t>
            </a:r>
            <a:r>
              <a:rPr lang="nl-BE" dirty="0"/>
              <a:t>13/12/2018</a:t>
            </a:r>
            <a:r>
              <a:rPr lang="en-GB" dirty="0"/>
              <a:t> • </a:t>
            </a:r>
            <a:r>
              <a:rPr lang="nl-BE" dirty="0"/>
              <a:t>Hoe staan bouwsector en woningmarkt ervoor?</a:t>
            </a:r>
            <a:endParaRPr lang="en-GB" dirty="0"/>
          </a:p>
        </p:txBody>
      </p:sp>
      <p:sp>
        <p:nvSpPr>
          <p:cNvPr id="4" name="Titel 3"/>
          <p:cNvSpPr>
            <a:spLocks noGrp="1"/>
          </p:cNvSpPr>
          <p:nvPr>
            <p:ph type="title"/>
          </p:nvPr>
        </p:nvSpPr>
        <p:spPr/>
        <p:txBody>
          <a:bodyPr/>
          <a:lstStyle/>
          <a:p>
            <a:br>
              <a:rPr lang="nl-BE" dirty="0"/>
            </a:br>
            <a:r>
              <a:rPr lang="nl-BE" dirty="0"/>
              <a:t>Nieuwbouw non-residentieel België</a:t>
            </a:r>
            <a:br>
              <a:rPr lang="nl-BE" dirty="0"/>
            </a:br>
            <a:endParaRPr lang="nl-BE" dirty="0"/>
          </a:p>
        </p:txBody>
      </p:sp>
      <p:graphicFrame>
        <p:nvGraphicFramePr>
          <p:cNvPr id="3" name="Table 2">
            <a:extLst>
              <a:ext uri="{FF2B5EF4-FFF2-40B4-BE49-F238E27FC236}">
                <a16:creationId xmlns:a16="http://schemas.microsoft.com/office/drawing/2014/main" id="{E554F8F5-6CFE-46CF-849F-8C342BBE4613}"/>
              </a:ext>
            </a:extLst>
          </p:cNvPr>
          <p:cNvGraphicFramePr>
            <a:graphicFrameLocks noGrp="1"/>
          </p:cNvGraphicFramePr>
          <p:nvPr>
            <p:extLst/>
          </p:nvPr>
        </p:nvGraphicFramePr>
        <p:xfrm>
          <a:off x="3719736" y="1916834"/>
          <a:ext cx="5904656" cy="1210285"/>
        </p:xfrm>
        <a:graphic>
          <a:graphicData uri="http://schemas.openxmlformats.org/drawingml/2006/table">
            <a:tbl>
              <a:tblPr firstRow="1" firstCol="1" bandRow="1">
                <a:tableStyleId>{5C22544A-7EE6-4342-B048-85BDC9FD1C3A}</a:tableStyleId>
              </a:tblPr>
              <a:tblGrid>
                <a:gridCol w="3096344">
                  <a:extLst>
                    <a:ext uri="{9D8B030D-6E8A-4147-A177-3AD203B41FA5}">
                      <a16:colId xmlns:a16="http://schemas.microsoft.com/office/drawing/2014/main" val="2838553502"/>
                    </a:ext>
                  </a:extLst>
                </a:gridCol>
                <a:gridCol w="2808312">
                  <a:extLst>
                    <a:ext uri="{9D8B030D-6E8A-4147-A177-3AD203B41FA5}">
                      <a16:colId xmlns:a16="http://schemas.microsoft.com/office/drawing/2014/main" val="325776277"/>
                    </a:ext>
                  </a:extLst>
                </a:gridCol>
              </a:tblGrid>
              <a:tr h="576063">
                <a:tc>
                  <a:txBody>
                    <a:bodyPr/>
                    <a:lstStyle/>
                    <a:p>
                      <a:pPr algn="ctr">
                        <a:lnSpc>
                          <a:spcPct val="115000"/>
                        </a:lnSpc>
                        <a:spcAft>
                          <a:spcPts val="800"/>
                        </a:spcAft>
                      </a:pPr>
                      <a:r>
                        <a:rPr lang="nl-NL" sz="1600" dirty="0">
                          <a:effectLst/>
                        </a:rPr>
                        <a:t>Jaartotaal</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tc>
                <a:tc>
                  <a:txBody>
                    <a:bodyPr/>
                    <a:lstStyle/>
                    <a:p>
                      <a:pPr algn="ctr">
                        <a:lnSpc>
                          <a:spcPct val="115000"/>
                        </a:lnSpc>
                        <a:spcAft>
                          <a:spcPts val="800"/>
                        </a:spcAft>
                      </a:pPr>
                      <a:r>
                        <a:rPr lang="nl-NL" sz="1600">
                          <a:effectLst/>
                        </a:rPr>
                        <a:t>België</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tc>
                <a:extLst>
                  <a:ext uri="{0D108BD9-81ED-4DB2-BD59-A6C34878D82A}">
                    <a16:rowId xmlns:a16="http://schemas.microsoft.com/office/drawing/2014/main" val="673641198"/>
                  </a:ext>
                </a:extLst>
              </a:tr>
              <a:tr h="317111">
                <a:tc>
                  <a:txBody>
                    <a:bodyPr/>
                    <a:lstStyle/>
                    <a:p>
                      <a:pPr algn="ctr">
                        <a:lnSpc>
                          <a:spcPct val="105000"/>
                        </a:lnSpc>
                        <a:spcAft>
                          <a:spcPts val="800"/>
                        </a:spcAft>
                      </a:pPr>
                      <a:r>
                        <a:rPr lang="nl-BE" sz="1600" dirty="0">
                          <a:effectLst/>
                        </a:rPr>
                        <a:t>09/2017-08/2018</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tc>
                <a:tc>
                  <a:txBody>
                    <a:bodyPr/>
                    <a:lstStyle/>
                    <a:p>
                      <a:pPr algn="ctr">
                        <a:lnSpc>
                          <a:spcPct val="105000"/>
                        </a:lnSpc>
                        <a:spcAft>
                          <a:spcPts val="800"/>
                        </a:spcAft>
                      </a:pPr>
                      <a:r>
                        <a:rPr lang="nl-BE" sz="1600" dirty="0">
                          <a:effectLst/>
                        </a:rPr>
                        <a:t>38,1 miljoen m³</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tc>
                <a:extLst>
                  <a:ext uri="{0D108BD9-81ED-4DB2-BD59-A6C34878D82A}">
                    <a16:rowId xmlns:a16="http://schemas.microsoft.com/office/drawing/2014/main" val="423307154"/>
                  </a:ext>
                </a:extLst>
              </a:tr>
              <a:tr h="317111">
                <a:tc>
                  <a:txBody>
                    <a:bodyPr/>
                    <a:lstStyle/>
                    <a:p>
                      <a:pPr algn="ctr">
                        <a:lnSpc>
                          <a:spcPct val="105000"/>
                        </a:lnSpc>
                        <a:spcAft>
                          <a:spcPts val="800"/>
                        </a:spcAft>
                      </a:pPr>
                      <a:r>
                        <a:rPr lang="nl-BE" sz="1600">
                          <a:effectLst/>
                        </a:rPr>
                        <a:t>09/2016-08/2017</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tc>
                <a:tc>
                  <a:txBody>
                    <a:bodyPr/>
                    <a:lstStyle/>
                    <a:p>
                      <a:pPr algn="ctr">
                        <a:lnSpc>
                          <a:spcPct val="105000"/>
                        </a:lnSpc>
                        <a:spcAft>
                          <a:spcPts val="800"/>
                        </a:spcAft>
                      </a:pPr>
                      <a:r>
                        <a:rPr lang="nl-BE" sz="1600" dirty="0">
                          <a:effectLst/>
                        </a:rPr>
                        <a:t>40,8 miljoen m³</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tc>
                <a:extLst>
                  <a:ext uri="{0D108BD9-81ED-4DB2-BD59-A6C34878D82A}">
                    <a16:rowId xmlns:a16="http://schemas.microsoft.com/office/drawing/2014/main" val="3116888320"/>
                  </a:ext>
                </a:extLst>
              </a:tr>
            </a:tbl>
          </a:graphicData>
        </a:graphic>
      </p:graphicFrame>
      <p:graphicFrame>
        <p:nvGraphicFramePr>
          <p:cNvPr id="6" name="Table 5">
            <a:extLst>
              <a:ext uri="{FF2B5EF4-FFF2-40B4-BE49-F238E27FC236}">
                <a16:creationId xmlns:a16="http://schemas.microsoft.com/office/drawing/2014/main" id="{2CC985D5-7632-4FCA-934C-F94C58766984}"/>
              </a:ext>
            </a:extLst>
          </p:cNvPr>
          <p:cNvGraphicFramePr>
            <a:graphicFrameLocks noGrp="1"/>
          </p:cNvGraphicFramePr>
          <p:nvPr>
            <p:extLst/>
          </p:nvPr>
        </p:nvGraphicFramePr>
        <p:xfrm>
          <a:off x="3719736" y="3726680"/>
          <a:ext cx="5904656" cy="1080119"/>
        </p:xfrm>
        <a:graphic>
          <a:graphicData uri="http://schemas.openxmlformats.org/drawingml/2006/table">
            <a:tbl>
              <a:tblPr firstRow="1" firstCol="1" bandRow="1">
                <a:tableStyleId>{5C22544A-7EE6-4342-B048-85BDC9FD1C3A}</a:tableStyleId>
              </a:tblPr>
              <a:tblGrid>
                <a:gridCol w="3096344">
                  <a:extLst>
                    <a:ext uri="{9D8B030D-6E8A-4147-A177-3AD203B41FA5}">
                      <a16:colId xmlns:a16="http://schemas.microsoft.com/office/drawing/2014/main" val="2714235157"/>
                    </a:ext>
                  </a:extLst>
                </a:gridCol>
                <a:gridCol w="2808312">
                  <a:extLst>
                    <a:ext uri="{9D8B030D-6E8A-4147-A177-3AD203B41FA5}">
                      <a16:colId xmlns:a16="http://schemas.microsoft.com/office/drawing/2014/main" val="375939774"/>
                    </a:ext>
                  </a:extLst>
                </a:gridCol>
              </a:tblGrid>
              <a:tr h="445897">
                <a:tc>
                  <a:txBody>
                    <a:bodyPr/>
                    <a:lstStyle/>
                    <a:p>
                      <a:pPr algn="ctr">
                        <a:lnSpc>
                          <a:spcPct val="115000"/>
                        </a:lnSpc>
                        <a:spcAft>
                          <a:spcPts val="800"/>
                        </a:spcAft>
                      </a:pPr>
                      <a:r>
                        <a:rPr lang="nl-NL" sz="1600" dirty="0">
                          <a:effectLst/>
                          <a:latin typeface="+mn-lt"/>
                        </a:rPr>
                        <a:t>Jaartotaal</a:t>
                      </a:r>
                      <a:endParaRPr lang="nl-BE" sz="1600" dirty="0">
                        <a:effectLst/>
                        <a:latin typeface="+mn-lt"/>
                        <a:ea typeface="Calibri" panose="020F0502020204030204" pitchFamily="34" charset="0"/>
                        <a:cs typeface="Times New Roman" panose="02020603050405020304" pitchFamily="18" charset="0"/>
                      </a:endParaRPr>
                    </a:p>
                  </a:txBody>
                  <a:tcPr marL="19050" marR="19050" marT="0" marB="0"/>
                </a:tc>
                <a:tc>
                  <a:txBody>
                    <a:bodyPr/>
                    <a:lstStyle/>
                    <a:p>
                      <a:pPr algn="ctr">
                        <a:lnSpc>
                          <a:spcPct val="115000"/>
                        </a:lnSpc>
                        <a:spcAft>
                          <a:spcPts val="800"/>
                        </a:spcAft>
                      </a:pPr>
                      <a:r>
                        <a:rPr lang="nl-NL" sz="1600" dirty="0">
                          <a:effectLst/>
                          <a:latin typeface="+mn-lt"/>
                        </a:rPr>
                        <a:t>België</a:t>
                      </a:r>
                      <a:endParaRPr lang="nl-BE" sz="1600" dirty="0">
                        <a:effectLst/>
                        <a:latin typeface="+mn-lt"/>
                        <a:ea typeface="Calibri" panose="020F0502020204030204" pitchFamily="34" charset="0"/>
                        <a:cs typeface="Times New Roman" panose="02020603050405020304" pitchFamily="18" charset="0"/>
                      </a:endParaRPr>
                    </a:p>
                  </a:txBody>
                  <a:tcPr marL="19050" marR="19050" marT="0" marB="0"/>
                </a:tc>
                <a:extLst>
                  <a:ext uri="{0D108BD9-81ED-4DB2-BD59-A6C34878D82A}">
                    <a16:rowId xmlns:a16="http://schemas.microsoft.com/office/drawing/2014/main" val="4151222933"/>
                  </a:ext>
                </a:extLst>
              </a:tr>
              <a:tr h="317111">
                <a:tc>
                  <a:txBody>
                    <a:bodyPr/>
                    <a:lstStyle/>
                    <a:p>
                      <a:pPr algn="ctr">
                        <a:lnSpc>
                          <a:spcPct val="105000"/>
                        </a:lnSpc>
                        <a:spcAft>
                          <a:spcPts val="800"/>
                        </a:spcAft>
                      </a:pPr>
                      <a:r>
                        <a:rPr lang="nl-BE" sz="1600" dirty="0">
                          <a:effectLst/>
                          <a:latin typeface="+mn-lt"/>
                        </a:rPr>
                        <a:t>09/2017-08/2018</a:t>
                      </a:r>
                      <a:endParaRPr lang="nl-BE" sz="1600" dirty="0">
                        <a:effectLst/>
                        <a:latin typeface="+mn-lt"/>
                        <a:ea typeface="Calibri" panose="020F0502020204030204" pitchFamily="34" charset="0"/>
                        <a:cs typeface="Times New Roman" panose="02020603050405020304" pitchFamily="18" charset="0"/>
                      </a:endParaRPr>
                    </a:p>
                  </a:txBody>
                  <a:tcPr marL="19050" marR="19050" marT="0" marB="0"/>
                </a:tc>
                <a:tc>
                  <a:txBody>
                    <a:bodyPr/>
                    <a:lstStyle/>
                    <a:p>
                      <a:pPr algn="ctr">
                        <a:lnSpc>
                          <a:spcPct val="105000"/>
                        </a:lnSpc>
                        <a:spcAft>
                          <a:spcPts val="800"/>
                        </a:spcAft>
                      </a:pPr>
                      <a:r>
                        <a:rPr lang="nl-BE" sz="1600" dirty="0">
                          <a:effectLst/>
                          <a:latin typeface="+mn-lt"/>
                          <a:ea typeface="Calibri" panose="020F0502020204030204" pitchFamily="34" charset="0"/>
                          <a:cs typeface="Times New Roman" panose="02020603050405020304" pitchFamily="18" charset="0"/>
                        </a:rPr>
                        <a:t>4786 vergunde gebouwen</a:t>
                      </a:r>
                    </a:p>
                  </a:txBody>
                  <a:tcPr marL="19050" marR="19050" marT="0" marB="0"/>
                </a:tc>
                <a:extLst>
                  <a:ext uri="{0D108BD9-81ED-4DB2-BD59-A6C34878D82A}">
                    <a16:rowId xmlns:a16="http://schemas.microsoft.com/office/drawing/2014/main" val="1099462307"/>
                  </a:ext>
                </a:extLst>
              </a:tr>
              <a:tr h="317111">
                <a:tc>
                  <a:txBody>
                    <a:bodyPr/>
                    <a:lstStyle/>
                    <a:p>
                      <a:pPr algn="ctr">
                        <a:lnSpc>
                          <a:spcPct val="105000"/>
                        </a:lnSpc>
                        <a:spcAft>
                          <a:spcPts val="800"/>
                        </a:spcAft>
                      </a:pPr>
                      <a:r>
                        <a:rPr lang="nl-BE" sz="1600" dirty="0">
                          <a:effectLst/>
                          <a:latin typeface="+mn-lt"/>
                        </a:rPr>
                        <a:t>09/2016-08/2017</a:t>
                      </a:r>
                      <a:endParaRPr lang="nl-BE" sz="1600" dirty="0">
                        <a:effectLst/>
                        <a:latin typeface="+mn-lt"/>
                        <a:ea typeface="Calibri" panose="020F0502020204030204" pitchFamily="34" charset="0"/>
                        <a:cs typeface="Times New Roman" panose="02020603050405020304" pitchFamily="18" charset="0"/>
                      </a:endParaRPr>
                    </a:p>
                  </a:txBody>
                  <a:tcPr marL="19050" marR="19050" marT="0" marB="0"/>
                </a:tc>
                <a:tc>
                  <a:txBody>
                    <a:bodyPr/>
                    <a:lstStyle/>
                    <a:p>
                      <a:pPr algn="ctr">
                        <a:lnSpc>
                          <a:spcPct val="105000"/>
                        </a:lnSpc>
                        <a:spcAft>
                          <a:spcPts val="800"/>
                        </a:spcAft>
                      </a:pPr>
                      <a:r>
                        <a:rPr lang="nl-BE" sz="1600" dirty="0">
                          <a:effectLst/>
                          <a:latin typeface="+mn-lt"/>
                          <a:ea typeface="Calibri" panose="020F0502020204030204" pitchFamily="34" charset="0"/>
                          <a:cs typeface="Times New Roman" panose="02020603050405020304" pitchFamily="18" charset="0"/>
                        </a:rPr>
                        <a:t>3907 vergunde gebouwen</a:t>
                      </a:r>
                    </a:p>
                  </a:txBody>
                  <a:tcPr marL="19050" marR="19050" marT="0" marB="0"/>
                </a:tc>
                <a:extLst>
                  <a:ext uri="{0D108BD9-81ED-4DB2-BD59-A6C34878D82A}">
                    <a16:rowId xmlns:a16="http://schemas.microsoft.com/office/drawing/2014/main" val="1063658794"/>
                  </a:ext>
                </a:extLst>
              </a:tr>
            </a:tbl>
          </a:graphicData>
        </a:graphic>
      </p:graphicFrame>
    </p:spTree>
    <p:extLst>
      <p:ext uri="{BB962C8B-B14F-4D97-AF65-F5344CB8AC3E}">
        <p14:creationId xmlns:p14="http://schemas.microsoft.com/office/powerpoint/2010/main" val="2388920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9E9332D-B1BA-469E-A20F-9FF2099B5C76}"/>
              </a:ext>
            </a:extLst>
          </p:cNvPr>
          <p:cNvSpPr/>
          <p:nvPr/>
        </p:nvSpPr>
        <p:spPr>
          <a:xfrm>
            <a:off x="0" y="0"/>
            <a:ext cx="6096000"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13" name="Group 12">
            <a:extLst>
              <a:ext uri="{FF2B5EF4-FFF2-40B4-BE49-F238E27FC236}">
                <a16:creationId xmlns:a16="http://schemas.microsoft.com/office/drawing/2014/main" id="{7A6CB680-0949-476E-8612-57DC1BEC3F58}"/>
              </a:ext>
            </a:extLst>
          </p:cNvPr>
          <p:cNvGrpSpPr/>
          <p:nvPr/>
        </p:nvGrpSpPr>
        <p:grpSpPr>
          <a:xfrm>
            <a:off x="195955" y="758038"/>
            <a:ext cx="5341926" cy="5341924"/>
            <a:chOff x="6530106" y="801593"/>
            <a:chExt cx="4339327" cy="4339327"/>
          </a:xfrm>
        </p:grpSpPr>
        <p:sp>
          <p:nvSpPr>
            <p:cNvPr id="14" name="Oval 13">
              <a:extLst>
                <a:ext uri="{FF2B5EF4-FFF2-40B4-BE49-F238E27FC236}">
                  <a16:creationId xmlns:a16="http://schemas.microsoft.com/office/drawing/2014/main" id="{82E5EA39-AE34-4711-B70A-65FB03C938BF}"/>
                </a:ext>
              </a:extLst>
            </p:cNvPr>
            <p:cNvSpPr/>
            <p:nvPr/>
          </p:nvSpPr>
          <p:spPr>
            <a:xfrm>
              <a:off x="6530106" y="801593"/>
              <a:ext cx="4339327" cy="4339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TextBox 14">
              <a:extLst>
                <a:ext uri="{FF2B5EF4-FFF2-40B4-BE49-F238E27FC236}">
                  <a16:creationId xmlns:a16="http://schemas.microsoft.com/office/drawing/2014/main" id="{AE3D431E-F452-46BE-8066-DC55930A8510}"/>
                </a:ext>
              </a:extLst>
            </p:cNvPr>
            <p:cNvSpPr txBox="1"/>
            <p:nvPr/>
          </p:nvSpPr>
          <p:spPr>
            <a:xfrm>
              <a:off x="6530106" y="1422650"/>
              <a:ext cx="4307102" cy="3575166"/>
            </a:xfrm>
            <a:prstGeom prst="rect">
              <a:avLst/>
            </a:prstGeom>
            <a:noFill/>
            <a:ln>
              <a:noFill/>
            </a:ln>
          </p:spPr>
          <p:txBody>
            <a:bodyPr wrap="square" rtlCol="0">
              <a:spAutoFit/>
            </a:bodyPr>
            <a:lstStyle/>
            <a:p>
              <a:endParaRPr lang="fr-BE" sz="2400" dirty="0">
                <a:solidFill>
                  <a:srgbClr val="C00000"/>
                </a:solidFill>
                <a:latin typeface="+mj-lt"/>
              </a:endParaRPr>
            </a:p>
            <a:p>
              <a:pPr marL="457200" indent="-457200">
                <a:buFont typeface="+mj-lt"/>
                <a:buAutoNum type="arabicPeriod"/>
              </a:pPr>
              <a:endParaRPr lang="fr-BE" sz="2400" dirty="0">
                <a:solidFill>
                  <a:srgbClr val="C00000"/>
                </a:solidFill>
                <a:latin typeface="+mj-lt"/>
              </a:endParaRPr>
            </a:p>
            <a:p>
              <a:pPr marL="800100" lvl="1" indent="-342900">
                <a:buFont typeface="+mj-lt"/>
                <a:buAutoNum type="arabicPeriod"/>
              </a:pPr>
              <a:r>
                <a:rPr lang="nl-BE" dirty="0">
                  <a:solidFill>
                    <a:srgbClr val="C00000"/>
                  </a:solidFill>
                  <a:latin typeface="+mj-lt"/>
                </a:rPr>
                <a:t>Evolution du secteur de la construction - </a:t>
              </a:r>
              <a:r>
                <a:rPr lang="nl-BE" i="1" dirty="0">
                  <a:solidFill>
                    <a:srgbClr val="C00000"/>
                  </a:solidFill>
                  <a:latin typeface="+mj-lt"/>
                </a:rPr>
                <a:t>Evolutie bouwsector </a:t>
              </a:r>
            </a:p>
            <a:p>
              <a:pPr marL="800100" lvl="1" indent="-342900">
                <a:buFont typeface="+mj-lt"/>
                <a:buAutoNum type="arabicPeriod"/>
              </a:pPr>
              <a:r>
                <a:rPr lang="nl-BE" dirty="0">
                  <a:solidFill>
                    <a:srgbClr val="C00000"/>
                  </a:solidFill>
                  <a:latin typeface="+mj-lt"/>
                </a:rPr>
                <a:t>Comportement de recherche d’informations -   </a:t>
              </a:r>
              <a:r>
                <a:rPr lang="nl-BE" i="1" dirty="0">
                  <a:solidFill>
                    <a:srgbClr val="C00000"/>
                  </a:solidFill>
                  <a:latin typeface="+mj-lt"/>
                </a:rPr>
                <a:t>Informatiegedrag </a:t>
              </a:r>
            </a:p>
            <a:p>
              <a:pPr marL="800100" lvl="1" indent="-342900">
                <a:buFont typeface="+mj-lt"/>
                <a:buAutoNum type="arabicPeriod"/>
              </a:pPr>
              <a:r>
                <a:rPr lang="nl-BE" dirty="0">
                  <a:solidFill>
                    <a:srgbClr val="C00000"/>
                  </a:solidFill>
                  <a:latin typeface="+mj-lt"/>
                </a:rPr>
                <a:t>ROI exposants - </a:t>
              </a:r>
              <a:r>
                <a:rPr lang="nl-BE" i="1" dirty="0">
                  <a:solidFill>
                    <a:srgbClr val="C00000"/>
                  </a:solidFill>
                  <a:latin typeface="+mj-lt"/>
                </a:rPr>
                <a:t>ROI exposanten </a:t>
              </a:r>
            </a:p>
            <a:p>
              <a:pPr marL="800100" lvl="1" indent="-342900">
                <a:buFont typeface="+mj-lt"/>
                <a:buAutoNum type="arabicPeriod"/>
              </a:pPr>
              <a:r>
                <a:rPr lang="nl-BE" dirty="0">
                  <a:solidFill>
                    <a:srgbClr val="C00000"/>
                  </a:solidFill>
                  <a:latin typeface="+mj-lt"/>
                </a:rPr>
                <a:t>Nouvelles Initiatives au niveau des visiteurs - </a:t>
              </a:r>
              <a:r>
                <a:rPr lang="nl-BE" i="1" dirty="0">
                  <a:solidFill>
                    <a:srgbClr val="C00000"/>
                  </a:solidFill>
                  <a:latin typeface="+mj-lt"/>
                </a:rPr>
                <a:t>Nieuwe initiatieven op vlak van bezoekers </a:t>
              </a:r>
            </a:p>
            <a:p>
              <a:pPr marL="800100" lvl="1" indent="-342900">
                <a:buFont typeface="+mj-lt"/>
                <a:buAutoNum type="arabicPeriod"/>
              </a:pPr>
              <a:r>
                <a:rPr lang="en-GB" i="1" dirty="0">
                  <a:solidFill>
                    <a:srgbClr val="C00000"/>
                  </a:solidFill>
                  <a:latin typeface="+mj-lt"/>
                </a:rPr>
                <a:t>S</a:t>
              </a:r>
              <a:r>
                <a:rPr lang="nl-BE" i="1" dirty="0">
                  <a:solidFill>
                    <a:srgbClr val="C00000"/>
                  </a:solidFill>
                  <a:latin typeface="+mj-lt"/>
                </a:rPr>
                <a:t>ite du Heysel – Heyzel / Neo 1 &amp; 2 </a:t>
              </a:r>
            </a:p>
            <a:p>
              <a:pPr lvl="1"/>
              <a:endParaRPr lang="fr-BE" i="1" dirty="0">
                <a:solidFill>
                  <a:srgbClr val="C00000"/>
                </a:solidFill>
                <a:latin typeface="+mj-lt"/>
              </a:endParaRPr>
            </a:p>
            <a:p>
              <a:pPr marL="628650" lvl="1" indent="-171450">
                <a:buFont typeface="Arial" panose="020B0604020202020204" pitchFamily="34" charset="0"/>
                <a:buChar char="•"/>
              </a:pPr>
              <a:endParaRPr lang="fr-BE" sz="1400" dirty="0">
                <a:solidFill>
                  <a:srgbClr val="C00000"/>
                </a:solidFill>
                <a:latin typeface="+mj-lt"/>
              </a:endParaRPr>
            </a:p>
            <a:p>
              <a:pPr marL="171450" indent="-171450" algn="ctr">
                <a:buFont typeface="Arial" panose="020B0604020202020204" pitchFamily="34" charset="0"/>
                <a:buChar char="•"/>
              </a:pPr>
              <a:endParaRPr lang="fr-BE" sz="1200" dirty="0">
                <a:solidFill>
                  <a:srgbClr val="C00000"/>
                </a:solidFill>
                <a:latin typeface="+mj-lt"/>
              </a:endParaRPr>
            </a:p>
            <a:p>
              <a:pPr algn="ctr"/>
              <a:endParaRPr lang="fr-BE" sz="1200" dirty="0">
                <a:solidFill>
                  <a:schemeClr val="bg1"/>
                </a:solidFill>
                <a:latin typeface="+mj-lt"/>
              </a:endParaRPr>
            </a:p>
            <a:p>
              <a:pPr algn="ctr"/>
              <a:endParaRPr lang="nl-BE" sz="1200" dirty="0">
                <a:solidFill>
                  <a:schemeClr val="bg1"/>
                </a:solidFill>
                <a:latin typeface="+mj-lt"/>
              </a:endParaRPr>
            </a:p>
            <a:p>
              <a:pPr algn="ctr"/>
              <a:endParaRPr lang="fr-BE" sz="1000" dirty="0">
                <a:solidFill>
                  <a:schemeClr val="bg1"/>
                </a:solidFill>
                <a:latin typeface="+mj-lt"/>
              </a:endParaRPr>
            </a:p>
            <a:p>
              <a:pPr algn="ctr"/>
              <a:endParaRPr lang="nl-BE" sz="1000" dirty="0">
                <a:solidFill>
                  <a:schemeClr val="bg1"/>
                </a:solidFill>
                <a:latin typeface="+mj-lt"/>
              </a:endParaRPr>
            </a:p>
          </p:txBody>
        </p:sp>
      </p:grpSp>
      <p:pic>
        <p:nvPicPr>
          <p:cNvPr id="7" name="Picture 6">
            <a:extLst>
              <a:ext uri="{FF2B5EF4-FFF2-40B4-BE49-F238E27FC236}">
                <a16:creationId xmlns:a16="http://schemas.microsoft.com/office/drawing/2014/main" id="{15E2EC13-C4EF-404B-860D-1DB74F26E8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5956" y="6106597"/>
            <a:ext cx="1411827" cy="759959"/>
          </a:xfrm>
          <a:prstGeom prst="rect">
            <a:avLst/>
          </a:prstGeom>
        </p:spPr>
      </p:pic>
      <p:pic>
        <p:nvPicPr>
          <p:cNvPr id="3078" name="Picture 6" descr="RÃ©sultat de recherche d'images pour &quot;time to adapt&quot;">
            <a:extLst>
              <a:ext uri="{FF2B5EF4-FFF2-40B4-BE49-F238E27FC236}">
                <a16:creationId xmlns:a16="http://schemas.microsoft.com/office/drawing/2014/main" id="{3919202A-68D1-4FAC-9A4A-8F83668796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1484" y="1522590"/>
            <a:ext cx="5176299" cy="3450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1359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3"/>
          </p:nvPr>
        </p:nvSpPr>
        <p:spPr/>
        <p:txBody>
          <a:bodyPr/>
          <a:lstStyle/>
          <a:p>
            <a:fld id="{FEA71D5C-3840-45D5-8CFB-E0E2280CF184}" type="slidenum">
              <a:rPr lang="en-GB"/>
              <a:pPr/>
              <a:t>20</a:t>
            </a:fld>
            <a:r>
              <a:rPr lang="en-GB" dirty="0"/>
              <a:t> •   </a:t>
            </a:r>
            <a:r>
              <a:rPr lang="nl-BE" dirty="0"/>
              <a:t>13/12/2018</a:t>
            </a:r>
            <a:r>
              <a:rPr lang="en-GB" dirty="0"/>
              <a:t> • </a:t>
            </a:r>
            <a:r>
              <a:rPr lang="nl-BE" dirty="0"/>
              <a:t>Hoe staan bouwsector en woningmarkt ervoor?</a:t>
            </a:r>
            <a:endParaRPr lang="en-GB" dirty="0"/>
          </a:p>
        </p:txBody>
      </p:sp>
      <p:sp>
        <p:nvSpPr>
          <p:cNvPr id="4" name="Titel 3"/>
          <p:cNvSpPr>
            <a:spLocks noGrp="1"/>
          </p:cNvSpPr>
          <p:nvPr>
            <p:ph type="title"/>
          </p:nvPr>
        </p:nvSpPr>
        <p:spPr/>
        <p:txBody>
          <a:bodyPr/>
          <a:lstStyle/>
          <a:p>
            <a:br>
              <a:rPr lang="nl-BE" dirty="0"/>
            </a:br>
            <a:r>
              <a:rPr lang="nl-BE" dirty="0"/>
              <a:t>8 prioriteiten voor de volgende regering</a:t>
            </a:r>
            <a:br>
              <a:rPr lang="nl-BE" dirty="0"/>
            </a:br>
            <a:endParaRPr lang="nl-BE" dirty="0"/>
          </a:p>
        </p:txBody>
      </p:sp>
      <p:sp>
        <p:nvSpPr>
          <p:cNvPr id="5" name="Rectangle 4">
            <a:extLst>
              <a:ext uri="{FF2B5EF4-FFF2-40B4-BE49-F238E27FC236}">
                <a16:creationId xmlns:a16="http://schemas.microsoft.com/office/drawing/2014/main" id="{51427FAE-0EF6-45EB-B30B-40D2A0646F2C}"/>
              </a:ext>
            </a:extLst>
          </p:cNvPr>
          <p:cNvSpPr/>
          <p:nvPr/>
        </p:nvSpPr>
        <p:spPr>
          <a:xfrm>
            <a:off x="2783632" y="1314864"/>
            <a:ext cx="6552728" cy="3700244"/>
          </a:xfrm>
          <a:prstGeom prst="rect">
            <a:avLst/>
          </a:prstGeom>
        </p:spPr>
        <p:txBody>
          <a:bodyPr wrap="square">
            <a:spAutoFit/>
          </a:bodyPr>
          <a:lstStyle/>
          <a:p>
            <a:pPr marL="342900" indent="-342900" algn="just">
              <a:lnSpc>
                <a:spcPct val="107000"/>
              </a:lnSpc>
              <a:buFont typeface="+mj-lt"/>
              <a:buAutoNum type="arabicPeriod"/>
            </a:pPr>
            <a:r>
              <a:rPr lang="fr-BE" sz="2000" dirty="0">
                <a:solidFill>
                  <a:prstClr val="black"/>
                </a:solidFill>
                <a:latin typeface="Calibri" panose="020F0502020204030204" pitchFamily="34" charset="0"/>
                <a:ea typeface="Calibri" panose="020F0502020204030204" pitchFamily="34" charset="0"/>
                <a:cs typeface="Calibri" panose="020F0502020204030204" pitchFamily="34" charset="0"/>
              </a:rPr>
              <a:t>Une mise en œuvre rapide et suivie du </a:t>
            </a:r>
            <a:r>
              <a:rPr lang="fr-BE" sz="2000" b="1" dirty="0">
                <a:solidFill>
                  <a:prstClr val="black"/>
                </a:solidFill>
                <a:latin typeface="Calibri" panose="020F0502020204030204" pitchFamily="34" charset="0"/>
                <a:ea typeface="Calibri" panose="020F0502020204030204" pitchFamily="34" charset="0"/>
                <a:cs typeface="Calibri" panose="020F0502020204030204" pitchFamily="34" charset="0"/>
              </a:rPr>
              <a:t>pacte national pour les investissements</a:t>
            </a:r>
            <a:r>
              <a:rPr lang="fr-BE" sz="2000" dirty="0">
                <a:solidFill>
                  <a:prstClr val="black"/>
                </a:solidFill>
                <a:latin typeface="Calibri" panose="020F0502020204030204" pitchFamily="34" charset="0"/>
                <a:ea typeface="Calibri" panose="020F0502020204030204" pitchFamily="34" charset="0"/>
                <a:cs typeface="Calibri" panose="020F0502020204030204" pitchFamily="34" charset="0"/>
              </a:rPr>
              <a:t> stratégiques  </a:t>
            </a:r>
            <a:endParaRPr lang="nl-BE"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buFont typeface="+mj-lt"/>
              <a:buAutoNum type="arabicPeriod"/>
            </a:pPr>
            <a:r>
              <a:rPr lang="fr-BE" sz="2000" dirty="0">
                <a:solidFill>
                  <a:prstClr val="black"/>
                </a:solidFill>
                <a:latin typeface="Calibri" panose="020F0502020204030204" pitchFamily="34" charset="0"/>
                <a:ea typeface="Calibri" panose="020F0502020204030204" pitchFamily="34" charset="0"/>
                <a:cs typeface="Calibri" panose="020F0502020204030204" pitchFamily="34" charset="0"/>
              </a:rPr>
              <a:t>Une politique fiscale adaptée à </a:t>
            </a:r>
            <a:r>
              <a:rPr lang="fr-BE" sz="2000" b="1" dirty="0">
                <a:solidFill>
                  <a:prstClr val="black"/>
                </a:solidFill>
                <a:latin typeface="Calibri" panose="020F0502020204030204" pitchFamily="34" charset="0"/>
                <a:ea typeface="Calibri" panose="020F0502020204030204" pitchFamily="34" charset="0"/>
                <a:cs typeface="Calibri" panose="020F0502020204030204" pitchFamily="34" charset="0"/>
              </a:rPr>
              <a:t>l’investissement </a:t>
            </a:r>
            <a:r>
              <a:rPr lang="fr-BE" sz="2000" dirty="0">
                <a:solidFill>
                  <a:prstClr val="black"/>
                </a:solidFill>
                <a:latin typeface="Calibri" panose="020F0502020204030204" pitchFamily="34" charset="0"/>
                <a:ea typeface="Calibri" panose="020F0502020204030204" pitchFamily="34" charset="0"/>
                <a:cs typeface="Calibri" panose="020F0502020204030204" pitchFamily="34" charset="0"/>
              </a:rPr>
              <a:t>immobilier des </a:t>
            </a:r>
            <a:r>
              <a:rPr lang="fr-BE" sz="2000" b="1" dirty="0">
                <a:solidFill>
                  <a:prstClr val="black"/>
                </a:solidFill>
                <a:latin typeface="Calibri" panose="020F0502020204030204" pitchFamily="34" charset="0"/>
                <a:ea typeface="Calibri" panose="020F0502020204030204" pitchFamily="34" charset="0"/>
                <a:cs typeface="Calibri" panose="020F0502020204030204" pitchFamily="34" charset="0"/>
              </a:rPr>
              <a:t>ménages   </a:t>
            </a:r>
            <a:endParaRPr lang="nl-BE" sz="20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buFont typeface="+mj-lt"/>
              <a:buAutoNum type="arabicPeriod"/>
            </a:pPr>
            <a:r>
              <a:rPr lang="fr-BE" sz="2000" dirty="0">
                <a:solidFill>
                  <a:prstClr val="black"/>
                </a:solidFill>
                <a:latin typeface="Calibri" panose="020F0502020204030204" pitchFamily="34" charset="0"/>
                <a:ea typeface="Calibri" panose="020F0502020204030204" pitchFamily="34" charset="0"/>
                <a:cs typeface="Calibri" panose="020F0502020204030204" pitchFamily="34" charset="0"/>
              </a:rPr>
              <a:t>Une meilleure maîtrise des </a:t>
            </a:r>
            <a:r>
              <a:rPr lang="fr-BE" sz="2000" b="1" dirty="0">
                <a:solidFill>
                  <a:prstClr val="black"/>
                </a:solidFill>
                <a:latin typeface="Calibri" panose="020F0502020204030204" pitchFamily="34" charset="0"/>
                <a:ea typeface="Calibri" panose="020F0502020204030204" pitchFamily="34" charset="0"/>
                <a:cs typeface="Calibri" panose="020F0502020204030204" pitchFamily="34" charset="0"/>
              </a:rPr>
              <a:t>coûts de la construction</a:t>
            </a:r>
            <a:r>
              <a:rPr lang="fr-BE" sz="2000" dirty="0">
                <a:solidFill>
                  <a:prstClr val="black"/>
                </a:solidFill>
                <a:latin typeface="Calibri" panose="020F0502020204030204" pitchFamily="34" charset="0"/>
                <a:ea typeface="Calibri" panose="020F0502020204030204" pitchFamily="34" charset="0"/>
                <a:cs typeface="Calibri" panose="020F0502020204030204" pitchFamily="34" charset="0"/>
              </a:rPr>
              <a:t>   </a:t>
            </a:r>
            <a:endParaRPr lang="nl-BE"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buFont typeface="+mj-lt"/>
              <a:buAutoNum type="arabicPeriod"/>
            </a:pPr>
            <a:r>
              <a:rPr lang="fr-BE" sz="2000" dirty="0">
                <a:solidFill>
                  <a:prstClr val="black"/>
                </a:solidFill>
                <a:latin typeface="Calibri" panose="020F0502020204030204" pitchFamily="34" charset="0"/>
                <a:ea typeface="Calibri" panose="020F0502020204030204" pitchFamily="34" charset="0"/>
                <a:cs typeface="Calibri" panose="020F0502020204030204" pitchFamily="34" charset="0"/>
              </a:rPr>
              <a:t>La restauration de conditions correctes de </a:t>
            </a:r>
            <a:r>
              <a:rPr lang="fr-BE" sz="2000" b="1" dirty="0">
                <a:solidFill>
                  <a:prstClr val="black"/>
                </a:solidFill>
                <a:latin typeface="Calibri" panose="020F0502020204030204" pitchFamily="34" charset="0"/>
                <a:ea typeface="Calibri" panose="020F0502020204030204" pitchFamily="34" charset="0"/>
                <a:cs typeface="Calibri" panose="020F0502020204030204" pitchFamily="34" charset="0"/>
              </a:rPr>
              <a:t>concurrence  </a:t>
            </a:r>
          </a:p>
          <a:p>
            <a:pPr marL="342900" indent="-342900" algn="just">
              <a:lnSpc>
                <a:spcPct val="107000"/>
              </a:lnSpc>
              <a:buFont typeface="+mj-lt"/>
              <a:buAutoNum type="arabicPeriod"/>
            </a:pPr>
            <a:r>
              <a:rPr lang="nl-BE" sz="2000" dirty="0">
                <a:solidFill>
                  <a:prstClr val="black"/>
                </a:solidFill>
                <a:latin typeface="Calibri" panose="020F0502020204030204" pitchFamily="34" charset="0"/>
                <a:ea typeface="Calibri" panose="020F0502020204030204" pitchFamily="34" charset="0"/>
                <a:cs typeface="Calibri" panose="020F0502020204030204" pitchFamily="34" charset="0"/>
              </a:rPr>
              <a:t>Een </a:t>
            </a:r>
            <a:r>
              <a:rPr lang="nl-BE" sz="2000" b="1" dirty="0">
                <a:solidFill>
                  <a:prstClr val="black"/>
                </a:solidFill>
                <a:latin typeface="Calibri" panose="020F0502020204030204" pitchFamily="34" charset="0"/>
                <a:ea typeface="Calibri" panose="020F0502020204030204" pitchFamily="34" charset="0"/>
                <a:cs typeface="Calibri" panose="020F0502020204030204" pitchFamily="34" charset="0"/>
              </a:rPr>
              <a:t>performant en sterk werkingskader </a:t>
            </a:r>
            <a:r>
              <a:rPr lang="nl-BE" sz="2000" dirty="0">
                <a:solidFill>
                  <a:prstClr val="black"/>
                </a:solidFill>
                <a:latin typeface="Calibri" panose="020F0502020204030204" pitchFamily="34" charset="0"/>
                <a:ea typeface="Calibri" panose="020F0502020204030204" pitchFamily="34" charset="0"/>
                <a:cs typeface="Calibri" panose="020F0502020204030204" pitchFamily="34" charset="0"/>
              </a:rPr>
              <a:t>geven aan ondernemingen</a:t>
            </a:r>
            <a:endParaRPr lang="nl-BE"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buFont typeface="+mj-lt"/>
              <a:buAutoNum type="arabicPeriod"/>
            </a:pPr>
            <a:r>
              <a:rPr lang="nl-BE" sz="2000" dirty="0">
                <a:solidFill>
                  <a:prstClr val="black"/>
                </a:solidFill>
                <a:latin typeface="Calibri" panose="020F0502020204030204" pitchFamily="34" charset="0"/>
                <a:ea typeface="Calibri" panose="020F0502020204030204" pitchFamily="34" charset="0"/>
                <a:cs typeface="Calibri" panose="020F0502020204030204" pitchFamily="34" charset="0"/>
              </a:rPr>
              <a:t>De </a:t>
            </a:r>
            <a:r>
              <a:rPr lang="nl-BE" sz="2000" b="1" dirty="0">
                <a:solidFill>
                  <a:prstClr val="black"/>
                </a:solidFill>
                <a:latin typeface="Calibri" panose="020F0502020204030204" pitchFamily="34" charset="0"/>
                <a:ea typeface="Calibri" panose="020F0502020204030204" pitchFamily="34" charset="0"/>
                <a:cs typeface="Calibri" panose="020F0502020204030204" pitchFamily="34" charset="0"/>
              </a:rPr>
              <a:t>arbeidsmarkt dynamiseren</a:t>
            </a:r>
            <a:endParaRPr lang="nl-BE" sz="20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buFont typeface="+mj-lt"/>
              <a:buAutoNum type="arabicPeriod"/>
            </a:pPr>
            <a:r>
              <a:rPr lang="nl-BE" sz="2000" dirty="0">
                <a:solidFill>
                  <a:prstClr val="black"/>
                </a:solidFill>
                <a:latin typeface="Calibri" panose="020F0502020204030204" pitchFamily="34" charset="0"/>
                <a:ea typeface="Calibri" panose="020F0502020204030204" pitchFamily="34" charset="0"/>
                <a:cs typeface="Calibri" panose="020F0502020204030204" pitchFamily="34" charset="0"/>
              </a:rPr>
              <a:t>De </a:t>
            </a:r>
            <a:r>
              <a:rPr lang="nl-BE" sz="2000" b="1" dirty="0">
                <a:solidFill>
                  <a:prstClr val="black"/>
                </a:solidFill>
                <a:latin typeface="Calibri" panose="020F0502020204030204" pitchFamily="34" charset="0"/>
                <a:ea typeface="Calibri" panose="020F0502020204030204" pitchFamily="34" charset="0"/>
                <a:cs typeface="Calibri" panose="020F0502020204030204" pitchFamily="34" charset="0"/>
              </a:rPr>
              <a:t>veiligheid</a:t>
            </a:r>
            <a:r>
              <a:rPr lang="nl-BE" sz="2000" dirty="0">
                <a:solidFill>
                  <a:prstClr val="black"/>
                </a:solidFill>
                <a:latin typeface="Calibri" panose="020F0502020204030204" pitchFamily="34" charset="0"/>
                <a:ea typeface="Calibri" panose="020F0502020204030204" pitchFamily="34" charset="0"/>
                <a:cs typeface="Calibri" panose="020F0502020204030204" pitchFamily="34" charset="0"/>
              </a:rPr>
              <a:t> in de bouw aanmoedigen</a:t>
            </a:r>
            <a:endParaRPr lang="nl-BE"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mj-lt"/>
              <a:buAutoNum type="arabicPeriod"/>
            </a:pPr>
            <a:r>
              <a:rPr lang="nl-BE" sz="2000" dirty="0">
                <a:solidFill>
                  <a:prstClr val="black"/>
                </a:solidFill>
                <a:latin typeface="Calibri" panose="020F0502020204030204" pitchFamily="34" charset="0"/>
                <a:ea typeface="Calibri" panose="020F0502020204030204" pitchFamily="34" charset="0"/>
                <a:cs typeface="Calibri" panose="020F0502020204030204" pitchFamily="34" charset="0"/>
              </a:rPr>
              <a:t>De </a:t>
            </a:r>
            <a:r>
              <a:rPr lang="nl-BE" sz="2000" b="1" dirty="0">
                <a:solidFill>
                  <a:prstClr val="black"/>
                </a:solidFill>
                <a:latin typeface="Calibri" panose="020F0502020204030204" pitchFamily="34" charset="0"/>
                <a:ea typeface="Calibri" panose="020F0502020204030204" pitchFamily="34" charset="0"/>
                <a:cs typeface="Calibri" panose="020F0502020204030204" pitchFamily="34" charset="0"/>
              </a:rPr>
              <a:t>digitalisering</a:t>
            </a:r>
            <a:r>
              <a:rPr lang="nl-BE" sz="2000" dirty="0">
                <a:solidFill>
                  <a:prstClr val="black"/>
                </a:solidFill>
                <a:latin typeface="Calibri" panose="020F0502020204030204" pitchFamily="34" charset="0"/>
                <a:ea typeface="Calibri" panose="020F0502020204030204" pitchFamily="34" charset="0"/>
                <a:cs typeface="Calibri" panose="020F0502020204030204" pitchFamily="34" charset="0"/>
              </a:rPr>
              <a:t> van de bouwsector begeleiden</a:t>
            </a:r>
            <a:endParaRPr lang="nl-BE"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87662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3"/>
          </p:nvPr>
        </p:nvSpPr>
        <p:spPr/>
        <p:txBody>
          <a:bodyPr/>
          <a:lstStyle/>
          <a:p>
            <a:pPr>
              <a:defRPr/>
            </a:pPr>
            <a:r>
              <a:rPr lang="fr-BE" dirty="0"/>
              <a:t>10 • 13/12/2018 • Comment se portent le secteur de la construction et le marché du logement ?</a:t>
            </a:r>
            <a:endParaRPr lang="en-GB" dirty="0"/>
          </a:p>
        </p:txBody>
      </p:sp>
      <p:sp>
        <p:nvSpPr>
          <p:cNvPr id="3" name="Content Placeholder 2">
            <a:extLst>
              <a:ext uri="{FF2B5EF4-FFF2-40B4-BE49-F238E27FC236}">
                <a16:creationId xmlns:a16="http://schemas.microsoft.com/office/drawing/2014/main" id="{D7BB056B-B3BE-4CFB-BD1A-C8545DDBFF26}"/>
              </a:ext>
            </a:extLst>
          </p:cNvPr>
          <p:cNvSpPr>
            <a:spLocks noGrp="1"/>
          </p:cNvSpPr>
          <p:nvPr>
            <p:ph idx="1"/>
          </p:nvPr>
        </p:nvSpPr>
        <p:spPr/>
        <p:txBody>
          <a:bodyPr>
            <a:normAutofit fontScale="77500" lnSpcReduction="20000"/>
          </a:bodyPr>
          <a:lstStyle/>
          <a:p>
            <a:pPr marL="10800" indent="0">
              <a:buNone/>
            </a:pPr>
            <a:r>
              <a:rPr lang="fr-BE" dirty="0">
                <a:solidFill>
                  <a:schemeClr val="tx1"/>
                </a:solidFill>
              </a:rPr>
              <a:t>Débat avec les présidents de parti sur la base des priorités de la Confédération Construction </a:t>
            </a:r>
            <a:r>
              <a:rPr lang="nl-BE" dirty="0">
                <a:solidFill>
                  <a:schemeClr val="tx1"/>
                </a:solidFill>
              </a:rPr>
              <a:t> </a:t>
            </a:r>
          </a:p>
          <a:p>
            <a:pPr marL="10800" indent="0">
              <a:buNone/>
            </a:pPr>
            <a:endParaRPr lang="nl-BE" dirty="0">
              <a:solidFill>
                <a:schemeClr val="tx1"/>
              </a:solidFill>
            </a:endParaRPr>
          </a:p>
          <a:p>
            <a:pPr marL="468000" indent="-457200">
              <a:buFont typeface="Arial" panose="020B0604020202020204" pitchFamily="34" charset="0"/>
              <a:buChar char="•"/>
            </a:pPr>
            <a:r>
              <a:rPr lang="nl-BE" dirty="0">
                <a:solidFill>
                  <a:schemeClr val="tx1"/>
                </a:solidFill>
              </a:rPr>
              <a:t>CD&amp;V </a:t>
            </a:r>
          </a:p>
          <a:p>
            <a:pPr marL="468000" indent="-457200">
              <a:buFont typeface="Arial" panose="020B0604020202020204" pitchFamily="34" charset="0"/>
              <a:buChar char="•"/>
            </a:pPr>
            <a:r>
              <a:rPr lang="nl-BE" dirty="0">
                <a:solidFill>
                  <a:schemeClr val="tx1"/>
                </a:solidFill>
              </a:rPr>
              <a:t>Groen</a:t>
            </a:r>
          </a:p>
          <a:p>
            <a:pPr marL="468000" indent="-457200">
              <a:buFont typeface="Arial" panose="020B0604020202020204" pitchFamily="34" charset="0"/>
              <a:buChar char="•"/>
            </a:pPr>
            <a:r>
              <a:rPr lang="nl-BE" dirty="0">
                <a:solidFill>
                  <a:schemeClr val="tx1"/>
                </a:solidFill>
              </a:rPr>
              <a:t>Open VLD</a:t>
            </a:r>
          </a:p>
          <a:p>
            <a:pPr marL="468000" indent="-457200">
              <a:buFont typeface="Arial" panose="020B0604020202020204" pitchFamily="34" charset="0"/>
              <a:buChar char="•"/>
            </a:pPr>
            <a:r>
              <a:rPr lang="nl-BE" dirty="0">
                <a:solidFill>
                  <a:schemeClr val="tx1"/>
                </a:solidFill>
              </a:rPr>
              <a:t>N-VA</a:t>
            </a:r>
          </a:p>
          <a:p>
            <a:pPr marL="468000" indent="-457200">
              <a:buFont typeface="Arial" panose="020B0604020202020204" pitchFamily="34" charset="0"/>
              <a:buChar char="•"/>
            </a:pPr>
            <a:r>
              <a:rPr lang="nl-BE" dirty="0" err="1">
                <a:solidFill>
                  <a:schemeClr val="tx1"/>
                </a:solidFill>
              </a:rPr>
              <a:t>SP.a</a:t>
            </a:r>
            <a:endParaRPr lang="nl-BE" dirty="0">
              <a:solidFill>
                <a:schemeClr val="tx1"/>
              </a:solidFill>
            </a:endParaRPr>
          </a:p>
          <a:p>
            <a:pPr marL="468000" indent="-457200">
              <a:buFont typeface="Arial" panose="020B0604020202020204" pitchFamily="34" charset="0"/>
              <a:buChar char="•"/>
            </a:pPr>
            <a:r>
              <a:rPr lang="nl-BE" dirty="0" err="1">
                <a:solidFill>
                  <a:schemeClr val="tx1"/>
                </a:solidFill>
              </a:rPr>
              <a:t>cdH</a:t>
            </a:r>
            <a:endParaRPr lang="nl-BE" dirty="0">
              <a:solidFill>
                <a:schemeClr val="tx1"/>
              </a:solidFill>
            </a:endParaRPr>
          </a:p>
          <a:p>
            <a:pPr marL="468000" indent="-457200">
              <a:buFont typeface="Arial" panose="020B0604020202020204" pitchFamily="34" charset="0"/>
              <a:buChar char="•"/>
            </a:pPr>
            <a:r>
              <a:rPr lang="nl-BE" dirty="0" err="1">
                <a:solidFill>
                  <a:schemeClr val="tx1"/>
                </a:solidFill>
              </a:rPr>
              <a:t>Défi</a:t>
            </a:r>
            <a:endParaRPr lang="nl-BE" dirty="0">
              <a:solidFill>
                <a:schemeClr val="tx1"/>
              </a:solidFill>
            </a:endParaRPr>
          </a:p>
          <a:p>
            <a:pPr marL="468000" indent="-457200">
              <a:buFont typeface="Arial" panose="020B0604020202020204" pitchFamily="34" charset="0"/>
              <a:buChar char="•"/>
            </a:pPr>
            <a:r>
              <a:rPr lang="nl-BE" dirty="0">
                <a:solidFill>
                  <a:schemeClr val="tx1"/>
                </a:solidFill>
              </a:rPr>
              <a:t>Ecolo</a:t>
            </a:r>
          </a:p>
          <a:p>
            <a:pPr marL="468000" indent="-457200">
              <a:buFont typeface="Arial" panose="020B0604020202020204" pitchFamily="34" charset="0"/>
              <a:buChar char="•"/>
            </a:pPr>
            <a:r>
              <a:rPr lang="nl-BE" dirty="0">
                <a:solidFill>
                  <a:schemeClr val="tx1"/>
                </a:solidFill>
              </a:rPr>
              <a:t>MR</a:t>
            </a:r>
          </a:p>
          <a:p>
            <a:pPr marL="468000" indent="-457200">
              <a:buFont typeface="Arial" panose="020B0604020202020204" pitchFamily="34" charset="0"/>
              <a:buChar char="•"/>
            </a:pPr>
            <a:r>
              <a:rPr lang="nl-BE" dirty="0">
                <a:solidFill>
                  <a:schemeClr val="tx1"/>
                </a:solidFill>
              </a:rPr>
              <a:t>PS</a:t>
            </a:r>
          </a:p>
        </p:txBody>
      </p:sp>
      <p:sp>
        <p:nvSpPr>
          <p:cNvPr id="4" name="Titel 3"/>
          <p:cNvSpPr>
            <a:spLocks noGrp="1"/>
          </p:cNvSpPr>
          <p:nvPr>
            <p:ph type="title"/>
          </p:nvPr>
        </p:nvSpPr>
        <p:spPr/>
        <p:txBody>
          <a:bodyPr/>
          <a:lstStyle/>
          <a:p>
            <a:br>
              <a:rPr lang="nl-BE" dirty="0"/>
            </a:br>
            <a:r>
              <a:rPr lang="fr-BE" dirty="0"/>
              <a:t>Forum Construction – 21 février 2019</a:t>
            </a:r>
            <a:br>
              <a:rPr lang="nl-BE" dirty="0"/>
            </a:br>
            <a:endParaRPr lang="nl-BE" dirty="0"/>
          </a:p>
        </p:txBody>
      </p:sp>
    </p:spTree>
    <p:extLst>
      <p:ext uri="{BB962C8B-B14F-4D97-AF65-F5344CB8AC3E}">
        <p14:creationId xmlns:p14="http://schemas.microsoft.com/office/powerpoint/2010/main" val="3103781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65B4512-426E-4795-8F66-8A66235758AF}"/>
              </a:ext>
            </a:extLst>
          </p:cNvPr>
          <p:cNvSpPr/>
          <p:nvPr/>
        </p:nvSpPr>
        <p:spPr>
          <a:xfrm>
            <a:off x="4531453" y="1864453"/>
            <a:ext cx="3129093" cy="31290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8" name="Picture 7">
            <a:extLst>
              <a:ext uri="{FF2B5EF4-FFF2-40B4-BE49-F238E27FC236}">
                <a16:creationId xmlns:a16="http://schemas.microsoft.com/office/drawing/2014/main" id="{4486D452-5316-49DD-AB38-E7F0A2766A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238" y="-790492"/>
            <a:ext cx="12658477" cy="8438984"/>
          </a:xfrm>
          <a:prstGeom prst="rect">
            <a:avLst/>
          </a:prstGeom>
        </p:spPr>
      </p:pic>
      <p:sp>
        <p:nvSpPr>
          <p:cNvPr id="7" name="Rectangle 6">
            <a:extLst>
              <a:ext uri="{FF2B5EF4-FFF2-40B4-BE49-F238E27FC236}">
                <a16:creationId xmlns:a16="http://schemas.microsoft.com/office/drawing/2014/main" id="{F75DD394-E574-414E-A7F9-6BC0FB44CE56}"/>
              </a:ext>
            </a:extLst>
          </p:cNvPr>
          <p:cNvSpPr/>
          <p:nvPr/>
        </p:nvSpPr>
        <p:spPr>
          <a:xfrm>
            <a:off x="2350935" y="4480921"/>
            <a:ext cx="7490128" cy="2308324"/>
          </a:xfrm>
          <a:prstGeom prst="rect">
            <a:avLst/>
          </a:prstGeom>
        </p:spPr>
        <p:txBody>
          <a:bodyPr wrap="square">
            <a:spAutoFit/>
          </a:bodyPr>
          <a:lstStyle/>
          <a:p>
            <a:pPr algn="ctr"/>
            <a:endParaRPr lang="fr-BE" sz="2400" i="1" dirty="0">
              <a:latin typeface="Abadi Extra Light" panose="020B0204020104020204" pitchFamily="34" charset="0"/>
            </a:endParaRPr>
          </a:p>
          <a:p>
            <a:pPr algn="ctr"/>
            <a:r>
              <a:rPr lang="fr-BE" sz="7200" dirty="0">
                <a:solidFill>
                  <a:schemeClr val="bg1"/>
                </a:solidFill>
              </a:rPr>
              <a:t>Merci !Bedankt!</a:t>
            </a:r>
          </a:p>
          <a:p>
            <a:pPr algn="ctr"/>
            <a:endParaRPr lang="fr-BE" sz="2400" i="1" dirty="0">
              <a:latin typeface="Abadi Extra Light" panose="020B0204020104020204" pitchFamily="34" charset="0"/>
            </a:endParaRPr>
          </a:p>
          <a:p>
            <a:pPr algn="ctr"/>
            <a:endParaRPr lang="fr-BE" sz="2400" i="1" dirty="0">
              <a:latin typeface="Abadi Extra Light" panose="020B0204020104020204" pitchFamily="34" charset="0"/>
            </a:endParaRPr>
          </a:p>
        </p:txBody>
      </p:sp>
      <p:pic>
        <p:nvPicPr>
          <p:cNvPr id="13" name="Picture 12">
            <a:extLst>
              <a:ext uri="{FF2B5EF4-FFF2-40B4-BE49-F238E27FC236}">
                <a16:creationId xmlns:a16="http://schemas.microsoft.com/office/drawing/2014/main" id="{07891E11-B6C9-424E-8E9C-430E7981C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5956" y="6138401"/>
            <a:ext cx="1411827" cy="759959"/>
          </a:xfrm>
          <a:prstGeom prst="rect">
            <a:avLst/>
          </a:prstGeom>
        </p:spPr>
      </p:pic>
    </p:spTree>
    <p:extLst>
      <p:ext uri="{BB962C8B-B14F-4D97-AF65-F5344CB8AC3E}">
        <p14:creationId xmlns:p14="http://schemas.microsoft.com/office/powerpoint/2010/main" val="3237246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9E9332D-B1BA-469E-A20F-9FF2099B5C76}"/>
              </a:ext>
            </a:extLst>
          </p:cNvPr>
          <p:cNvSpPr/>
          <p:nvPr/>
        </p:nvSpPr>
        <p:spPr>
          <a:xfrm>
            <a:off x="0" y="0"/>
            <a:ext cx="6096000"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tangle 6">
            <a:extLst>
              <a:ext uri="{FF2B5EF4-FFF2-40B4-BE49-F238E27FC236}">
                <a16:creationId xmlns:a16="http://schemas.microsoft.com/office/drawing/2014/main" id="{9AE9AF85-6F66-4593-A652-122FC8FE2DEE}"/>
              </a:ext>
            </a:extLst>
          </p:cNvPr>
          <p:cNvSpPr/>
          <p:nvPr/>
        </p:nvSpPr>
        <p:spPr>
          <a:xfrm>
            <a:off x="7899325" y="319784"/>
            <a:ext cx="4160732" cy="1200329"/>
          </a:xfrm>
          <a:prstGeom prst="rect">
            <a:avLst/>
          </a:prstGeom>
        </p:spPr>
        <p:txBody>
          <a:bodyPr wrap="square">
            <a:spAutoFit/>
          </a:bodyPr>
          <a:lstStyle/>
          <a:p>
            <a:pPr algn="r"/>
            <a:r>
              <a:rPr lang="fr-BE" sz="2400" i="1" dirty="0">
                <a:latin typeface="Abadi Extra Light" panose="020B0204020104020204" pitchFamily="34" charset="0"/>
              </a:rPr>
              <a:t>Halindeling</a:t>
            </a:r>
          </a:p>
          <a:p>
            <a:pPr algn="r"/>
            <a:r>
              <a:rPr lang="fr-BE" sz="2400" dirty="0">
                <a:latin typeface="Abadi Extra Light" panose="020B0204020104020204" pitchFamily="34" charset="0"/>
              </a:rPr>
              <a:t>Configuration des palais</a:t>
            </a:r>
            <a:endParaRPr lang="fr-BE" sz="2400" i="1" dirty="0">
              <a:latin typeface="Abadi Extra Light" panose="020B0204020104020204" pitchFamily="34" charset="0"/>
            </a:endParaRPr>
          </a:p>
          <a:p>
            <a:pPr algn="r"/>
            <a:endParaRPr lang="fr-BE" sz="2400" i="1" dirty="0">
              <a:latin typeface="Abadi Extra Light" panose="020B0204020104020204" pitchFamily="34" charset="0"/>
            </a:endParaRPr>
          </a:p>
        </p:txBody>
      </p:sp>
      <p:pic>
        <p:nvPicPr>
          <p:cNvPr id="2" name="Picture 1">
            <a:extLst>
              <a:ext uri="{FF2B5EF4-FFF2-40B4-BE49-F238E27FC236}">
                <a16:creationId xmlns:a16="http://schemas.microsoft.com/office/drawing/2014/main" id="{DA1F3CBD-5614-41A9-9FE0-CB1FE2EB5FC3}"/>
              </a:ext>
            </a:extLst>
          </p:cNvPr>
          <p:cNvPicPr>
            <a:picLocks noChangeAspect="1"/>
          </p:cNvPicPr>
          <p:nvPr/>
        </p:nvPicPr>
        <p:blipFill>
          <a:blip r:embed="rId2"/>
          <a:stretch>
            <a:fillRect/>
          </a:stretch>
        </p:blipFill>
        <p:spPr>
          <a:xfrm>
            <a:off x="244485" y="307280"/>
            <a:ext cx="8786974" cy="6230936"/>
          </a:xfrm>
          <a:prstGeom prst="rect">
            <a:avLst/>
          </a:prstGeom>
        </p:spPr>
      </p:pic>
      <p:pic>
        <p:nvPicPr>
          <p:cNvPr id="8" name="Picture 7">
            <a:extLst>
              <a:ext uri="{FF2B5EF4-FFF2-40B4-BE49-F238E27FC236}">
                <a16:creationId xmlns:a16="http://schemas.microsoft.com/office/drawing/2014/main" id="{D8269A72-2DA2-4500-B108-ED75A0D0A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5956" y="6106597"/>
            <a:ext cx="1411827" cy="759959"/>
          </a:xfrm>
          <a:prstGeom prst="rect">
            <a:avLst/>
          </a:prstGeom>
        </p:spPr>
      </p:pic>
    </p:spTree>
    <p:extLst>
      <p:ext uri="{BB962C8B-B14F-4D97-AF65-F5344CB8AC3E}">
        <p14:creationId xmlns:p14="http://schemas.microsoft.com/office/powerpoint/2010/main" val="4112461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9E9332D-B1BA-469E-A20F-9FF2099B5C76}"/>
              </a:ext>
            </a:extLst>
          </p:cNvPr>
          <p:cNvSpPr/>
          <p:nvPr/>
        </p:nvSpPr>
        <p:spPr>
          <a:xfrm>
            <a:off x="0" y="0"/>
            <a:ext cx="6096000"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extBox 1">
            <a:extLst>
              <a:ext uri="{FF2B5EF4-FFF2-40B4-BE49-F238E27FC236}">
                <a16:creationId xmlns:a16="http://schemas.microsoft.com/office/drawing/2014/main" id="{679B2A0F-9B63-48BF-B63A-C410BB711BEE}"/>
              </a:ext>
            </a:extLst>
          </p:cNvPr>
          <p:cNvSpPr txBox="1"/>
          <p:nvPr/>
        </p:nvSpPr>
        <p:spPr>
          <a:xfrm>
            <a:off x="6444009" y="264920"/>
            <a:ext cx="5598310" cy="7786747"/>
          </a:xfrm>
          <a:prstGeom prst="rect">
            <a:avLst/>
          </a:prstGeom>
          <a:noFill/>
        </p:spPr>
        <p:txBody>
          <a:bodyPr wrap="square" rtlCol="0">
            <a:spAutoFit/>
          </a:bodyPr>
          <a:lstStyle/>
          <a:p>
            <a:pPr marL="285750" indent="-285750">
              <a:buFont typeface="Arial" panose="020B0604020202020204" pitchFamily="34" charset="0"/>
              <a:buChar char="•"/>
            </a:pPr>
            <a:r>
              <a:rPr lang="fr-BE" sz="2000" dirty="0" err="1">
                <a:latin typeface="+mj-lt"/>
              </a:rPr>
              <a:t>Build</a:t>
            </a:r>
            <a:r>
              <a:rPr lang="fr-BE" sz="2000" dirty="0">
                <a:latin typeface="+mj-lt"/>
              </a:rPr>
              <a:t>-IT</a:t>
            </a:r>
            <a:br>
              <a:rPr lang="fr-BE" sz="2000" dirty="0">
                <a:latin typeface="+mj-lt"/>
              </a:rPr>
            </a:br>
            <a:endParaRPr lang="fr-BE" sz="2000" dirty="0">
              <a:latin typeface="+mj-lt"/>
            </a:endParaRPr>
          </a:p>
          <a:p>
            <a:pPr marL="285750" indent="-285750">
              <a:buFont typeface="Arial" panose="020B0604020202020204" pitchFamily="34" charset="0"/>
              <a:buChar char="•"/>
            </a:pPr>
            <a:r>
              <a:rPr lang="fr-BE" sz="2000" dirty="0">
                <a:latin typeface="+mj-lt"/>
              </a:rPr>
              <a:t>Light Avenue</a:t>
            </a:r>
            <a:br>
              <a:rPr lang="fr-BE" sz="2000" dirty="0">
                <a:latin typeface="+mj-lt"/>
              </a:rPr>
            </a:br>
            <a:endParaRPr lang="fr-BE" sz="2000" dirty="0">
              <a:latin typeface="+mj-lt"/>
            </a:endParaRPr>
          </a:p>
          <a:p>
            <a:pPr marL="285750" indent="-285750">
              <a:buFont typeface="Arial" panose="020B0604020202020204" pitchFamily="34" charset="0"/>
              <a:buChar char="•"/>
            </a:pPr>
            <a:r>
              <a:rPr lang="fr-BE" sz="2000" dirty="0">
                <a:latin typeface="+mj-lt"/>
              </a:rPr>
              <a:t>Garden Room</a:t>
            </a:r>
          </a:p>
          <a:p>
            <a:pPr marL="285750" indent="-285750">
              <a:buFont typeface="Arial" panose="020B0604020202020204" pitchFamily="34" charset="0"/>
              <a:buChar char="•"/>
            </a:pPr>
            <a:endParaRPr lang="fr-BE" sz="2000" dirty="0">
              <a:latin typeface="+mj-lt"/>
            </a:endParaRPr>
          </a:p>
          <a:p>
            <a:pPr marL="285750" indent="-285750">
              <a:buFont typeface="Arial" panose="020B0604020202020204" pitchFamily="34" charset="0"/>
              <a:buChar char="•"/>
            </a:pPr>
            <a:r>
              <a:rPr lang="fr-BE" sz="2000" dirty="0">
                <a:latin typeface="+mj-lt"/>
              </a:rPr>
              <a:t>Walk of floors</a:t>
            </a:r>
            <a:br>
              <a:rPr lang="fr-BE" sz="2000" dirty="0">
                <a:latin typeface="+mj-lt"/>
              </a:rPr>
            </a:br>
            <a:endParaRPr lang="fr-BE" sz="2000" dirty="0">
              <a:latin typeface="+mj-lt"/>
            </a:endParaRPr>
          </a:p>
          <a:p>
            <a:pPr marL="285750" indent="-285750">
              <a:buFont typeface="Arial" panose="020B0604020202020204" pitchFamily="34" charset="0"/>
              <a:buChar char="•"/>
            </a:pPr>
            <a:r>
              <a:rPr lang="fr-BE" sz="2000" dirty="0">
                <a:latin typeface="+mj-lt"/>
              </a:rPr>
              <a:t>Walk of flame</a:t>
            </a:r>
            <a:br>
              <a:rPr lang="fr-BE" sz="2000" dirty="0">
                <a:latin typeface="+mj-lt"/>
              </a:rPr>
            </a:br>
            <a:endParaRPr lang="fr-BE" sz="2000" dirty="0">
              <a:latin typeface="+mj-lt"/>
            </a:endParaRPr>
          </a:p>
          <a:p>
            <a:pPr marL="285750" indent="-285750">
              <a:buFont typeface="Arial" panose="020B0604020202020204" pitchFamily="34" charset="0"/>
              <a:buChar char="•"/>
            </a:pPr>
            <a:r>
              <a:rPr lang="fr-BE" sz="2000" dirty="0">
                <a:latin typeface="+mj-lt"/>
              </a:rPr>
              <a:t>Jobwall – </a:t>
            </a:r>
            <a:r>
              <a:rPr lang="fr-BE" sz="2000" dirty="0">
                <a:solidFill>
                  <a:srgbClr val="C00000"/>
                </a:solidFill>
                <a:latin typeface="+mj-lt"/>
              </a:rPr>
              <a:t>NEW: </a:t>
            </a:r>
            <a:br>
              <a:rPr lang="fr-BE" sz="2000" i="1" dirty="0">
                <a:latin typeface="+mj-lt"/>
              </a:rPr>
            </a:br>
            <a:endParaRPr lang="fr-BE" sz="2000" i="1" dirty="0">
              <a:latin typeface="+mj-lt"/>
            </a:endParaRPr>
          </a:p>
          <a:p>
            <a:pPr marL="285750" indent="-285750">
              <a:buFont typeface="Arial" panose="020B0604020202020204" pitchFamily="34" charset="0"/>
              <a:buChar char="•"/>
            </a:pPr>
            <a:r>
              <a:rPr lang="fr-BE" sz="2000" dirty="0">
                <a:solidFill>
                  <a:srgbClr val="C00000"/>
                </a:solidFill>
                <a:latin typeface="+mj-lt"/>
              </a:rPr>
              <a:t>NEW:</a:t>
            </a:r>
            <a:r>
              <a:rPr lang="fr-BE" sz="2000" i="1" dirty="0">
                <a:solidFill>
                  <a:srgbClr val="C00000"/>
                </a:solidFill>
                <a:latin typeface="+mj-lt"/>
              </a:rPr>
              <a:t> </a:t>
            </a:r>
            <a:r>
              <a:rPr lang="fr-BE" sz="2000" dirty="0">
                <a:latin typeface="+mj-lt"/>
              </a:rPr>
              <a:t>Skills démos </a:t>
            </a:r>
            <a:r>
              <a:rPr lang="fr-BE" sz="2000" i="1" dirty="0">
                <a:latin typeface="+mj-lt"/>
              </a:rPr>
              <a:t>- </a:t>
            </a:r>
            <a:r>
              <a:rPr lang="fr-BE" sz="2000" i="1" dirty="0"/>
              <a:t>Skills demo’s </a:t>
            </a:r>
            <a:br>
              <a:rPr lang="fr-BE" sz="2000" i="1" dirty="0">
                <a:latin typeface="+mj-lt"/>
              </a:rPr>
            </a:br>
            <a:endParaRPr lang="fr-BE" sz="2000" i="1" dirty="0">
              <a:latin typeface="+mj-lt"/>
            </a:endParaRPr>
          </a:p>
          <a:p>
            <a:pPr marL="285750" indent="-285750">
              <a:buFont typeface="Arial" panose="020B0604020202020204" pitchFamily="34" charset="0"/>
              <a:buChar char="•"/>
            </a:pPr>
            <a:r>
              <a:rPr lang="fr-BE" sz="2000" dirty="0">
                <a:solidFill>
                  <a:srgbClr val="C00000"/>
                </a:solidFill>
                <a:latin typeface="+mj-lt"/>
              </a:rPr>
              <a:t>NEW: </a:t>
            </a:r>
            <a:r>
              <a:rPr lang="fr-BE" sz="2000" dirty="0">
                <a:latin typeface="+mj-lt"/>
              </a:rPr>
              <a:t>Start-up corner</a:t>
            </a:r>
          </a:p>
          <a:p>
            <a:endParaRPr lang="fr-BE" sz="2000" dirty="0">
              <a:latin typeface="+mj-lt"/>
            </a:endParaRPr>
          </a:p>
          <a:p>
            <a:pPr marL="285750" lvl="0" indent="-285750">
              <a:buFont typeface="Arial" panose="020B0604020202020204" pitchFamily="34" charset="0"/>
              <a:buChar char="•"/>
            </a:pPr>
            <a:r>
              <a:rPr lang="fr-BE" sz="2000" dirty="0">
                <a:solidFill>
                  <a:srgbClr val="C00000"/>
                </a:solidFill>
                <a:latin typeface="Calibri Light" panose="020F0302020204030204"/>
              </a:rPr>
              <a:t>NEW: </a:t>
            </a:r>
            <a:r>
              <a:rPr lang="fr-BE" sz="2000" dirty="0">
                <a:solidFill>
                  <a:prstClr val="black"/>
                </a:solidFill>
                <a:latin typeface="Calibri Light" panose="020F0302020204030204"/>
              </a:rPr>
              <a:t>Innovation House (JVC/IGB)</a:t>
            </a:r>
            <a:br>
              <a:rPr lang="fr-BE" sz="2000" dirty="0">
                <a:solidFill>
                  <a:prstClr val="black"/>
                </a:solidFill>
                <a:latin typeface="Calibri Light" panose="020F0302020204030204"/>
              </a:rPr>
            </a:br>
            <a:endParaRPr lang="fr-BE" sz="2000" dirty="0">
              <a:solidFill>
                <a:prstClr val="black"/>
              </a:solidFill>
              <a:latin typeface="Calibri Light" panose="020F0302020204030204"/>
            </a:endParaRPr>
          </a:p>
          <a:p>
            <a:pPr marL="285750" indent="-285750">
              <a:buFont typeface="Arial" panose="020B0604020202020204" pitchFamily="34" charset="0"/>
              <a:buChar char="•"/>
            </a:pPr>
            <a:r>
              <a:rPr lang="fr-BE" sz="2000" dirty="0">
                <a:solidFill>
                  <a:srgbClr val="C00000"/>
                </a:solidFill>
                <a:latin typeface="Calibri Light" panose="020F0302020204030204"/>
              </a:rPr>
              <a:t>NEW: </a:t>
            </a:r>
            <a:r>
              <a:rPr lang="fr-BE" sz="2000" dirty="0">
                <a:solidFill>
                  <a:prstClr val="black"/>
                </a:solidFill>
                <a:latin typeface="Calibri Light" panose="020F0302020204030204"/>
              </a:rPr>
              <a:t>Special Tools</a:t>
            </a:r>
            <a:br>
              <a:rPr lang="fr-BE" sz="2000" dirty="0">
                <a:solidFill>
                  <a:prstClr val="black"/>
                </a:solidFill>
                <a:latin typeface="Calibri Light" panose="020F0302020204030204"/>
              </a:rPr>
            </a:br>
            <a:endParaRPr lang="fr-BE" sz="2000" dirty="0">
              <a:solidFill>
                <a:prstClr val="black"/>
              </a:solidFill>
              <a:latin typeface="Calibri Light" panose="020F0302020204030204"/>
            </a:endParaRPr>
          </a:p>
          <a:p>
            <a:pPr marL="285750" indent="-285750">
              <a:buFont typeface="Arial" panose="020B0604020202020204" pitchFamily="34" charset="0"/>
              <a:buChar char="•"/>
            </a:pPr>
            <a:r>
              <a:rPr lang="fr-BE" sz="2000" dirty="0">
                <a:solidFill>
                  <a:srgbClr val="C00000"/>
                </a:solidFill>
                <a:latin typeface="Calibri Light" panose="020F0302020204030204"/>
              </a:rPr>
              <a:t>NEW: </a:t>
            </a:r>
            <a:r>
              <a:rPr lang="fr-BE" sz="2000" dirty="0">
                <a:solidFill>
                  <a:prstClr val="black"/>
                </a:solidFill>
                <a:latin typeface="Calibri Light" panose="020F0302020204030204"/>
              </a:rPr>
              <a:t>Immo Days</a:t>
            </a:r>
          </a:p>
          <a:p>
            <a:endParaRPr lang="fr-BE" sz="2000" dirty="0">
              <a:solidFill>
                <a:prstClr val="black"/>
              </a:solidFill>
              <a:latin typeface="Calibri Light" panose="020F0302020204030204"/>
            </a:endParaRPr>
          </a:p>
          <a:p>
            <a:pPr marL="285750" lvl="0" indent="-285750">
              <a:buFont typeface="Arial" panose="020B0604020202020204" pitchFamily="34" charset="0"/>
              <a:buChar char="•"/>
            </a:pPr>
            <a:endParaRPr lang="fr-BE" sz="2000" dirty="0">
              <a:solidFill>
                <a:prstClr val="black"/>
              </a:solidFill>
              <a:latin typeface="Calibri Light" panose="020F0302020204030204"/>
            </a:endParaRPr>
          </a:p>
          <a:p>
            <a:endParaRPr lang="fr-BE" sz="2000" dirty="0">
              <a:latin typeface="+mj-lt"/>
            </a:endParaRPr>
          </a:p>
          <a:p>
            <a:pPr marL="285750" indent="-285750">
              <a:buFont typeface="Arial" panose="020B0604020202020204" pitchFamily="34" charset="0"/>
              <a:buChar char="•"/>
            </a:pPr>
            <a:endParaRPr lang="nl-BE" sz="2000" dirty="0">
              <a:latin typeface="+mj-lt"/>
            </a:endParaRPr>
          </a:p>
        </p:txBody>
      </p:sp>
      <p:sp>
        <p:nvSpPr>
          <p:cNvPr id="13" name="Rectangle 12">
            <a:extLst>
              <a:ext uri="{FF2B5EF4-FFF2-40B4-BE49-F238E27FC236}">
                <a16:creationId xmlns:a16="http://schemas.microsoft.com/office/drawing/2014/main" id="{B7A0936F-BA9F-41B2-BFB3-3DDFA5229CC5}"/>
              </a:ext>
            </a:extLst>
          </p:cNvPr>
          <p:cNvSpPr/>
          <p:nvPr/>
        </p:nvSpPr>
        <p:spPr>
          <a:xfrm>
            <a:off x="7835317" y="264920"/>
            <a:ext cx="4160732" cy="830997"/>
          </a:xfrm>
          <a:prstGeom prst="rect">
            <a:avLst/>
          </a:prstGeom>
        </p:spPr>
        <p:txBody>
          <a:bodyPr wrap="square">
            <a:spAutoFit/>
          </a:bodyPr>
          <a:lstStyle/>
          <a:p>
            <a:pPr algn="r"/>
            <a:r>
              <a:rPr lang="fr-BE" sz="2400" dirty="0">
                <a:latin typeface="Abadi Extra Light" panose="020B0204020104020204" pitchFamily="34" charset="0"/>
              </a:rPr>
              <a:t>Projets</a:t>
            </a:r>
          </a:p>
          <a:p>
            <a:pPr algn="r"/>
            <a:r>
              <a:rPr lang="fr-BE" sz="2400" i="1" dirty="0">
                <a:latin typeface="Abadi Extra Light" panose="020B0204020104020204" pitchFamily="34" charset="0"/>
              </a:rPr>
              <a:t>Projecten</a:t>
            </a:r>
          </a:p>
        </p:txBody>
      </p:sp>
      <p:pic>
        <p:nvPicPr>
          <p:cNvPr id="15" name="Picture 14" descr="A picture containing floor, indoor&#10;&#10;Description generated with high confidence">
            <a:extLst>
              <a:ext uri="{FF2B5EF4-FFF2-40B4-BE49-F238E27FC236}">
                <a16:creationId xmlns:a16="http://schemas.microsoft.com/office/drawing/2014/main" id="{918CBFFB-D5DD-4BAA-B189-FEB570A14A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328" y="2724707"/>
            <a:ext cx="2704390" cy="1800000"/>
          </a:xfrm>
          <a:prstGeom prst="rect">
            <a:avLst/>
          </a:prstGeom>
          <a:effectLst>
            <a:outerShdw blurRad="190500" dist="38100" dir="2700000" algn="tl" rotWithShape="0">
              <a:prstClr val="black">
                <a:alpha val="40000"/>
              </a:prstClr>
            </a:outerShdw>
          </a:effectLst>
        </p:spPr>
      </p:pic>
      <p:pic>
        <p:nvPicPr>
          <p:cNvPr id="17" name="Picture 16" descr="A picture containing outdoor, sky, snow, tree&#10;&#10;Description generated with very high confidence">
            <a:extLst>
              <a:ext uri="{FF2B5EF4-FFF2-40B4-BE49-F238E27FC236}">
                <a16:creationId xmlns:a16="http://schemas.microsoft.com/office/drawing/2014/main" id="{3B6F822A-8B0B-422D-AA3B-8558582E89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951" y="264920"/>
            <a:ext cx="2706767" cy="1800000"/>
          </a:xfrm>
          <a:prstGeom prst="rect">
            <a:avLst/>
          </a:prstGeom>
          <a:effectLst>
            <a:outerShdw blurRad="190500" dist="38100" dir="2700000" algn="tl" rotWithShape="0">
              <a:prstClr val="black">
                <a:alpha val="40000"/>
              </a:prstClr>
            </a:outerShdw>
          </a:effectLst>
        </p:spPr>
      </p:pic>
      <p:pic>
        <p:nvPicPr>
          <p:cNvPr id="19" name="Picture 18" descr="A large room&#10;&#10;Description generated with high confidence">
            <a:extLst>
              <a:ext uri="{FF2B5EF4-FFF2-40B4-BE49-F238E27FC236}">
                <a16:creationId xmlns:a16="http://schemas.microsoft.com/office/drawing/2014/main" id="{6F0552A1-366F-4473-AC75-24F0CFDEB9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7164" y="1424105"/>
            <a:ext cx="2704390" cy="1800000"/>
          </a:xfrm>
          <a:prstGeom prst="rect">
            <a:avLst/>
          </a:prstGeom>
          <a:effectLst>
            <a:outerShdw blurRad="190500" dist="38100" dir="2700000" algn="tl" rotWithShape="0">
              <a:prstClr val="black">
                <a:alpha val="40000"/>
              </a:prstClr>
            </a:outerShdw>
          </a:effectLst>
        </p:spPr>
      </p:pic>
      <p:pic>
        <p:nvPicPr>
          <p:cNvPr id="4" name="Picture 3" descr="A picture containing building, indoor, ground, floor&#10;&#10;Description generated with very high confidence">
            <a:extLst>
              <a:ext uri="{FF2B5EF4-FFF2-40B4-BE49-F238E27FC236}">
                <a16:creationId xmlns:a16="http://schemas.microsoft.com/office/drawing/2014/main" id="{71C2E54B-9B9A-4A9E-86D1-AF21F66103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8223" y="3734736"/>
            <a:ext cx="1800000" cy="2704390"/>
          </a:xfrm>
          <a:prstGeom prst="rect">
            <a:avLst/>
          </a:prstGeom>
          <a:effectLst>
            <a:outerShdw blurRad="190500" dist="38100" dir="2700000" algn="tl" rotWithShape="0">
              <a:prstClr val="black">
                <a:alpha val="40000"/>
              </a:prstClr>
            </a:outerShdw>
          </a:effectLst>
        </p:spPr>
      </p:pic>
      <p:pic>
        <p:nvPicPr>
          <p:cNvPr id="7" name="Picture 6">
            <a:extLst>
              <a:ext uri="{FF2B5EF4-FFF2-40B4-BE49-F238E27FC236}">
                <a16:creationId xmlns:a16="http://schemas.microsoft.com/office/drawing/2014/main" id="{82107353-A20E-4268-9BC2-86FA287727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7581" y="3290786"/>
            <a:ext cx="1056033" cy="553361"/>
          </a:xfrm>
          <a:prstGeom prst="rect">
            <a:avLst/>
          </a:prstGeom>
        </p:spPr>
      </p:pic>
      <p:pic>
        <p:nvPicPr>
          <p:cNvPr id="14" name="Picture 13">
            <a:extLst>
              <a:ext uri="{FF2B5EF4-FFF2-40B4-BE49-F238E27FC236}">
                <a16:creationId xmlns:a16="http://schemas.microsoft.com/office/drawing/2014/main" id="{CD982213-263B-4905-AD5B-74A72C290B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25956" y="6106597"/>
            <a:ext cx="1411827" cy="759959"/>
          </a:xfrm>
          <a:prstGeom prst="rect">
            <a:avLst/>
          </a:prstGeom>
        </p:spPr>
      </p:pic>
    </p:spTree>
    <p:extLst>
      <p:ext uri="{BB962C8B-B14F-4D97-AF65-F5344CB8AC3E}">
        <p14:creationId xmlns:p14="http://schemas.microsoft.com/office/powerpoint/2010/main" val="2271055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9E9332D-B1BA-469E-A20F-9FF2099B5C76}"/>
              </a:ext>
            </a:extLst>
          </p:cNvPr>
          <p:cNvSpPr/>
          <p:nvPr/>
        </p:nvSpPr>
        <p:spPr>
          <a:xfrm>
            <a:off x="0" y="2965"/>
            <a:ext cx="6096000"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extBox 1">
            <a:extLst>
              <a:ext uri="{FF2B5EF4-FFF2-40B4-BE49-F238E27FC236}">
                <a16:creationId xmlns:a16="http://schemas.microsoft.com/office/drawing/2014/main" id="{679B2A0F-9B63-48BF-B63A-C410BB711BEE}"/>
              </a:ext>
            </a:extLst>
          </p:cNvPr>
          <p:cNvSpPr txBox="1"/>
          <p:nvPr/>
        </p:nvSpPr>
        <p:spPr>
          <a:xfrm>
            <a:off x="5871520" y="575009"/>
            <a:ext cx="5598310" cy="7294305"/>
          </a:xfrm>
          <a:prstGeom prst="rect">
            <a:avLst/>
          </a:prstGeom>
          <a:noFill/>
        </p:spPr>
        <p:txBody>
          <a:bodyPr wrap="square" rtlCol="0">
            <a:spAutoFit/>
          </a:bodyPr>
          <a:lstStyle/>
          <a:p>
            <a:pPr marL="628650" lvl="1" indent="-171450">
              <a:buFont typeface="Arial" panose="020B0604020202020204" pitchFamily="34" charset="0"/>
              <a:buChar char="•"/>
            </a:pPr>
            <a:r>
              <a:rPr lang="fr-BE" i="1" dirty="0">
                <a:solidFill>
                  <a:prstClr val="black"/>
                </a:solidFill>
                <a:latin typeface="Calibri Light" panose="020F0302020204030204"/>
              </a:rPr>
              <a:t>Debate ‘new way of living’ 21/02</a:t>
            </a:r>
          </a:p>
          <a:p>
            <a:pPr lvl="1"/>
            <a:endParaRPr lang="fr-BE" sz="800" i="1" dirty="0">
              <a:solidFill>
                <a:prstClr val="black"/>
              </a:solidFill>
              <a:latin typeface="Calibri Light" panose="020F0302020204030204"/>
            </a:endParaRPr>
          </a:p>
          <a:p>
            <a:pPr marL="628650" lvl="1" indent="-171450">
              <a:buFont typeface="Arial" panose="020B0604020202020204" pitchFamily="34" charset="0"/>
              <a:buChar char="•"/>
            </a:pPr>
            <a:r>
              <a:rPr lang="fr-BE" i="1" dirty="0">
                <a:solidFill>
                  <a:prstClr val="black"/>
                </a:solidFill>
                <a:latin typeface="Calibri Light" panose="020F0302020204030204"/>
              </a:rPr>
              <a:t>Matchmaking Event 21 &amp; 22/02</a:t>
            </a:r>
            <a:br>
              <a:rPr lang="fr-BE" i="1" dirty="0">
                <a:solidFill>
                  <a:prstClr val="black"/>
                </a:solidFill>
                <a:latin typeface="Calibri Light" panose="020F0302020204030204"/>
              </a:rPr>
            </a:br>
            <a:r>
              <a:rPr lang="fr-BE" i="1" dirty="0">
                <a:solidFill>
                  <a:prstClr val="black"/>
                </a:solidFill>
                <a:latin typeface="Calibri Light" panose="020F0302020204030204"/>
              </a:rPr>
              <a:t>(Enterprise Europe Network)</a:t>
            </a:r>
            <a:br>
              <a:rPr lang="fr-BE" i="1" dirty="0">
                <a:solidFill>
                  <a:prstClr val="black"/>
                </a:solidFill>
                <a:latin typeface="Calibri Light" panose="020F0302020204030204"/>
              </a:rPr>
            </a:br>
            <a:r>
              <a:rPr lang="fr-BE" i="1" dirty="0">
                <a:solidFill>
                  <a:prstClr val="black"/>
                </a:solidFill>
                <a:latin typeface="Calibri Light" panose="020F0302020204030204"/>
                <a:hlinkClick r:id="rId2">
                  <a:extLst>
                    <a:ext uri="{A12FA001-AC4F-418D-AE19-62706E023703}">
                      <ahyp:hlinkClr xmlns:ahyp="http://schemas.microsoft.com/office/drawing/2018/hyperlinkcolor" val="tx"/>
                    </a:ext>
                  </a:extLst>
                </a:hlinkClick>
              </a:rPr>
              <a:t>https://b2b-batibouw2019.b2match.io/</a:t>
            </a:r>
            <a:r>
              <a:rPr lang="fr-BE" i="1" dirty="0">
                <a:solidFill>
                  <a:prstClr val="black"/>
                </a:solidFill>
                <a:latin typeface="Calibri Light" panose="020F0302020204030204"/>
              </a:rPr>
              <a:t> </a:t>
            </a:r>
          </a:p>
          <a:p>
            <a:pPr lvl="1"/>
            <a:endParaRPr lang="fr-BE" sz="800" i="1" dirty="0">
              <a:solidFill>
                <a:prstClr val="black"/>
              </a:solidFill>
              <a:latin typeface="Calibri Light" panose="020F0302020204030204"/>
            </a:endParaRPr>
          </a:p>
          <a:p>
            <a:pPr marL="628650" lvl="1" indent="-171450">
              <a:buFont typeface="Arial" panose="020B0604020202020204" pitchFamily="34" charset="0"/>
              <a:buChar char="•"/>
            </a:pPr>
            <a:r>
              <a:rPr lang="fr-BE" i="1" dirty="0">
                <a:solidFill>
                  <a:prstClr val="black"/>
                </a:solidFill>
                <a:latin typeface="Calibri Light" panose="020F0302020204030204"/>
              </a:rPr>
              <a:t>Belgian Building Awards</a:t>
            </a:r>
            <a:br>
              <a:rPr lang="fr-BE" i="1" dirty="0">
                <a:solidFill>
                  <a:prstClr val="black"/>
                </a:solidFill>
                <a:latin typeface="Calibri Light" panose="020F0302020204030204"/>
              </a:rPr>
            </a:br>
            <a:r>
              <a:rPr lang="fr-BE" i="1" dirty="0">
                <a:solidFill>
                  <a:prstClr val="black"/>
                </a:solidFill>
                <a:latin typeface="Calibri Light" panose="020F0302020204030204"/>
              </a:rPr>
              <a:t>21/02 : new website &amp; new formula</a:t>
            </a:r>
            <a:br>
              <a:rPr lang="fr-BE" i="1" dirty="0">
                <a:solidFill>
                  <a:prstClr val="black"/>
                </a:solidFill>
                <a:latin typeface="Calibri Light" panose="020F0302020204030204"/>
              </a:rPr>
            </a:br>
            <a:r>
              <a:rPr lang="fr-BE" i="1" dirty="0">
                <a:solidFill>
                  <a:prstClr val="black"/>
                </a:solidFill>
                <a:latin typeface="Calibri Light" panose="020F0302020204030204"/>
                <a:hlinkClick r:id="rId3">
                  <a:extLst>
                    <a:ext uri="{A12FA001-AC4F-418D-AE19-62706E023703}">
                      <ahyp:hlinkClr xmlns:ahyp="http://schemas.microsoft.com/office/drawing/2018/hyperlinkcolor" val="tx"/>
                    </a:ext>
                  </a:extLst>
                </a:hlinkClick>
              </a:rPr>
              <a:t>www.belgianbuildingawards.be</a:t>
            </a:r>
            <a:endParaRPr lang="fr-BE" i="1" dirty="0">
              <a:solidFill>
                <a:prstClr val="black"/>
              </a:solidFill>
              <a:latin typeface="Calibri Light" panose="020F0302020204030204"/>
            </a:endParaRPr>
          </a:p>
          <a:p>
            <a:pPr lvl="1"/>
            <a:endParaRPr lang="fr-BE" sz="800" i="1" dirty="0">
              <a:solidFill>
                <a:prstClr val="black"/>
              </a:solidFill>
              <a:latin typeface="Calibri Light" panose="020F0302020204030204"/>
            </a:endParaRPr>
          </a:p>
          <a:p>
            <a:pPr marL="628650" lvl="1" indent="-171450">
              <a:buFont typeface="Arial" panose="020B0604020202020204" pitchFamily="34" charset="0"/>
              <a:buChar char="•"/>
            </a:pPr>
            <a:r>
              <a:rPr lang="fr-BE" i="1" dirty="0">
                <a:solidFill>
                  <a:prstClr val="black"/>
                </a:solidFill>
                <a:latin typeface="Calibri Light" panose="020F0302020204030204"/>
              </a:rPr>
              <a:t>Seminar ‘future of heating &amp; energy’ 22/02</a:t>
            </a:r>
          </a:p>
          <a:p>
            <a:pPr lvl="1"/>
            <a:endParaRPr lang="fr-BE" sz="800" i="1" dirty="0">
              <a:solidFill>
                <a:prstClr val="black"/>
              </a:solidFill>
              <a:latin typeface="Calibri Light" panose="020F0302020204030204"/>
            </a:endParaRPr>
          </a:p>
          <a:p>
            <a:pPr marL="628650" lvl="1" indent="-171450">
              <a:buFont typeface="Arial" panose="020B0604020202020204" pitchFamily="34" charset="0"/>
              <a:buChar char="•"/>
            </a:pPr>
            <a:r>
              <a:rPr lang="fr-BE" i="1" dirty="0">
                <a:solidFill>
                  <a:prstClr val="black"/>
                </a:solidFill>
                <a:latin typeface="Calibri Light" panose="020F0302020204030204"/>
              </a:rPr>
              <a:t>Action ‘responsible young drivers’ 22/02</a:t>
            </a:r>
          </a:p>
          <a:p>
            <a:pPr lvl="1"/>
            <a:endParaRPr lang="fr-BE" sz="800" i="1" dirty="0">
              <a:solidFill>
                <a:prstClr val="black"/>
              </a:solidFill>
              <a:latin typeface="Calibri Light" panose="020F0302020204030204"/>
            </a:endParaRPr>
          </a:p>
          <a:p>
            <a:pPr marL="628650" lvl="1" indent="-171450">
              <a:buFont typeface="Arial" panose="020B0604020202020204" pitchFamily="34" charset="0"/>
              <a:buChar char="•"/>
            </a:pPr>
            <a:r>
              <a:rPr lang="fr-BE" i="1" dirty="0">
                <a:solidFill>
                  <a:prstClr val="black"/>
                </a:solidFill>
                <a:latin typeface="Calibri Light" panose="020F0302020204030204"/>
              </a:rPr>
              <a:t>Journée du syndic - Dag van de </a:t>
            </a:r>
            <a:r>
              <a:rPr lang="fr-BE" i="1" dirty="0" err="1">
                <a:solidFill>
                  <a:prstClr val="black"/>
                </a:solidFill>
                <a:latin typeface="Calibri Light" panose="020F0302020204030204"/>
              </a:rPr>
              <a:t>Syndici</a:t>
            </a:r>
            <a:r>
              <a:rPr lang="fr-BE" i="1" dirty="0">
                <a:solidFill>
                  <a:prstClr val="black"/>
                </a:solidFill>
                <a:latin typeface="Calibri Light" panose="020F0302020204030204"/>
              </a:rPr>
              <a:t> 25/02</a:t>
            </a:r>
          </a:p>
          <a:p>
            <a:pPr lvl="1"/>
            <a:endParaRPr lang="fr-BE" sz="800" i="1" dirty="0">
              <a:solidFill>
                <a:prstClr val="black"/>
              </a:solidFill>
              <a:latin typeface="Calibri Light" panose="020F0302020204030204"/>
            </a:endParaRPr>
          </a:p>
          <a:p>
            <a:pPr marL="628650" lvl="1" indent="-171450">
              <a:buFont typeface="Arial" panose="020B0604020202020204" pitchFamily="34" charset="0"/>
              <a:buChar char="•"/>
            </a:pPr>
            <a:r>
              <a:rPr lang="fr-BE" i="1" dirty="0">
                <a:solidFill>
                  <a:prstClr val="black"/>
                </a:solidFill>
                <a:latin typeface="Calibri Light" panose="020F0302020204030204"/>
              </a:rPr>
              <a:t>Exhibitor’s drink 25/02</a:t>
            </a:r>
          </a:p>
          <a:p>
            <a:pPr lvl="1"/>
            <a:endParaRPr lang="fr-BE" sz="900" dirty="0"/>
          </a:p>
          <a:p>
            <a:pPr marL="628650" lvl="1" indent="-171450">
              <a:buFont typeface="Arial" panose="020B0604020202020204" pitchFamily="34" charset="0"/>
              <a:buChar char="•"/>
            </a:pPr>
            <a:r>
              <a:rPr lang="nl-BE" i="1" dirty="0">
                <a:solidFill>
                  <a:prstClr val="black"/>
                </a:solidFill>
                <a:latin typeface="Calibri Light" panose="020F0302020204030204"/>
              </a:rPr>
              <a:t>Jobday avec/met                  </a:t>
            </a:r>
            <a:r>
              <a:rPr lang="nl-BE" dirty="0">
                <a:solidFill>
                  <a:prstClr val="black"/>
                </a:solidFill>
                <a:latin typeface="Calibri Light" panose="020F0302020204030204"/>
              </a:rPr>
              <a:t> - 26/02 </a:t>
            </a:r>
          </a:p>
          <a:p>
            <a:pPr lvl="1"/>
            <a:endParaRPr lang="nl-BE" sz="900" dirty="0">
              <a:solidFill>
                <a:prstClr val="black"/>
              </a:solidFill>
              <a:latin typeface="Calibri Light" panose="020F0302020204030204"/>
            </a:endParaRPr>
          </a:p>
          <a:p>
            <a:pPr marL="628650" lvl="1" indent="-171450">
              <a:buFont typeface="Arial" panose="020B0604020202020204" pitchFamily="34" charset="0"/>
              <a:buChar char="•"/>
            </a:pPr>
            <a:r>
              <a:rPr lang="nl-BE" i="1" dirty="0">
                <a:solidFill>
                  <a:prstClr val="black"/>
                </a:solidFill>
                <a:latin typeface="Calibri Light" panose="020F0302020204030204"/>
              </a:rPr>
              <a:t>Pure Future </a:t>
            </a:r>
            <a:r>
              <a:rPr lang="nl-BE" dirty="0">
                <a:solidFill>
                  <a:prstClr val="black"/>
                </a:solidFill>
                <a:latin typeface="Calibri Light" panose="020F0302020204030204"/>
              </a:rPr>
              <a:t>(Febelux) 27/02</a:t>
            </a:r>
          </a:p>
          <a:p>
            <a:pPr lvl="1"/>
            <a:endParaRPr lang="nl-BE" sz="800" dirty="0">
              <a:solidFill>
                <a:prstClr val="black"/>
              </a:solidFill>
              <a:latin typeface="Calibri Light" panose="020F0302020204030204"/>
            </a:endParaRPr>
          </a:p>
          <a:p>
            <a:pPr marL="628650" lvl="1" indent="-171450">
              <a:buFont typeface="Arial" panose="020B0604020202020204" pitchFamily="34" charset="0"/>
              <a:buChar char="•"/>
            </a:pPr>
            <a:r>
              <a:rPr lang="nl-BE" i="1" dirty="0">
                <a:solidFill>
                  <a:prstClr val="black"/>
                </a:solidFill>
                <a:latin typeface="Calibri Light" panose="020F0302020204030204"/>
              </a:rPr>
              <a:t>Seminar &amp; exposition ‘Circular </a:t>
            </a:r>
            <a:br>
              <a:rPr lang="nl-BE" i="1" dirty="0">
                <a:solidFill>
                  <a:prstClr val="black"/>
                </a:solidFill>
                <a:latin typeface="Calibri Light" panose="020F0302020204030204"/>
              </a:rPr>
            </a:br>
            <a:r>
              <a:rPr lang="nl-BE" i="1" dirty="0">
                <a:solidFill>
                  <a:prstClr val="black"/>
                </a:solidFill>
                <a:latin typeface="Calibri Light" panose="020F0302020204030204"/>
              </a:rPr>
              <a:t>building’ </a:t>
            </a:r>
            <a:r>
              <a:rPr lang="nl-BE" dirty="0">
                <a:solidFill>
                  <a:prstClr val="black"/>
                </a:solidFill>
                <a:latin typeface="Calibri Light" panose="020F0302020204030204"/>
              </a:rPr>
              <a:t>28/02</a:t>
            </a:r>
          </a:p>
          <a:p>
            <a:pPr lvl="1"/>
            <a:endParaRPr lang="nl-BE" sz="800" dirty="0">
              <a:solidFill>
                <a:prstClr val="black"/>
              </a:solidFill>
              <a:latin typeface="Calibri Light" panose="020F0302020204030204"/>
            </a:endParaRPr>
          </a:p>
          <a:p>
            <a:pPr marL="628650" lvl="1" indent="-171450">
              <a:buFont typeface="Arial" panose="020B0604020202020204" pitchFamily="34" charset="0"/>
              <a:buChar char="•"/>
            </a:pPr>
            <a:r>
              <a:rPr lang="en-US" i="1" dirty="0">
                <a:solidFill>
                  <a:prstClr val="black"/>
                </a:solidFill>
                <a:latin typeface="Calibri Light" panose="020F0302020204030204"/>
              </a:rPr>
              <a:t>Seminar ‘public-private initiatives </a:t>
            </a:r>
            <a:br>
              <a:rPr lang="en-US" i="1" dirty="0">
                <a:solidFill>
                  <a:prstClr val="black"/>
                </a:solidFill>
                <a:latin typeface="Calibri Light" panose="020F0302020204030204"/>
              </a:rPr>
            </a:br>
            <a:r>
              <a:rPr lang="en-US" i="1" dirty="0">
                <a:solidFill>
                  <a:prstClr val="black"/>
                </a:solidFill>
                <a:latin typeface="Calibri Light" panose="020F0302020204030204"/>
              </a:rPr>
              <a:t>in social housing’ </a:t>
            </a:r>
            <a:r>
              <a:rPr lang="en-US" dirty="0">
                <a:solidFill>
                  <a:prstClr val="black"/>
                </a:solidFill>
                <a:latin typeface="Calibri Light" panose="020F0302020204030204"/>
              </a:rPr>
              <a:t>01/03</a:t>
            </a:r>
            <a:endParaRPr lang="fr-BE" dirty="0"/>
          </a:p>
          <a:p>
            <a:endParaRPr lang="fr-BE" sz="2000" dirty="0">
              <a:solidFill>
                <a:prstClr val="black"/>
              </a:solidFill>
              <a:latin typeface="Calibri Light" panose="020F0302020204030204"/>
            </a:endParaRPr>
          </a:p>
          <a:p>
            <a:pPr marL="285750" lvl="0" indent="-285750">
              <a:buFont typeface="Arial" panose="020B0604020202020204" pitchFamily="34" charset="0"/>
              <a:buChar char="•"/>
            </a:pPr>
            <a:endParaRPr lang="fr-BE" sz="2000" dirty="0">
              <a:solidFill>
                <a:prstClr val="black"/>
              </a:solidFill>
              <a:latin typeface="Calibri Light" panose="020F0302020204030204"/>
            </a:endParaRPr>
          </a:p>
          <a:p>
            <a:endParaRPr lang="fr-BE" sz="2000" dirty="0">
              <a:latin typeface="+mj-lt"/>
            </a:endParaRPr>
          </a:p>
          <a:p>
            <a:pPr marL="285750" indent="-285750">
              <a:buFont typeface="Arial" panose="020B0604020202020204" pitchFamily="34" charset="0"/>
              <a:buChar char="•"/>
            </a:pPr>
            <a:endParaRPr lang="nl-BE" sz="2000" dirty="0">
              <a:latin typeface="+mj-lt"/>
            </a:endParaRPr>
          </a:p>
        </p:txBody>
      </p:sp>
      <p:sp>
        <p:nvSpPr>
          <p:cNvPr id="13" name="Rectangle 12">
            <a:extLst>
              <a:ext uri="{FF2B5EF4-FFF2-40B4-BE49-F238E27FC236}">
                <a16:creationId xmlns:a16="http://schemas.microsoft.com/office/drawing/2014/main" id="{B7A0936F-BA9F-41B2-BFB3-3DDFA5229CC5}"/>
              </a:ext>
            </a:extLst>
          </p:cNvPr>
          <p:cNvSpPr/>
          <p:nvPr/>
        </p:nvSpPr>
        <p:spPr>
          <a:xfrm>
            <a:off x="7835317" y="264920"/>
            <a:ext cx="4160732" cy="461665"/>
          </a:xfrm>
          <a:prstGeom prst="rect">
            <a:avLst/>
          </a:prstGeom>
        </p:spPr>
        <p:txBody>
          <a:bodyPr wrap="square">
            <a:spAutoFit/>
          </a:bodyPr>
          <a:lstStyle/>
          <a:p>
            <a:pPr algn="r"/>
            <a:r>
              <a:rPr lang="fr-BE" sz="2400" dirty="0">
                <a:latin typeface="Abadi Extra Light" panose="020B0204020104020204" pitchFamily="34" charset="0"/>
              </a:rPr>
              <a:t>Events on site</a:t>
            </a:r>
          </a:p>
        </p:txBody>
      </p:sp>
      <p:pic>
        <p:nvPicPr>
          <p:cNvPr id="14" name="Picture 13">
            <a:extLst>
              <a:ext uri="{FF2B5EF4-FFF2-40B4-BE49-F238E27FC236}">
                <a16:creationId xmlns:a16="http://schemas.microsoft.com/office/drawing/2014/main" id="{CD982213-263B-4905-AD5B-74A72C290B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5956" y="6106597"/>
            <a:ext cx="1411827" cy="759959"/>
          </a:xfrm>
          <a:prstGeom prst="rect">
            <a:avLst/>
          </a:prstGeom>
        </p:spPr>
      </p:pic>
      <p:pic>
        <p:nvPicPr>
          <p:cNvPr id="11" name="Picture 10">
            <a:extLst>
              <a:ext uri="{FF2B5EF4-FFF2-40B4-BE49-F238E27FC236}">
                <a16:creationId xmlns:a16="http://schemas.microsoft.com/office/drawing/2014/main" id="{416D6420-DC50-4EE1-9D48-5D74427F9FA2}"/>
              </a:ext>
            </a:extLst>
          </p:cNvPr>
          <p:cNvPicPr>
            <a:picLocks noChangeAspect="1"/>
          </p:cNvPicPr>
          <p:nvPr/>
        </p:nvPicPr>
        <p:blipFill rotWithShape="1">
          <a:blip r:embed="rId5"/>
          <a:srcRect t="-1" r="1468" b="2804"/>
          <a:stretch/>
        </p:blipFill>
        <p:spPr>
          <a:xfrm>
            <a:off x="497690" y="651924"/>
            <a:ext cx="4879579" cy="2706214"/>
          </a:xfrm>
          <a:prstGeom prst="rect">
            <a:avLst/>
          </a:prstGeom>
          <a:effectLst>
            <a:outerShdw blurRad="50800" dist="38100" dir="2700000" algn="tl" rotWithShape="0">
              <a:prstClr val="black">
                <a:alpha val="40000"/>
              </a:prstClr>
            </a:outerShdw>
          </a:effectLst>
        </p:spPr>
      </p:pic>
      <p:pic>
        <p:nvPicPr>
          <p:cNvPr id="12" name="Picture 2" descr="Afbeeldingsresultaat voor koen olthuis waterstudio">
            <a:extLst>
              <a:ext uri="{FF2B5EF4-FFF2-40B4-BE49-F238E27FC236}">
                <a16:creationId xmlns:a16="http://schemas.microsoft.com/office/drawing/2014/main" id="{72A97453-FC37-4BFA-89ED-54322D1B2F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7936" y="4337982"/>
            <a:ext cx="1887493" cy="240175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TextBox 1">
            <a:extLst>
              <a:ext uri="{FF2B5EF4-FFF2-40B4-BE49-F238E27FC236}">
                <a16:creationId xmlns:a16="http://schemas.microsoft.com/office/drawing/2014/main" id="{7F2CD0C9-03A9-4DC5-A7DB-93F1A405EB50}"/>
              </a:ext>
            </a:extLst>
          </p:cNvPr>
          <p:cNvSpPr txBox="1"/>
          <p:nvPr/>
        </p:nvSpPr>
        <p:spPr>
          <a:xfrm>
            <a:off x="447256" y="3439916"/>
            <a:ext cx="5598310" cy="1015663"/>
          </a:xfrm>
          <a:prstGeom prst="rect">
            <a:avLst/>
          </a:prstGeom>
          <a:noFill/>
        </p:spPr>
        <p:txBody>
          <a:bodyPr wrap="square" rtlCol="0">
            <a:spAutoFit/>
          </a:bodyPr>
          <a:lstStyle/>
          <a:p>
            <a:r>
              <a:rPr lang="fr-BE" sz="2000" i="1" dirty="0">
                <a:solidFill>
                  <a:schemeClr val="bg1"/>
                </a:solidFill>
                <a:latin typeface="+mj-lt"/>
              </a:rPr>
              <a:t>Keynote BBA: </a:t>
            </a:r>
            <a:r>
              <a:rPr lang="fr-BE" sz="2000" b="1" i="1" dirty="0">
                <a:solidFill>
                  <a:schemeClr val="bg1"/>
                </a:solidFill>
                <a:latin typeface="+mj-lt"/>
              </a:rPr>
              <a:t>Koen Olthuis </a:t>
            </a:r>
            <a:r>
              <a:rPr lang="fr-BE" sz="2000" i="1" dirty="0">
                <a:solidFill>
                  <a:schemeClr val="bg1"/>
                </a:solidFill>
                <a:latin typeface="+mj-lt"/>
              </a:rPr>
              <a:t>(De Waterstudio):</a:t>
            </a:r>
            <a:endParaRPr lang="fr-BE" sz="2000" i="1" dirty="0">
              <a:solidFill>
                <a:schemeClr val="bg1"/>
              </a:solidFill>
              <a:latin typeface="Calibri Light" panose="020F0302020204030204"/>
            </a:endParaRPr>
          </a:p>
          <a:p>
            <a:endParaRPr lang="fr-BE" sz="2000" dirty="0">
              <a:latin typeface="+mj-lt"/>
            </a:endParaRPr>
          </a:p>
          <a:p>
            <a:pPr marL="285750" indent="-285750">
              <a:buFont typeface="Arial" panose="020B0604020202020204" pitchFamily="34" charset="0"/>
              <a:buChar char="•"/>
            </a:pPr>
            <a:endParaRPr lang="nl-BE" sz="2000" dirty="0">
              <a:latin typeface="+mj-lt"/>
            </a:endParaRPr>
          </a:p>
        </p:txBody>
      </p:sp>
      <p:pic>
        <p:nvPicPr>
          <p:cNvPr id="18" name="Picture 4" descr="Afbeeldingsresultaat voor koen olthuis waterstudio">
            <a:extLst>
              <a:ext uri="{FF2B5EF4-FFF2-40B4-BE49-F238E27FC236}">
                <a16:creationId xmlns:a16="http://schemas.microsoft.com/office/drawing/2014/main" id="{D888EE9B-12F3-458E-B5F5-2EA39E6E14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7690" y="4966809"/>
            <a:ext cx="2679780" cy="17832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 name="TextBox 1">
            <a:extLst>
              <a:ext uri="{FF2B5EF4-FFF2-40B4-BE49-F238E27FC236}">
                <a16:creationId xmlns:a16="http://schemas.microsoft.com/office/drawing/2014/main" id="{D5C979F7-961D-4DF9-828C-29B7255ED75D}"/>
              </a:ext>
            </a:extLst>
          </p:cNvPr>
          <p:cNvSpPr txBox="1"/>
          <p:nvPr/>
        </p:nvSpPr>
        <p:spPr>
          <a:xfrm>
            <a:off x="447256" y="222472"/>
            <a:ext cx="5598310" cy="1015663"/>
          </a:xfrm>
          <a:prstGeom prst="rect">
            <a:avLst/>
          </a:prstGeom>
          <a:noFill/>
        </p:spPr>
        <p:txBody>
          <a:bodyPr wrap="square" rtlCol="0">
            <a:spAutoFit/>
          </a:bodyPr>
          <a:lstStyle/>
          <a:p>
            <a:r>
              <a:rPr lang="fr-BE" sz="2000" i="1" dirty="0">
                <a:solidFill>
                  <a:schemeClr val="bg1"/>
                </a:solidFill>
                <a:latin typeface="+mj-lt"/>
              </a:rPr>
              <a:t>Belgian Building Awards</a:t>
            </a:r>
            <a:endParaRPr lang="fr-BE" sz="2000" i="1" dirty="0">
              <a:solidFill>
                <a:schemeClr val="bg1"/>
              </a:solidFill>
              <a:latin typeface="Calibri Light" panose="020F0302020204030204"/>
            </a:endParaRPr>
          </a:p>
          <a:p>
            <a:endParaRPr lang="fr-BE" sz="2000" dirty="0">
              <a:latin typeface="+mj-lt"/>
            </a:endParaRPr>
          </a:p>
          <a:p>
            <a:pPr marL="285750" indent="-285750">
              <a:buFont typeface="Arial" panose="020B0604020202020204" pitchFamily="34" charset="0"/>
              <a:buChar char="•"/>
            </a:pPr>
            <a:endParaRPr lang="nl-BE" sz="2000" dirty="0">
              <a:latin typeface="+mj-lt"/>
            </a:endParaRPr>
          </a:p>
        </p:txBody>
      </p:sp>
      <p:pic>
        <p:nvPicPr>
          <p:cNvPr id="4098" name="Picture 2" descr="Image associÃ©e">
            <a:extLst>
              <a:ext uri="{FF2B5EF4-FFF2-40B4-BE49-F238E27FC236}">
                <a16:creationId xmlns:a16="http://schemas.microsoft.com/office/drawing/2014/main" id="{584A0BFF-3CAB-45C7-8F93-EE5FB434E8B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0073" t="3366" r="22276" b="4304"/>
          <a:stretch/>
        </p:blipFill>
        <p:spPr bwMode="auto">
          <a:xfrm>
            <a:off x="497690" y="3791948"/>
            <a:ext cx="1135949" cy="109308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BD507F77-21D7-456E-B87A-B17B4AB50E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04425" y="4480138"/>
            <a:ext cx="849340" cy="445054"/>
          </a:xfrm>
          <a:prstGeom prst="rect">
            <a:avLst/>
          </a:prstGeom>
        </p:spPr>
      </p:pic>
    </p:spTree>
    <p:extLst>
      <p:ext uri="{BB962C8B-B14F-4D97-AF65-F5344CB8AC3E}">
        <p14:creationId xmlns:p14="http://schemas.microsoft.com/office/powerpoint/2010/main" val="3309209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0654A366-7BA2-477F-AD49-FB110C361060}"/>
              </a:ext>
            </a:extLst>
          </p:cNvPr>
          <p:cNvSpPr/>
          <p:nvPr/>
        </p:nvSpPr>
        <p:spPr>
          <a:xfrm>
            <a:off x="6417008" y="1014890"/>
            <a:ext cx="5279758" cy="5399087"/>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extBox 1">
            <a:extLst>
              <a:ext uri="{FF2B5EF4-FFF2-40B4-BE49-F238E27FC236}">
                <a16:creationId xmlns:a16="http://schemas.microsoft.com/office/drawing/2014/main" id="{679B2A0F-9B63-48BF-B63A-C410BB711BEE}"/>
              </a:ext>
            </a:extLst>
          </p:cNvPr>
          <p:cNvSpPr txBox="1"/>
          <p:nvPr/>
        </p:nvSpPr>
        <p:spPr>
          <a:xfrm>
            <a:off x="7453217" y="2636108"/>
            <a:ext cx="5598310" cy="1938992"/>
          </a:xfrm>
          <a:prstGeom prst="rect">
            <a:avLst/>
          </a:prstGeom>
          <a:noFill/>
        </p:spPr>
        <p:txBody>
          <a:bodyPr wrap="square" rtlCol="0">
            <a:spAutoFit/>
          </a:bodyPr>
          <a:lstStyle/>
          <a:p>
            <a:pPr marL="457200" indent="-457200">
              <a:buFont typeface="+mj-lt"/>
              <a:buAutoNum type="arabicPeriod"/>
            </a:pPr>
            <a:r>
              <a:rPr lang="nl-BE" sz="2400" dirty="0">
                <a:solidFill>
                  <a:schemeClr val="bg1"/>
                </a:solidFill>
                <a:latin typeface="+mj-lt"/>
              </a:rPr>
              <a:t>Healthy indoor climate</a:t>
            </a:r>
            <a:br>
              <a:rPr lang="nl-BE" sz="2400" dirty="0">
                <a:solidFill>
                  <a:schemeClr val="bg1"/>
                </a:solidFill>
                <a:latin typeface="+mj-lt"/>
              </a:rPr>
            </a:br>
            <a:endParaRPr lang="nl-BE" sz="2400" dirty="0">
              <a:solidFill>
                <a:schemeClr val="bg1"/>
              </a:solidFill>
              <a:latin typeface="+mj-lt"/>
            </a:endParaRPr>
          </a:p>
          <a:p>
            <a:pPr marL="457200" indent="-457200">
              <a:buFont typeface="+mj-lt"/>
              <a:buAutoNum type="arabicPeriod"/>
            </a:pPr>
            <a:r>
              <a:rPr lang="nl-BE" sz="2400" dirty="0">
                <a:solidFill>
                  <a:schemeClr val="bg1"/>
                </a:solidFill>
                <a:latin typeface="+mj-lt"/>
              </a:rPr>
              <a:t>New way of living</a:t>
            </a:r>
            <a:br>
              <a:rPr lang="nl-BE" sz="2400" dirty="0">
                <a:solidFill>
                  <a:schemeClr val="bg1"/>
                </a:solidFill>
                <a:latin typeface="+mj-lt"/>
              </a:rPr>
            </a:br>
            <a:endParaRPr lang="nl-BE" sz="2400" dirty="0">
              <a:solidFill>
                <a:schemeClr val="bg1"/>
              </a:solidFill>
              <a:latin typeface="+mj-lt"/>
            </a:endParaRPr>
          </a:p>
          <a:p>
            <a:pPr marL="457200" indent="-457200">
              <a:buFont typeface="+mj-lt"/>
              <a:buAutoNum type="arabicPeriod"/>
            </a:pPr>
            <a:r>
              <a:rPr lang="nl-BE" sz="2400" dirty="0">
                <a:solidFill>
                  <a:schemeClr val="bg1"/>
                </a:solidFill>
                <a:latin typeface="+mj-lt"/>
              </a:rPr>
              <a:t>Smart building</a:t>
            </a:r>
          </a:p>
        </p:txBody>
      </p:sp>
      <p:sp>
        <p:nvSpPr>
          <p:cNvPr id="13" name="Rectangle 12">
            <a:extLst>
              <a:ext uri="{FF2B5EF4-FFF2-40B4-BE49-F238E27FC236}">
                <a16:creationId xmlns:a16="http://schemas.microsoft.com/office/drawing/2014/main" id="{B7A0936F-BA9F-41B2-BFB3-3DDFA5229CC5}"/>
              </a:ext>
            </a:extLst>
          </p:cNvPr>
          <p:cNvSpPr/>
          <p:nvPr/>
        </p:nvSpPr>
        <p:spPr>
          <a:xfrm>
            <a:off x="7835317" y="264920"/>
            <a:ext cx="4160732" cy="830997"/>
          </a:xfrm>
          <a:prstGeom prst="rect">
            <a:avLst/>
          </a:prstGeom>
        </p:spPr>
        <p:txBody>
          <a:bodyPr wrap="square">
            <a:spAutoFit/>
          </a:bodyPr>
          <a:lstStyle/>
          <a:p>
            <a:pPr algn="r"/>
            <a:r>
              <a:rPr lang="fr-BE" sz="2400" dirty="0" err="1">
                <a:latin typeface="Abadi Extra Light" panose="020B0204020104020204" pitchFamily="34" charset="0"/>
              </a:rPr>
              <a:t>Thema’s</a:t>
            </a:r>
            <a:endParaRPr lang="fr-BE" sz="2400" dirty="0">
              <a:latin typeface="Abadi Extra Light" panose="020B0204020104020204" pitchFamily="34" charset="0"/>
            </a:endParaRPr>
          </a:p>
          <a:p>
            <a:pPr algn="r"/>
            <a:r>
              <a:rPr lang="fr-BE" sz="2400" i="1" dirty="0">
                <a:latin typeface="Abadi Extra Light" panose="020B0204020104020204" pitchFamily="34" charset="0"/>
              </a:rPr>
              <a:t>Thèmes</a:t>
            </a:r>
          </a:p>
        </p:txBody>
      </p:sp>
      <p:pic>
        <p:nvPicPr>
          <p:cNvPr id="3" name="Picture 2" descr="Image associÃ©e">
            <a:extLst>
              <a:ext uri="{FF2B5EF4-FFF2-40B4-BE49-F238E27FC236}">
                <a16:creationId xmlns:a16="http://schemas.microsoft.com/office/drawing/2014/main" id="{32E4CCB1-F9E3-4D88-ACCF-7012314477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944" y="217214"/>
            <a:ext cx="4177878" cy="19583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Image associÃ©e">
            <a:extLst>
              <a:ext uri="{FF2B5EF4-FFF2-40B4-BE49-F238E27FC236}">
                <a16:creationId xmlns:a16="http://schemas.microsoft.com/office/drawing/2014/main" id="{C5F0B2D6-828E-44E7-BA3F-D75F051446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9042" y="4484907"/>
            <a:ext cx="3862387" cy="21757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RÃ©sultat de recherche d'images pour &quot;projet communautaires bruxelles&quot;">
            <a:extLst>
              <a:ext uri="{FF2B5EF4-FFF2-40B4-BE49-F238E27FC236}">
                <a16:creationId xmlns:a16="http://schemas.microsoft.com/office/drawing/2014/main" id="{914F7D58-A2FB-4EB7-94D5-1559C31270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236" y="2305222"/>
            <a:ext cx="3618589" cy="203431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CEF9411-6709-4DA5-9AE3-491A0CF0DC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25956" y="6106597"/>
            <a:ext cx="1411827" cy="759959"/>
          </a:xfrm>
          <a:prstGeom prst="rect">
            <a:avLst/>
          </a:prstGeom>
        </p:spPr>
      </p:pic>
    </p:spTree>
    <p:extLst>
      <p:ext uri="{BB962C8B-B14F-4D97-AF65-F5344CB8AC3E}">
        <p14:creationId xmlns:p14="http://schemas.microsoft.com/office/powerpoint/2010/main" val="216789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9E9332D-B1BA-469E-A20F-9FF2099B5C76}"/>
              </a:ext>
            </a:extLst>
          </p:cNvPr>
          <p:cNvSpPr/>
          <p:nvPr/>
        </p:nvSpPr>
        <p:spPr>
          <a:xfrm>
            <a:off x="0" y="0"/>
            <a:ext cx="6096000"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tangle 6">
            <a:extLst>
              <a:ext uri="{FF2B5EF4-FFF2-40B4-BE49-F238E27FC236}">
                <a16:creationId xmlns:a16="http://schemas.microsoft.com/office/drawing/2014/main" id="{9AE9AF85-6F66-4593-A652-122FC8FE2DEE}"/>
              </a:ext>
            </a:extLst>
          </p:cNvPr>
          <p:cNvSpPr/>
          <p:nvPr/>
        </p:nvSpPr>
        <p:spPr>
          <a:xfrm>
            <a:off x="7835317" y="264920"/>
            <a:ext cx="4160732" cy="830997"/>
          </a:xfrm>
          <a:prstGeom prst="rect">
            <a:avLst/>
          </a:prstGeom>
        </p:spPr>
        <p:txBody>
          <a:bodyPr wrap="square">
            <a:spAutoFit/>
          </a:bodyPr>
          <a:lstStyle/>
          <a:p>
            <a:pPr algn="r"/>
            <a:r>
              <a:rPr lang="fr-BE" sz="2400" dirty="0">
                <a:latin typeface="Abadi Extra Light" panose="020B0204020104020204" pitchFamily="34" charset="0"/>
              </a:rPr>
              <a:t>60ste editie</a:t>
            </a:r>
          </a:p>
          <a:p>
            <a:pPr algn="r"/>
            <a:r>
              <a:rPr lang="fr-BE" sz="2400" i="1" dirty="0">
                <a:latin typeface="Abadi Extra Light" panose="020B0204020104020204" pitchFamily="34" charset="0"/>
              </a:rPr>
              <a:t>60ème édition</a:t>
            </a:r>
            <a:r>
              <a:rPr lang="fr-BE" sz="2400" i="1" baseline="30000" dirty="0">
                <a:latin typeface="Abadi Extra Light" panose="020B0204020104020204" pitchFamily="34" charset="0"/>
              </a:rPr>
              <a:t>     </a:t>
            </a:r>
            <a:r>
              <a:rPr lang="fr-BE" sz="2400" i="1" dirty="0">
                <a:latin typeface="Abadi Extra Light" panose="020B0204020104020204" pitchFamily="34" charset="0"/>
              </a:rPr>
              <a:t> </a:t>
            </a:r>
          </a:p>
        </p:txBody>
      </p:sp>
      <p:grpSp>
        <p:nvGrpSpPr>
          <p:cNvPr id="13" name="Group 12">
            <a:extLst>
              <a:ext uri="{FF2B5EF4-FFF2-40B4-BE49-F238E27FC236}">
                <a16:creationId xmlns:a16="http://schemas.microsoft.com/office/drawing/2014/main" id="{7A6CB680-0949-476E-8612-57DC1BEC3F58}"/>
              </a:ext>
            </a:extLst>
          </p:cNvPr>
          <p:cNvGrpSpPr/>
          <p:nvPr/>
        </p:nvGrpSpPr>
        <p:grpSpPr>
          <a:xfrm>
            <a:off x="322269" y="861777"/>
            <a:ext cx="5451461" cy="5477219"/>
            <a:chOff x="6530106" y="801593"/>
            <a:chExt cx="4339327" cy="4359830"/>
          </a:xfrm>
        </p:grpSpPr>
        <p:sp>
          <p:nvSpPr>
            <p:cNvPr id="14" name="Oval 13">
              <a:extLst>
                <a:ext uri="{FF2B5EF4-FFF2-40B4-BE49-F238E27FC236}">
                  <a16:creationId xmlns:a16="http://schemas.microsoft.com/office/drawing/2014/main" id="{82E5EA39-AE34-4711-B70A-65FB03C938BF}"/>
                </a:ext>
              </a:extLst>
            </p:cNvPr>
            <p:cNvSpPr/>
            <p:nvPr/>
          </p:nvSpPr>
          <p:spPr>
            <a:xfrm>
              <a:off x="6530106" y="801593"/>
              <a:ext cx="4339327" cy="4339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TextBox 14">
              <a:extLst>
                <a:ext uri="{FF2B5EF4-FFF2-40B4-BE49-F238E27FC236}">
                  <a16:creationId xmlns:a16="http://schemas.microsoft.com/office/drawing/2014/main" id="{AE3D431E-F452-46BE-8066-DC55930A8510}"/>
                </a:ext>
              </a:extLst>
            </p:cNvPr>
            <p:cNvSpPr txBox="1"/>
            <p:nvPr/>
          </p:nvSpPr>
          <p:spPr>
            <a:xfrm>
              <a:off x="6582248" y="1413105"/>
              <a:ext cx="4096447" cy="3748318"/>
            </a:xfrm>
            <a:prstGeom prst="rect">
              <a:avLst/>
            </a:prstGeom>
            <a:noFill/>
            <a:ln>
              <a:noFill/>
            </a:ln>
          </p:spPr>
          <p:txBody>
            <a:bodyPr wrap="square" rtlCol="0">
              <a:spAutoFit/>
            </a:bodyPr>
            <a:lstStyle/>
            <a:p>
              <a:r>
                <a:rPr lang="fr-BE" sz="2400" dirty="0">
                  <a:solidFill>
                    <a:srgbClr val="C00000"/>
                  </a:solidFill>
                  <a:latin typeface="+mj-lt"/>
                </a:rPr>
                <a:t>	</a:t>
              </a:r>
              <a:endParaRPr lang="fr-BE" sz="1050" dirty="0">
                <a:solidFill>
                  <a:srgbClr val="C00000"/>
                </a:solidFill>
                <a:latin typeface="+mj-lt"/>
              </a:endParaRPr>
            </a:p>
            <a:p>
              <a:pPr marL="628650" lvl="1" indent="-171450">
                <a:buFont typeface="Arial" panose="020B0604020202020204" pitchFamily="34" charset="0"/>
                <a:buChar char="•"/>
              </a:pPr>
              <a:r>
                <a:rPr lang="nl-BE" sz="2400" dirty="0">
                  <a:latin typeface="+mj-lt"/>
                </a:rPr>
                <a:t>Decoratie ingangen - </a:t>
              </a:r>
              <a:r>
                <a:rPr lang="nl-BE" sz="2400" i="1" dirty="0">
                  <a:latin typeface="+mj-lt"/>
                </a:rPr>
                <a:t>Décoration des entrées </a:t>
              </a:r>
            </a:p>
            <a:p>
              <a:pPr marL="628650" lvl="1" indent="-171450">
                <a:buFont typeface="Arial" panose="020B0604020202020204" pitchFamily="34" charset="0"/>
                <a:buChar char="•"/>
              </a:pPr>
              <a:r>
                <a:rPr lang="nl-BE" sz="2400" dirty="0">
                  <a:latin typeface="+mj-lt"/>
                </a:rPr>
                <a:t>Exposant(en) op perslunch - </a:t>
              </a:r>
              <a:r>
                <a:rPr lang="nl-BE" sz="2400" i="1" dirty="0">
                  <a:latin typeface="+mj-lt"/>
                </a:rPr>
                <a:t>Exposant(s) au lunch de presse </a:t>
              </a:r>
            </a:p>
            <a:p>
              <a:pPr marL="628650" lvl="1" indent="-171450">
                <a:buFont typeface="Arial" panose="020B0604020202020204" pitchFamily="34" charset="0"/>
                <a:buChar char="•"/>
              </a:pPr>
              <a:r>
                <a:rPr lang="nl-BE" sz="2400" dirty="0">
                  <a:latin typeface="+mj-lt"/>
                </a:rPr>
                <a:t>Verrassingsactie exposanten - </a:t>
              </a:r>
              <a:r>
                <a:rPr lang="nl-BE" sz="2400" i="1" dirty="0">
                  <a:latin typeface="+mj-lt"/>
                </a:rPr>
                <a:t>Surprise exposants </a:t>
              </a:r>
            </a:p>
            <a:p>
              <a:pPr marL="628650" lvl="1" indent="-171450">
                <a:buFont typeface="Arial" panose="020B0604020202020204" pitchFamily="34" charset="0"/>
                <a:buChar char="•"/>
              </a:pPr>
              <a:r>
                <a:rPr lang="nl-BE" sz="2400" dirty="0">
                  <a:latin typeface="+mj-lt"/>
                </a:rPr>
                <a:t>Exposantendrink - </a:t>
              </a:r>
              <a:r>
                <a:rPr lang="nl-BE" sz="2400" i="1" dirty="0">
                  <a:latin typeface="+mj-lt"/>
                </a:rPr>
                <a:t>Soirée exposants </a:t>
              </a:r>
            </a:p>
            <a:p>
              <a:pPr marL="628650" lvl="1" indent="-171450">
                <a:buFont typeface="Arial" panose="020B0604020202020204" pitchFamily="34" charset="0"/>
                <a:buChar char="•"/>
              </a:pPr>
              <a:r>
                <a:rPr lang="nl-BE" sz="2400" dirty="0">
                  <a:latin typeface="+mj-lt"/>
                </a:rPr>
                <a:t>Persaandacht - </a:t>
              </a:r>
              <a:r>
                <a:rPr lang="nl-BE" sz="2400" i="1" dirty="0">
                  <a:latin typeface="+mj-lt"/>
                </a:rPr>
                <a:t>Attention presse </a:t>
              </a:r>
              <a:endParaRPr lang="fr-BE" sz="2400" i="1" dirty="0">
                <a:latin typeface="+mj-lt"/>
              </a:endParaRPr>
            </a:p>
            <a:p>
              <a:pPr marL="628650" lvl="1" indent="-171450">
                <a:buFont typeface="Arial" panose="020B0604020202020204" pitchFamily="34" charset="0"/>
                <a:buChar char="•"/>
              </a:pPr>
              <a:endParaRPr lang="fr-BE" sz="1400" dirty="0">
                <a:solidFill>
                  <a:srgbClr val="C00000"/>
                </a:solidFill>
                <a:latin typeface="+mj-lt"/>
              </a:endParaRPr>
            </a:p>
            <a:p>
              <a:pPr marL="628650" lvl="1" indent="-171450">
                <a:buFont typeface="Arial" panose="020B0604020202020204" pitchFamily="34" charset="0"/>
                <a:buChar char="•"/>
              </a:pPr>
              <a:endParaRPr lang="fr-BE" sz="1400" dirty="0">
                <a:solidFill>
                  <a:srgbClr val="C00000"/>
                </a:solidFill>
                <a:latin typeface="+mj-lt"/>
              </a:endParaRPr>
            </a:p>
            <a:p>
              <a:pPr marL="171450" indent="-171450" algn="ctr">
                <a:buFont typeface="Arial" panose="020B0604020202020204" pitchFamily="34" charset="0"/>
                <a:buChar char="•"/>
              </a:pPr>
              <a:endParaRPr lang="fr-BE" sz="1200" dirty="0">
                <a:solidFill>
                  <a:srgbClr val="C00000"/>
                </a:solidFill>
                <a:latin typeface="+mj-lt"/>
              </a:endParaRPr>
            </a:p>
            <a:p>
              <a:pPr algn="ctr"/>
              <a:endParaRPr lang="fr-BE" sz="1200" dirty="0">
                <a:solidFill>
                  <a:schemeClr val="bg1"/>
                </a:solidFill>
                <a:latin typeface="+mj-lt"/>
              </a:endParaRPr>
            </a:p>
            <a:p>
              <a:pPr algn="ctr"/>
              <a:endParaRPr lang="nl-BE" sz="1200" dirty="0">
                <a:solidFill>
                  <a:schemeClr val="bg1"/>
                </a:solidFill>
                <a:latin typeface="+mj-lt"/>
              </a:endParaRPr>
            </a:p>
            <a:p>
              <a:pPr algn="ctr"/>
              <a:endParaRPr lang="fr-BE" sz="1000" dirty="0">
                <a:solidFill>
                  <a:schemeClr val="bg1"/>
                </a:solidFill>
                <a:latin typeface="+mj-lt"/>
              </a:endParaRPr>
            </a:p>
            <a:p>
              <a:pPr algn="ctr"/>
              <a:endParaRPr lang="nl-BE" sz="1000" dirty="0">
                <a:solidFill>
                  <a:schemeClr val="bg1"/>
                </a:solidFill>
                <a:latin typeface="+mj-lt"/>
              </a:endParaRPr>
            </a:p>
          </p:txBody>
        </p:sp>
      </p:grpSp>
      <p:pic>
        <p:nvPicPr>
          <p:cNvPr id="9" name="Picture 8">
            <a:extLst>
              <a:ext uri="{FF2B5EF4-FFF2-40B4-BE49-F238E27FC236}">
                <a16:creationId xmlns:a16="http://schemas.microsoft.com/office/drawing/2014/main" id="{DCBC408B-7454-413A-84D1-583D8E87ED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5956" y="6106597"/>
            <a:ext cx="1411827" cy="759959"/>
          </a:xfrm>
          <a:prstGeom prst="rect">
            <a:avLst/>
          </a:prstGeom>
        </p:spPr>
      </p:pic>
      <p:pic>
        <p:nvPicPr>
          <p:cNvPr id="4" name="Picture 3">
            <a:extLst>
              <a:ext uri="{FF2B5EF4-FFF2-40B4-BE49-F238E27FC236}">
                <a16:creationId xmlns:a16="http://schemas.microsoft.com/office/drawing/2014/main" id="{FCC3FF21-8B02-4231-93F2-386C2F8FC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1557527"/>
            <a:ext cx="6056626" cy="3912969"/>
          </a:xfrm>
          <a:prstGeom prst="rect">
            <a:avLst/>
          </a:prstGeom>
        </p:spPr>
      </p:pic>
    </p:spTree>
    <p:extLst>
      <p:ext uri="{BB962C8B-B14F-4D97-AF65-F5344CB8AC3E}">
        <p14:creationId xmlns:p14="http://schemas.microsoft.com/office/powerpoint/2010/main" val="4202580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9E9332D-B1BA-469E-A20F-9FF2099B5C76}"/>
              </a:ext>
            </a:extLst>
          </p:cNvPr>
          <p:cNvSpPr/>
          <p:nvPr/>
        </p:nvSpPr>
        <p:spPr>
          <a:xfrm>
            <a:off x="0" y="0"/>
            <a:ext cx="6096000"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7" name="Rectangle 6">
            <a:extLst>
              <a:ext uri="{FF2B5EF4-FFF2-40B4-BE49-F238E27FC236}">
                <a16:creationId xmlns:a16="http://schemas.microsoft.com/office/drawing/2014/main" id="{9AE9AF85-6F66-4593-A652-122FC8FE2DEE}"/>
              </a:ext>
            </a:extLst>
          </p:cNvPr>
          <p:cNvSpPr/>
          <p:nvPr/>
        </p:nvSpPr>
        <p:spPr>
          <a:xfrm>
            <a:off x="8774885" y="264920"/>
            <a:ext cx="3221164" cy="830997"/>
          </a:xfrm>
          <a:prstGeom prst="rect">
            <a:avLst/>
          </a:prstGeom>
        </p:spPr>
        <p:txBody>
          <a:bodyPr wrap="square">
            <a:spAutoFit/>
          </a:bodyPr>
          <a:lstStyle/>
          <a:p>
            <a:pPr algn="r"/>
            <a:r>
              <a:rPr lang="fr-BE" sz="2400" dirty="0">
                <a:latin typeface="Abadi Extra Light" panose="020B0204020104020204" pitchFamily="34" charset="0"/>
              </a:rPr>
              <a:t>Image de campagne </a:t>
            </a:r>
          </a:p>
          <a:p>
            <a:pPr algn="r"/>
            <a:r>
              <a:rPr lang="fr-BE" sz="2400" i="1" dirty="0">
                <a:latin typeface="Abadi Extra Light" panose="020B0204020104020204" pitchFamily="34" charset="0"/>
              </a:rPr>
              <a:t>Campagnebeeld</a:t>
            </a:r>
          </a:p>
        </p:txBody>
      </p:sp>
      <p:grpSp>
        <p:nvGrpSpPr>
          <p:cNvPr id="3" name="Group 2">
            <a:extLst>
              <a:ext uri="{FF2B5EF4-FFF2-40B4-BE49-F238E27FC236}">
                <a16:creationId xmlns:a16="http://schemas.microsoft.com/office/drawing/2014/main" id="{EABA690A-7D9C-4F15-80B4-3C61AB1598AF}"/>
              </a:ext>
            </a:extLst>
          </p:cNvPr>
          <p:cNvGrpSpPr/>
          <p:nvPr/>
        </p:nvGrpSpPr>
        <p:grpSpPr>
          <a:xfrm>
            <a:off x="6321287" y="1014890"/>
            <a:ext cx="5462546" cy="5399087"/>
            <a:chOff x="6451435" y="801593"/>
            <a:chExt cx="4489557" cy="4339327"/>
          </a:xfrm>
        </p:grpSpPr>
        <p:sp>
          <p:nvSpPr>
            <p:cNvPr id="6" name="Oval 5">
              <a:extLst>
                <a:ext uri="{FF2B5EF4-FFF2-40B4-BE49-F238E27FC236}">
                  <a16:creationId xmlns:a16="http://schemas.microsoft.com/office/drawing/2014/main" id="{D4EE6377-9B1F-42FB-8D03-5C23D84C6C42}"/>
                </a:ext>
              </a:extLst>
            </p:cNvPr>
            <p:cNvSpPr/>
            <p:nvPr/>
          </p:nvSpPr>
          <p:spPr>
            <a:xfrm>
              <a:off x="6530106" y="801593"/>
              <a:ext cx="4339327" cy="4339327"/>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extBox 1">
              <a:extLst>
                <a:ext uri="{FF2B5EF4-FFF2-40B4-BE49-F238E27FC236}">
                  <a16:creationId xmlns:a16="http://schemas.microsoft.com/office/drawing/2014/main" id="{2BED4A1B-479A-4A3E-9A20-9814B6730C79}"/>
                </a:ext>
              </a:extLst>
            </p:cNvPr>
            <p:cNvSpPr txBox="1"/>
            <p:nvPr/>
          </p:nvSpPr>
          <p:spPr>
            <a:xfrm>
              <a:off x="6451435" y="1183929"/>
              <a:ext cx="4489557" cy="3324173"/>
            </a:xfrm>
            <a:prstGeom prst="rect">
              <a:avLst/>
            </a:prstGeom>
            <a:noFill/>
            <a:ln>
              <a:noFill/>
            </a:ln>
          </p:spPr>
          <p:txBody>
            <a:bodyPr wrap="square" rtlCol="0">
              <a:spAutoFit/>
            </a:bodyPr>
            <a:lstStyle/>
            <a:p>
              <a:pPr algn="ctr"/>
              <a:r>
                <a:rPr lang="fr-BE" sz="3200" dirty="0">
                  <a:solidFill>
                    <a:schemeClr val="bg1"/>
                  </a:solidFill>
                  <a:latin typeface="+mj-lt"/>
                </a:rPr>
                <a:t>WHY</a:t>
              </a:r>
              <a:r>
                <a:rPr lang="fr-BE" dirty="0">
                  <a:solidFill>
                    <a:schemeClr val="bg1"/>
                  </a:solidFill>
                  <a:latin typeface="+mj-lt"/>
                </a:rPr>
                <a:t> </a:t>
              </a:r>
            </a:p>
            <a:p>
              <a:endParaRPr lang="fr-BE" sz="1000" dirty="0">
                <a:solidFill>
                  <a:schemeClr val="bg1"/>
                </a:solidFill>
                <a:latin typeface="+mj-lt"/>
              </a:endParaRPr>
            </a:p>
            <a:p>
              <a:pPr algn="ctr"/>
              <a:endParaRPr lang="fr-BE" sz="1200" dirty="0">
                <a:solidFill>
                  <a:schemeClr val="bg1"/>
                </a:solidFill>
                <a:latin typeface="+mj-lt"/>
              </a:endParaRPr>
            </a:p>
            <a:p>
              <a:pPr algn="ctr"/>
              <a:r>
                <a:rPr lang="fr-BE" dirty="0">
                  <a:solidFill>
                    <a:schemeClr val="bg1"/>
                  </a:solidFill>
                  <a:latin typeface="+mj-lt"/>
                </a:rPr>
                <a:t>Venir sur BATIBOUW, c’est choisir de faire</a:t>
              </a:r>
            </a:p>
            <a:p>
              <a:pPr algn="ctr"/>
              <a:r>
                <a:rPr lang="fr-BE" dirty="0">
                  <a:solidFill>
                    <a:schemeClr val="bg1"/>
                  </a:solidFill>
                  <a:latin typeface="+mj-lt"/>
                </a:rPr>
                <a:t> partie des 900 experts</a:t>
              </a:r>
            </a:p>
            <a:p>
              <a:pPr algn="ctr"/>
              <a:r>
                <a:rPr lang="fr-BE" dirty="0">
                  <a:solidFill>
                    <a:schemeClr val="bg1"/>
                  </a:solidFill>
                  <a:latin typeface="+mj-lt"/>
                </a:rPr>
                <a:t> de la construction et de la rénovation, </a:t>
              </a:r>
            </a:p>
            <a:p>
              <a:pPr algn="ctr"/>
              <a:r>
                <a:rPr lang="fr-BE" dirty="0">
                  <a:solidFill>
                    <a:schemeClr val="bg1"/>
                  </a:solidFill>
                  <a:latin typeface="+mj-lt"/>
                </a:rPr>
                <a:t>pour rassurer le visiteur. </a:t>
              </a:r>
            </a:p>
            <a:p>
              <a:pPr algn="ctr"/>
              <a:r>
                <a:rPr lang="fr-BE" dirty="0">
                  <a:solidFill>
                    <a:schemeClr val="bg1"/>
                  </a:solidFill>
                  <a:latin typeface="+mj-lt"/>
                </a:rPr>
                <a:t>Le rassurer dans le choix qu’il fait pour son foyer. </a:t>
              </a:r>
            </a:p>
            <a:p>
              <a:pPr algn="ctr"/>
              <a:endParaRPr lang="fr-BE" dirty="0">
                <a:solidFill>
                  <a:schemeClr val="bg1"/>
                </a:solidFill>
                <a:latin typeface="+mj-lt"/>
              </a:endParaRPr>
            </a:p>
            <a:p>
              <a:pPr algn="ctr"/>
              <a:r>
                <a:rPr lang="nl-BE" i="1" dirty="0">
                  <a:solidFill>
                    <a:schemeClr val="bg1"/>
                  </a:solidFill>
                  <a:latin typeface="+mj-lt"/>
                </a:rPr>
                <a:t>Kiezen voor  BATIBOUW, is kiezen om deel uit te maken</a:t>
              </a:r>
            </a:p>
            <a:p>
              <a:pPr algn="ctr"/>
              <a:r>
                <a:rPr lang="nl-BE" i="1" dirty="0">
                  <a:solidFill>
                    <a:schemeClr val="bg1"/>
                  </a:solidFill>
                  <a:latin typeface="+mj-lt"/>
                </a:rPr>
                <a:t> van 900 bouw- en verbouwexperts </a:t>
              </a:r>
            </a:p>
            <a:p>
              <a:pPr algn="ctr"/>
              <a:r>
                <a:rPr lang="nl-BE" i="1" dirty="0">
                  <a:solidFill>
                    <a:schemeClr val="bg1"/>
                  </a:solidFill>
                  <a:latin typeface="+mj-lt"/>
                </a:rPr>
                <a:t>die de bezoekers geruststelt.</a:t>
              </a:r>
            </a:p>
            <a:p>
              <a:pPr algn="ctr"/>
              <a:r>
                <a:rPr lang="nl-BE" i="1" dirty="0">
                  <a:solidFill>
                    <a:schemeClr val="bg1"/>
                  </a:solidFill>
                  <a:latin typeface="+mj-lt"/>
                </a:rPr>
                <a:t> Hen geruststelt in de keuzes die ze moeten </a:t>
              </a:r>
            </a:p>
            <a:p>
              <a:pPr algn="ctr"/>
              <a:r>
                <a:rPr lang="nl-BE" i="1" dirty="0">
                  <a:solidFill>
                    <a:schemeClr val="bg1"/>
                  </a:solidFill>
                  <a:latin typeface="+mj-lt"/>
                </a:rPr>
                <a:t>maken voor het huis.</a:t>
              </a:r>
            </a:p>
            <a:p>
              <a:pPr algn="ctr"/>
              <a:endParaRPr lang="fr-BE" sz="1000" dirty="0">
                <a:solidFill>
                  <a:schemeClr val="bg1"/>
                </a:solidFill>
                <a:latin typeface="+mj-lt"/>
              </a:endParaRPr>
            </a:p>
            <a:p>
              <a:pPr algn="ctr"/>
              <a:endParaRPr lang="nl-BE" sz="1000" dirty="0">
                <a:solidFill>
                  <a:schemeClr val="bg1"/>
                </a:solidFill>
                <a:latin typeface="+mj-lt"/>
              </a:endParaRPr>
            </a:p>
          </p:txBody>
        </p:sp>
      </p:grpSp>
      <p:pic>
        <p:nvPicPr>
          <p:cNvPr id="9" name="Picture 8">
            <a:extLst>
              <a:ext uri="{FF2B5EF4-FFF2-40B4-BE49-F238E27FC236}">
                <a16:creationId xmlns:a16="http://schemas.microsoft.com/office/drawing/2014/main" id="{4480D36D-ACCC-4A45-B10D-3E9E5AD08A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6102" y="6130682"/>
            <a:ext cx="1411827" cy="759959"/>
          </a:xfrm>
          <a:prstGeom prst="rect">
            <a:avLst/>
          </a:prstGeom>
        </p:spPr>
      </p:pic>
      <p:graphicFrame>
        <p:nvGraphicFramePr>
          <p:cNvPr id="10" name="Object 9">
            <a:extLst>
              <a:ext uri="{FF2B5EF4-FFF2-40B4-BE49-F238E27FC236}">
                <a16:creationId xmlns:a16="http://schemas.microsoft.com/office/drawing/2014/main" id="{E1FFAA3D-C794-482F-8729-6BDF558792BC}"/>
              </a:ext>
            </a:extLst>
          </p:cNvPr>
          <p:cNvGraphicFramePr>
            <a:graphicFrameLocks noChangeAspect="1"/>
          </p:cNvGraphicFramePr>
          <p:nvPr>
            <p:extLst>
              <p:ext uri="{D42A27DB-BD31-4B8C-83A1-F6EECF244321}">
                <p14:modId xmlns:p14="http://schemas.microsoft.com/office/powerpoint/2010/main" val="2156454609"/>
              </p:ext>
            </p:extLst>
          </p:nvPr>
        </p:nvGraphicFramePr>
        <p:xfrm>
          <a:off x="227281" y="0"/>
          <a:ext cx="5445932" cy="7593392"/>
        </p:xfrm>
        <a:graphic>
          <a:graphicData uri="http://schemas.openxmlformats.org/presentationml/2006/ole">
            <mc:AlternateContent xmlns:mc="http://schemas.openxmlformats.org/markup-compatibility/2006">
              <mc:Choice xmlns:v="urn:schemas-microsoft-com:vml" Requires="v">
                <p:oleObj spid="_x0000_s2079" name="Acrobat Document" r:id="rId4" imgW="4754880" imgH="6629305" progId="AcroExch.Document.DC">
                  <p:embed/>
                </p:oleObj>
              </mc:Choice>
              <mc:Fallback>
                <p:oleObj name="Acrobat Document" r:id="rId4" imgW="4754880" imgH="6629305" progId="AcroExch.Document.DC">
                  <p:embed/>
                  <p:pic>
                    <p:nvPicPr>
                      <p:cNvPr id="0" name=""/>
                      <p:cNvPicPr/>
                      <p:nvPr/>
                    </p:nvPicPr>
                    <p:blipFill>
                      <a:blip r:embed="rId5"/>
                      <a:stretch>
                        <a:fillRect/>
                      </a:stretch>
                    </p:blipFill>
                    <p:spPr>
                      <a:xfrm>
                        <a:off x="227281" y="0"/>
                        <a:ext cx="5445932" cy="7593392"/>
                      </a:xfrm>
                      <a:prstGeom prst="rect">
                        <a:avLst/>
                      </a:prstGeom>
                    </p:spPr>
                  </p:pic>
                </p:oleObj>
              </mc:Fallback>
            </mc:AlternateContent>
          </a:graphicData>
        </a:graphic>
      </p:graphicFrame>
    </p:spTree>
    <p:extLst>
      <p:ext uri="{BB962C8B-B14F-4D97-AF65-F5344CB8AC3E}">
        <p14:creationId xmlns:p14="http://schemas.microsoft.com/office/powerpoint/2010/main" val="3061431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B4397F6-4CB0-4C35-ACDC-57029F378BBD}"/>
              </a:ext>
            </a:extLst>
          </p:cNvPr>
          <p:cNvSpPr/>
          <p:nvPr/>
        </p:nvSpPr>
        <p:spPr>
          <a:xfrm>
            <a:off x="0" y="0"/>
            <a:ext cx="6096000"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 name="Picture 9">
            <a:extLst>
              <a:ext uri="{FF2B5EF4-FFF2-40B4-BE49-F238E27FC236}">
                <a16:creationId xmlns:a16="http://schemas.microsoft.com/office/drawing/2014/main" id="{E5101D5B-E0F6-445F-8A88-73A3B4932793}"/>
              </a:ext>
            </a:extLst>
          </p:cNvPr>
          <p:cNvPicPr>
            <a:picLocks noChangeAspect="1"/>
          </p:cNvPicPr>
          <p:nvPr/>
        </p:nvPicPr>
        <p:blipFill>
          <a:blip r:embed="rId2"/>
          <a:stretch>
            <a:fillRect/>
          </a:stretch>
        </p:blipFill>
        <p:spPr>
          <a:xfrm>
            <a:off x="6096000" y="0"/>
            <a:ext cx="6089754" cy="6858000"/>
          </a:xfrm>
          <a:prstGeom prst="rect">
            <a:avLst/>
          </a:prstGeom>
        </p:spPr>
      </p:pic>
      <p:sp>
        <p:nvSpPr>
          <p:cNvPr id="11" name="Rectangle 10">
            <a:extLst>
              <a:ext uri="{FF2B5EF4-FFF2-40B4-BE49-F238E27FC236}">
                <a16:creationId xmlns:a16="http://schemas.microsoft.com/office/drawing/2014/main" id="{EB1CF171-B052-482E-BB42-238CE6B247A3}"/>
              </a:ext>
            </a:extLst>
          </p:cNvPr>
          <p:cNvSpPr/>
          <p:nvPr/>
        </p:nvSpPr>
        <p:spPr>
          <a:xfrm>
            <a:off x="8851468" y="1201607"/>
            <a:ext cx="3221164" cy="830997"/>
          </a:xfrm>
          <a:prstGeom prst="rect">
            <a:avLst/>
          </a:prstGeom>
        </p:spPr>
        <p:txBody>
          <a:bodyPr wrap="square">
            <a:spAutoFit/>
          </a:bodyPr>
          <a:lstStyle/>
          <a:p>
            <a:pPr algn="r"/>
            <a:r>
              <a:rPr lang="fr-BE" sz="2400" dirty="0">
                <a:latin typeface="Abadi Extra Light" panose="020B0204020104020204" pitchFamily="34" charset="0"/>
              </a:rPr>
              <a:t>Plan média </a:t>
            </a:r>
          </a:p>
          <a:p>
            <a:pPr algn="r"/>
            <a:r>
              <a:rPr lang="fr-BE" sz="2400" i="1" dirty="0">
                <a:latin typeface="Abadi Extra Light" panose="020B0204020104020204" pitchFamily="34" charset="0"/>
              </a:rPr>
              <a:t>Mediaplan</a:t>
            </a:r>
          </a:p>
        </p:txBody>
      </p:sp>
      <p:sp>
        <p:nvSpPr>
          <p:cNvPr id="19" name="Rectangle 18">
            <a:extLst>
              <a:ext uri="{FF2B5EF4-FFF2-40B4-BE49-F238E27FC236}">
                <a16:creationId xmlns:a16="http://schemas.microsoft.com/office/drawing/2014/main" id="{5C65659C-3220-4871-84EB-1712823F1FE3}"/>
              </a:ext>
            </a:extLst>
          </p:cNvPr>
          <p:cNvSpPr/>
          <p:nvPr/>
        </p:nvSpPr>
        <p:spPr>
          <a:xfrm>
            <a:off x="143221" y="430142"/>
            <a:ext cx="4416983" cy="2462213"/>
          </a:xfrm>
          <a:prstGeom prst="rect">
            <a:avLst/>
          </a:prstGeom>
          <a:solidFill>
            <a:schemeClr val="bg1"/>
          </a:solidFill>
          <a:ln>
            <a:no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TextBox 19">
            <a:extLst>
              <a:ext uri="{FF2B5EF4-FFF2-40B4-BE49-F238E27FC236}">
                <a16:creationId xmlns:a16="http://schemas.microsoft.com/office/drawing/2014/main" id="{CA1F3B8D-C4C6-4AA9-A10E-E01F27922D0A}"/>
              </a:ext>
            </a:extLst>
          </p:cNvPr>
          <p:cNvSpPr txBox="1"/>
          <p:nvPr/>
        </p:nvSpPr>
        <p:spPr>
          <a:xfrm>
            <a:off x="119369" y="444516"/>
            <a:ext cx="4722976" cy="2785378"/>
          </a:xfrm>
          <a:prstGeom prst="rect">
            <a:avLst/>
          </a:prstGeom>
          <a:noFill/>
          <a:ln>
            <a:noFill/>
          </a:ln>
        </p:spPr>
        <p:txBody>
          <a:bodyPr wrap="square" rtlCol="0">
            <a:spAutoFit/>
          </a:bodyPr>
          <a:lstStyle/>
          <a:p>
            <a:r>
              <a:rPr lang="fr-BE" sz="2400" dirty="0">
                <a:latin typeface="+mj-lt"/>
              </a:rPr>
              <a:t>       Médias – </a:t>
            </a:r>
            <a:r>
              <a:rPr lang="fr-BE" sz="2400" i="1" dirty="0">
                <a:latin typeface="+mj-lt"/>
              </a:rPr>
              <a:t>Media</a:t>
            </a:r>
          </a:p>
          <a:p>
            <a:endParaRPr lang="fr-BE" sz="500" dirty="0">
              <a:solidFill>
                <a:srgbClr val="CC0000"/>
              </a:solidFill>
              <a:latin typeface="+mj-lt"/>
            </a:endParaRPr>
          </a:p>
          <a:p>
            <a:pPr marL="285750" indent="-285750">
              <a:buFont typeface="Arial" panose="020B0604020202020204" pitchFamily="34" charset="0"/>
              <a:buChar char="•"/>
            </a:pPr>
            <a:r>
              <a:rPr lang="fr-BE" dirty="0">
                <a:solidFill>
                  <a:srgbClr val="CC0000"/>
                </a:solidFill>
                <a:latin typeface="+mj-lt"/>
              </a:rPr>
              <a:t>NEW </a:t>
            </a:r>
            <a:r>
              <a:rPr lang="fr-BE" dirty="0">
                <a:solidFill>
                  <a:srgbClr val="C00000"/>
                </a:solidFill>
                <a:latin typeface="+mj-lt"/>
              </a:rPr>
              <a:t>:</a:t>
            </a:r>
            <a:r>
              <a:rPr lang="fr-BE" dirty="0">
                <a:latin typeface="+mj-lt"/>
              </a:rPr>
              <a:t> TV </a:t>
            </a:r>
          </a:p>
          <a:p>
            <a:pPr marL="285750" indent="-285750">
              <a:buFont typeface="Arial" panose="020B0604020202020204" pitchFamily="34" charset="0"/>
              <a:buChar char="•"/>
            </a:pPr>
            <a:r>
              <a:rPr lang="fr-BE" dirty="0">
                <a:solidFill>
                  <a:srgbClr val="C00000"/>
                </a:solidFill>
                <a:latin typeface="+mj-lt"/>
              </a:rPr>
              <a:t>NEW : </a:t>
            </a:r>
            <a:r>
              <a:rPr lang="fr-BE" dirty="0">
                <a:latin typeface="+mj-lt"/>
              </a:rPr>
              <a:t>Google Ads / Social Media campaign</a:t>
            </a:r>
          </a:p>
          <a:p>
            <a:pPr marL="285750" indent="-285750">
              <a:buFont typeface="Arial" panose="020B0604020202020204" pitchFamily="34" charset="0"/>
              <a:buChar char="•"/>
            </a:pPr>
            <a:r>
              <a:rPr lang="fr-BE" dirty="0">
                <a:latin typeface="+mj-lt"/>
              </a:rPr>
              <a:t>Radio </a:t>
            </a:r>
          </a:p>
          <a:p>
            <a:pPr marL="285750" indent="-285750">
              <a:buFont typeface="Arial" panose="020B0604020202020204" pitchFamily="34" charset="0"/>
              <a:buChar char="•"/>
            </a:pPr>
            <a:r>
              <a:rPr lang="fr-BE" dirty="0">
                <a:latin typeface="+mj-lt"/>
              </a:rPr>
              <a:t>Outdoor display </a:t>
            </a:r>
          </a:p>
          <a:p>
            <a:pPr marL="285750" indent="-285750">
              <a:buFont typeface="Arial" panose="020B0604020202020204" pitchFamily="34" charset="0"/>
              <a:buChar char="•"/>
            </a:pPr>
            <a:r>
              <a:rPr lang="fr-BE" dirty="0">
                <a:latin typeface="+mj-lt"/>
              </a:rPr>
              <a:t>Quotidiens / Dagbladen</a:t>
            </a:r>
          </a:p>
          <a:p>
            <a:pPr marL="285750" indent="-285750">
              <a:buFont typeface="Arial" panose="020B0604020202020204" pitchFamily="34" charset="0"/>
              <a:buChar char="•"/>
            </a:pPr>
            <a:r>
              <a:rPr lang="fr-BE" dirty="0">
                <a:latin typeface="+mj-lt"/>
              </a:rPr>
              <a:t>Presse gratuite / Gratis pers </a:t>
            </a:r>
          </a:p>
          <a:p>
            <a:pPr marL="285750" indent="-285750">
              <a:buFont typeface="Arial" panose="020B0604020202020204" pitchFamily="34" charset="0"/>
              <a:buChar char="•"/>
            </a:pPr>
            <a:r>
              <a:rPr lang="fr-BE" dirty="0">
                <a:latin typeface="+mj-lt"/>
              </a:rPr>
              <a:t>Magazines / Magazines B2B</a:t>
            </a:r>
          </a:p>
          <a:p>
            <a:endParaRPr lang="fr-BE" sz="1000" dirty="0">
              <a:solidFill>
                <a:srgbClr val="CC0000"/>
              </a:solidFill>
              <a:latin typeface="+mj-lt"/>
            </a:endParaRPr>
          </a:p>
          <a:p>
            <a:endParaRPr lang="nl-BE" sz="1000" dirty="0">
              <a:solidFill>
                <a:schemeClr val="bg1"/>
              </a:solidFill>
              <a:latin typeface="+mj-lt"/>
            </a:endParaRPr>
          </a:p>
        </p:txBody>
      </p:sp>
      <p:sp>
        <p:nvSpPr>
          <p:cNvPr id="22" name="Rectangle 21">
            <a:extLst>
              <a:ext uri="{FF2B5EF4-FFF2-40B4-BE49-F238E27FC236}">
                <a16:creationId xmlns:a16="http://schemas.microsoft.com/office/drawing/2014/main" id="{086213F6-CE77-4B44-A624-E4B0EE68C7E4}"/>
              </a:ext>
            </a:extLst>
          </p:cNvPr>
          <p:cNvSpPr/>
          <p:nvPr/>
        </p:nvSpPr>
        <p:spPr>
          <a:xfrm>
            <a:off x="926380" y="3140963"/>
            <a:ext cx="4778167" cy="3286895"/>
          </a:xfrm>
          <a:prstGeom prst="rect">
            <a:avLst/>
          </a:prstGeom>
          <a:solidFill>
            <a:schemeClr val="bg1"/>
          </a:solidFill>
          <a:ln>
            <a:no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3" name="TextBox 22">
            <a:extLst>
              <a:ext uri="{FF2B5EF4-FFF2-40B4-BE49-F238E27FC236}">
                <a16:creationId xmlns:a16="http://schemas.microsoft.com/office/drawing/2014/main" id="{AAA1A98C-5BB2-493E-B71F-4B28C5374A57}"/>
              </a:ext>
            </a:extLst>
          </p:cNvPr>
          <p:cNvSpPr txBox="1"/>
          <p:nvPr/>
        </p:nvSpPr>
        <p:spPr>
          <a:xfrm>
            <a:off x="984859" y="3148289"/>
            <a:ext cx="5033173" cy="3262432"/>
          </a:xfrm>
          <a:prstGeom prst="rect">
            <a:avLst/>
          </a:prstGeom>
          <a:noFill/>
          <a:ln>
            <a:noFill/>
          </a:ln>
        </p:spPr>
        <p:txBody>
          <a:bodyPr wrap="square" rtlCol="0">
            <a:spAutoFit/>
          </a:bodyPr>
          <a:lstStyle/>
          <a:p>
            <a:r>
              <a:rPr lang="fr-BE" sz="2400" dirty="0">
                <a:solidFill>
                  <a:srgbClr val="CC0000"/>
                </a:solidFill>
                <a:latin typeface="+mj-lt"/>
              </a:rPr>
              <a:t>   </a:t>
            </a:r>
            <a:r>
              <a:rPr lang="fr-BE" sz="2400" dirty="0">
                <a:latin typeface="+mj-lt"/>
              </a:rPr>
              <a:t>Partenaires - </a:t>
            </a:r>
            <a:r>
              <a:rPr lang="fr-BE" sz="2400" i="1" dirty="0">
                <a:latin typeface="+mj-lt"/>
              </a:rPr>
              <a:t>Partners</a:t>
            </a:r>
          </a:p>
          <a:p>
            <a:endParaRPr lang="fr-BE" sz="1000" dirty="0">
              <a:latin typeface="+mj-lt"/>
            </a:endParaRPr>
          </a:p>
          <a:p>
            <a:pPr marL="285750" indent="-285750">
              <a:buFont typeface="Arial" panose="020B0604020202020204" pitchFamily="34" charset="0"/>
              <a:buChar char="•"/>
            </a:pPr>
            <a:r>
              <a:rPr lang="fr-BE" dirty="0">
                <a:solidFill>
                  <a:srgbClr val="CC0000"/>
                </a:solidFill>
                <a:latin typeface="+mj-lt"/>
              </a:rPr>
              <a:t>NEW </a:t>
            </a:r>
            <a:r>
              <a:rPr lang="fr-BE" dirty="0">
                <a:latin typeface="+mj-lt"/>
              </a:rPr>
              <a:t>: Medialaan avec/met VTM &amp; Qmusic</a:t>
            </a:r>
          </a:p>
          <a:p>
            <a:pPr marL="285750" indent="-285750">
              <a:buFont typeface="Arial" panose="020B0604020202020204" pitchFamily="34" charset="0"/>
              <a:buChar char="•"/>
            </a:pPr>
            <a:r>
              <a:rPr lang="fr-BE" dirty="0">
                <a:solidFill>
                  <a:srgbClr val="CC0000"/>
                </a:solidFill>
                <a:latin typeface="+mj-lt"/>
              </a:rPr>
              <a:t>NEW</a:t>
            </a:r>
            <a:r>
              <a:rPr lang="fr-BE" dirty="0">
                <a:latin typeface="+mj-lt"/>
              </a:rPr>
              <a:t> : Sanoma avec/met </a:t>
            </a:r>
            <a:br>
              <a:rPr lang="fr-BE" dirty="0">
                <a:latin typeface="+mj-lt"/>
              </a:rPr>
            </a:br>
            <a:r>
              <a:rPr lang="fr-BE" dirty="0">
                <a:latin typeface="+mj-lt"/>
              </a:rPr>
              <a:t>Je vais construire / Ik ga bouwen</a:t>
            </a:r>
          </a:p>
          <a:p>
            <a:pPr marL="285750" indent="-285750">
              <a:buFont typeface="Arial" panose="020B0604020202020204" pitchFamily="34" charset="0"/>
              <a:buChar char="•"/>
            </a:pPr>
            <a:r>
              <a:rPr lang="fr-BE" dirty="0">
                <a:solidFill>
                  <a:srgbClr val="CC0000"/>
                </a:solidFill>
                <a:latin typeface="+mj-lt"/>
              </a:rPr>
              <a:t>NEW</a:t>
            </a:r>
            <a:r>
              <a:rPr lang="fr-BE" dirty="0">
                <a:latin typeface="+mj-lt"/>
              </a:rPr>
              <a:t> : Gratis catalogus / catalogue gratuit</a:t>
            </a:r>
          </a:p>
          <a:p>
            <a:pPr marL="285750" indent="-285750">
              <a:buFont typeface="Arial" panose="020B0604020202020204" pitchFamily="34" charset="0"/>
              <a:buChar char="•"/>
            </a:pPr>
            <a:r>
              <a:rPr lang="fr-BE" dirty="0">
                <a:latin typeface="+mj-lt"/>
              </a:rPr>
              <a:t>RTBF avec/met Vivacité</a:t>
            </a:r>
          </a:p>
          <a:p>
            <a:pPr marL="285750" indent="-285750">
              <a:buFont typeface="Arial" panose="020B0604020202020204" pitchFamily="34" charset="0"/>
              <a:buChar char="•"/>
            </a:pPr>
            <a:r>
              <a:rPr lang="fr-BE" dirty="0">
                <a:latin typeface="+mj-lt"/>
              </a:rPr>
              <a:t>Rossel avec Le Soir &amp; Sudpresse</a:t>
            </a:r>
          </a:p>
          <a:p>
            <a:pPr marL="285750" indent="-285750">
              <a:buFont typeface="Arial" panose="020B0604020202020204" pitchFamily="34" charset="0"/>
              <a:buChar char="•"/>
            </a:pPr>
            <a:r>
              <a:rPr lang="fr-BE" dirty="0">
                <a:latin typeface="+mj-lt"/>
              </a:rPr>
              <a:t>Rossel Immovlan.be &amp; vlan </a:t>
            </a:r>
          </a:p>
          <a:p>
            <a:pPr marL="285750" indent="-285750">
              <a:buFont typeface="Arial" panose="020B0604020202020204" pitchFamily="34" charset="0"/>
              <a:buChar char="•"/>
            </a:pPr>
            <a:r>
              <a:rPr lang="fr-BE" dirty="0">
                <a:latin typeface="+mj-lt"/>
              </a:rPr>
              <a:t>Roularta avec/met De </a:t>
            </a:r>
            <a:r>
              <a:rPr lang="fr-BE" dirty="0" err="1">
                <a:latin typeface="+mj-lt"/>
              </a:rPr>
              <a:t>Zondag</a:t>
            </a:r>
            <a:r>
              <a:rPr lang="fr-BE" dirty="0">
                <a:latin typeface="+mj-lt"/>
              </a:rPr>
              <a:t> </a:t>
            </a:r>
          </a:p>
          <a:p>
            <a:pPr marL="285750" indent="-285750">
              <a:buFont typeface="Arial" panose="020B0604020202020204" pitchFamily="34" charset="0"/>
              <a:buChar char="•"/>
            </a:pPr>
            <a:r>
              <a:rPr lang="fr-BE" dirty="0">
                <a:latin typeface="+mj-lt"/>
              </a:rPr>
              <a:t>De Persgroep avec/met Het Laatste Nieuws</a:t>
            </a:r>
            <a:endParaRPr lang="fr-BE" sz="1100" dirty="0">
              <a:solidFill>
                <a:srgbClr val="CC0000"/>
              </a:solidFill>
              <a:latin typeface="+mj-lt"/>
            </a:endParaRPr>
          </a:p>
          <a:p>
            <a:endParaRPr lang="nl-BE" sz="1000" dirty="0">
              <a:solidFill>
                <a:schemeClr val="bg1"/>
              </a:solidFill>
              <a:latin typeface="+mj-lt"/>
            </a:endParaRPr>
          </a:p>
        </p:txBody>
      </p:sp>
      <p:pic>
        <p:nvPicPr>
          <p:cNvPr id="12" name="Picture 11">
            <a:extLst>
              <a:ext uri="{FF2B5EF4-FFF2-40B4-BE49-F238E27FC236}">
                <a16:creationId xmlns:a16="http://schemas.microsoft.com/office/drawing/2014/main" id="{8EF62554-CD12-431A-9F8A-0A26332FEC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5956" y="6114548"/>
            <a:ext cx="1411827" cy="759959"/>
          </a:xfrm>
          <a:prstGeom prst="rect">
            <a:avLst/>
          </a:prstGeom>
        </p:spPr>
      </p:pic>
    </p:spTree>
    <p:extLst>
      <p:ext uri="{BB962C8B-B14F-4D97-AF65-F5344CB8AC3E}">
        <p14:creationId xmlns:p14="http://schemas.microsoft.com/office/powerpoint/2010/main" val="10515837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fediratie ">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2C0621A6-3947-4A37-B51D-DF45441FB0DD}" vid="{9DAE571B-7426-40E0-80C3-35023575026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15663</TotalTime>
  <Words>642</Words>
  <Application>Microsoft Office PowerPoint</Application>
  <PresentationFormat>Widescreen</PresentationFormat>
  <Paragraphs>320</Paragraphs>
  <Slides>22</Slides>
  <Notes>4</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22</vt:i4>
      </vt:variant>
    </vt:vector>
  </HeadingPairs>
  <TitlesOfParts>
    <vt:vector size="31" baseType="lpstr">
      <vt:lpstr>Abadi</vt:lpstr>
      <vt:lpstr>Abadi Extra Light</vt:lpstr>
      <vt:lpstr>Arial</vt:lpstr>
      <vt:lpstr>Calibri</vt:lpstr>
      <vt:lpstr>Calibri Light</vt:lpstr>
      <vt:lpstr>Myriad Pro</vt:lpstr>
      <vt:lpstr>Office Theme</vt:lpstr>
      <vt:lpstr>Confediratie </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Perslunch Batibouw 13 december 2018 Déjeuner de presse Batibouw 13 décembre 2018  Hoe staan bouwsector en woningmarkt ervoor?  Comment se portent le secteur de la construction et le marché du logement ?</vt:lpstr>
      <vt:lpstr>Evolutie aantal bouwbedrijven</vt:lpstr>
      <vt:lpstr>Evolution du nombre de faillites dans la construction</vt:lpstr>
      <vt:lpstr> Nieuwbouw residentieel België </vt:lpstr>
      <vt:lpstr> Nieuwbouw residentieel Vlaanderen </vt:lpstr>
      <vt:lpstr> Construction résidentielle à Bruxelles  </vt:lpstr>
      <vt:lpstr> Construction résidentielle en Wallonie </vt:lpstr>
      <vt:lpstr> Nieuwbouw non-residentieel België </vt:lpstr>
      <vt:lpstr> 8 prioriteiten voor de volgende regering </vt:lpstr>
      <vt:lpstr> Forum Construction – 21 février 2019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Marie Franck</dc:creator>
  <cp:lastModifiedBy>Marie Franck</cp:lastModifiedBy>
  <cp:revision>162</cp:revision>
  <cp:lastPrinted>2018-11-20T16:58:58Z</cp:lastPrinted>
  <dcterms:created xsi:type="dcterms:W3CDTF">2018-10-08T11:28:17Z</dcterms:created>
  <dcterms:modified xsi:type="dcterms:W3CDTF">2018-12-12T17:09:10Z</dcterms:modified>
</cp:coreProperties>
</file>