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92" r:id="rId2"/>
    <p:sldId id="29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ETERS Carolien (COMM)" initials="PC" lastIdx="14" clrIdx="0">
    <p:extLst>
      <p:ext uri="{19B8F6BF-5375-455C-9EA6-DF929625EA0E}">
        <p15:presenceInfo xmlns:p15="http://schemas.microsoft.com/office/powerpoint/2012/main" userId="PEETERS Carolien (COMM)" providerId="None"/>
      </p:ext>
    </p:extLst>
  </p:cmAuthor>
  <p:cmAuthor id="2" name="Falchi, Francesca" initials="FF" lastIdx="13" clrIdx="1">
    <p:extLst>
      <p:ext uri="{19B8F6BF-5375-455C-9EA6-DF929625EA0E}">
        <p15:presenceInfo xmlns:p15="http://schemas.microsoft.com/office/powerpoint/2012/main" userId="S-1-5-21-2338163137-2684688362-157462135-102757" providerId="AD"/>
      </p:ext>
    </p:extLst>
  </p:cmAuthor>
  <p:cmAuthor id="3" name="Chiha, Sophie" initials="CS" lastIdx="2" clrIdx="2">
    <p:extLst>
      <p:ext uri="{19B8F6BF-5375-455C-9EA6-DF929625EA0E}">
        <p15:presenceInfo xmlns:p15="http://schemas.microsoft.com/office/powerpoint/2012/main" userId="S-1-5-21-2338163137-2684688362-157462135-983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4B12"/>
    <a:srgbClr val="D5265D"/>
    <a:srgbClr val="6B4192"/>
    <a:srgbClr val="6A3F91"/>
    <a:srgbClr val="A0378C"/>
    <a:srgbClr val="BB2E00"/>
    <a:srgbClr val="DE325F"/>
    <a:srgbClr val="DC2555"/>
    <a:srgbClr val="E02049"/>
    <a:srgbClr val="E34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91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56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7927E-AF89-491A-84FB-2361A2A3EFCF}" type="datetimeFigureOut">
              <a:rPr lang="en-GB" smtClean="0"/>
              <a:t>13/09/2018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BD2ED-445C-4972-AFAB-AAB01047D7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21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42"/>
          <p:cNvPicPr/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0" y="1"/>
            <a:ext cx="12192001" cy="34257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85328" y="1812662"/>
            <a:ext cx="8468472" cy="1462383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2885328" y="3602038"/>
            <a:ext cx="8468472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16" name="Group 15"/>
          <p:cNvGrpSpPr/>
          <p:nvPr userDrawn="1"/>
        </p:nvGrpSpPr>
        <p:grpSpPr bwMode="gray">
          <a:xfrm>
            <a:off x="839788" y="327025"/>
            <a:ext cx="1709738" cy="1963738"/>
            <a:chOff x="839788" y="327025"/>
            <a:chExt cx="1709738" cy="1963738"/>
          </a:xfrm>
        </p:grpSpPr>
        <p:sp>
          <p:nvSpPr>
            <p:cNvPr id="9" name="Rectangle 5"/>
            <p:cNvSpPr>
              <a:spLocks noChangeArrowheads="1"/>
            </p:cNvSpPr>
            <p:nvPr userDrawn="1"/>
          </p:nvSpPr>
          <p:spPr bwMode="gray">
            <a:xfrm>
              <a:off x="839788" y="327025"/>
              <a:ext cx="1709738" cy="1963738"/>
            </a:xfrm>
            <a:prstGeom prst="rect">
              <a:avLst/>
            </a:prstGeom>
            <a:solidFill>
              <a:srgbClr val="00AB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gray">
            <a:xfrm>
              <a:off x="1125538" y="1474788"/>
              <a:ext cx="1136650" cy="530225"/>
            </a:xfrm>
            <a:custGeom>
              <a:avLst/>
              <a:gdLst>
                <a:gd name="T0" fmla="*/ 716 w 716"/>
                <a:gd name="T1" fmla="*/ 334 h 334"/>
                <a:gd name="T2" fmla="*/ 716 w 716"/>
                <a:gd name="T3" fmla="*/ 246 h 334"/>
                <a:gd name="T4" fmla="*/ 561 w 716"/>
                <a:gd name="T5" fmla="*/ 246 h 334"/>
                <a:gd name="T6" fmla="*/ 561 w 716"/>
                <a:gd name="T7" fmla="*/ 209 h 334"/>
                <a:gd name="T8" fmla="*/ 712 w 716"/>
                <a:gd name="T9" fmla="*/ 209 h 334"/>
                <a:gd name="T10" fmla="*/ 712 w 716"/>
                <a:gd name="T11" fmla="*/ 121 h 334"/>
                <a:gd name="T12" fmla="*/ 561 w 716"/>
                <a:gd name="T13" fmla="*/ 121 h 334"/>
                <a:gd name="T14" fmla="*/ 561 w 716"/>
                <a:gd name="T15" fmla="*/ 88 h 334"/>
                <a:gd name="T16" fmla="*/ 716 w 716"/>
                <a:gd name="T17" fmla="*/ 88 h 334"/>
                <a:gd name="T18" fmla="*/ 716 w 716"/>
                <a:gd name="T19" fmla="*/ 0 h 334"/>
                <a:gd name="T20" fmla="*/ 458 w 716"/>
                <a:gd name="T21" fmla="*/ 0 h 334"/>
                <a:gd name="T22" fmla="*/ 458 w 716"/>
                <a:gd name="T23" fmla="*/ 334 h 334"/>
                <a:gd name="T24" fmla="*/ 716 w 716"/>
                <a:gd name="T25" fmla="*/ 334 h 334"/>
                <a:gd name="T26" fmla="*/ 403 w 716"/>
                <a:gd name="T27" fmla="*/ 334 h 334"/>
                <a:gd name="T28" fmla="*/ 403 w 716"/>
                <a:gd name="T29" fmla="*/ 0 h 334"/>
                <a:gd name="T30" fmla="*/ 261 w 716"/>
                <a:gd name="T31" fmla="*/ 0 h 334"/>
                <a:gd name="T32" fmla="*/ 202 w 716"/>
                <a:gd name="T33" fmla="*/ 160 h 334"/>
                <a:gd name="T34" fmla="*/ 142 w 716"/>
                <a:gd name="T35" fmla="*/ 0 h 334"/>
                <a:gd name="T36" fmla="*/ 0 w 716"/>
                <a:gd name="T37" fmla="*/ 0 h 334"/>
                <a:gd name="T38" fmla="*/ 0 w 716"/>
                <a:gd name="T39" fmla="*/ 334 h 334"/>
                <a:gd name="T40" fmla="*/ 103 w 716"/>
                <a:gd name="T41" fmla="*/ 334 h 334"/>
                <a:gd name="T42" fmla="*/ 103 w 716"/>
                <a:gd name="T43" fmla="*/ 133 h 334"/>
                <a:gd name="T44" fmla="*/ 179 w 716"/>
                <a:gd name="T45" fmla="*/ 334 h 334"/>
                <a:gd name="T46" fmla="*/ 224 w 716"/>
                <a:gd name="T47" fmla="*/ 334 h 334"/>
                <a:gd name="T48" fmla="*/ 300 w 716"/>
                <a:gd name="T49" fmla="*/ 133 h 334"/>
                <a:gd name="T50" fmla="*/ 300 w 716"/>
                <a:gd name="T51" fmla="*/ 334 h 334"/>
                <a:gd name="T52" fmla="*/ 403 w 716"/>
                <a:gd name="T53" fmla="*/ 33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16" h="334">
                  <a:moveTo>
                    <a:pt x="716" y="334"/>
                  </a:moveTo>
                  <a:lnTo>
                    <a:pt x="716" y="246"/>
                  </a:lnTo>
                  <a:lnTo>
                    <a:pt x="561" y="246"/>
                  </a:lnTo>
                  <a:lnTo>
                    <a:pt x="561" y="209"/>
                  </a:lnTo>
                  <a:lnTo>
                    <a:pt x="712" y="209"/>
                  </a:lnTo>
                  <a:lnTo>
                    <a:pt x="712" y="121"/>
                  </a:lnTo>
                  <a:lnTo>
                    <a:pt x="561" y="121"/>
                  </a:lnTo>
                  <a:lnTo>
                    <a:pt x="561" y="88"/>
                  </a:lnTo>
                  <a:lnTo>
                    <a:pt x="716" y="88"/>
                  </a:lnTo>
                  <a:lnTo>
                    <a:pt x="716" y="0"/>
                  </a:lnTo>
                  <a:lnTo>
                    <a:pt x="458" y="0"/>
                  </a:lnTo>
                  <a:lnTo>
                    <a:pt x="458" y="334"/>
                  </a:lnTo>
                  <a:lnTo>
                    <a:pt x="716" y="334"/>
                  </a:lnTo>
                  <a:close/>
                  <a:moveTo>
                    <a:pt x="403" y="334"/>
                  </a:moveTo>
                  <a:lnTo>
                    <a:pt x="403" y="0"/>
                  </a:lnTo>
                  <a:lnTo>
                    <a:pt x="261" y="0"/>
                  </a:lnTo>
                  <a:lnTo>
                    <a:pt x="202" y="160"/>
                  </a:lnTo>
                  <a:lnTo>
                    <a:pt x="142" y="0"/>
                  </a:lnTo>
                  <a:lnTo>
                    <a:pt x="0" y="0"/>
                  </a:lnTo>
                  <a:lnTo>
                    <a:pt x="0" y="334"/>
                  </a:lnTo>
                  <a:lnTo>
                    <a:pt x="103" y="334"/>
                  </a:lnTo>
                  <a:lnTo>
                    <a:pt x="103" y="133"/>
                  </a:lnTo>
                  <a:lnTo>
                    <a:pt x="179" y="334"/>
                  </a:lnTo>
                  <a:lnTo>
                    <a:pt x="224" y="334"/>
                  </a:lnTo>
                  <a:lnTo>
                    <a:pt x="300" y="133"/>
                  </a:lnTo>
                  <a:lnTo>
                    <a:pt x="300" y="334"/>
                  </a:lnTo>
                  <a:lnTo>
                    <a:pt x="403" y="3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gray">
            <a:xfrm>
              <a:off x="1123951" y="1062038"/>
              <a:ext cx="1181100" cy="354013"/>
            </a:xfrm>
            <a:custGeom>
              <a:avLst/>
              <a:gdLst>
                <a:gd name="T0" fmla="*/ 471 w 565"/>
                <a:gd name="T1" fmla="*/ 125 h 169"/>
                <a:gd name="T2" fmla="*/ 446 w 565"/>
                <a:gd name="T3" fmla="*/ 125 h 169"/>
                <a:gd name="T4" fmla="*/ 446 w 565"/>
                <a:gd name="T5" fmla="*/ 45 h 169"/>
                <a:gd name="T6" fmla="*/ 471 w 565"/>
                <a:gd name="T7" fmla="*/ 45 h 169"/>
                <a:gd name="T8" fmla="*/ 512 w 565"/>
                <a:gd name="T9" fmla="*/ 85 h 169"/>
                <a:gd name="T10" fmla="*/ 471 w 565"/>
                <a:gd name="T11" fmla="*/ 125 h 169"/>
                <a:gd name="T12" fmla="*/ 471 w 565"/>
                <a:gd name="T13" fmla="*/ 169 h 169"/>
                <a:gd name="T14" fmla="*/ 565 w 565"/>
                <a:gd name="T15" fmla="*/ 85 h 169"/>
                <a:gd name="T16" fmla="*/ 471 w 565"/>
                <a:gd name="T17" fmla="*/ 0 h 169"/>
                <a:gd name="T18" fmla="*/ 394 w 565"/>
                <a:gd name="T19" fmla="*/ 0 h 169"/>
                <a:gd name="T20" fmla="*/ 394 w 565"/>
                <a:gd name="T21" fmla="*/ 169 h 169"/>
                <a:gd name="T22" fmla="*/ 471 w 565"/>
                <a:gd name="T23" fmla="*/ 169 h 169"/>
                <a:gd name="T24" fmla="*/ 366 w 565"/>
                <a:gd name="T25" fmla="*/ 169 h 169"/>
                <a:gd name="T26" fmla="*/ 366 w 565"/>
                <a:gd name="T27" fmla="*/ 0 h 169"/>
                <a:gd name="T28" fmla="*/ 314 w 565"/>
                <a:gd name="T29" fmla="*/ 0 h 169"/>
                <a:gd name="T30" fmla="*/ 314 w 565"/>
                <a:gd name="T31" fmla="*/ 80 h 169"/>
                <a:gd name="T32" fmla="*/ 254 w 565"/>
                <a:gd name="T33" fmla="*/ 0 h 169"/>
                <a:gd name="T34" fmla="*/ 201 w 565"/>
                <a:gd name="T35" fmla="*/ 0 h 169"/>
                <a:gd name="T36" fmla="*/ 201 w 565"/>
                <a:gd name="T37" fmla="*/ 169 h 169"/>
                <a:gd name="T38" fmla="*/ 253 w 565"/>
                <a:gd name="T39" fmla="*/ 169 h 169"/>
                <a:gd name="T40" fmla="*/ 253 w 565"/>
                <a:gd name="T41" fmla="*/ 84 h 169"/>
                <a:gd name="T42" fmla="*/ 316 w 565"/>
                <a:gd name="T43" fmla="*/ 169 h 169"/>
                <a:gd name="T44" fmla="*/ 366 w 565"/>
                <a:gd name="T45" fmla="*/ 169 h 169"/>
                <a:gd name="T46" fmla="*/ 113 w 565"/>
                <a:gd name="T47" fmla="*/ 105 h 169"/>
                <a:gd name="T48" fmla="*/ 79 w 565"/>
                <a:gd name="T49" fmla="*/ 105 h 169"/>
                <a:gd name="T50" fmla="*/ 96 w 565"/>
                <a:gd name="T51" fmla="*/ 51 h 169"/>
                <a:gd name="T52" fmla="*/ 113 w 565"/>
                <a:gd name="T53" fmla="*/ 105 h 169"/>
                <a:gd name="T54" fmla="*/ 192 w 565"/>
                <a:gd name="T55" fmla="*/ 169 h 169"/>
                <a:gd name="T56" fmla="*/ 128 w 565"/>
                <a:gd name="T57" fmla="*/ 0 h 169"/>
                <a:gd name="T58" fmla="*/ 63 w 565"/>
                <a:gd name="T59" fmla="*/ 0 h 169"/>
                <a:gd name="T60" fmla="*/ 0 w 565"/>
                <a:gd name="T61" fmla="*/ 169 h 169"/>
                <a:gd name="T62" fmla="*/ 58 w 565"/>
                <a:gd name="T63" fmla="*/ 169 h 169"/>
                <a:gd name="T64" fmla="*/ 65 w 565"/>
                <a:gd name="T65" fmla="*/ 150 h 169"/>
                <a:gd name="T66" fmla="*/ 126 w 565"/>
                <a:gd name="T67" fmla="*/ 150 h 169"/>
                <a:gd name="T68" fmla="*/ 133 w 565"/>
                <a:gd name="T69" fmla="*/ 169 h 169"/>
                <a:gd name="T70" fmla="*/ 192 w 565"/>
                <a:gd name="T7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65" h="169">
                  <a:moveTo>
                    <a:pt x="471" y="125"/>
                  </a:moveTo>
                  <a:cubicBezTo>
                    <a:pt x="446" y="125"/>
                    <a:pt x="446" y="125"/>
                    <a:pt x="446" y="125"/>
                  </a:cubicBezTo>
                  <a:cubicBezTo>
                    <a:pt x="446" y="45"/>
                    <a:pt x="446" y="45"/>
                    <a:pt x="446" y="45"/>
                  </a:cubicBezTo>
                  <a:cubicBezTo>
                    <a:pt x="471" y="45"/>
                    <a:pt x="471" y="45"/>
                    <a:pt x="471" y="45"/>
                  </a:cubicBezTo>
                  <a:cubicBezTo>
                    <a:pt x="499" y="45"/>
                    <a:pt x="512" y="62"/>
                    <a:pt x="512" y="85"/>
                  </a:cubicBezTo>
                  <a:cubicBezTo>
                    <a:pt x="512" y="106"/>
                    <a:pt x="497" y="125"/>
                    <a:pt x="471" y="125"/>
                  </a:cubicBezTo>
                  <a:moveTo>
                    <a:pt x="471" y="169"/>
                  </a:moveTo>
                  <a:cubicBezTo>
                    <a:pt x="525" y="169"/>
                    <a:pt x="565" y="139"/>
                    <a:pt x="565" y="85"/>
                  </a:cubicBezTo>
                  <a:cubicBezTo>
                    <a:pt x="565" y="31"/>
                    <a:pt x="525" y="0"/>
                    <a:pt x="471" y="0"/>
                  </a:cubicBezTo>
                  <a:cubicBezTo>
                    <a:pt x="394" y="0"/>
                    <a:pt x="394" y="0"/>
                    <a:pt x="394" y="0"/>
                  </a:cubicBezTo>
                  <a:cubicBezTo>
                    <a:pt x="394" y="169"/>
                    <a:pt x="394" y="169"/>
                    <a:pt x="394" y="169"/>
                  </a:cubicBezTo>
                  <a:lnTo>
                    <a:pt x="471" y="169"/>
                  </a:lnTo>
                  <a:close/>
                  <a:moveTo>
                    <a:pt x="366" y="169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314" y="80"/>
                    <a:pt x="314" y="80"/>
                    <a:pt x="314" y="80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01" y="169"/>
                    <a:pt x="201" y="169"/>
                    <a:pt x="201" y="169"/>
                  </a:cubicBezTo>
                  <a:cubicBezTo>
                    <a:pt x="253" y="169"/>
                    <a:pt x="253" y="169"/>
                    <a:pt x="253" y="169"/>
                  </a:cubicBezTo>
                  <a:cubicBezTo>
                    <a:pt x="253" y="84"/>
                    <a:pt x="253" y="84"/>
                    <a:pt x="253" y="84"/>
                  </a:cubicBezTo>
                  <a:cubicBezTo>
                    <a:pt x="316" y="169"/>
                    <a:pt x="316" y="169"/>
                    <a:pt x="316" y="169"/>
                  </a:cubicBezTo>
                  <a:lnTo>
                    <a:pt x="366" y="169"/>
                  </a:lnTo>
                  <a:close/>
                  <a:moveTo>
                    <a:pt x="113" y="105"/>
                  </a:moveTo>
                  <a:cubicBezTo>
                    <a:pt x="79" y="105"/>
                    <a:pt x="79" y="105"/>
                    <a:pt x="79" y="105"/>
                  </a:cubicBezTo>
                  <a:cubicBezTo>
                    <a:pt x="96" y="51"/>
                    <a:pt x="96" y="51"/>
                    <a:pt x="96" y="51"/>
                  </a:cubicBezTo>
                  <a:lnTo>
                    <a:pt x="113" y="105"/>
                  </a:lnTo>
                  <a:close/>
                  <a:moveTo>
                    <a:pt x="192" y="169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126" y="150"/>
                    <a:pt x="126" y="150"/>
                    <a:pt x="126" y="150"/>
                  </a:cubicBezTo>
                  <a:cubicBezTo>
                    <a:pt x="133" y="169"/>
                    <a:pt x="133" y="169"/>
                    <a:pt x="133" y="169"/>
                  </a:cubicBezTo>
                  <a:lnTo>
                    <a:pt x="19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8"/>
            <p:cNvSpPr>
              <a:spLocks noEditPoints="1"/>
            </p:cNvSpPr>
            <p:nvPr userDrawn="1"/>
          </p:nvSpPr>
          <p:spPr bwMode="gray">
            <a:xfrm>
              <a:off x="1123951" y="612775"/>
              <a:ext cx="1138238" cy="400050"/>
            </a:xfrm>
            <a:custGeom>
              <a:avLst/>
              <a:gdLst>
                <a:gd name="T0" fmla="*/ 451 w 545"/>
                <a:gd name="T1" fmla="*/ 191 h 191"/>
                <a:gd name="T2" fmla="*/ 545 w 545"/>
                <a:gd name="T3" fmla="*/ 110 h 191"/>
                <a:gd name="T4" fmla="*/ 545 w 545"/>
                <a:gd name="T5" fmla="*/ 0 h 191"/>
                <a:gd name="T6" fmla="*/ 486 w 545"/>
                <a:gd name="T7" fmla="*/ 0 h 191"/>
                <a:gd name="T8" fmla="*/ 486 w 545"/>
                <a:gd name="T9" fmla="*/ 109 h 191"/>
                <a:gd name="T10" fmla="*/ 451 w 545"/>
                <a:gd name="T11" fmla="*/ 141 h 191"/>
                <a:gd name="T12" fmla="*/ 415 w 545"/>
                <a:gd name="T13" fmla="*/ 109 h 191"/>
                <a:gd name="T14" fmla="*/ 415 w 545"/>
                <a:gd name="T15" fmla="*/ 0 h 191"/>
                <a:gd name="T16" fmla="*/ 357 w 545"/>
                <a:gd name="T17" fmla="*/ 0 h 191"/>
                <a:gd name="T18" fmla="*/ 357 w 545"/>
                <a:gd name="T19" fmla="*/ 111 h 191"/>
                <a:gd name="T20" fmla="*/ 451 w 545"/>
                <a:gd name="T21" fmla="*/ 191 h 191"/>
                <a:gd name="T22" fmla="*/ 331 w 545"/>
                <a:gd name="T23" fmla="*/ 188 h 191"/>
                <a:gd name="T24" fmla="*/ 331 w 545"/>
                <a:gd name="T25" fmla="*/ 138 h 191"/>
                <a:gd name="T26" fmla="*/ 244 w 545"/>
                <a:gd name="T27" fmla="*/ 138 h 191"/>
                <a:gd name="T28" fmla="*/ 244 w 545"/>
                <a:gd name="T29" fmla="*/ 118 h 191"/>
                <a:gd name="T30" fmla="*/ 329 w 545"/>
                <a:gd name="T31" fmla="*/ 118 h 191"/>
                <a:gd name="T32" fmla="*/ 329 w 545"/>
                <a:gd name="T33" fmla="*/ 68 h 191"/>
                <a:gd name="T34" fmla="*/ 244 w 545"/>
                <a:gd name="T35" fmla="*/ 68 h 191"/>
                <a:gd name="T36" fmla="*/ 244 w 545"/>
                <a:gd name="T37" fmla="*/ 50 h 191"/>
                <a:gd name="T38" fmla="*/ 331 w 545"/>
                <a:gd name="T39" fmla="*/ 50 h 191"/>
                <a:gd name="T40" fmla="*/ 331 w 545"/>
                <a:gd name="T41" fmla="*/ 0 h 191"/>
                <a:gd name="T42" fmla="*/ 187 w 545"/>
                <a:gd name="T43" fmla="*/ 0 h 191"/>
                <a:gd name="T44" fmla="*/ 187 w 545"/>
                <a:gd name="T45" fmla="*/ 188 h 191"/>
                <a:gd name="T46" fmla="*/ 331 w 545"/>
                <a:gd name="T47" fmla="*/ 188 h 191"/>
                <a:gd name="T48" fmla="*/ 89 w 545"/>
                <a:gd name="T49" fmla="*/ 117 h 191"/>
                <a:gd name="T50" fmla="*/ 62 w 545"/>
                <a:gd name="T51" fmla="*/ 117 h 191"/>
                <a:gd name="T52" fmla="*/ 77 w 545"/>
                <a:gd name="T53" fmla="*/ 71 h 191"/>
                <a:gd name="T54" fmla="*/ 104 w 545"/>
                <a:gd name="T55" fmla="*/ 71 h 191"/>
                <a:gd name="T56" fmla="*/ 89 w 545"/>
                <a:gd name="T57" fmla="*/ 117 h 191"/>
                <a:gd name="T58" fmla="*/ 92 w 545"/>
                <a:gd name="T59" fmla="*/ 188 h 191"/>
                <a:gd name="T60" fmla="*/ 108 w 545"/>
                <a:gd name="T61" fmla="*/ 140 h 191"/>
                <a:gd name="T62" fmla="*/ 137 w 545"/>
                <a:gd name="T63" fmla="*/ 140 h 191"/>
                <a:gd name="T64" fmla="*/ 144 w 545"/>
                <a:gd name="T65" fmla="*/ 117 h 191"/>
                <a:gd name="T66" fmla="*/ 115 w 545"/>
                <a:gd name="T67" fmla="*/ 117 h 191"/>
                <a:gd name="T68" fmla="*/ 131 w 545"/>
                <a:gd name="T69" fmla="*/ 71 h 191"/>
                <a:gd name="T70" fmla="*/ 160 w 545"/>
                <a:gd name="T71" fmla="*/ 71 h 191"/>
                <a:gd name="T72" fmla="*/ 166 w 545"/>
                <a:gd name="T73" fmla="*/ 48 h 191"/>
                <a:gd name="T74" fmla="*/ 139 w 545"/>
                <a:gd name="T75" fmla="*/ 48 h 191"/>
                <a:gd name="T76" fmla="*/ 155 w 545"/>
                <a:gd name="T77" fmla="*/ 0 h 191"/>
                <a:gd name="T78" fmla="*/ 128 w 545"/>
                <a:gd name="T79" fmla="*/ 0 h 191"/>
                <a:gd name="T80" fmla="*/ 112 w 545"/>
                <a:gd name="T81" fmla="*/ 48 h 191"/>
                <a:gd name="T82" fmla="*/ 85 w 545"/>
                <a:gd name="T83" fmla="*/ 48 h 191"/>
                <a:gd name="T84" fmla="*/ 101 w 545"/>
                <a:gd name="T85" fmla="*/ 0 h 191"/>
                <a:gd name="T86" fmla="*/ 75 w 545"/>
                <a:gd name="T87" fmla="*/ 0 h 191"/>
                <a:gd name="T88" fmla="*/ 59 w 545"/>
                <a:gd name="T89" fmla="*/ 48 h 191"/>
                <a:gd name="T90" fmla="*/ 30 w 545"/>
                <a:gd name="T91" fmla="*/ 48 h 191"/>
                <a:gd name="T92" fmla="*/ 23 w 545"/>
                <a:gd name="T93" fmla="*/ 71 h 191"/>
                <a:gd name="T94" fmla="*/ 51 w 545"/>
                <a:gd name="T95" fmla="*/ 71 h 191"/>
                <a:gd name="T96" fmla="*/ 35 w 545"/>
                <a:gd name="T97" fmla="*/ 117 h 191"/>
                <a:gd name="T98" fmla="*/ 7 w 545"/>
                <a:gd name="T99" fmla="*/ 117 h 191"/>
                <a:gd name="T100" fmla="*/ 0 w 545"/>
                <a:gd name="T101" fmla="*/ 140 h 191"/>
                <a:gd name="T102" fmla="*/ 27 w 545"/>
                <a:gd name="T103" fmla="*/ 140 h 191"/>
                <a:gd name="T104" fmla="*/ 11 w 545"/>
                <a:gd name="T105" fmla="*/ 188 h 191"/>
                <a:gd name="T106" fmla="*/ 38 w 545"/>
                <a:gd name="T107" fmla="*/ 188 h 191"/>
                <a:gd name="T108" fmla="*/ 54 w 545"/>
                <a:gd name="T109" fmla="*/ 140 h 191"/>
                <a:gd name="T110" fmla="*/ 81 w 545"/>
                <a:gd name="T111" fmla="*/ 140 h 191"/>
                <a:gd name="T112" fmla="*/ 65 w 545"/>
                <a:gd name="T113" fmla="*/ 188 h 191"/>
                <a:gd name="T114" fmla="*/ 92 w 545"/>
                <a:gd name="T115" fmla="*/ 18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5" h="191">
                  <a:moveTo>
                    <a:pt x="451" y="191"/>
                  </a:moveTo>
                  <a:cubicBezTo>
                    <a:pt x="515" y="191"/>
                    <a:pt x="545" y="157"/>
                    <a:pt x="545" y="110"/>
                  </a:cubicBezTo>
                  <a:cubicBezTo>
                    <a:pt x="545" y="0"/>
                    <a:pt x="545" y="0"/>
                    <a:pt x="545" y="0"/>
                  </a:cubicBezTo>
                  <a:cubicBezTo>
                    <a:pt x="486" y="0"/>
                    <a:pt x="486" y="0"/>
                    <a:pt x="486" y="0"/>
                  </a:cubicBezTo>
                  <a:cubicBezTo>
                    <a:pt x="486" y="109"/>
                    <a:pt x="486" y="109"/>
                    <a:pt x="486" y="109"/>
                  </a:cubicBezTo>
                  <a:cubicBezTo>
                    <a:pt x="486" y="127"/>
                    <a:pt x="474" y="141"/>
                    <a:pt x="451" y="141"/>
                  </a:cubicBezTo>
                  <a:cubicBezTo>
                    <a:pt x="427" y="141"/>
                    <a:pt x="415" y="127"/>
                    <a:pt x="415" y="109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57" y="111"/>
                    <a:pt x="357" y="111"/>
                    <a:pt x="357" y="111"/>
                  </a:cubicBezTo>
                  <a:cubicBezTo>
                    <a:pt x="357" y="157"/>
                    <a:pt x="387" y="191"/>
                    <a:pt x="451" y="191"/>
                  </a:cubicBezTo>
                  <a:moveTo>
                    <a:pt x="331" y="188"/>
                  </a:moveTo>
                  <a:cubicBezTo>
                    <a:pt x="331" y="138"/>
                    <a:pt x="331" y="138"/>
                    <a:pt x="331" y="138"/>
                  </a:cubicBezTo>
                  <a:cubicBezTo>
                    <a:pt x="244" y="138"/>
                    <a:pt x="244" y="138"/>
                    <a:pt x="244" y="13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329" y="118"/>
                    <a:pt x="329" y="118"/>
                    <a:pt x="329" y="118"/>
                  </a:cubicBezTo>
                  <a:cubicBezTo>
                    <a:pt x="329" y="68"/>
                    <a:pt x="329" y="68"/>
                    <a:pt x="329" y="68"/>
                  </a:cubicBezTo>
                  <a:cubicBezTo>
                    <a:pt x="244" y="68"/>
                    <a:pt x="244" y="68"/>
                    <a:pt x="244" y="68"/>
                  </a:cubicBezTo>
                  <a:cubicBezTo>
                    <a:pt x="244" y="50"/>
                    <a:pt x="244" y="50"/>
                    <a:pt x="244" y="50"/>
                  </a:cubicBezTo>
                  <a:cubicBezTo>
                    <a:pt x="331" y="50"/>
                    <a:pt x="331" y="50"/>
                    <a:pt x="331" y="5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188"/>
                    <a:pt x="187" y="188"/>
                    <a:pt x="187" y="188"/>
                  </a:cubicBezTo>
                  <a:lnTo>
                    <a:pt x="331" y="188"/>
                  </a:lnTo>
                  <a:close/>
                  <a:moveTo>
                    <a:pt x="89" y="117"/>
                  </a:moveTo>
                  <a:cubicBezTo>
                    <a:pt x="62" y="117"/>
                    <a:pt x="62" y="117"/>
                    <a:pt x="62" y="117"/>
                  </a:cubicBezTo>
                  <a:cubicBezTo>
                    <a:pt x="77" y="71"/>
                    <a:pt x="77" y="71"/>
                    <a:pt x="77" y="71"/>
                  </a:cubicBezTo>
                  <a:cubicBezTo>
                    <a:pt x="104" y="71"/>
                    <a:pt x="104" y="71"/>
                    <a:pt x="104" y="71"/>
                  </a:cubicBezTo>
                  <a:lnTo>
                    <a:pt x="89" y="117"/>
                  </a:lnTo>
                  <a:close/>
                  <a:moveTo>
                    <a:pt x="92" y="188"/>
                  </a:moveTo>
                  <a:cubicBezTo>
                    <a:pt x="108" y="140"/>
                    <a:pt x="108" y="140"/>
                    <a:pt x="108" y="140"/>
                  </a:cubicBezTo>
                  <a:cubicBezTo>
                    <a:pt x="137" y="140"/>
                    <a:pt x="137" y="140"/>
                    <a:pt x="137" y="140"/>
                  </a:cubicBezTo>
                  <a:cubicBezTo>
                    <a:pt x="144" y="117"/>
                    <a:pt x="144" y="117"/>
                    <a:pt x="144" y="117"/>
                  </a:cubicBezTo>
                  <a:cubicBezTo>
                    <a:pt x="115" y="117"/>
                    <a:pt x="115" y="117"/>
                    <a:pt x="115" y="117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6" y="48"/>
                    <a:pt x="166" y="48"/>
                    <a:pt x="166" y="48"/>
                  </a:cubicBezTo>
                  <a:cubicBezTo>
                    <a:pt x="139" y="48"/>
                    <a:pt x="139" y="48"/>
                    <a:pt x="139" y="48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35" y="117"/>
                    <a:pt x="35" y="117"/>
                    <a:pt x="35" y="117"/>
                  </a:cubicBezTo>
                  <a:cubicBezTo>
                    <a:pt x="7" y="117"/>
                    <a:pt x="7" y="117"/>
                    <a:pt x="7" y="117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7" y="140"/>
                    <a:pt x="27" y="140"/>
                    <a:pt x="27" y="140"/>
                  </a:cubicBezTo>
                  <a:cubicBezTo>
                    <a:pt x="11" y="188"/>
                    <a:pt x="11" y="188"/>
                    <a:pt x="11" y="188"/>
                  </a:cubicBezTo>
                  <a:cubicBezTo>
                    <a:pt x="38" y="188"/>
                    <a:pt x="38" y="188"/>
                    <a:pt x="38" y="188"/>
                  </a:cubicBezTo>
                  <a:cubicBezTo>
                    <a:pt x="54" y="140"/>
                    <a:pt x="54" y="140"/>
                    <a:pt x="54" y="140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65" y="188"/>
                    <a:pt x="65" y="188"/>
                    <a:pt x="65" y="188"/>
                  </a:cubicBezTo>
                  <a:lnTo>
                    <a:pt x="9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9"/>
            <p:cNvSpPr>
              <a:spLocks noEditPoints="1"/>
            </p:cNvSpPr>
            <p:nvPr userDrawn="1"/>
          </p:nvSpPr>
          <p:spPr bwMode="gray">
            <a:xfrm>
              <a:off x="1125538" y="1474788"/>
              <a:ext cx="1136650" cy="530225"/>
            </a:xfrm>
            <a:custGeom>
              <a:avLst/>
              <a:gdLst>
                <a:gd name="T0" fmla="*/ 716 w 716"/>
                <a:gd name="T1" fmla="*/ 334 h 334"/>
                <a:gd name="T2" fmla="*/ 716 w 716"/>
                <a:gd name="T3" fmla="*/ 246 h 334"/>
                <a:gd name="T4" fmla="*/ 561 w 716"/>
                <a:gd name="T5" fmla="*/ 246 h 334"/>
                <a:gd name="T6" fmla="*/ 561 w 716"/>
                <a:gd name="T7" fmla="*/ 209 h 334"/>
                <a:gd name="T8" fmla="*/ 712 w 716"/>
                <a:gd name="T9" fmla="*/ 209 h 334"/>
                <a:gd name="T10" fmla="*/ 712 w 716"/>
                <a:gd name="T11" fmla="*/ 121 h 334"/>
                <a:gd name="T12" fmla="*/ 561 w 716"/>
                <a:gd name="T13" fmla="*/ 121 h 334"/>
                <a:gd name="T14" fmla="*/ 561 w 716"/>
                <a:gd name="T15" fmla="*/ 88 h 334"/>
                <a:gd name="T16" fmla="*/ 716 w 716"/>
                <a:gd name="T17" fmla="*/ 88 h 334"/>
                <a:gd name="T18" fmla="*/ 716 w 716"/>
                <a:gd name="T19" fmla="*/ 0 h 334"/>
                <a:gd name="T20" fmla="*/ 458 w 716"/>
                <a:gd name="T21" fmla="*/ 0 h 334"/>
                <a:gd name="T22" fmla="*/ 458 w 716"/>
                <a:gd name="T23" fmla="*/ 334 h 334"/>
                <a:gd name="T24" fmla="*/ 716 w 716"/>
                <a:gd name="T25" fmla="*/ 334 h 334"/>
                <a:gd name="T26" fmla="*/ 403 w 716"/>
                <a:gd name="T27" fmla="*/ 334 h 334"/>
                <a:gd name="T28" fmla="*/ 403 w 716"/>
                <a:gd name="T29" fmla="*/ 0 h 334"/>
                <a:gd name="T30" fmla="*/ 261 w 716"/>
                <a:gd name="T31" fmla="*/ 0 h 334"/>
                <a:gd name="T32" fmla="*/ 202 w 716"/>
                <a:gd name="T33" fmla="*/ 160 h 334"/>
                <a:gd name="T34" fmla="*/ 142 w 716"/>
                <a:gd name="T35" fmla="*/ 0 h 334"/>
                <a:gd name="T36" fmla="*/ 0 w 716"/>
                <a:gd name="T37" fmla="*/ 0 h 334"/>
                <a:gd name="T38" fmla="*/ 0 w 716"/>
                <a:gd name="T39" fmla="*/ 334 h 334"/>
                <a:gd name="T40" fmla="*/ 103 w 716"/>
                <a:gd name="T41" fmla="*/ 334 h 334"/>
                <a:gd name="T42" fmla="*/ 103 w 716"/>
                <a:gd name="T43" fmla="*/ 133 h 334"/>
                <a:gd name="T44" fmla="*/ 179 w 716"/>
                <a:gd name="T45" fmla="*/ 334 h 334"/>
                <a:gd name="T46" fmla="*/ 224 w 716"/>
                <a:gd name="T47" fmla="*/ 334 h 334"/>
                <a:gd name="T48" fmla="*/ 300 w 716"/>
                <a:gd name="T49" fmla="*/ 133 h 334"/>
                <a:gd name="T50" fmla="*/ 300 w 716"/>
                <a:gd name="T51" fmla="*/ 334 h 334"/>
                <a:gd name="T52" fmla="*/ 403 w 716"/>
                <a:gd name="T53" fmla="*/ 334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16" h="334">
                  <a:moveTo>
                    <a:pt x="716" y="334"/>
                  </a:moveTo>
                  <a:lnTo>
                    <a:pt x="716" y="246"/>
                  </a:lnTo>
                  <a:lnTo>
                    <a:pt x="561" y="246"/>
                  </a:lnTo>
                  <a:lnTo>
                    <a:pt x="561" y="209"/>
                  </a:lnTo>
                  <a:lnTo>
                    <a:pt x="712" y="209"/>
                  </a:lnTo>
                  <a:lnTo>
                    <a:pt x="712" y="121"/>
                  </a:lnTo>
                  <a:lnTo>
                    <a:pt x="561" y="121"/>
                  </a:lnTo>
                  <a:lnTo>
                    <a:pt x="561" y="88"/>
                  </a:lnTo>
                  <a:lnTo>
                    <a:pt x="716" y="88"/>
                  </a:lnTo>
                  <a:lnTo>
                    <a:pt x="716" y="0"/>
                  </a:lnTo>
                  <a:lnTo>
                    <a:pt x="458" y="0"/>
                  </a:lnTo>
                  <a:lnTo>
                    <a:pt x="458" y="334"/>
                  </a:lnTo>
                  <a:lnTo>
                    <a:pt x="716" y="334"/>
                  </a:lnTo>
                  <a:close/>
                  <a:moveTo>
                    <a:pt x="403" y="334"/>
                  </a:moveTo>
                  <a:lnTo>
                    <a:pt x="403" y="0"/>
                  </a:lnTo>
                  <a:lnTo>
                    <a:pt x="261" y="0"/>
                  </a:lnTo>
                  <a:lnTo>
                    <a:pt x="202" y="160"/>
                  </a:lnTo>
                  <a:lnTo>
                    <a:pt x="142" y="0"/>
                  </a:lnTo>
                  <a:lnTo>
                    <a:pt x="0" y="0"/>
                  </a:lnTo>
                  <a:lnTo>
                    <a:pt x="0" y="334"/>
                  </a:lnTo>
                  <a:lnTo>
                    <a:pt x="103" y="334"/>
                  </a:lnTo>
                  <a:lnTo>
                    <a:pt x="103" y="133"/>
                  </a:lnTo>
                  <a:lnTo>
                    <a:pt x="179" y="334"/>
                  </a:lnTo>
                  <a:lnTo>
                    <a:pt x="224" y="334"/>
                  </a:lnTo>
                  <a:lnTo>
                    <a:pt x="300" y="133"/>
                  </a:lnTo>
                  <a:lnTo>
                    <a:pt x="300" y="334"/>
                  </a:lnTo>
                  <a:lnTo>
                    <a:pt x="403" y="3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0"/>
            <p:cNvSpPr>
              <a:spLocks noEditPoints="1"/>
            </p:cNvSpPr>
            <p:nvPr userDrawn="1"/>
          </p:nvSpPr>
          <p:spPr bwMode="gray">
            <a:xfrm>
              <a:off x="1123951" y="1062038"/>
              <a:ext cx="1181100" cy="354013"/>
            </a:xfrm>
            <a:custGeom>
              <a:avLst/>
              <a:gdLst>
                <a:gd name="T0" fmla="*/ 471 w 565"/>
                <a:gd name="T1" fmla="*/ 125 h 169"/>
                <a:gd name="T2" fmla="*/ 446 w 565"/>
                <a:gd name="T3" fmla="*/ 125 h 169"/>
                <a:gd name="T4" fmla="*/ 446 w 565"/>
                <a:gd name="T5" fmla="*/ 45 h 169"/>
                <a:gd name="T6" fmla="*/ 471 w 565"/>
                <a:gd name="T7" fmla="*/ 45 h 169"/>
                <a:gd name="T8" fmla="*/ 512 w 565"/>
                <a:gd name="T9" fmla="*/ 85 h 169"/>
                <a:gd name="T10" fmla="*/ 471 w 565"/>
                <a:gd name="T11" fmla="*/ 125 h 169"/>
                <a:gd name="T12" fmla="*/ 471 w 565"/>
                <a:gd name="T13" fmla="*/ 169 h 169"/>
                <a:gd name="T14" fmla="*/ 565 w 565"/>
                <a:gd name="T15" fmla="*/ 85 h 169"/>
                <a:gd name="T16" fmla="*/ 471 w 565"/>
                <a:gd name="T17" fmla="*/ 0 h 169"/>
                <a:gd name="T18" fmla="*/ 394 w 565"/>
                <a:gd name="T19" fmla="*/ 0 h 169"/>
                <a:gd name="T20" fmla="*/ 394 w 565"/>
                <a:gd name="T21" fmla="*/ 169 h 169"/>
                <a:gd name="T22" fmla="*/ 471 w 565"/>
                <a:gd name="T23" fmla="*/ 169 h 169"/>
                <a:gd name="T24" fmla="*/ 366 w 565"/>
                <a:gd name="T25" fmla="*/ 169 h 169"/>
                <a:gd name="T26" fmla="*/ 366 w 565"/>
                <a:gd name="T27" fmla="*/ 0 h 169"/>
                <a:gd name="T28" fmla="*/ 314 w 565"/>
                <a:gd name="T29" fmla="*/ 0 h 169"/>
                <a:gd name="T30" fmla="*/ 314 w 565"/>
                <a:gd name="T31" fmla="*/ 80 h 169"/>
                <a:gd name="T32" fmla="*/ 254 w 565"/>
                <a:gd name="T33" fmla="*/ 0 h 169"/>
                <a:gd name="T34" fmla="*/ 201 w 565"/>
                <a:gd name="T35" fmla="*/ 0 h 169"/>
                <a:gd name="T36" fmla="*/ 201 w 565"/>
                <a:gd name="T37" fmla="*/ 169 h 169"/>
                <a:gd name="T38" fmla="*/ 253 w 565"/>
                <a:gd name="T39" fmla="*/ 169 h 169"/>
                <a:gd name="T40" fmla="*/ 253 w 565"/>
                <a:gd name="T41" fmla="*/ 84 h 169"/>
                <a:gd name="T42" fmla="*/ 316 w 565"/>
                <a:gd name="T43" fmla="*/ 169 h 169"/>
                <a:gd name="T44" fmla="*/ 366 w 565"/>
                <a:gd name="T45" fmla="*/ 169 h 169"/>
                <a:gd name="T46" fmla="*/ 113 w 565"/>
                <a:gd name="T47" fmla="*/ 105 h 169"/>
                <a:gd name="T48" fmla="*/ 79 w 565"/>
                <a:gd name="T49" fmla="*/ 105 h 169"/>
                <a:gd name="T50" fmla="*/ 96 w 565"/>
                <a:gd name="T51" fmla="*/ 51 h 169"/>
                <a:gd name="T52" fmla="*/ 113 w 565"/>
                <a:gd name="T53" fmla="*/ 105 h 169"/>
                <a:gd name="T54" fmla="*/ 192 w 565"/>
                <a:gd name="T55" fmla="*/ 169 h 169"/>
                <a:gd name="T56" fmla="*/ 128 w 565"/>
                <a:gd name="T57" fmla="*/ 0 h 169"/>
                <a:gd name="T58" fmla="*/ 63 w 565"/>
                <a:gd name="T59" fmla="*/ 0 h 169"/>
                <a:gd name="T60" fmla="*/ 0 w 565"/>
                <a:gd name="T61" fmla="*/ 169 h 169"/>
                <a:gd name="T62" fmla="*/ 58 w 565"/>
                <a:gd name="T63" fmla="*/ 169 h 169"/>
                <a:gd name="T64" fmla="*/ 65 w 565"/>
                <a:gd name="T65" fmla="*/ 150 h 169"/>
                <a:gd name="T66" fmla="*/ 126 w 565"/>
                <a:gd name="T67" fmla="*/ 150 h 169"/>
                <a:gd name="T68" fmla="*/ 133 w 565"/>
                <a:gd name="T69" fmla="*/ 169 h 169"/>
                <a:gd name="T70" fmla="*/ 192 w 565"/>
                <a:gd name="T7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65" h="169">
                  <a:moveTo>
                    <a:pt x="471" y="125"/>
                  </a:moveTo>
                  <a:cubicBezTo>
                    <a:pt x="446" y="125"/>
                    <a:pt x="446" y="125"/>
                    <a:pt x="446" y="125"/>
                  </a:cubicBezTo>
                  <a:cubicBezTo>
                    <a:pt x="446" y="45"/>
                    <a:pt x="446" y="45"/>
                    <a:pt x="446" y="45"/>
                  </a:cubicBezTo>
                  <a:cubicBezTo>
                    <a:pt x="471" y="45"/>
                    <a:pt x="471" y="45"/>
                    <a:pt x="471" y="45"/>
                  </a:cubicBezTo>
                  <a:cubicBezTo>
                    <a:pt x="499" y="45"/>
                    <a:pt x="512" y="62"/>
                    <a:pt x="512" y="85"/>
                  </a:cubicBezTo>
                  <a:cubicBezTo>
                    <a:pt x="512" y="106"/>
                    <a:pt x="497" y="125"/>
                    <a:pt x="471" y="125"/>
                  </a:cubicBezTo>
                  <a:moveTo>
                    <a:pt x="471" y="169"/>
                  </a:moveTo>
                  <a:cubicBezTo>
                    <a:pt x="525" y="169"/>
                    <a:pt x="565" y="139"/>
                    <a:pt x="565" y="85"/>
                  </a:cubicBezTo>
                  <a:cubicBezTo>
                    <a:pt x="565" y="31"/>
                    <a:pt x="525" y="0"/>
                    <a:pt x="471" y="0"/>
                  </a:cubicBezTo>
                  <a:cubicBezTo>
                    <a:pt x="394" y="0"/>
                    <a:pt x="394" y="0"/>
                    <a:pt x="394" y="0"/>
                  </a:cubicBezTo>
                  <a:cubicBezTo>
                    <a:pt x="394" y="169"/>
                    <a:pt x="394" y="169"/>
                    <a:pt x="394" y="169"/>
                  </a:cubicBezTo>
                  <a:lnTo>
                    <a:pt x="471" y="169"/>
                  </a:lnTo>
                  <a:close/>
                  <a:moveTo>
                    <a:pt x="366" y="169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314" y="80"/>
                    <a:pt x="314" y="80"/>
                    <a:pt x="314" y="80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01" y="169"/>
                    <a:pt x="201" y="169"/>
                    <a:pt x="201" y="169"/>
                  </a:cubicBezTo>
                  <a:cubicBezTo>
                    <a:pt x="253" y="169"/>
                    <a:pt x="253" y="169"/>
                    <a:pt x="253" y="169"/>
                  </a:cubicBezTo>
                  <a:cubicBezTo>
                    <a:pt x="253" y="84"/>
                    <a:pt x="253" y="84"/>
                    <a:pt x="253" y="84"/>
                  </a:cubicBezTo>
                  <a:cubicBezTo>
                    <a:pt x="316" y="169"/>
                    <a:pt x="316" y="169"/>
                    <a:pt x="316" y="169"/>
                  </a:cubicBezTo>
                  <a:lnTo>
                    <a:pt x="366" y="169"/>
                  </a:lnTo>
                  <a:close/>
                  <a:moveTo>
                    <a:pt x="113" y="105"/>
                  </a:moveTo>
                  <a:cubicBezTo>
                    <a:pt x="79" y="105"/>
                    <a:pt x="79" y="105"/>
                    <a:pt x="79" y="105"/>
                  </a:cubicBezTo>
                  <a:cubicBezTo>
                    <a:pt x="96" y="51"/>
                    <a:pt x="96" y="51"/>
                    <a:pt x="96" y="51"/>
                  </a:cubicBezTo>
                  <a:lnTo>
                    <a:pt x="113" y="105"/>
                  </a:lnTo>
                  <a:close/>
                  <a:moveTo>
                    <a:pt x="192" y="169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126" y="150"/>
                    <a:pt x="126" y="150"/>
                    <a:pt x="126" y="150"/>
                  </a:cubicBezTo>
                  <a:cubicBezTo>
                    <a:pt x="133" y="169"/>
                    <a:pt x="133" y="169"/>
                    <a:pt x="133" y="169"/>
                  </a:cubicBezTo>
                  <a:lnTo>
                    <a:pt x="19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1"/>
            <p:cNvSpPr>
              <a:spLocks noEditPoints="1"/>
            </p:cNvSpPr>
            <p:nvPr userDrawn="1"/>
          </p:nvSpPr>
          <p:spPr bwMode="gray">
            <a:xfrm>
              <a:off x="1123951" y="612775"/>
              <a:ext cx="1138238" cy="400050"/>
            </a:xfrm>
            <a:custGeom>
              <a:avLst/>
              <a:gdLst>
                <a:gd name="T0" fmla="*/ 451 w 545"/>
                <a:gd name="T1" fmla="*/ 191 h 191"/>
                <a:gd name="T2" fmla="*/ 545 w 545"/>
                <a:gd name="T3" fmla="*/ 110 h 191"/>
                <a:gd name="T4" fmla="*/ 545 w 545"/>
                <a:gd name="T5" fmla="*/ 0 h 191"/>
                <a:gd name="T6" fmla="*/ 486 w 545"/>
                <a:gd name="T7" fmla="*/ 0 h 191"/>
                <a:gd name="T8" fmla="*/ 486 w 545"/>
                <a:gd name="T9" fmla="*/ 109 h 191"/>
                <a:gd name="T10" fmla="*/ 451 w 545"/>
                <a:gd name="T11" fmla="*/ 141 h 191"/>
                <a:gd name="T12" fmla="*/ 415 w 545"/>
                <a:gd name="T13" fmla="*/ 109 h 191"/>
                <a:gd name="T14" fmla="*/ 415 w 545"/>
                <a:gd name="T15" fmla="*/ 0 h 191"/>
                <a:gd name="T16" fmla="*/ 357 w 545"/>
                <a:gd name="T17" fmla="*/ 0 h 191"/>
                <a:gd name="T18" fmla="*/ 357 w 545"/>
                <a:gd name="T19" fmla="*/ 111 h 191"/>
                <a:gd name="T20" fmla="*/ 451 w 545"/>
                <a:gd name="T21" fmla="*/ 191 h 191"/>
                <a:gd name="T22" fmla="*/ 331 w 545"/>
                <a:gd name="T23" fmla="*/ 188 h 191"/>
                <a:gd name="T24" fmla="*/ 331 w 545"/>
                <a:gd name="T25" fmla="*/ 138 h 191"/>
                <a:gd name="T26" fmla="*/ 244 w 545"/>
                <a:gd name="T27" fmla="*/ 138 h 191"/>
                <a:gd name="T28" fmla="*/ 244 w 545"/>
                <a:gd name="T29" fmla="*/ 118 h 191"/>
                <a:gd name="T30" fmla="*/ 329 w 545"/>
                <a:gd name="T31" fmla="*/ 118 h 191"/>
                <a:gd name="T32" fmla="*/ 329 w 545"/>
                <a:gd name="T33" fmla="*/ 68 h 191"/>
                <a:gd name="T34" fmla="*/ 244 w 545"/>
                <a:gd name="T35" fmla="*/ 68 h 191"/>
                <a:gd name="T36" fmla="*/ 244 w 545"/>
                <a:gd name="T37" fmla="*/ 50 h 191"/>
                <a:gd name="T38" fmla="*/ 331 w 545"/>
                <a:gd name="T39" fmla="*/ 50 h 191"/>
                <a:gd name="T40" fmla="*/ 331 w 545"/>
                <a:gd name="T41" fmla="*/ 0 h 191"/>
                <a:gd name="T42" fmla="*/ 187 w 545"/>
                <a:gd name="T43" fmla="*/ 0 h 191"/>
                <a:gd name="T44" fmla="*/ 187 w 545"/>
                <a:gd name="T45" fmla="*/ 188 h 191"/>
                <a:gd name="T46" fmla="*/ 331 w 545"/>
                <a:gd name="T47" fmla="*/ 188 h 191"/>
                <a:gd name="T48" fmla="*/ 89 w 545"/>
                <a:gd name="T49" fmla="*/ 117 h 191"/>
                <a:gd name="T50" fmla="*/ 62 w 545"/>
                <a:gd name="T51" fmla="*/ 117 h 191"/>
                <a:gd name="T52" fmla="*/ 77 w 545"/>
                <a:gd name="T53" fmla="*/ 71 h 191"/>
                <a:gd name="T54" fmla="*/ 104 w 545"/>
                <a:gd name="T55" fmla="*/ 71 h 191"/>
                <a:gd name="T56" fmla="*/ 89 w 545"/>
                <a:gd name="T57" fmla="*/ 117 h 191"/>
                <a:gd name="T58" fmla="*/ 92 w 545"/>
                <a:gd name="T59" fmla="*/ 188 h 191"/>
                <a:gd name="T60" fmla="*/ 108 w 545"/>
                <a:gd name="T61" fmla="*/ 140 h 191"/>
                <a:gd name="T62" fmla="*/ 137 w 545"/>
                <a:gd name="T63" fmla="*/ 140 h 191"/>
                <a:gd name="T64" fmla="*/ 144 w 545"/>
                <a:gd name="T65" fmla="*/ 117 h 191"/>
                <a:gd name="T66" fmla="*/ 115 w 545"/>
                <a:gd name="T67" fmla="*/ 117 h 191"/>
                <a:gd name="T68" fmla="*/ 131 w 545"/>
                <a:gd name="T69" fmla="*/ 71 h 191"/>
                <a:gd name="T70" fmla="*/ 160 w 545"/>
                <a:gd name="T71" fmla="*/ 71 h 191"/>
                <a:gd name="T72" fmla="*/ 166 w 545"/>
                <a:gd name="T73" fmla="*/ 48 h 191"/>
                <a:gd name="T74" fmla="*/ 139 w 545"/>
                <a:gd name="T75" fmla="*/ 48 h 191"/>
                <a:gd name="T76" fmla="*/ 155 w 545"/>
                <a:gd name="T77" fmla="*/ 0 h 191"/>
                <a:gd name="T78" fmla="*/ 128 w 545"/>
                <a:gd name="T79" fmla="*/ 0 h 191"/>
                <a:gd name="T80" fmla="*/ 112 w 545"/>
                <a:gd name="T81" fmla="*/ 48 h 191"/>
                <a:gd name="T82" fmla="*/ 85 w 545"/>
                <a:gd name="T83" fmla="*/ 48 h 191"/>
                <a:gd name="T84" fmla="*/ 101 w 545"/>
                <a:gd name="T85" fmla="*/ 0 h 191"/>
                <a:gd name="T86" fmla="*/ 75 w 545"/>
                <a:gd name="T87" fmla="*/ 0 h 191"/>
                <a:gd name="T88" fmla="*/ 59 w 545"/>
                <a:gd name="T89" fmla="*/ 48 h 191"/>
                <a:gd name="T90" fmla="*/ 30 w 545"/>
                <a:gd name="T91" fmla="*/ 48 h 191"/>
                <a:gd name="T92" fmla="*/ 23 w 545"/>
                <a:gd name="T93" fmla="*/ 71 h 191"/>
                <a:gd name="T94" fmla="*/ 51 w 545"/>
                <a:gd name="T95" fmla="*/ 71 h 191"/>
                <a:gd name="T96" fmla="*/ 35 w 545"/>
                <a:gd name="T97" fmla="*/ 117 h 191"/>
                <a:gd name="T98" fmla="*/ 7 w 545"/>
                <a:gd name="T99" fmla="*/ 117 h 191"/>
                <a:gd name="T100" fmla="*/ 0 w 545"/>
                <a:gd name="T101" fmla="*/ 140 h 191"/>
                <a:gd name="T102" fmla="*/ 27 w 545"/>
                <a:gd name="T103" fmla="*/ 140 h 191"/>
                <a:gd name="T104" fmla="*/ 11 w 545"/>
                <a:gd name="T105" fmla="*/ 188 h 191"/>
                <a:gd name="T106" fmla="*/ 38 w 545"/>
                <a:gd name="T107" fmla="*/ 188 h 191"/>
                <a:gd name="T108" fmla="*/ 54 w 545"/>
                <a:gd name="T109" fmla="*/ 140 h 191"/>
                <a:gd name="T110" fmla="*/ 81 w 545"/>
                <a:gd name="T111" fmla="*/ 140 h 191"/>
                <a:gd name="T112" fmla="*/ 65 w 545"/>
                <a:gd name="T113" fmla="*/ 188 h 191"/>
                <a:gd name="T114" fmla="*/ 92 w 545"/>
                <a:gd name="T115" fmla="*/ 18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5" h="191">
                  <a:moveTo>
                    <a:pt x="451" y="191"/>
                  </a:moveTo>
                  <a:cubicBezTo>
                    <a:pt x="515" y="191"/>
                    <a:pt x="545" y="157"/>
                    <a:pt x="545" y="110"/>
                  </a:cubicBezTo>
                  <a:cubicBezTo>
                    <a:pt x="545" y="0"/>
                    <a:pt x="545" y="0"/>
                    <a:pt x="545" y="0"/>
                  </a:cubicBezTo>
                  <a:cubicBezTo>
                    <a:pt x="486" y="0"/>
                    <a:pt x="486" y="0"/>
                    <a:pt x="486" y="0"/>
                  </a:cubicBezTo>
                  <a:cubicBezTo>
                    <a:pt x="486" y="109"/>
                    <a:pt x="486" y="109"/>
                    <a:pt x="486" y="109"/>
                  </a:cubicBezTo>
                  <a:cubicBezTo>
                    <a:pt x="486" y="127"/>
                    <a:pt x="474" y="141"/>
                    <a:pt x="451" y="141"/>
                  </a:cubicBezTo>
                  <a:cubicBezTo>
                    <a:pt x="427" y="141"/>
                    <a:pt x="415" y="127"/>
                    <a:pt x="415" y="109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57" y="111"/>
                    <a:pt x="357" y="111"/>
                    <a:pt x="357" y="111"/>
                  </a:cubicBezTo>
                  <a:cubicBezTo>
                    <a:pt x="357" y="157"/>
                    <a:pt x="387" y="191"/>
                    <a:pt x="451" y="191"/>
                  </a:cubicBezTo>
                  <a:moveTo>
                    <a:pt x="331" y="188"/>
                  </a:moveTo>
                  <a:cubicBezTo>
                    <a:pt x="331" y="138"/>
                    <a:pt x="331" y="138"/>
                    <a:pt x="331" y="138"/>
                  </a:cubicBezTo>
                  <a:cubicBezTo>
                    <a:pt x="244" y="138"/>
                    <a:pt x="244" y="138"/>
                    <a:pt x="244" y="13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329" y="118"/>
                    <a:pt x="329" y="118"/>
                    <a:pt x="329" y="118"/>
                  </a:cubicBezTo>
                  <a:cubicBezTo>
                    <a:pt x="329" y="68"/>
                    <a:pt x="329" y="68"/>
                    <a:pt x="329" y="68"/>
                  </a:cubicBezTo>
                  <a:cubicBezTo>
                    <a:pt x="244" y="68"/>
                    <a:pt x="244" y="68"/>
                    <a:pt x="244" y="68"/>
                  </a:cubicBezTo>
                  <a:cubicBezTo>
                    <a:pt x="244" y="50"/>
                    <a:pt x="244" y="50"/>
                    <a:pt x="244" y="50"/>
                  </a:cubicBezTo>
                  <a:cubicBezTo>
                    <a:pt x="331" y="50"/>
                    <a:pt x="331" y="50"/>
                    <a:pt x="331" y="5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188"/>
                    <a:pt x="187" y="188"/>
                    <a:pt x="187" y="188"/>
                  </a:cubicBezTo>
                  <a:lnTo>
                    <a:pt x="331" y="188"/>
                  </a:lnTo>
                  <a:close/>
                  <a:moveTo>
                    <a:pt x="89" y="117"/>
                  </a:moveTo>
                  <a:cubicBezTo>
                    <a:pt x="62" y="117"/>
                    <a:pt x="62" y="117"/>
                    <a:pt x="62" y="117"/>
                  </a:cubicBezTo>
                  <a:cubicBezTo>
                    <a:pt x="77" y="71"/>
                    <a:pt x="77" y="71"/>
                    <a:pt x="77" y="71"/>
                  </a:cubicBezTo>
                  <a:cubicBezTo>
                    <a:pt x="104" y="71"/>
                    <a:pt x="104" y="71"/>
                    <a:pt x="104" y="71"/>
                  </a:cubicBezTo>
                  <a:lnTo>
                    <a:pt x="89" y="117"/>
                  </a:lnTo>
                  <a:close/>
                  <a:moveTo>
                    <a:pt x="92" y="188"/>
                  </a:moveTo>
                  <a:cubicBezTo>
                    <a:pt x="108" y="140"/>
                    <a:pt x="108" y="140"/>
                    <a:pt x="108" y="140"/>
                  </a:cubicBezTo>
                  <a:cubicBezTo>
                    <a:pt x="137" y="140"/>
                    <a:pt x="137" y="140"/>
                    <a:pt x="137" y="140"/>
                  </a:cubicBezTo>
                  <a:cubicBezTo>
                    <a:pt x="144" y="117"/>
                    <a:pt x="144" y="117"/>
                    <a:pt x="144" y="117"/>
                  </a:cubicBezTo>
                  <a:cubicBezTo>
                    <a:pt x="115" y="117"/>
                    <a:pt x="115" y="117"/>
                    <a:pt x="115" y="117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6" y="48"/>
                    <a:pt x="166" y="48"/>
                    <a:pt x="166" y="48"/>
                  </a:cubicBezTo>
                  <a:cubicBezTo>
                    <a:pt x="139" y="48"/>
                    <a:pt x="139" y="48"/>
                    <a:pt x="139" y="48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35" y="117"/>
                    <a:pt x="35" y="117"/>
                    <a:pt x="35" y="117"/>
                  </a:cubicBezTo>
                  <a:cubicBezTo>
                    <a:pt x="7" y="117"/>
                    <a:pt x="7" y="117"/>
                    <a:pt x="7" y="117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7" y="140"/>
                    <a:pt x="27" y="140"/>
                    <a:pt x="27" y="140"/>
                  </a:cubicBezTo>
                  <a:cubicBezTo>
                    <a:pt x="11" y="188"/>
                    <a:pt x="11" y="188"/>
                    <a:pt x="11" y="188"/>
                  </a:cubicBezTo>
                  <a:cubicBezTo>
                    <a:pt x="38" y="188"/>
                    <a:pt x="38" y="188"/>
                    <a:pt x="38" y="188"/>
                  </a:cubicBezTo>
                  <a:cubicBezTo>
                    <a:pt x="54" y="140"/>
                    <a:pt x="54" y="140"/>
                    <a:pt x="54" y="140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65" y="188"/>
                    <a:pt x="65" y="188"/>
                    <a:pt x="65" y="188"/>
                  </a:cubicBezTo>
                  <a:lnTo>
                    <a:pt x="9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46" name="Group 45"/>
          <p:cNvGrpSpPr/>
          <p:nvPr userDrawn="1"/>
        </p:nvGrpSpPr>
        <p:grpSpPr bwMode="gray">
          <a:xfrm>
            <a:off x="839788" y="5451475"/>
            <a:ext cx="1689099" cy="1060450"/>
            <a:chOff x="839788" y="5451475"/>
            <a:chExt cx="1689099" cy="1060450"/>
          </a:xfrm>
        </p:grpSpPr>
        <p:sp>
          <p:nvSpPr>
            <p:cNvPr id="19" name="Rectangle 15"/>
            <p:cNvSpPr>
              <a:spLocks noChangeArrowheads="1"/>
            </p:cNvSpPr>
            <p:nvPr userDrawn="1"/>
          </p:nvSpPr>
          <p:spPr bwMode="gray">
            <a:xfrm>
              <a:off x="839788" y="5451475"/>
              <a:ext cx="1087437" cy="74136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Rectangle 16"/>
            <p:cNvSpPr>
              <a:spLocks noChangeArrowheads="1"/>
            </p:cNvSpPr>
            <p:nvPr userDrawn="1"/>
          </p:nvSpPr>
          <p:spPr bwMode="gray">
            <a:xfrm>
              <a:off x="857250" y="5468938"/>
              <a:ext cx="1052512" cy="706437"/>
            </a:xfrm>
            <a:prstGeom prst="rect">
              <a:avLst/>
            </a:prstGeom>
            <a:solidFill>
              <a:srgbClr val="164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7"/>
            <p:cNvSpPr>
              <a:spLocks/>
            </p:cNvSpPr>
            <p:nvPr userDrawn="1"/>
          </p:nvSpPr>
          <p:spPr bwMode="gray">
            <a:xfrm>
              <a:off x="1347788" y="5548313"/>
              <a:ext cx="71437" cy="66675"/>
            </a:xfrm>
            <a:custGeom>
              <a:avLst/>
              <a:gdLst>
                <a:gd name="T0" fmla="*/ 23 w 45"/>
                <a:gd name="T1" fmla="*/ 0 h 42"/>
                <a:gd name="T2" fmla="*/ 28 w 45"/>
                <a:gd name="T3" fmla="*/ 17 h 42"/>
                <a:gd name="T4" fmla="*/ 45 w 45"/>
                <a:gd name="T5" fmla="*/ 17 h 42"/>
                <a:gd name="T6" fmla="*/ 31 w 45"/>
                <a:gd name="T7" fmla="*/ 26 h 42"/>
                <a:gd name="T8" fmla="*/ 36 w 45"/>
                <a:gd name="T9" fmla="*/ 42 h 42"/>
                <a:gd name="T10" fmla="*/ 23 w 45"/>
                <a:gd name="T11" fmla="*/ 34 h 42"/>
                <a:gd name="T12" fmla="*/ 9 w 45"/>
                <a:gd name="T13" fmla="*/ 42 h 42"/>
                <a:gd name="T14" fmla="*/ 14 w 45"/>
                <a:gd name="T15" fmla="*/ 26 h 42"/>
                <a:gd name="T16" fmla="*/ 0 w 45"/>
                <a:gd name="T17" fmla="*/ 17 h 42"/>
                <a:gd name="T18" fmla="*/ 17 w 45"/>
                <a:gd name="T19" fmla="*/ 17 h 42"/>
                <a:gd name="T20" fmla="*/ 23 w 45"/>
                <a:gd name="T2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2">
                  <a:moveTo>
                    <a:pt x="23" y="0"/>
                  </a:moveTo>
                  <a:lnTo>
                    <a:pt x="28" y="17"/>
                  </a:lnTo>
                  <a:lnTo>
                    <a:pt x="45" y="17"/>
                  </a:lnTo>
                  <a:lnTo>
                    <a:pt x="31" y="26"/>
                  </a:lnTo>
                  <a:lnTo>
                    <a:pt x="36" y="42"/>
                  </a:lnTo>
                  <a:lnTo>
                    <a:pt x="23" y="34"/>
                  </a:lnTo>
                  <a:lnTo>
                    <a:pt x="9" y="42"/>
                  </a:lnTo>
                  <a:lnTo>
                    <a:pt x="14" y="26"/>
                  </a:lnTo>
                  <a:lnTo>
                    <a:pt x="0" y="17"/>
                  </a:lnTo>
                  <a:lnTo>
                    <a:pt x="17" y="1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8"/>
            <p:cNvSpPr>
              <a:spLocks/>
            </p:cNvSpPr>
            <p:nvPr userDrawn="1"/>
          </p:nvSpPr>
          <p:spPr bwMode="gray">
            <a:xfrm>
              <a:off x="1347788" y="6015038"/>
              <a:ext cx="71437" cy="71437"/>
            </a:xfrm>
            <a:custGeom>
              <a:avLst/>
              <a:gdLst>
                <a:gd name="T0" fmla="*/ 23 w 45"/>
                <a:gd name="T1" fmla="*/ 0 h 45"/>
                <a:gd name="T2" fmla="*/ 28 w 45"/>
                <a:gd name="T3" fmla="*/ 20 h 45"/>
                <a:gd name="T4" fmla="*/ 45 w 45"/>
                <a:gd name="T5" fmla="*/ 20 h 45"/>
                <a:gd name="T6" fmla="*/ 31 w 45"/>
                <a:gd name="T7" fmla="*/ 28 h 45"/>
                <a:gd name="T8" fmla="*/ 36 w 45"/>
                <a:gd name="T9" fmla="*/ 45 h 45"/>
                <a:gd name="T10" fmla="*/ 23 w 45"/>
                <a:gd name="T11" fmla="*/ 36 h 45"/>
                <a:gd name="T12" fmla="*/ 9 w 45"/>
                <a:gd name="T13" fmla="*/ 45 h 45"/>
                <a:gd name="T14" fmla="*/ 14 w 45"/>
                <a:gd name="T15" fmla="*/ 28 h 45"/>
                <a:gd name="T16" fmla="*/ 0 w 45"/>
                <a:gd name="T17" fmla="*/ 20 h 45"/>
                <a:gd name="T18" fmla="*/ 17 w 45"/>
                <a:gd name="T19" fmla="*/ 20 h 45"/>
                <a:gd name="T20" fmla="*/ 23 w 45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5">
                  <a:moveTo>
                    <a:pt x="23" y="0"/>
                  </a:moveTo>
                  <a:lnTo>
                    <a:pt x="28" y="20"/>
                  </a:lnTo>
                  <a:lnTo>
                    <a:pt x="45" y="20"/>
                  </a:lnTo>
                  <a:lnTo>
                    <a:pt x="31" y="28"/>
                  </a:lnTo>
                  <a:lnTo>
                    <a:pt x="36" y="45"/>
                  </a:lnTo>
                  <a:lnTo>
                    <a:pt x="23" y="36"/>
                  </a:lnTo>
                  <a:lnTo>
                    <a:pt x="9" y="45"/>
                  </a:lnTo>
                  <a:lnTo>
                    <a:pt x="14" y="28"/>
                  </a:lnTo>
                  <a:lnTo>
                    <a:pt x="0" y="20"/>
                  </a:lnTo>
                  <a:lnTo>
                    <a:pt x="17" y="2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9"/>
            <p:cNvSpPr>
              <a:spLocks/>
            </p:cNvSpPr>
            <p:nvPr userDrawn="1"/>
          </p:nvSpPr>
          <p:spPr bwMode="gray">
            <a:xfrm>
              <a:off x="1228725" y="5580063"/>
              <a:ext cx="74612" cy="71437"/>
            </a:xfrm>
            <a:custGeom>
              <a:avLst/>
              <a:gdLst>
                <a:gd name="T0" fmla="*/ 25 w 47"/>
                <a:gd name="T1" fmla="*/ 0 h 45"/>
                <a:gd name="T2" fmla="*/ 31 w 47"/>
                <a:gd name="T3" fmla="*/ 17 h 45"/>
                <a:gd name="T4" fmla="*/ 47 w 47"/>
                <a:gd name="T5" fmla="*/ 17 h 45"/>
                <a:gd name="T6" fmla="*/ 33 w 47"/>
                <a:gd name="T7" fmla="*/ 25 h 45"/>
                <a:gd name="T8" fmla="*/ 39 w 47"/>
                <a:gd name="T9" fmla="*/ 45 h 45"/>
                <a:gd name="T10" fmla="*/ 25 w 47"/>
                <a:gd name="T11" fmla="*/ 34 h 45"/>
                <a:gd name="T12" fmla="*/ 8 w 47"/>
                <a:gd name="T13" fmla="*/ 45 h 45"/>
                <a:gd name="T14" fmla="*/ 14 w 47"/>
                <a:gd name="T15" fmla="*/ 25 h 45"/>
                <a:gd name="T16" fmla="*/ 0 w 47"/>
                <a:gd name="T17" fmla="*/ 17 h 45"/>
                <a:gd name="T18" fmla="*/ 20 w 47"/>
                <a:gd name="T19" fmla="*/ 17 h 45"/>
                <a:gd name="T20" fmla="*/ 25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5" y="0"/>
                  </a:moveTo>
                  <a:lnTo>
                    <a:pt x="31" y="17"/>
                  </a:lnTo>
                  <a:lnTo>
                    <a:pt x="47" y="17"/>
                  </a:lnTo>
                  <a:lnTo>
                    <a:pt x="33" y="25"/>
                  </a:lnTo>
                  <a:lnTo>
                    <a:pt x="39" y="45"/>
                  </a:lnTo>
                  <a:lnTo>
                    <a:pt x="25" y="34"/>
                  </a:lnTo>
                  <a:lnTo>
                    <a:pt x="8" y="45"/>
                  </a:lnTo>
                  <a:lnTo>
                    <a:pt x="14" y="25"/>
                  </a:lnTo>
                  <a:lnTo>
                    <a:pt x="0" y="17"/>
                  </a:lnTo>
                  <a:lnTo>
                    <a:pt x="20" y="1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0"/>
            <p:cNvSpPr>
              <a:spLocks/>
            </p:cNvSpPr>
            <p:nvPr userDrawn="1"/>
          </p:nvSpPr>
          <p:spPr bwMode="gray">
            <a:xfrm>
              <a:off x="1144588" y="5664200"/>
              <a:ext cx="74612" cy="71437"/>
            </a:xfrm>
            <a:custGeom>
              <a:avLst/>
              <a:gdLst>
                <a:gd name="T0" fmla="*/ 22 w 47"/>
                <a:gd name="T1" fmla="*/ 0 h 45"/>
                <a:gd name="T2" fmla="*/ 28 w 47"/>
                <a:gd name="T3" fmla="*/ 17 h 45"/>
                <a:gd name="T4" fmla="*/ 47 w 47"/>
                <a:gd name="T5" fmla="*/ 17 h 45"/>
                <a:gd name="T6" fmla="*/ 31 w 47"/>
                <a:gd name="T7" fmla="*/ 28 h 45"/>
                <a:gd name="T8" fmla="*/ 36 w 47"/>
                <a:gd name="T9" fmla="*/ 45 h 45"/>
                <a:gd name="T10" fmla="*/ 22 w 47"/>
                <a:gd name="T11" fmla="*/ 34 h 45"/>
                <a:gd name="T12" fmla="*/ 9 w 47"/>
                <a:gd name="T13" fmla="*/ 45 h 45"/>
                <a:gd name="T14" fmla="*/ 14 w 47"/>
                <a:gd name="T15" fmla="*/ 28 h 45"/>
                <a:gd name="T16" fmla="*/ 0 w 47"/>
                <a:gd name="T17" fmla="*/ 17 h 45"/>
                <a:gd name="T18" fmla="*/ 17 w 47"/>
                <a:gd name="T19" fmla="*/ 17 h 45"/>
                <a:gd name="T20" fmla="*/ 22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2" y="0"/>
                  </a:moveTo>
                  <a:lnTo>
                    <a:pt x="28" y="17"/>
                  </a:lnTo>
                  <a:lnTo>
                    <a:pt x="47" y="17"/>
                  </a:lnTo>
                  <a:lnTo>
                    <a:pt x="31" y="28"/>
                  </a:lnTo>
                  <a:lnTo>
                    <a:pt x="36" y="45"/>
                  </a:lnTo>
                  <a:lnTo>
                    <a:pt x="22" y="34"/>
                  </a:lnTo>
                  <a:lnTo>
                    <a:pt x="9" y="45"/>
                  </a:lnTo>
                  <a:lnTo>
                    <a:pt x="14" y="28"/>
                  </a:lnTo>
                  <a:lnTo>
                    <a:pt x="0" y="17"/>
                  </a:lnTo>
                  <a:lnTo>
                    <a:pt x="17" y="1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1"/>
            <p:cNvSpPr>
              <a:spLocks/>
            </p:cNvSpPr>
            <p:nvPr userDrawn="1"/>
          </p:nvSpPr>
          <p:spPr bwMode="gray">
            <a:xfrm>
              <a:off x="1114425" y="5780088"/>
              <a:ext cx="69850" cy="71437"/>
            </a:xfrm>
            <a:custGeom>
              <a:avLst/>
              <a:gdLst>
                <a:gd name="T0" fmla="*/ 22 w 44"/>
                <a:gd name="T1" fmla="*/ 0 h 45"/>
                <a:gd name="T2" fmla="*/ 28 w 44"/>
                <a:gd name="T3" fmla="*/ 19 h 45"/>
                <a:gd name="T4" fmla="*/ 44 w 44"/>
                <a:gd name="T5" fmla="*/ 19 h 45"/>
                <a:gd name="T6" fmla="*/ 30 w 44"/>
                <a:gd name="T7" fmla="*/ 28 h 45"/>
                <a:gd name="T8" fmla="*/ 36 w 44"/>
                <a:gd name="T9" fmla="*/ 45 h 45"/>
                <a:gd name="T10" fmla="*/ 22 w 44"/>
                <a:gd name="T11" fmla="*/ 36 h 45"/>
                <a:gd name="T12" fmla="*/ 8 w 44"/>
                <a:gd name="T13" fmla="*/ 45 h 45"/>
                <a:gd name="T14" fmla="*/ 14 w 44"/>
                <a:gd name="T15" fmla="*/ 28 h 45"/>
                <a:gd name="T16" fmla="*/ 0 w 44"/>
                <a:gd name="T17" fmla="*/ 19 h 45"/>
                <a:gd name="T18" fmla="*/ 16 w 44"/>
                <a:gd name="T19" fmla="*/ 19 h 45"/>
                <a:gd name="T20" fmla="*/ 22 w 44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45">
                  <a:moveTo>
                    <a:pt x="22" y="0"/>
                  </a:moveTo>
                  <a:lnTo>
                    <a:pt x="28" y="19"/>
                  </a:lnTo>
                  <a:lnTo>
                    <a:pt x="44" y="19"/>
                  </a:lnTo>
                  <a:lnTo>
                    <a:pt x="30" y="28"/>
                  </a:lnTo>
                  <a:lnTo>
                    <a:pt x="36" y="45"/>
                  </a:lnTo>
                  <a:lnTo>
                    <a:pt x="22" y="36"/>
                  </a:lnTo>
                  <a:lnTo>
                    <a:pt x="8" y="45"/>
                  </a:lnTo>
                  <a:lnTo>
                    <a:pt x="14" y="28"/>
                  </a:lnTo>
                  <a:lnTo>
                    <a:pt x="0" y="19"/>
                  </a:lnTo>
                  <a:lnTo>
                    <a:pt x="16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2"/>
            <p:cNvSpPr>
              <a:spLocks/>
            </p:cNvSpPr>
            <p:nvPr userDrawn="1"/>
          </p:nvSpPr>
          <p:spPr bwMode="gray">
            <a:xfrm>
              <a:off x="1144588" y="5899150"/>
              <a:ext cx="74612" cy="71437"/>
            </a:xfrm>
            <a:custGeom>
              <a:avLst/>
              <a:gdLst>
                <a:gd name="T0" fmla="*/ 22 w 47"/>
                <a:gd name="T1" fmla="*/ 0 h 45"/>
                <a:gd name="T2" fmla="*/ 28 w 47"/>
                <a:gd name="T3" fmla="*/ 17 h 45"/>
                <a:gd name="T4" fmla="*/ 47 w 47"/>
                <a:gd name="T5" fmla="*/ 17 h 45"/>
                <a:gd name="T6" fmla="*/ 31 w 47"/>
                <a:gd name="T7" fmla="*/ 28 h 45"/>
                <a:gd name="T8" fmla="*/ 36 w 47"/>
                <a:gd name="T9" fmla="*/ 45 h 45"/>
                <a:gd name="T10" fmla="*/ 22 w 47"/>
                <a:gd name="T11" fmla="*/ 34 h 45"/>
                <a:gd name="T12" fmla="*/ 9 w 47"/>
                <a:gd name="T13" fmla="*/ 45 h 45"/>
                <a:gd name="T14" fmla="*/ 14 w 47"/>
                <a:gd name="T15" fmla="*/ 28 h 45"/>
                <a:gd name="T16" fmla="*/ 0 w 47"/>
                <a:gd name="T17" fmla="*/ 17 h 45"/>
                <a:gd name="T18" fmla="*/ 17 w 47"/>
                <a:gd name="T19" fmla="*/ 17 h 45"/>
                <a:gd name="T20" fmla="*/ 22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2" y="0"/>
                  </a:moveTo>
                  <a:lnTo>
                    <a:pt x="28" y="17"/>
                  </a:lnTo>
                  <a:lnTo>
                    <a:pt x="47" y="17"/>
                  </a:lnTo>
                  <a:lnTo>
                    <a:pt x="31" y="28"/>
                  </a:lnTo>
                  <a:lnTo>
                    <a:pt x="36" y="45"/>
                  </a:lnTo>
                  <a:lnTo>
                    <a:pt x="22" y="34"/>
                  </a:lnTo>
                  <a:lnTo>
                    <a:pt x="9" y="45"/>
                  </a:lnTo>
                  <a:lnTo>
                    <a:pt x="14" y="28"/>
                  </a:lnTo>
                  <a:lnTo>
                    <a:pt x="0" y="17"/>
                  </a:lnTo>
                  <a:lnTo>
                    <a:pt x="17" y="1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3"/>
            <p:cNvSpPr>
              <a:spLocks/>
            </p:cNvSpPr>
            <p:nvPr userDrawn="1"/>
          </p:nvSpPr>
          <p:spPr bwMode="gray">
            <a:xfrm>
              <a:off x="1228725" y="5983288"/>
              <a:ext cx="74612" cy="71437"/>
            </a:xfrm>
            <a:custGeom>
              <a:avLst/>
              <a:gdLst>
                <a:gd name="T0" fmla="*/ 25 w 47"/>
                <a:gd name="T1" fmla="*/ 0 h 45"/>
                <a:gd name="T2" fmla="*/ 31 w 47"/>
                <a:gd name="T3" fmla="*/ 17 h 45"/>
                <a:gd name="T4" fmla="*/ 47 w 47"/>
                <a:gd name="T5" fmla="*/ 17 h 45"/>
                <a:gd name="T6" fmla="*/ 33 w 47"/>
                <a:gd name="T7" fmla="*/ 28 h 45"/>
                <a:gd name="T8" fmla="*/ 39 w 47"/>
                <a:gd name="T9" fmla="*/ 45 h 45"/>
                <a:gd name="T10" fmla="*/ 25 w 47"/>
                <a:gd name="T11" fmla="*/ 34 h 45"/>
                <a:gd name="T12" fmla="*/ 8 w 47"/>
                <a:gd name="T13" fmla="*/ 45 h 45"/>
                <a:gd name="T14" fmla="*/ 14 w 47"/>
                <a:gd name="T15" fmla="*/ 28 h 45"/>
                <a:gd name="T16" fmla="*/ 0 w 47"/>
                <a:gd name="T17" fmla="*/ 17 h 45"/>
                <a:gd name="T18" fmla="*/ 20 w 47"/>
                <a:gd name="T19" fmla="*/ 17 h 45"/>
                <a:gd name="T20" fmla="*/ 25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5" y="0"/>
                  </a:moveTo>
                  <a:lnTo>
                    <a:pt x="31" y="17"/>
                  </a:lnTo>
                  <a:lnTo>
                    <a:pt x="47" y="17"/>
                  </a:lnTo>
                  <a:lnTo>
                    <a:pt x="33" y="28"/>
                  </a:lnTo>
                  <a:lnTo>
                    <a:pt x="39" y="45"/>
                  </a:lnTo>
                  <a:lnTo>
                    <a:pt x="25" y="34"/>
                  </a:lnTo>
                  <a:lnTo>
                    <a:pt x="8" y="45"/>
                  </a:lnTo>
                  <a:lnTo>
                    <a:pt x="14" y="28"/>
                  </a:lnTo>
                  <a:lnTo>
                    <a:pt x="0" y="17"/>
                  </a:lnTo>
                  <a:lnTo>
                    <a:pt x="20" y="1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4"/>
            <p:cNvSpPr>
              <a:spLocks/>
            </p:cNvSpPr>
            <p:nvPr userDrawn="1"/>
          </p:nvSpPr>
          <p:spPr bwMode="gray">
            <a:xfrm>
              <a:off x="1463675" y="5580063"/>
              <a:ext cx="74612" cy="71437"/>
            </a:xfrm>
            <a:custGeom>
              <a:avLst/>
              <a:gdLst>
                <a:gd name="T0" fmla="*/ 22 w 47"/>
                <a:gd name="T1" fmla="*/ 0 h 45"/>
                <a:gd name="T2" fmla="*/ 16 w 47"/>
                <a:gd name="T3" fmla="*/ 17 h 45"/>
                <a:gd name="T4" fmla="*/ 0 w 47"/>
                <a:gd name="T5" fmla="*/ 17 h 45"/>
                <a:gd name="T6" fmla="*/ 14 w 47"/>
                <a:gd name="T7" fmla="*/ 25 h 45"/>
                <a:gd name="T8" fmla="*/ 8 w 47"/>
                <a:gd name="T9" fmla="*/ 45 h 45"/>
                <a:gd name="T10" fmla="*/ 22 w 47"/>
                <a:gd name="T11" fmla="*/ 34 h 45"/>
                <a:gd name="T12" fmla="*/ 39 w 47"/>
                <a:gd name="T13" fmla="*/ 45 h 45"/>
                <a:gd name="T14" fmla="*/ 33 w 47"/>
                <a:gd name="T15" fmla="*/ 25 h 45"/>
                <a:gd name="T16" fmla="*/ 47 w 47"/>
                <a:gd name="T17" fmla="*/ 17 h 45"/>
                <a:gd name="T18" fmla="*/ 27 w 47"/>
                <a:gd name="T19" fmla="*/ 17 h 45"/>
                <a:gd name="T20" fmla="*/ 22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2" y="0"/>
                  </a:moveTo>
                  <a:lnTo>
                    <a:pt x="16" y="17"/>
                  </a:lnTo>
                  <a:lnTo>
                    <a:pt x="0" y="17"/>
                  </a:lnTo>
                  <a:lnTo>
                    <a:pt x="14" y="25"/>
                  </a:lnTo>
                  <a:lnTo>
                    <a:pt x="8" y="45"/>
                  </a:lnTo>
                  <a:lnTo>
                    <a:pt x="22" y="34"/>
                  </a:lnTo>
                  <a:lnTo>
                    <a:pt x="39" y="45"/>
                  </a:lnTo>
                  <a:lnTo>
                    <a:pt x="33" y="25"/>
                  </a:lnTo>
                  <a:lnTo>
                    <a:pt x="47" y="17"/>
                  </a:lnTo>
                  <a:lnTo>
                    <a:pt x="27" y="1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5"/>
            <p:cNvSpPr>
              <a:spLocks/>
            </p:cNvSpPr>
            <p:nvPr userDrawn="1"/>
          </p:nvSpPr>
          <p:spPr bwMode="gray">
            <a:xfrm>
              <a:off x="1547813" y="5664200"/>
              <a:ext cx="74612" cy="71437"/>
            </a:xfrm>
            <a:custGeom>
              <a:avLst/>
              <a:gdLst>
                <a:gd name="T0" fmla="*/ 25 w 47"/>
                <a:gd name="T1" fmla="*/ 0 h 45"/>
                <a:gd name="T2" fmla="*/ 19 w 47"/>
                <a:gd name="T3" fmla="*/ 17 h 45"/>
                <a:gd name="T4" fmla="*/ 0 w 47"/>
                <a:gd name="T5" fmla="*/ 17 h 45"/>
                <a:gd name="T6" fmla="*/ 16 w 47"/>
                <a:gd name="T7" fmla="*/ 28 h 45"/>
                <a:gd name="T8" fmla="*/ 11 w 47"/>
                <a:gd name="T9" fmla="*/ 45 h 45"/>
                <a:gd name="T10" fmla="*/ 25 w 47"/>
                <a:gd name="T11" fmla="*/ 34 h 45"/>
                <a:gd name="T12" fmla="*/ 39 w 47"/>
                <a:gd name="T13" fmla="*/ 45 h 45"/>
                <a:gd name="T14" fmla="*/ 33 w 47"/>
                <a:gd name="T15" fmla="*/ 28 h 45"/>
                <a:gd name="T16" fmla="*/ 47 w 47"/>
                <a:gd name="T17" fmla="*/ 17 h 45"/>
                <a:gd name="T18" fmla="*/ 30 w 47"/>
                <a:gd name="T19" fmla="*/ 17 h 45"/>
                <a:gd name="T20" fmla="*/ 25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5" y="0"/>
                  </a:moveTo>
                  <a:lnTo>
                    <a:pt x="19" y="17"/>
                  </a:lnTo>
                  <a:lnTo>
                    <a:pt x="0" y="17"/>
                  </a:lnTo>
                  <a:lnTo>
                    <a:pt x="16" y="28"/>
                  </a:lnTo>
                  <a:lnTo>
                    <a:pt x="11" y="45"/>
                  </a:lnTo>
                  <a:lnTo>
                    <a:pt x="25" y="34"/>
                  </a:lnTo>
                  <a:lnTo>
                    <a:pt x="39" y="45"/>
                  </a:lnTo>
                  <a:lnTo>
                    <a:pt x="33" y="28"/>
                  </a:lnTo>
                  <a:lnTo>
                    <a:pt x="47" y="17"/>
                  </a:lnTo>
                  <a:lnTo>
                    <a:pt x="30" y="1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6"/>
            <p:cNvSpPr>
              <a:spLocks/>
            </p:cNvSpPr>
            <p:nvPr userDrawn="1"/>
          </p:nvSpPr>
          <p:spPr bwMode="gray">
            <a:xfrm>
              <a:off x="1582738" y="5780088"/>
              <a:ext cx="69850" cy="71437"/>
            </a:xfrm>
            <a:custGeom>
              <a:avLst/>
              <a:gdLst>
                <a:gd name="T0" fmla="*/ 22 w 44"/>
                <a:gd name="T1" fmla="*/ 0 h 45"/>
                <a:gd name="T2" fmla="*/ 17 w 44"/>
                <a:gd name="T3" fmla="*/ 19 h 45"/>
                <a:gd name="T4" fmla="*/ 0 w 44"/>
                <a:gd name="T5" fmla="*/ 19 h 45"/>
                <a:gd name="T6" fmla="*/ 14 w 44"/>
                <a:gd name="T7" fmla="*/ 28 h 45"/>
                <a:gd name="T8" fmla="*/ 8 w 44"/>
                <a:gd name="T9" fmla="*/ 45 h 45"/>
                <a:gd name="T10" fmla="*/ 22 w 44"/>
                <a:gd name="T11" fmla="*/ 36 h 45"/>
                <a:gd name="T12" fmla="*/ 36 w 44"/>
                <a:gd name="T13" fmla="*/ 45 h 45"/>
                <a:gd name="T14" fmla="*/ 30 w 44"/>
                <a:gd name="T15" fmla="*/ 28 h 45"/>
                <a:gd name="T16" fmla="*/ 44 w 44"/>
                <a:gd name="T17" fmla="*/ 19 h 45"/>
                <a:gd name="T18" fmla="*/ 28 w 44"/>
                <a:gd name="T19" fmla="*/ 19 h 45"/>
                <a:gd name="T20" fmla="*/ 22 w 44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45">
                  <a:moveTo>
                    <a:pt x="22" y="0"/>
                  </a:moveTo>
                  <a:lnTo>
                    <a:pt x="17" y="19"/>
                  </a:lnTo>
                  <a:lnTo>
                    <a:pt x="0" y="19"/>
                  </a:lnTo>
                  <a:lnTo>
                    <a:pt x="14" y="28"/>
                  </a:lnTo>
                  <a:lnTo>
                    <a:pt x="8" y="45"/>
                  </a:lnTo>
                  <a:lnTo>
                    <a:pt x="22" y="36"/>
                  </a:lnTo>
                  <a:lnTo>
                    <a:pt x="36" y="45"/>
                  </a:lnTo>
                  <a:lnTo>
                    <a:pt x="30" y="28"/>
                  </a:lnTo>
                  <a:lnTo>
                    <a:pt x="44" y="19"/>
                  </a:lnTo>
                  <a:lnTo>
                    <a:pt x="28" y="19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7"/>
            <p:cNvSpPr>
              <a:spLocks/>
            </p:cNvSpPr>
            <p:nvPr userDrawn="1"/>
          </p:nvSpPr>
          <p:spPr bwMode="gray">
            <a:xfrm>
              <a:off x="1547813" y="5899150"/>
              <a:ext cx="74612" cy="71437"/>
            </a:xfrm>
            <a:custGeom>
              <a:avLst/>
              <a:gdLst>
                <a:gd name="T0" fmla="*/ 25 w 47"/>
                <a:gd name="T1" fmla="*/ 0 h 45"/>
                <a:gd name="T2" fmla="*/ 19 w 47"/>
                <a:gd name="T3" fmla="*/ 17 h 45"/>
                <a:gd name="T4" fmla="*/ 0 w 47"/>
                <a:gd name="T5" fmla="*/ 17 h 45"/>
                <a:gd name="T6" fmla="*/ 16 w 47"/>
                <a:gd name="T7" fmla="*/ 28 h 45"/>
                <a:gd name="T8" fmla="*/ 11 w 47"/>
                <a:gd name="T9" fmla="*/ 45 h 45"/>
                <a:gd name="T10" fmla="*/ 25 w 47"/>
                <a:gd name="T11" fmla="*/ 34 h 45"/>
                <a:gd name="T12" fmla="*/ 39 w 47"/>
                <a:gd name="T13" fmla="*/ 45 h 45"/>
                <a:gd name="T14" fmla="*/ 33 w 47"/>
                <a:gd name="T15" fmla="*/ 28 h 45"/>
                <a:gd name="T16" fmla="*/ 47 w 47"/>
                <a:gd name="T17" fmla="*/ 17 h 45"/>
                <a:gd name="T18" fmla="*/ 30 w 47"/>
                <a:gd name="T19" fmla="*/ 17 h 45"/>
                <a:gd name="T20" fmla="*/ 25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5" y="0"/>
                  </a:moveTo>
                  <a:lnTo>
                    <a:pt x="19" y="17"/>
                  </a:lnTo>
                  <a:lnTo>
                    <a:pt x="0" y="17"/>
                  </a:lnTo>
                  <a:lnTo>
                    <a:pt x="16" y="28"/>
                  </a:lnTo>
                  <a:lnTo>
                    <a:pt x="11" y="45"/>
                  </a:lnTo>
                  <a:lnTo>
                    <a:pt x="25" y="34"/>
                  </a:lnTo>
                  <a:lnTo>
                    <a:pt x="39" y="45"/>
                  </a:lnTo>
                  <a:lnTo>
                    <a:pt x="33" y="28"/>
                  </a:lnTo>
                  <a:lnTo>
                    <a:pt x="47" y="17"/>
                  </a:lnTo>
                  <a:lnTo>
                    <a:pt x="30" y="1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8"/>
            <p:cNvSpPr>
              <a:spLocks/>
            </p:cNvSpPr>
            <p:nvPr userDrawn="1"/>
          </p:nvSpPr>
          <p:spPr bwMode="gray">
            <a:xfrm>
              <a:off x="1463675" y="5983288"/>
              <a:ext cx="74612" cy="71437"/>
            </a:xfrm>
            <a:custGeom>
              <a:avLst/>
              <a:gdLst>
                <a:gd name="T0" fmla="*/ 22 w 47"/>
                <a:gd name="T1" fmla="*/ 0 h 45"/>
                <a:gd name="T2" fmla="*/ 16 w 47"/>
                <a:gd name="T3" fmla="*/ 17 h 45"/>
                <a:gd name="T4" fmla="*/ 0 w 47"/>
                <a:gd name="T5" fmla="*/ 17 h 45"/>
                <a:gd name="T6" fmla="*/ 14 w 47"/>
                <a:gd name="T7" fmla="*/ 28 h 45"/>
                <a:gd name="T8" fmla="*/ 8 w 47"/>
                <a:gd name="T9" fmla="*/ 45 h 45"/>
                <a:gd name="T10" fmla="*/ 22 w 47"/>
                <a:gd name="T11" fmla="*/ 34 h 45"/>
                <a:gd name="T12" fmla="*/ 39 w 47"/>
                <a:gd name="T13" fmla="*/ 45 h 45"/>
                <a:gd name="T14" fmla="*/ 33 w 47"/>
                <a:gd name="T15" fmla="*/ 28 h 45"/>
                <a:gd name="T16" fmla="*/ 47 w 47"/>
                <a:gd name="T17" fmla="*/ 17 h 45"/>
                <a:gd name="T18" fmla="*/ 27 w 47"/>
                <a:gd name="T19" fmla="*/ 17 h 45"/>
                <a:gd name="T20" fmla="*/ 22 w 47"/>
                <a:gd name="T2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45">
                  <a:moveTo>
                    <a:pt x="22" y="0"/>
                  </a:moveTo>
                  <a:lnTo>
                    <a:pt x="16" y="17"/>
                  </a:lnTo>
                  <a:lnTo>
                    <a:pt x="0" y="17"/>
                  </a:lnTo>
                  <a:lnTo>
                    <a:pt x="14" y="28"/>
                  </a:lnTo>
                  <a:lnTo>
                    <a:pt x="8" y="45"/>
                  </a:lnTo>
                  <a:lnTo>
                    <a:pt x="22" y="34"/>
                  </a:lnTo>
                  <a:lnTo>
                    <a:pt x="39" y="45"/>
                  </a:lnTo>
                  <a:lnTo>
                    <a:pt x="33" y="28"/>
                  </a:lnTo>
                  <a:lnTo>
                    <a:pt x="47" y="17"/>
                  </a:lnTo>
                  <a:lnTo>
                    <a:pt x="27" y="17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29"/>
            <p:cNvSpPr>
              <a:spLocks/>
            </p:cNvSpPr>
            <p:nvPr userDrawn="1"/>
          </p:nvSpPr>
          <p:spPr bwMode="gray">
            <a:xfrm>
              <a:off x="839788" y="6378575"/>
              <a:ext cx="92075" cy="128587"/>
            </a:xfrm>
            <a:custGeom>
              <a:avLst/>
              <a:gdLst>
                <a:gd name="T0" fmla="*/ 0 w 58"/>
                <a:gd name="T1" fmla="*/ 81 h 81"/>
                <a:gd name="T2" fmla="*/ 0 w 58"/>
                <a:gd name="T3" fmla="*/ 0 h 81"/>
                <a:gd name="T4" fmla="*/ 58 w 58"/>
                <a:gd name="T5" fmla="*/ 0 h 81"/>
                <a:gd name="T6" fmla="*/ 58 w 58"/>
                <a:gd name="T7" fmla="*/ 14 h 81"/>
                <a:gd name="T8" fmla="*/ 17 w 58"/>
                <a:gd name="T9" fmla="*/ 14 h 81"/>
                <a:gd name="T10" fmla="*/ 17 w 58"/>
                <a:gd name="T11" fmla="*/ 31 h 81"/>
                <a:gd name="T12" fmla="*/ 58 w 58"/>
                <a:gd name="T13" fmla="*/ 31 h 81"/>
                <a:gd name="T14" fmla="*/ 58 w 58"/>
                <a:gd name="T15" fmla="*/ 48 h 81"/>
                <a:gd name="T16" fmla="*/ 17 w 58"/>
                <a:gd name="T17" fmla="*/ 48 h 81"/>
                <a:gd name="T18" fmla="*/ 17 w 58"/>
                <a:gd name="T19" fmla="*/ 67 h 81"/>
                <a:gd name="T20" fmla="*/ 58 w 58"/>
                <a:gd name="T21" fmla="*/ 67 h 81"/>
                <a:gd name="T22" fmla="*/ 58 w 58"/>
                <a:gd name="T23" fmla="*/ 81 h 81"/>
                <a:gd name="T24" fmla="*/ 0 w 58"/>
                <a:gd name="T2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81">
                  <a:moveTo>
                    <a:pt x="0" y="81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14"/>
                  </a:lnTo>
                  <a:lnTo>
                    <a:pt x="17" y="14"/>
                  </a:lnTo>
                  <a:lnTo>
                    <a:pt x="17" y="31"/>
                  </a:lnTo>
                  <a:lnTo>
                    <a:pt x="58" y="31"/>
                  </a:lnTo>
                  <a:lnTo>
                    <a:pt x="58" y="48"/>
                  </a:lnTo>
                  <a:lnTo>
                    <a:pt x="17" y="48"/>
                  </a:lnTo>
                  <a:lnTo>
                    <a:pt x="17" y="67"/>
                  </a:lnTo>
                  <a:lnTo>
                    <a:pt x="58" y="67"/>
                  </a:lnTo>
                  <a:lnTo>
                    <a:pt x="58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30"/>
            <p:cNvSpPr>
              <a:spLocks/>
            </p:cNvSpPr>
            <p:nvPr userDrawn="1"/>
          </p:nvSpPr>
          <p:spPr bwMode="gray">
            <a:xfrm>
              <a:off x="954088" y="6378575"/>
              <a:ext cx="115887" cy="133350"/>
            </a:xfrm>
            <a:custGeom>
              <a:avLst/>
              <a:gdLst>
                <a:gd name="T0" fmla="*/ 0 w 26"/>
                <a:gd name="T1" fmla="*/ 17 h 30"/>
                <a:gd name="T2" fmla="*/ 0 w 26"/>
                <a:gd name="T3" fmla="*/ 0 h 30"/>
                <a:gd name="T4" fmla="*/ 6 w 26"/>
                <a:gd name="T5" fmla="*/ 0 h 30"/>
                <a:gd name="T6" fmla="*/ 6 w 26"/>
                <a:gd name="T7" fmla="*/ 17 h 30"/>
                <a:gd name="T8" fmla="*/ 13 w 26"/>
                <a:gd name="T9" fmla="*/ 24 h 30"/>
                <a:gd name="T10" fmla="*/ 20 w 26"/>
                <a:gd name="T11" fmla="*/ 17 h 30"/>
                <a:gd name="T12" fmla="*/ 20 w 26"/>
                <a:gd name="T13" fmla="*/ 0 h 30"/>
                <a:gd name="T14" fmla="*/ 26 w 26"/>
                <a:gd name="T15" fmla="*/ 0 h 30"/>
                <a:gd name="T16" fmla="*/ 26 w 26"/>
                <a:gd name="T17" fmla="*/ 17 h 30"/>
                <a:gd name="T18" fmla="*/ 13 w 26"/>
                <a:gd name="T19" fmla="*/ 30 h 30"/>
                <a:gd name="T20" fmla="*/ 0 w 26"/>
                <a:gd name="T21" fmla="*/ 1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0">
                  <a:moveTo>
                    <a:pt x="0" y="1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21"/>
                    <a:pt x="8" y="24"/>
                    <a:pt x="13" y="24"/>
                  </a:cubicBezTo>
                  <a:cubicBezTo>
                    <a:pt x="17" y="24"/>
                    <a:pt x="20" y="21"/>
                    <a:pt x="20" y="1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25"/>
                    <a:pt x="22" y="30"/>
                    <a:pt x="13" y="30"/>
                  </a:cubicBezTo>
                  <a:cubicBezTo>
                    <a:pt x="4" y="30"/>
                    <a:pt x="0" y="25"/>
                    <a:pt x="0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31"/>
            <p:cNvSpPr>
              <a:spLocks noEditPoints="1"/>
            </p:cNvSpPr>
            <p:nvPr userDrawn="1"/>
          </p:nvSpPr>
          <p:spPr bwMode="gray">
            <a:xfrm>
              <a:off x="1096963" y="6378575"/>
              <a:ext cx="104775" cy="128587"/>
            </a:xfrm>
            <a:custGeom>
              <a:avLst/>
              <a:gdLst>
                <a:gd name="T0" fmla="*/ 16 w 24"/>
                <a:gd name="T1" fmla="*/ 29 h 29"/>
                <a:gd name="T2" fmla="*/ 11 w 24"/>
                <a:gd name="T3" fmla="*/ 19 h 29"/>
                <a:gd name="T4" fmla="*/ 6 w 24"/>
                <a:gd name="T5" fmla="*/ 19 h 29"/>
                <a:gd name="T6" fmla="*/ 6 w 24"/>
                <a:gd name="T7" fmla="*/ 29 h 29"/>
                <a:gd name="T8" fmla="*/ 0 w 24"/>
                <a:gd name="T9" fmla="*/ 29 h 29"/>
                <a:gd name="T10" fmla="*/ 0 w 24"/>
                <a:gd name="T11" fmla="*/ 0 h 29"/>
                <a:gd name="T12" fmla="*/ 14 w 24"/>
                <a:gd name="T13" fmla="*/ 0 h 29"/>
                <a:gd name="T14" fmla="*/ 23 w 24"/>
                <a:gd name="T15" fmla="*/ 9 h 29"/>
                <a:gd name="T16" fmla="*/ 17 w 24"/>
                <a:gd name="T17" fmla="*/ 18 h 29"/>
                <a:gd name="T18" fmla="*/ 24 w 24"/>
                <a:gd name="T19" fmla="*/ 29 h 29"/>
                <a:gd name="T20" fmla="*/ 16 w 24"/>
                <a:gd name="T21" fmla="*/ 29 h 29"/>
                <a:gd name="T22" fmla="*/ 17 w 24"/>
                <a:gd name="T23" fmla="*/ 9 h 29"/>
                <a:gd name="T24" fmla="*/ 13 w 24"/>
                <a:gd name="T25" fmla="*/ 5 h 29"/>
                <a:gd name="T26" fmla="*/ 6 w 24"/>
                <a:gd name="T27" fmla="*/ 5 h 29"/>
                <a:gd name="T28" fmla="*/ 6 w 24"/>
                <a:gd name="T29" fmla="*/ 13 h 29"/>
                <a:gd name="T30" fmla="*/ 13 w 24"/>
                <a:gd name="T31" fmla="*/ 13 h 29"/>
                <a:gd name="T32" fmla="*/ 17 w 24"/>
                <a:gd name="T33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29">
                  <a:moveTo>
                    <a:pt x="16" y="2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14"/>
                    <a:pt x="20" y="17"/>
                    <a:pt x="17" y="18"/>
                  </a:cubicBezTo>
                  <a:cubicBezTo>
                    <a:pt x="24" y="29"/>
                    <a:pt x="24" y="29"/>
                    <a:pt x="24" y="29"/>
                  </a:cubicBezTo>
                  <a:lnTo>
                    <a:pt x="16" y="29"/>
                  </a:lnTo>
                  <a:close/>
                  <a:moveTo>
                    <a:pt x="17" y="9"/>
                  </a:moveTo>
                  <a:cubicBezTo>
                    <a:pt x="17" y="7"/>
                    <a:pt x="15" y="5"/>
                    <a:pt x="13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5" y="13"/>
                    <a:pt x="17" y="12"/>
                    <a:pt x="17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2"/>
            <p:cNvSpPr>
              <a:spLocks noEditPoints="1"/>
            </p:cNvSpPr>
            <p:nvPr userDrawn="1"/>
          </p:nvSpPr>
          <p:spPr bwMode="gray">
            <a:xfrm>
              <a:off x="1216025" y="6373813"/>
              <a:ext cx="131762" cy="138112"/>
            </a:xfrm>
            <a:custGeom>
              <a:avLst/>
              <a:gdLst>
                <a:gd name="T0" fmla="*/ 0 w 30"/>
                <a:gd name="T1" fmla="*/ 15 h 31"/>
                <a:gd name="T2" fmla="*/ 15 w 30"/>
                <a:gd name="T3" fmla="*/ 0 h 31"/>
                <a:gd name="T4" fmla="*/ 30 w 30"/>
                <a:gd name="T5" fmla="*/ 15 h 31"/>
                <a:gd name="T6" fmla="*/ 15 w 30"/>
                <a:gd name="T7" fmla="*/ 31 h 31"/>
                <a:gd name="T8" fmla="*/ 0 w 30"/>
                <a:gd name="T9" fmla="*/ 15 h 31"/>
                <a:gd name="T10" fmla="*/ 24 w 30"/>
                <a:gd name="T11" fmla="*/ 15 h 31"/>
                <a:gd name="T12" fmla="*/ 15 w 30"/>
                <a:gd name="T13" fmla="*/ 6 h 31"/>
                <a:gd name="T14" fmla="*/ 6 w 30"/>
                <a:gd name="T15" fmla="*/ 15 h 31"/>
                <a:gd name="T16" fmla="*/ 15 w 30"/>
                <a:gd name="T17" fmla="*/ 25 h 31"/>
                <a:gd name="T18" fmla="*/ 24 w 30"/>
                <a:gd name="T1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1">
                  <a:moveTo>
                    <a:pt x="0" y="15"/>
                  </a:moveTo>
                  <a:cubicBezTo>
                    <a:pt x="0" y="7"/>
                    <a:pt x="6" y="0"/>
                    <a:pt x="15" y="0"/>
                  </a:cubicBezTo>
                  <a:cubicBezTo>
                    <a:pt x="24" y="0"/>
                    <a:pt x="30" y="7"/>
                    <a:pt x="30" y="15"/>
                  </a:cubicBezTo>
                  <a:cubicBezTo>
                    <a:pt x="30" y="24"/>
                    <a:pt x="24" y="31"/>
                    <a:pt x="15" y="31"/>
                  </a:cubicBezTo>
                  <a:cubicBezTo>
                    <a:pt x="6" y="31"/>
                    <a:pt x="0" y="24"/>
                    <a:pt x="0" y="15"/>
                  </a:cubicBezTo>
                  <a:close/>
                  <a:moveTo>
                    <a:pt x="24" y="15"/>
                  </a:moveTo>
                  <a:cubicBezTo>
                    <a:pt x="24" y="10"/>
                    <a:pt x="20" y="6"/>
                    <a:pt x="15" y="6"/>
                  </a:cubicBezTo>
                  <a:cubicBezTo>
                    <a:pt x="10" y="6"/>
                    <a:pt x="6" y="10"/>
                    <a:pt x="6" y="15"/>
                  </a:cubicBezTo>
                  <a:cubicBezTo>
                    <a:pt x="6" y="21"/>
                    <a:pt x="10" y="25"/>
                    <a:pt x="15" y="25"/>
                  </a:cubicBezTo>
                  <a:cubicBezTo>
                    <a:pt x="20" y="25"/>
                    <a:pt x="24" y="21"/>
                    <a:pt x="24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3"/>
            <p:cNvSpPr>
              <a:spLocks noEditPoints="1"/>
            </p:cNvSpPr>
            <p:nvPr userDrawn="1"/>
          </p:nvSpPr>
          <p:spPr bwMode="gray">
            <a:xfrm>
              <a:off x="1370013" y="6378575"/>
              <a:ext cx="101600" cy="128587"/>
            </a:xfrm>
            <a:custGeom>
              <a:avLst/>
              <a:gdLst>
                <a:gd name="T0" fmla="*/ 0 w 23"/>
                <a:gd name="T1" fmla="*/ 29 h 29"/>
                <a:gd name="T2" fmla="*/ 0 w 23"/>
                <a:gd name="T3" fmla="*/ 0 h 29"/>
                <a:gd name="T4" fmla="*/ 13 w 23"/>
                <a:gd name="T5" fmla="*/ 0 h 29"/>
                <a:gd name="T6" fmla="*/ 23 w 23"/>
                <a:gd name="T7" fmla="*/ 9 h 29"/>
                <a:gd name="T8" fmla="*/ 13 w 23"/>
                <a:gd name="T9" fmla="*/ 19 h 29"/>
                <a:gd name="T10" fmla="*/ 6 w 23"/>
                <a:gd name="T11" fmla="*/ 19 h 29"/>
                <a:gd name="T12" fmla="*/ 6 w 23"/>
                <a:gd name="T13" fmla="*/ 29 h 29"/>
                <a:gd name="T14" fmla="*/ 0 w 23"/>
                <a:gd name="T15" fmla="*/ 29 h 29"/>
                <a:gd name="T16" fmla="*/ 17 w 23"/>
                <a:gd name="T17" fmla="*/ 9 h 29"/>
                <a:gd name="T18" fmla="*/ 13 w 23"/>
                <a:gd name="T19" fmla="*/ 5 h 29"/>
                <a:gd name="T20" fmla="*/ 6 w 23"/>
                <a:gd name="T21" fmla="*/ 5 h 29"/>
                <a:gd name="T22" fmla="*/ 6 w 23"/>
                <a:gd name="T23" fmla="*/ 13 h 29"/>
                <a:gd name="T24" fmla="*/ 13 w 23"/>
                <a:gd name="T25" fmla="*/ 13 h 29"/>
                <a:gd name="T26" fmla="*/ 17 w 23"/>
                <a:gd name="T27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29">
                  <a:moveTo>
                    <a:pt x="0" y="2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14"/>
                    <a:pt x="20" y="19"/>
                    <a:pt x="13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29"/>
                    <a:pt x="6" y="29"/>
                    <a:pt x="6" y="29"/>
                  </a:cubicBezTo>
                  <a:lnTo>
                    <a:pt x="0" y="29"/>
                  </a:lnTo>
                  <a:close/>
                  <a:moveTo>
                    <a:pt x="17" y="9"/>
                  </a:moveTo>
                  <a:cubicBezTo>
                    <a:pt x="17" y="7"/>
                    <a:pt x="15" y="5"/>
                    <a:pt x="13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5" y="13"/>
                    <a:pt x="17" y="12"/>
                    <a:pt x="17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4"/>
            <p:cNvSpPr>
              <a:spLocks/>
            </p:cNvSpPr>
            <p:nvPr userDrawn="1"/>
          </p:nvSpPr>
          <p:spPr bwMode="gray">
            <a:xfrm>
              <a:off x="1489075" y="6378575"/>
              <a:ext cx="93662" cy="128587"/>
            </a:xfrm>
            <a:custGeom>
              <a:avLst/>
              <a:gdLst>
                <a:gd name="T0" fmla="*/ 0 w 59"/>
                <a:gd name="T1" fmla="*/ 81 h 81"/>
                <a:gd name="T2" fmla="*/ 0 w 59"/>
                <a:gd name="T3" fmla="*/ 0 h 81"/>
                <a:gd name="T4" fmla="*/ 59 w 59"/>
                <a:gd name="T5" fmla="*/ 0 h 81"/>
                <a:gd name="T6" fmla="*/ 59 w 59"/>
                <a:gd name="T7" fmla="*/ 14 h 81"/>
                <a:gd name="T8" fmla="*/ 17 w 59"/>
                <a:gd name="T9" fmla="*/ 14 h 81"/>
                <a:gd name="T10" fmla="*/ 17 w 59"/>
                <a:gd name="T11" fmla="*/ 31 h 81"/>
                <a:gd name="T12" fmla="*/ 59 w 59"/>
                <a:gd name="T13" fmla="*/ 31 h 81"/>
                <a:gd name="T14" fmla="*/ 59 w 59"/>
                <a:gd name="T15" fmla="*/ 48 h 81"/>
                <a:gd name="T16" fmla="*/ 17 w 59"/>
                <a:gd name="T17" fmla="*/ 48 h 81"/>
                <a:gd name="T18" fmla="*/ 17 w 59"/>
                <a:gd name="T19" fmla="*/ 67 h 81"/>
                <a:gd name="T20" fmla="*/ 59 w 59"/>
                <a:gd name="T21" fmla="*/ 67 h 81"/>
                <a:gd name="T22" fmla="*/ 59 w 59"/>
                <a:gd name="T23" fmla="*/ 81 h 81"/>
                <a:gd name="T24" fmla="*/ 0 w 59"/>
                <a:gd name="T2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81">
                  <a:moveTo>
                    <a:pt x="0" y="81"/>
                  </a:moveTo>
                  <a:lnTo>
                    <a:pt x="0" y="0"/>
                  </a:lnTo>
                  <a:lnTo>
                    <a:pt x="59" y="0"/>
                  </a:lnTo>
                  <a:lnTo>
                    <a:pt x="59" y="14"/>
                  </a:lnTo>
                  <a:lnTo>
                    <a:pt x="17" y="14"/>
                  </a:lnTo>
                  <a:lnTo>
                    <a:pt x="17" y="31"/>
                  </a:lnTo>
                  <a:lnTo>
                    <a:pt x="59" y="31"/>
                  </a:lnTo>
                  <a:lnTo>
                    <a:pt x="59" y="48"/>
                  </a:lnTo>
                  <a:lnTo>
                    <a:pt x="17" y="48"/>
                  </a:lnTo>
                  <a:lnTo>
                    <a:pt x="17" y="67"/>
                  </a:lnTo>
                  <a:lnTo>
                    <a:pt x="59" y="67"/>
                  </a:lnTo>
                  <a:lnTo>
                    <a:pt x="59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5"/>
            <p:cNvSpPr>
              <a:spLocks noEditPoints="1"/>
            </p:cNvSpPr>
            <p:nvPr userDrawn="1"/>
          </p:nvSpPr>
          <p:spPr bwMode="gray">
            <a:xfrm>
              <a:off x="1590675" y="6378575"/>
              <a:ext cx="133350" cy="128587"/>
            </a:xfrm>
            <a:custGeom>
              <a:avLst/>
              <a:gdLst>
                <a:gd name="T0" fmla="*/ 64 w 84"/>
                <a:gd name="T1" fmla="*/ 81 h 81"/>
                <a:gd name="T2" fmla="*/ 59 w 84"/>
                <a:gd name="T3" fmla="*/ 67 h 81"/>
                <a:gd name="T4" fmla="*/ 25 w 84"/>
                <a:gd name="T5" fmla="*/ 67 h 81"/>
                <a:gd name="T6" fmla="*/ 20 w 84"/>
                <a:gd name="T7" fmla="*/ 81 h 81"/>
                <a:gd name="T8" fmla="*/ 0 w 84"/>
                <a:gd name="T9" fmla="*/ 81 h 81"/>
                <a:gd name="T10" fmla="*/ 31 w 84"/>
                <a:gd name="T11" fmla="*/ 0 h 81"/>
                <a:gd name="T12" fmla="*/ 53 w 84"/>
                <a:gd name="T13" fmla="*/ 0 h 81"/>
                <a:gd name="T14" fmla="*/ 84 w 84"/>
                <a:gd name="T15" fmla="*/ 81 h 81"/>
                <a:gd name="T16" fmla="*/ 64 w 84"/>
                <a:gd name="T17" fmla="*/ 81 h 81"/>
                <a:gd name="T18" fmla="*/ 42 w 84"/>
                <a:gd name="T19" fmla="*/ 17 h 81"/>
                <a:gd name="T20" fmla="*/ 28 w 84"/>
                <a:gd name="T21" fmla="*/ 53 h 81"/>
                <a:gd name="T22" fmla="*/ 53 w 84"/>
                <a:gd name="T23" fmla="*/ 53 h 81"/>
                <a:gd name="T24" fmla="*/ 42 w 84"/>
                <a:gd name="T25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81">
                  <a:moveTo>
                    <a:pt x="64" y="81"/>
                  </a:moveTo>
                  <a:lnTo>
                    <a:pt x="59" y="67"/>
                  </a:lnTo>
                  <a:lnTo>
                    <a:pt x="25" y="67"/>
                  </a:lnTo>
                  <a:lnTo>
                    <a:pt x="20" y="81"/>
                  </a:lnTo>
                  <a:lnTo>
                    <a:pt x="0" y="81"/>
                  </a:lnTo>
                  <a:lnTo>
                    <a:pt x="31" y="0"/>
                  </a:lnTo>
                  <a:lnTo>
                    <a:pt x="53" y="0"/>
                  </a:lnTo>
                  <a:lnTo>
                    <a:pt x="84" y="81"/>
                  </a:lnTo>
                  <a:lnTo>
                    <a:pt x="64" y="81"/>
                  </a:lnTo>
                  <a:close/>
                  <a:moveTo>
                    <a:pt x="42" y="17"/>
                  </a:moveTo>
                  <a:lnTo>
                    <a:pt x="28" y="53"/>
                  </a:lnTo>
                  <a:lnTo>
                    <a:pt x="53" y="53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6"/>
            <p:cNvSpPr>
              <a:spLocks/>
            </p:cNvSpPr>
            <p:nvPr userDrawn="1"/>
          </p:nvSpPr>
          <p:spPr bwMode="gray">
            <a:xfrm>
              <a:off x="1736725" y="6378575"/>
              <a:ext cx="115887" cy="128587"/>
            </a:xfrm>
            <a:custGeom>
              <a:avLst/>
              <a:gdLst>
                <a:gd name="T0" fmla="*/ 56 w 73"/>
                <a:gd name="T1" fmla="*/ 81 h 81"/>
                <a:gd name="T2" fmla="*/ 17 w 73"/>
                <a:gd name="T3" fmla="*/ 28 h 81"/>
                <a:gd name="T4" fmla="*/ 17 w 73"/>
                <a:gd name="T5" fmla="*/ 81 h 81"/>
                <a:gd name="T6" fmla="*/ 0 w 73"/>
                <a:gd name="T7" fmla="*/ 81 h 81"/>
                <a:gd name="T8" fmla="*/ 0 w 73"/>
                <a:gd name="T9" fmla="*/ 0 h 81"/>
                <a:gd name="T10" fmla="*/ 17 w 73"/>
                <a:gd name="T11" fmla="*/ 0 h 81"/>
                <a:gd name="T12" fmla="*/ 56 w 73"/>
                <a:gd name="T13" fmla="*/ 51 h 81"/>
                <a:gd name="T14" fmla="*/ 56 w 73"/>
                <a:gd name="T15" fmla="*/ 0 h 81"/>
                <a:gd name="T16" fmla="*/ 73 w 73"/>
                <a:gd name="T17" fmla="*/ 0 h 81"/>
                <a:gd name="T18" fmla="*/ 73 w 73"/>
                <a:gd name="T19" fmla="*/ 81 h 81"/>
                <a:gd name="T20" fmla="*/ 56 w 73"/>
                <a:gd name="T2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81">
                  <a:moveTo>
                    <a:pt x="56" y="81"/>
                  </a:moveTo>
                  <a:lnTo>
                    <a:pt x="17" y="28"/>
                  </a:lnTo>
                  <a:lnTo>
                    <a:pt x="17" y="81"/>
                  </a:lnTo>
                  <a:lnTo>
                    <a:pt x="0" y="81"/>
                  </a:lnTo>
                  <a:lnTo>
                    <a:pt x="0" y="0"/>
                  </a:lnTo>
                  <a:lnTo>
                    <a:pt x="17" y="0"/>
                  </a:lnTo>
                  <a:lnTo>
                    <a:pt x="56" y="51"/>
                  </a:lnTo>
                  <a:lnTo>
                    <a:pt x="56" y="0"/>
                  </a:lnTo>
                  <a:lnTo>
                    <a:pt x="73" y="0"/>
                  </a:lnTo>
                  <a:lnTo>
                    <a:pt x="73" y="81"/>
                  </a:lnTo>
                  <a:lnTo>
                    <a:pt x="56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37"/>
            <p:cNvSpPr>
              <a:spLocks/>
            </p:cNvSpPr>
            <p:nvPr userDrawn="1"/>
          </p:nvSpPr>
          <p:spPr bwMode="gray">
            <a:xfrm>
              <a:off x="1927225" y="6378575"/>
              <a:ext cx="119062" cy="133350"/>
            </a:xfrm>
            <a:custGeom>
              <a:avLst/>
              <a:gdLst>
                <a:gd name="T0" fmla="*/ 0 w 27"/>
                <a:gd name="T1" fmla="*/ 17 h 30"/>
                <a:gd name="T2" fmla="*/ 0 w 27"/>
                <a:gd name="T3" fmla="*/ 0 h 30"/>
                <a:gd name="T4" fmla="*/ 6 w 27"/>
                <a:gd name="T5" fmla="*/ 0 h 30"/>
                <a:gd name="T6" fmla="*/ 6 w 27"/>
                <a:gd name="T7" fmla="*/ 17 h 30"/>
                <a:gd name="T8" fmla="*/ 13 w 27"/>
                <a:gd name="T9" fmla="*/ 24 h 30"/>
                <a:gd name="T10" fmla="*/ 20 w 27"/>
                <a:gd name="T11" fmla="*/ 17 h 30"/>
                <a:gd name="T12" fmla="*/ 20 w 27"/>
                <a:gd name="T13" fmla="*/ 0 h 30"/>
                <a:gd name="T14" fmla="*/ 27 w 27"/>
                <a:gd name="T15" fmla="*/ 0 h 30"/>
                <a:gd name="T16" fmla="*/ 27 w 27"/>
                <a:gd name="T17" fmla="*/ 17 h 30"/>
                <a:gd name="T18" fmla="*/ 13 w 27"/>
                <a:gd name="T19" fmla="*/ 30 h 30"/>
                <a:gd name="T20" fmla="*/ 0 w 27"/>
                <a:gd name="T21" fmla="*/ 1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30">
                  <a:moveTo>
                    <a:pt x="0" y="1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21"/>
                    <a:pt x="9" y="24"/>
                    <a:pt x="13" y="24"/>
                  </a:cubicBezTo>
                  <a:cubicBezTo>
                    <a:pt x="18" y="24"/>
                    <a:pt x="20" y="21"/>
                    <a:pt x="20" y="1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25"/>
                    <a:pt x="22" y="30"/>
                    <a:pt x="13" y="30"/>
                  </a:cubicBezTo>
                  <a:cubicBezTo>
                    <a:pt x="4" y="30"/>
                    <a:pt x="0" y="25"/>
                    <a:pt x="0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38"/>
            <p:cNvSpPr>
              <a:spLocks/>
            </p:cNvSpPr>
            <p:nvPr userDrawn="1"/>
          </p:nvSpPr>
          <p:spPr bwMode="gray">
            <a:xfrm>
              <a:off x="2068513" y="6378575"/>
              <a:ext cx="119062" cy="128587"/>
            </a:xfrm>
            <a:custGeom>
              <a:avLst/>
              <a:gdLst>
                <a:gd name="T0" fmla="*/ 59 w 75"/>
                <a:gd name="T1" fmla="*/ 81 h 81"/>
                <a:gd name="T2" fmla="*/ 20 w 75"/>
                <a:gd name="T3" fmla="*/ 28 h 81"/>
                <a:gd name="T4" fmla="*/ 20 w 75"/>
                <a:gd name="T5" fmla="*/ 81 h 81"/>
                <a:gd name="T6" fmla="*/ 0 w 75"/>
                <a:gd name="T7" fmla="*/ 81 h 81"/>
                <a:gd name="T8" fmla="*/ 0 w 75"/>
                <a:gd name="T9" fmla="*/ 0 h 81"/>
                <a:gd name="T10" fmla="*/ 20 w 75"/>
                <a:gd name="T11" fmla="*/ 0 h 81"/>
                <a:gd name="T12" fmla="*/ 56 w 75"/>
                <a:gd name="T13" fmla="*/ 51 h 81"/>
                <a:gd name="T14" fmla="*/ 56 w 75"/>
                <a:gd name="T15" fmla="*/ 0 h 81"/>
                <a:gd name="T16" fmla="*/ 75 w 75"/>
                <a:gd name="T17" fmla="*/ 0 h 81"/>
                <a:gd name="T18" fmla="*/ 75 w 75"/>
                <a:gd name="T19" fmla="*/ 81 h 81"/>
                <a:gd name="T20" fmla="*/ 59 w 75"/>
                <a:gd name="T2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" h="81">
                  <a:moveTo>
                    <a:pt x="59" y="81"/>
                  </a:moveTo>
                  <a:lnTo>
                    <a:pt x="20" y="28"/>
                  </a:lnTo>
                  <a:lnTo>
                    <a:pt x="20" y="81"/>
                  </a:lnTo>
                  <a:lnTo>
                    <a:pt x="0" y="81"/>
                  </a:lnTo>
                  <a:lnTo>
                    <a:pt x="0" y="0"/>
                  </a:lnTo>
                  <a:lnTo>
                    <a:pt x="20" y="0"/>
                  </a:lnTo>
                  <a:lnTo>
                    <a:pt x="56" y="51"/>
                  </a:lnTo>
                  <a:lnTo>
                    <a:pt x="56" y="0"/>
                  </a:lnTo>
                  <a:lnTo>
                    <a:pt x="75" y="0"/>
                  </a:lnTo>
                  <a:lnTo>
                    <a:pt x="75" y="81"/>
                  </a:lnTo>
                  <a:lnTo>
                    <a:pt x="59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Rectangle 39"/>
            <p:cNvSpPr>
              <a:spLocks noChangeArrowheads="1"/>
            </p:cNvSpPr>
            <p:nvPr userDrawn="1"/>
          </p:nvSpPr>
          <p:spPr bwMode="gray">
            <a:xfrm>
              <a:off x="2209800" y="6378575"/>
              <a:ext cx="31750" cy="12858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40"/>
            <p:cNvSpPr>
              <a:spLocks noEditPoints="1"/>
            </p:cNvSpPr>
            <p:nvPr userDrawn="1"/>
          </p:nvSpPr>
          <p:spPr bwMode="gray">
            <a:xfrm>
              <a:off x="2259013" y="6373813"/>
              <a:ext cx="136525" cy="138112"/>
            </a:xfrm>
            <a:custGeom>
              <a:avLst/>
              <a:gdLst>
                <a:gd name="T0" fmla="*/ 0 w 31"/>
                <a:gd name="T1" fmla="*/ 15 h 31"/>
                <a:gd name="T2" fmla="*/ 15 w 31"/>
                <a:gd name="T3" fmla="*/ 0 h 31"/>
                <a:gd name="T4" fmla="*/ 31 w 31"/>
                <a:gd name="T5" fmla="*/ 15 h 31"/>
                <a:gd name="T6" fmla="*/ 15 w 31"/>
                <a:gd name="T7" fmla="*/ 31 h 31"/>
                <a:gd name="T8" fmla="*/ 0 w 31"/>
                <a:gd name="T9" fmla="*/ 15 h 31"/>
                <a:gd name="T10" fmla="*/ 24 w 31"/>
                <a:gd name="T11" fmla="*/ 15 h 31"/>
                <a:gd name="T12" fmla="*/ 15 w 31"/>
                <a:gd name="T13" fmla="*/ 6 h 31"/>
                <a:gd name="T14" fmla="*/ 6 w 31"/>
                <a:gd name="T15" fmla="*/ 15 h 31"/>
                <a:gd name="T16" fmla="*/ 15 w 31"/>
                <a:gd name="T17" fmla="*/ 25 h 31"/>
                <a:gd name="T18" fmla="*/ 24 w 31"/>
                <a:gd name="T1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0" y="15"/>
                  </a:moveTo>
                  <a:cubicBezTo>
                    <a:pt x="0" y="7"/>
                    <a:pt x="6" y="0"/>
                    <a:pt x="15" y="0"/>
                  </a:cubicBezTo>
                  <a:cubicBezTo>
                    <a:pt x="24" y="0"/>
                    <a:pt x="31" y="7"/>
                    <a:pt x="31" y="15"/>
                  </a:cubicBezTo>
                  <a:cubicBezTo>
                    <a:pt x="31" y="24"/>
                    <a:pt x="24" y="31"/>
                    <a:pt x="15" y="31"/>
                  </a:cubicBezTo>
                  <a:cubicBezTo>
                    <a:pt x="6" y="31"/>
                    <a:pt x="0" y="24"/>
                    <a:pt x="0" y="15"/>
                  </a:cubicBezTo>
                  <a:close/>
                  <a:moveTo>
                    <a:pt x="24" y="15"/>
                  </a:moveTo>
                  <a:cubicBezTo>
                    <a:pt x="24" y="10"/>
                    <a:pt x="21" y="6"/>
                    <a:pt x="15" y="6"/>
                  </a:cubicBezTo>
                  <a:cubicBezTo>
                    <a:pt x="10" y="6"/>
                    <a:pt x="6" y="10"/>
                    <a:pt x="6" y="15"/>
                  </a:cubicBezTo>
                  <a:cubicBezTo>
                    <a:pt x="6" y="21"/>
                    <a:pt x="10" y="25"/>
                    <a:pt x="15" y="25"/>
                  </a:cubicBezTo>
                  <a:cubicBezTo>
                    <a:pt x="21" y="25"/>
                    <a:pt x="24" y="21"/>
                    <a:pt x="24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1"/>
            <p:cNvSpPr>
              <a:spLocks/>
            </p:cNvSpPr>
            <p:nvPr userDrawn="1"/>
          </p:nvSpPr>
          <p:spPr bwMode="gray">
            <a:xfrm>
              <a:off x="2413000" y="6378575"/>
              <a:ext cx="115887" cy="128587"/>
            </a:xfrm>
            <a:custGeom>
              <a:avLst/>
              <a:gdLst>
                <a:gd name="T0" fmla="*/ 56 w 73"/>
                <a:gd name="T1" fmla="*/ 81 h 81"/>
                <a:gd name="T2" fmla="*/ 17 w 73"/>
                <a:gd name="T3" fmla="*/ 28 h 81"/>
                <a:gd name="T4" fmla="*/ 17 w 73"/>
                <a:gd name="T5" fmla="*/ 81 h 81"/>
                <a:gd name="T6" fmla="*/ 0 w 73"/>
                <a:gd name="T7" fmla="*/ 81 h 81"/>
                <a:gd name="T8" fmla="*/ 0 w 73"/>
                <a:gd name="T9" fmla="*/ 0 h 81"/>
                <a:gd name="T10" fmla="*/ 17 w 73"/>
                <a:gd name="T11" fmla="*/ 0 h 81"/>
                <a:gd name="T12" fmla="*/ 56 w 73"/>
                <a:gd name="T13" fmla="*/ 51 h 81"/>
                <a:gd name="T14" fmla="*/ 56 w 73"/>
                <a:gd name="T15" fmla="*/ 0 h 81"/>
                <a:gd name="T16" fmla="*/ 73 w 73"/>
                <a:gd name="T17" fmla="*/ 0 h 81"/>
                <a:gd name="T18" fmla="*/ 73 w 73"/>
                <a:gd name="T19" fmla="*/ 81 h 81"/>
                <a:gd name="T20" fmla="*/ 56 w 73"/>
                <a:gd name="T21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" h="81">
                  <a:moveTo>
                    <a:pt x="56" y="81"/>
                  </a:moveTo>
                  <a:lnTo>
                    <a:pt x="17" y="28"/>
                  </a:lnTo>
                  <a:lnTo>
                    <a:pt x="17" y="81"/>
                  </a:lnTo>
                  <a:lnTo>
                    <a:pt x="0" y="81"/>
                  </a:lnTo>
                  <a:lnTo>
                    <a:pt x="0" y="0"/>
                  </a:lnTo>
                  <a:lnTo>
                    <a:pt x="17" y="0"/>
                  </a:lnTo>
                  <a:lnTo>
                    <a:pt x="56" y="51"/>
                  </a:lnTo>
                  <a:lnTo>
                    <a:pt x="56" y="0"/>
                  </a:lnTo>
                  <a:lnTo>
                    <a:pt x="73" y="0"/>
                  </a:lnTo>
                  <a:lnTo>
                    <a:pt x="73" y="81"/>
                  </a:lnTo>
                  <a:lnTo>
                    <a:pt x="56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04755203"/>
      </p:ext>
    </p:extLst>
  </p:cSld>
  <p:clrMapOvr>
    <a:masterClrMapping/>
  </p:clrMapOvr>
  <p:transition spd="slow">
    <p:wipe dir="r"/>
  </p:transition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529">
          <p15:clr>
            <a:srgbClr val="FBAE40"/>
          </p15:clr>
        </p15:guide>
        <p15:guide id="3" pos="7151">
          <p15:clr>
            <a:srgbClr val="FBAE40"/>
          </p15:clr>
        </p15:guide>
        <p15:guide id="4" orient="horz" pos="14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38200" y="2171307"/>
            <a:ext cx="10515600" cy="366899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spcAft>
                <a:spcPts val="1200"/>
              </a:spcAft>
              <a:buNone/>
              <a:defRPr b="1">
                <a:solidFill>
                  <a:schemeClr val="tx2"/>
                </a:solidFill>
              </a:defRPr>
            </a:lvl1pPr>
            <a:lvl2pPr marL="269875" indent="-269875">
              <a:defRPr sz="1600"/>
            </a:lvl2pPr>
            <a:lvl3pPr marL="541338" indent="-271463">
              <a:defRPr sz="1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782836" y="6189086"/>
            <a:ext cx="626327" cy="342520"/>
          </a:xfrm>
        </p:spPr>
        <p:txBody>
          <a:bodyPr/>
          <a:lstStyle/>
          <a:p>
            <a:fld id="{67A043E7-6904-42FB-9E2E-026720971D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08861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838200" y="2624447"/>
            <a:ext cx="5170714" cy="321585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spcAft>
                <a:spcPts val="1200"/>
              </a:spcAft>
              <a:buNone/>
              <a:defRPr b="1">
                <a:solidFill>
                  <a:schemeClr val="tx2"/>
                </a:solidFill>
              </a:defRPr>
            </a:lvl1pPr>
            <a:lvl2pPr marL="269875" indent="-269875">
              <a:defRPr sz="1600"/>
            </a:lvl2pPr>
            <a:lvl3pPr marL="541338" indent="-271463">
              <a:defRPr sz="1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782836" y="6189086"/>
            <a:ext cx="626327" cy="342520"/>
          </a:xfrm>
        </p:spPr>
        <p:txBody>
          <a:bodyPr/>
          <a:lstStyle/>
          <a:p>
            <a:fld id="{67A043E7-6904-42FB-9E2E-026720971D4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 bwMode="gray">
          <a:xfrm>
            <a:off x="6183086" y="2624447"/>
            <a:ext cx="5170714" cy="321585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spcAft>
                <a:spcPts val="1200"/>
              </a:spcAft>
              <a:buNone/>
              <a:defRPr b="1">
                <a:solidFill>
                  <a:schemeClr val="tx2"/>
                </a:solidFill>
              </a:defRPr>
            </a:lvl1pPr>
            <a:lvl2pPr marL="269875" indent="-269875">
              <a:defRPr sz="1600"/>
            </a:lvl2pPr>
            <a:lvl3pPr marL="541338" indent="-271463">
              <a:defRPr sz="1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 bwMode="gray">
          <a:xfrm>
            <a:off x="838200" y="2171307"/>
            <a:ext cx="10515600" cy="358137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800"/>
              </a:spcBef>
              <a:spcAft>
                <a:spcPts val="1200"/>
              </a:spcAft>
              <a:buNone/>
              <a:defRPr b="1">
                <a:solidFill>
                  <a:schemeClr val="tx2"/>
                </a:solidFill>
              </a:defRPr>
            </a:lvl1pPr>
            <a:lvl2pPr marL="269875" indent="-269875">
              <a:defRPr sz="1600"/>
            </a:lvl2pPr>
            <a:lvl3pPr marL="541338" indent="-271463">
              <a:defRPr sz="1400"/>
            </a:lvl3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9730998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8B28-E0BF-484A-91F2-E2B8D2548BE2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18A4D-989C-DA4C-89A3-A6B1EE5366A2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50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42"/>
          <p:cNvPicPr/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gray">
          <a:xfrm>
            <a:off x="0" y="1"/>
            <a:ext cx="12192001" cy="16906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782836" y="6189086"/>
            <a:ext cx="626327" cy="342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043E7-6904-42FB-9E2E-026720971D44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37" name="Group 36"/>
          <p:cNvGrpSpPr/>
          <p:nvPr userDrawn="1"/>
        </p:nvGrpSpPr>
        <p:grpSpPr bwMode="gray">
          <a:xfrm>
            <a:off x="827088" y="5903913"/>
            <a:ext cx="963612" cy="604837"/>
            <a:chOff x="827088" y="5903913"/>
            <a:chExt cx="963612" cy="604837"/>
          </a:xfrm>
        </p:grpSpPr>
        <p:sp>
          <p:nvSpPr>
            <p:cNvPr id="5" name="Rectangle 5"/>
            <p:cNvSpPr>
              <a:spLocks noChangeArrowheads="1"/>
            </p:cNvSpPr>
            <p:nvPr userDrawn="1"/>
          </p:nvSpPr>
          <p:spPr bwMode="gray">
            <a:xfrm>
              <a:off x="827088" y="5903913"/>
              <a:ext cx="620712" cy="4222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gray">
            <a:xfrm>
              <a:off x="836613" y="5913438"/>
              <a:ext cx="600075" cy="403225"/>
            </a:xfrm>
            <a:prstGeom prst="rect">
              <a:avLst/>
            </a:prstGeom>
            <a:solidFill>
              <a:srgbClr val="164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gray">
            <a:xfrm>
              <a:off x="1117600" y="5959475"/>
              <a:ext cx="39687" cy="38100"/>
            </a:xfrm>
            <a:custGeom>
              <a:avLst/>
              <a:gdLst>
                <a:gd name="T0" fmla="*/ 12 w 25"/>
                <a:gd name="T1" fmla="*/ 0 h 24"/>
                <a:gd name="T2" fmla="*/ 15 w 25"/>
                <a:gd name="T3" fmla="*/ 9 h 24"/>
                <a:gd name="T4" fmla="*/ 25 w 25"/>
                <a:gd name="T5" fmla="*/ 9 h 24"/>
                <a:gd name="T6" fmla="*/ 17 w 25"/>
                <a:gd name="T7" fmla="*/ 14 h 24"/>
                <a:gd name="T8" fmla="*/ 20 w 25"/>
                <a:gd name="T9" fmla="*/ 24 h 24"/>
                <a:gd name="T10" fmla="*/ 12 w 25"/>
                <a:gd name="T11" fmla="*/ 19 h 24"/>
                <a:gd name="T12" fmla="*/ 4 w 25"/>
                <a:gd name="T13" fmla="*/ 24 h 24"/>
                <a:gd name="T14" fmla="*/ 8 w 25"/>
                <a:gd name="T15" fmla="*/ 14 h 24"/>
                <a:gd name="T16" fmla="*/ 0 w 25"/>
                <a:gd name="T17" fmla="*/ 9 h 24"/>
                <a:gd name="T18" fmla="*/ 9 w 25"/>
                <a:gd name="T19" fmla="*/ 9 h 24"/>
                <a:gd name="T20" fmla="*/ 12 w 25"/>
                <a:gd name="T2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4">
                  <a:moveTo>
                    <a:pt x="12" y="0"/>
                  </a:moveTo>
                  <a:lnTo>
                    <a:pt x="15" y="9"/>
                  </a:lnTo>
                  <a:lnTo>
                    <a:pt x="25" y="9"/>
                  </a:lnTo>
                  <a:lnTo>
                    <a:pt x="17" y="14"/>
                  </a:lnTo>
                  <a:lnTo>
                    <a:pt x="20" y="24"/>
                  </a:lnTo>
                  <a:lnTo>
                    <a:pt x="12" y="19"/>
                  </a:lnTo>
                  <a:lnTo>
                    <a:pt x="4" y="24"/>
                  </a:lnTo>
                  <a:lnTo>
                    <a:pt x="8" y="14"/>
                  </a:lnTo>
                  <a:lnTo>
                    <a:pt x="0" y="9"/>
                  </a:lnTo>
                  <a:lnTo>
                    <a:pt x="9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gray">
            <a:xfrm>
              <a:off x="1117600" y="6224588"/>
              <a:ext cx="39687" cy="41275"/>
            </a:xfrm>
            <a:custGeom>
              <a:avLst/>
              <a:gdLst>
                <a:gd name="T0" fmla="*/ 12 w 25"/>
                <a:gd name="T1" fmla="*/ 0 h 26"/>
                <a:gd name="T2" fmla="*/ 15 w 25"/>
                <a:gd name="T3" fmla="*/ 12 h 26"/>
                <a:gd name="T4" fmla="*/ 25 w 25"/>
                <a:gd name="T5" fmla="*/ 12 h 26"/>
                <a:gd name="T6" fmla="*/ 17 w 25"/>
                <a:gd name="T7" fmla="*/ 16 h 26"/>
                <a:gd name="T8" fmla="*/ 20 w 25"/>
                <a:gd name="T9" fmla="*/ 26 h 26"/>
                <a:gd name="T10" fmla="*/ 12 w 25"/>
                <a:gd name="T11" fmla="*/ 21 h 26"/>
                <a:gd name="T12" fmla="*/ 4 w 25"/>
                <a:gd name="T13" fmla="*/ 26 h 26"/>
                <a:gd name="T14" fmla="*/ 8 w 25"/>
                <a:gd name="T15" fmla="*/ 16 h 26"/>
                <a:gd name="T16" fmla="*/ 0 w 25"/>
                <a:gd name="T17" fmla="*/ 12 h 26"/>
                <a:gd name="T18" fmla="*/ 9 w 25"/>
                <a:gd name="T19" fmla="*/ 12 h 26"/>
                <a:gd name="T20" fmla="*/ 12 w 25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6">
                  <a:moveTo>
                    <a:pt x="12" y="0"/>
                  </a:moveTo>
                  <a:lnTo>
                    <a:pt x="15" y="12"/>
                  </a:lnTo>
                  <a:lnTo>
                    <a:pt x="25" y="12"/>
                  </a:lnTo>
                  <a:lnTo>
                    <a:pt x="17" y="16"/>
                  </a:lnTo>
                  <a:lnTo>
                    <a:pt x="20" y="26"/>
                  </a:lnTo>
                  <a:lnTo>
                    <a:pt x="12" y="21"/>
                  </a:lnTo>
                  <a:lnTo>
                    <a:pt x="4" y="26"/>
                  </a:lnTo>
                  <a:lnTo>
                    <a:pt x="8" y="16"/>
                  </a:lnTo>
                  <a:lnTo>
                    <a:pt x="0" y="12"/>
                  </a:lnTo>
                  <a:lnTo>
                    <a:pt x="9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gray">
            <a:xfrm>
              <a:off x="1049338" y="5976938"/>
              <a:ext cx="42862" cy="39687"/>
            </a:xfrm>
            <a:custGeom>
              <a:avLst/>
              <a:gdLst>
                <a:gd name="T0" fmla="*/ 14 w 27"/>
                <a:gd name="T1" fmla="*/ 0 h 25"/>
                <a:gd name="T2" fmla="*/ 17 w 27"/>
                <a:gd name="T3" fmla="*/ 10 h 25"/>
                <a:gd name="T4" fmla="*/ 27 w 27"/>
                <a:gd name="T5" fmla="*/ 10 h 25"/>
                <a:gd name="T6" fmla="*/ 19 w 27"/>
                <a:gd name="T7" fmla="*/ 14 h 25"/>
                <a:gd name="T8" fmla="*/ 22 w 27"/>
                <a:gd name="T9" fmla="*/ 25 h 25"/>
                <a:gd name="T10" fmla="*/ 14 w 27"/>
                <a:gd name="T11" fmla="*/ 19 h 25"/>
                <a:gd name="T12" fmla="*/ 4 w 27"/>
                <a:gd name="T13" fmla="*/ 25 h 25"/>
                <a:gd name="T14" fmla="*/ 8 w 27"/>
                <a:gd name="T15" fmla="*/ 14 h 25"/>
                <a:gd name="T16" fmla="*/ 0 w 27"/>
                <a:gd name="T17" fmla="*/ 10 h 25"/>
                <a:gd name="T18" fmla="*/ 11 w 27"/>
                <a:gd name="T19" fmla="*/ 10 h 25"/>
                <a:gd name="T20" fmla="*/ 14 w 27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5">
                  <a:moveTo>
                    <a:pt x="14" y="0"/>
                  </a:moveTo>
                  <a:lnTo>
                    <a:pt x="17" y="10"/>
                  </a:lnTo>
                  <a:lnTo>
                    <a:pt x="27" y="10"/>
                  </a:lnTo>
                  <a:lnTo>
                    <a:pt x="19" y="14"/>
                  </a:lnTo>
                  <a:lnTo>
                    <a:pt x="22" y="25"/>
                  </a:lnTo>
                  <a:lnTo>
                    <a:pt x="14" y="19"/>
                  </a:lnTo>
                  <a:lnTo>
                    <a:pt x="4" y="25"/>
                  </a:lnTo>
                  <a:lnTo>
                    <a:pt x="8" y="14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gray">
            <a:xfrm>
              <a:off x="1001713" y="6024563"/>
              <a:ext cx="42862" cy="41275"/>
            </a:xfrm>
            <a:custGeom>
              <a:avLst/>
              <a:gdLst>
                <a:gd name="T0" fmla="*/ 12 w 27"/>
                <a:gd name="T1" fmla="*/ 0 h 26"/>
                <a:gd name="T2" fmla="*/ 15 w 27"/>
                <a:gd name="T3" fmla="*/ 10 h 26"/>
                <a:gd name="T4" fmla="*/ 27 w 27"/>
                <a:gd name="T5" fmla="*/ 10 h 26"/>
                <a:gd name="T6" fmla="*/ 17 w 27"/>
                <a:gd name="T7" fmla="*/ 16 h 26"/>
                <a:gd name="T8" fmla="*/ 20 w 27"/>
                <a:gd name="T9" fmla="*/ 26 h 26"/>
                <a:gd name="T10" fmla="*/ 12 w 27"/>
                <a:gd name="T11" fmla="*/ 19 h 26"/>
                <a:gd name="T12" fmla="*/ 4 w 27"/>
                <a:gd name="T13" fmla="*/ 26 h 26"/>
                <a:gd name="T14" fmla="*/ 7 w 27"/>
                <a:gd name="T15" fmla="*/ 16 h 26"/>
                <a:gd name="T16" fmla="*/ 0 w 27"/>
                <a:gd name="T17" fmla="*/ 10 h 26"/>
                <a:gd name="T18" fmla="*/ 9 w 27"/>
                <a:gd name="T19" fmla="*/ 10 h 26"/>
                <a:gd name="T20" fmla="*/ 12 w 27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6">
                  <a:moveTo>
                    <a:pt x="12" y="0"/>
                  </a:moveTo>
                  <a:lnTo>
                    <a:pt x="15" y="10"/>
                  </a:lnTo>
                  <a:lnTo>
                    <a:pt x="27" y="10"/>
                  </a:lnTo>
                  <a:lnTo>
                    <a:pt x="17" y="16"/>
                  </a:lnTo>
                  <a:lnTo>
                    <a:pt x="20" y="26"/>
                  </a:lnTo>
                  <a:lnTo>
                    <a:pt x="12" y="19"/>
                  </a:lnTo>
                  <a:lnTo>
                    <a:pt x="4" y="26"/>
                  </a:lnTo>
                  <a:lnTo>
                    <a:pt x="7" y="16"/>
                  </a:lnTo>
                  <a:lnTo>
                    <a:pt x="0" y="10"/>
                  </a:lnTo>
                  <a:lnTo>
                    <a:pt x="9" y="1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gray">
            <a:xfrm>
              <a:off x="982663" y="6091238"/>
              <a:ext cx="41275" cy="39687"/>
            </a:xfrm>
            <a:custGeom>
              <a:avLst/>
              <a:gdLst>
                <a:gd name="T0" fmla="*/ 13 w 26"/>
                <a:gd name="T1" fmla="*/ 0 h 25"/>
                <a:gd name="T2" fmla="*/ 16 w 26"/>
                <a:gd name="T3" fmla="*/ 11 h 25"/>
                <a:gd name="T4" fmla="*/ 26 w 26"/>
                <a:gd name="T5" fmla="*/ 11 h 25"/>
                <a:gd name="T6" fmla="*/ 18 w 26"/>
                <a:gd name="T7" fmla="*/ 16 h 25"/>
                <a:gd name="T8" fmla="*/ 21 w 26"/>
                <a:gd name="T9" fmla="*/ 25 h 25"/>
                <a:gd name="T10" fmla="*/ 13 w 26"/>
                <a:gd name="T11" fmla="*/ 21 h 25"/>
                <a:gd name="T12" fmla="*/ 5 w 26"/>
                <a:gd name="T13" fmla="*/ 25 h 25"/>
                <a:gd name="T14" fmla="*/ 8 w 26"/>
                <a:gd name="T15" fmla="*/ 16 h 25"/>
                <a:gd name="T16" fmla="*/ 0 w 26"/>
                <a:gd name="T17" fmla="*/ 11 h 25"/>
                <a:gd name="T18" fmla="*/ 10 w 26"/>
                <a:gd name="T19" fmla="*/ 11 h 25"/>
                <a:gd name="T20" fmla="*/ 13 w 26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25">
                  <a:moveTo>
                    <a:pt x="13" y="0"/>
                  </a:moveTo>
                  <a:lnTo>
                    <a:pt x="16" y="11"/>
                  </a:lnTo>
                  <a:lnTo>
                    <a:pt x="26" y="11"/>
                  </a:lnTo>
                  <a:lnTo>
                    <a:pt x="18" y="16"/>
                  </a:lnTo>
                  <a:lnTo>
                    <a:pt x="21" y="25"/>
                  </a:lnTo>
                  <a:lnTo>
                    <a:pt x="13" y="21"/>
                  </a:lnTo>
                  <a:lnTo>
                    <a:pt x="5" y="25"/>
                  </a:lnTo>
                  <a:lnTo>
                    <a:pt x="8" y="16"/>
                  </a:lnTo>
                  <a:lnTo>
                    <a:pt x="0" y="11"/>
                  </a:lnTo>
                  <a:lnTo>
                    <a:pt x="10" y="1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2"/>
            <p:cNvSpPr>
              <a:spLocks/>
            </p:cNvSpPr>
            <p:nvPr userDrawn="1"/>
          </p:nvSpPr>
          <p:spPr bwMode="gray">
            <a:xfrm>
              <a:off x="1001713" y="6159500"/>
              <a:ext cx="42862" cy="39687"/>
            </a:xfrm>
            <a:custGeom>
              <a:avLst/>
              <a:gdLst>
                <a:gd name="T0" fmla="*/ 12 w 27"/>
                <a:gd name="T1" fmla="*/ 0 h 25"/>
                <a:gd name="T2" fmla="*/ 15 w 27"/>
                <a:gd name="T3" fmla="*/ 9 h 25"/>
                <a:gd name="T4" fmla="*/ 27 w 27"/>
                <a:gd name="T5" fmla="*/ 9 h 25"/>
                <a:gd name="T6" fmla="*/ 17 w 27"/>
                <a:gd name="T7" fmla="*/ 16 h 25"/>
                <a:gd name="T8" fmla="*/ 20 w 27"/>
                <a:gd name="T9" fmla="*/ 25 h 25"/>
                <a:gd name="T10" fmla="*/ 12 w 27"/>
                <a:gd name="T11" fmla="*/ 19 h 25"/>
                <a:gd name="T12" fmla="*/ 4 w 27"/>
                <a:gd name="T13" fmla="*/ 25 h 25"/>
                <a:gd name="T14" fmla="*/ 7 w 27"/>
                <a:gd name="T15" fmla="*/ 16 h 25"/>
                <a:gd name="T16" fmla="*/ 0 w 27"/>
                <a:gd name="T17" fmla="*/ 9 h 25"/>
                <a:gd name="T18" fmla="*/ 9 w 27"/>
                <a:gd name="T19" fmla="*/ 9 h 25"/>
                <a:gd name="T20" fmla="*/ 12 w 27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5">
                  <a:moveTo>
                    <a:pt x="12" y="0"/>
                  </a:moveTo>
                  <a:lnTo>
                    <a:pt x="15" y="9"/>
                  </a:lnTo>
                  <a:lnTo>
                    <a:pt x="27" y="9"/>
                  </a:lnTo>
                  <a:lnTo>
                    <a:pt x="17" y="16"/>
                  </a:lnTo>
                  <a:lnTo>
                    <a:pt x="20" y="25"/>
                  </a:lnTo>
                  <a:lnTo>
                    <a:pt x="12" y="19"/>
                  </a:lnTo>
                  <a:lnTo>
                    <a:pt x="4" y="25"/>
                  </a:lnTo>
                  <a:lnTo>
                    <a:pt x="7" y="16"/>
                  </a:lnTo>
                  <a:lnTo>
                    <a:pt x="0" y="9"/>
                  </a:lnTo>
                  <a:lnTo>
                    <a:pt x="9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gray">
            <a:xfrm>
              <a:off x="1049338" y="6207125"/>
              <a:ext cx="42862" cy="41275"/>
            </a:xfrm>
            <a:custGeom>
              <a:avLst/>
              <a:gdLst>
                <a:gd name="T0" fmla="*/ 14 w 27"/>
                <a:gd name="T1" fmla="*/ 0 h 26"/>
                <a:gd name="T2" fmla="*/ 17 w 27"/>
                <a:gd name="T3" fmla="*/ 10 h 26"/>
                <a:gd name="T4" fmla="*/ 27 w 27"/>
                <a:gd name="T5" fmla="*/ 10 h 26"/>
                <a:gd name="T6" fmla="*/ 19 w 27"/>
                <a:gd name="T7" fmla="*/ 16 h 26"/>
                <a:gd name="T8" fmla="*/ 22 w 27"/>
                <a:gd name="T9" fmla="*/ 26 h 26"/>
                <a:gd name="T10" fmla="*/ 14 w 27"/>
                <a:gd name="T11" fmla="*/ 19 h 26"/>
                <a:gd name="T12" fmla="*/ 4 w 27"/>
                <a:gd name="T13" fmla="*/ 26 h 26"/>
                <a:gd name="T14" fmla="*/ 8 w 27"/>
                <a:gd name="T15" fmla="*/ 16 h 26"/>
                <a:gd name="T16" fmla="*/ 0 w 27"/>
                <a:gd name="T17" fmla="*/ 10 h 26"/>
                <a:gd name="T18" fmla="*/ 11 w 27"/>
                <a:gd name="T19" fmla="*/ 10 h 26"/>
                <a:gd name="T20" fmla="*/ 14 w 27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lnTo>
                    <a:pt x="17" y="10"/>
                  </a:lnTo>
                  <a:lnTo>
                    <a:pt x="27" y="10"/>
                  </a:lnTo>
                  <a:lnTo>
                    <a:pt x="19" y="16"/>
                  </a:lnTo>
                  <a:lnTo>
                    <a:pt x="22" y="26"/>
                  </a:lnTo>
                  <a:lnTo>
                    <a:pt x="14" y="19"/>
                  </a:lnTo>
                  <a:lnTo>
                    <a:pt x="4" y="26"/>
                  </a:lnTo>
                  <a:lnTo>
                    <a:pt x="8" y="16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4"/>
            <p:cNvSpPr>
              <a:spLocks/>
            </p:cNvSpPr>
            <p:nvPr userDrawn="1"/>
          </p:nvSpPr>
          <p:spPr bwMode="gray">
            <a:xfrm>
              <a:off x="1182688" y="5976938"/>
              <a:ext cx="42862" cy="39687"/>
            </a:xfrm>
            <a:custGeom>
              <a:avLst/>
              <a:gdLst>
                <a:gd name="T0" fmla="*/ 13 w 27"/>
                <a:gd name="T1" fmla="*/ 0 h 25"/>
                <a:gd name="T2" fmla="*/ 9 w 27"/>
                <a:gd name="T3" fmla="*/ 10 h 25"/>
                <a:gd name="T4" fmla="*/ 0 w 27"/>
                <a:gd name="T5" fmla="*/ 10 h 25"/>
                <a:gd name="T6" fmla="*/ 8 w 27"/>
                <a:gd name="T7" fmla="*/ 14 h 25"/>
                <a:gd name="T8" fmla="*/ 5 w 27"/>
                <a:gd name="T9" fmla="*/ 25 h 25"/>
                <a:gd name="T10" fmla="*/ 13 w 27"/>
                <a:gd name="T11" fmla="*/ 19 h 25"/>
                <a:gd name="T12" fmla="*/ 22 w 27"/>
                <a:gd name="T13" fmla="*/ 25 h 25"/>
                <a:gd name="T14" fmla="*/ 19 w 27"/>
                <a:gd name="T15" fmla="*/ 14 h 25"/>
                <a:gd name="T16" fmla="*/ 27 w 27"/>
                <a:gd name="T17" fmla="*/ 10 h 25"/>
                <a:gd name="T18" fmla="*/ 16 w 27"/>
                <a:gd name="T19" fmla="*/ 10 h 25"/>
                <a:gd name="T20" fmla="*/ 13 w 27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5">
                  <a:moveTo>
                    <a:pt x="13" y="0"/>
                  </a:moveTo>
                  <a:lnTo>
                    <a:pt x="9" y="10"/>
                  </a:lnTo>
                  <a:lnTo>
                    <a:pt x="0" y="10"/>
                  </a:lnTo>
                  <a:lnTo>
                    <a:pt x="8" y="14"/>
                  </a:lnTo>
                  <a:lnTo>
                    <a:pt x="5" y="25"/>
                  </a:lnTo>
                  <a:lnTo>
                    <a:pt x="13" y="19"/>
                  </a:lnTo>
                  <a:lnTo>
                    <a:pt x="22" y="25"/>
                  </a:lnTo>
                  <a:lnTo>
                    <a:pt x="19" y="14"/>
                  </a:lnTo>
                  <a:lnTo>
                    <a:pt x="27" y="10"/>
                  </a:lnTo>
                  <a:lnTo>
                    <a:pt x="16" y="1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5"/>
            <p:cNvSpPr>
              <a:spLocks/>
            </p:cNvSpPr>
            <p:nvPr userDrawn="1"/>
          </p:nvSpPr>
          <p:spPr bwMode="gray">
            <a:xfrm>
              <a:off x="1230313" y="6024563"/>
              <a:ext cx="42862" cy="41275"/>
            </a:xfrm>
            <a:custGeom>
              <a:avLst/>
              <a:gdLst>
                <a:gd name="T0" fmla="*/ 14 w 27"/>
                <a:gd name="T1" fmla="*/ 0 h 26"/>
                <a:gd name="T2" fmla="*/ 11 w 27"/>
                <a:gd name="T3" fmla="*/ 10 h 26"/>
                <a:gd name="T4" fmla="*/ 0 w 27"/>
                <a:gd name="T5" fmla="*/ 10 h 26"/>
                <a:gd name="T6" fmla="*/ 10 w 27"/>
                <a:gd name="T7" fmla="*/ 16 h 26"/>
                <a:gd name="T8" fmla="*/ 6 w 27"/>
                <a:gd name="T9" fmla="*/ 26 h 26"/>
                <a:gd name="T10" fmla="*/ 14 w 27"/>
                <a:gd name="T11" fmla="*/ 19 h 26"/>
                <a:gd name="T12" fmla="*/ 22 w 27"/>
                <a:gd name="T13" fmla="*/ 26 h 26"/>
                <a:gd name="T14" fmla="*/ 19 w 27"/>
                <a:gd name="T15" fmla="*/ 16 h 26"/>
                <a:gd name="T16" fmla="*/ 27 w 27"/>
                <a:gd name="T17" fmla="*/ 10 h 26"/>
                <a:gd name="T18" fmla="*/ 17 w 27"/>
                <a:gd name="T19" fmla="*/ 10 h 26"/>
                <a:gd name="T20" fmla="*/ 14 w 27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lnTo>
                    <a:pt x="11" y="10"/>
                  </a:lnTo>
                  <a:lnTo>
                    <a:pt x="0" y="10"/>
                  </a:lnTo>
                  <a:lnTo>
                    <a:pt x="10" y="16"/>
                  </a:lnTo>
                  <a:lnTo>
                    <a:pt x="6" y="26"/>
                  </a:lnTo>
                  <a:lnTo>
                    <a:pt x="14" y="19"/>
                  </a:lnTo>
                  <a:lnTo>
                    <a:pt x="22" y="26"/>
                  </a:lnTo>
                  <a:lnTo>
                    <a:pt x="19" y="16"/>
                  </a:lnTo>
                  <a:lnTo>
                    <a:pt x="27" y="10"/>
                  </a:lnTo>
                  <a:lnTo>
                    <a:pt x="17" y="1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gray">
            <a:xfrm>
              <a:off x="1250950" y="6091238"/>
              <a:ext cx="39687" cy="39687"/>
            </a:xfrm>
            <a:custGeom>
              <a:avLst/>
              <a:gdLst>
                <a:gd name="T0" fmla="*/ 12 w 25"/>
                <a:gd name="T1" fmla="*/ 0 h 25"/>
                <a:gd name="T2" fmla="*/ 9 w 25"/>
                <a:gd name="T3" fmla="*/ 11 h 25"/>
                <a:gd name="T4" fmla="*/ 0 w 25"/>
                <a:gd name="T5" fmla="*/ 11 h 25"/>
                <a:gd name="T6" fmla="*/ 8 w 25"/>
                <a:gd name="T7" fmla="*/ 16 h 25"/>
                <a:gd name="T8" fmla="*/ 4 w 25"/>
                <a:gd name="T9" fmla="*/ 25 h 25"/>
                <a:gd name="T10" fmla="*/ 12 w 25"/>
                <a:gd name="T11" fmla="*/ 21 h 25"/>
                <a:gd name="T12" fmla="*/ 20 w 25"/>
                <a:gd name="T13" fmla="*/ 25 h 25"/>
                <a:gd name="T14" fmla="*/ 17 w 25"/>
                <a:gd name="T15" fmla="*/ 16 h 25"/>
                <a:gd name="T16" fmla="*/ 25 w 25"/>
                <a:gd name="T17" fmla="*/ 11 h 25"/>
                <a:gd name="T18" fmla="*/ 16 w 25"/>
                <a:gd name="T19" fmla="*/ 11 h 25"/>
                <a:gd name="T20" fmla="*/ 12 w 25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5">
                  <a:moveTo>
                    <a:pt x="12" y="0"/>
                  </a:moveTo>
                  <a:lnTo>
                    <a:pt x="9" y="11"/>
                  </a:lnTo>
                  <a:lnTo>
                    <a:pt x="0" y="11"/>
                  </a:lnTo>
                  <a:lnTo>
                    <a:pt x="8" y="16"/>
                  </a:lnTo>
                  <a:lnTo>
                    <a:pt x="4" y="25"/>
                  </a:lnTo>
                  <a:lnTo>
                    <a:pt x="12" y="21"/>
                  </a:lnTo>
                  <a:lnTo>
                    <a:pt x="20" y="25"/>
                  </a:lnTo>
                  <a:lnTo>
                    <a:pt x="17" y="16"/>
                  </a:lnTo>
                  <a:lnTo>
                    <a:pt x="25" y="11"/>
                  </a:lnTo>
                  <a:lnTo>
                    <a:pt x="16" y="1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gray">
            <a:xfrm>
              <a:off x="1230313" y="6159500"/>
              <a:ext cx="42862" cy="39687"/>
            </a:xfrm>
            <a:custGeom>
              <a:avLst/>
              <a:gdLst>
                <a:gd name="T0" fmla="*/ 14 w 27"/>
                <a:gd name="T1" fmla="*/ 0 h 25"/>
                <a:gd name="T2" fmla="*/ 11 w 27"/>
                <a:gd name="T3" fmla="*/ 9 h 25"/>
                <a:gd name="T4" fmla="*/ 0 w 27"/>
                <a:gd name="T5" fmla="*/ 9 h 25"/>
                <a:gd name="T6" fmla="*/ 10 w 27"/>
                <a:gd name="T7" fmla="*/ 16 h 25"/>
                <a:gd name="T8" fmla="*/ 6 w 27"/>
                <a:gd name="T9" fmla="*/ 25 h 25"/>
                <a:gd name="T10" fmla="*/ 14 w 27"/>
                <a:gd name="T11" fmla="*/ 19 h 25"/>
                <a:gd name="T12" fmla="*/ 22 w 27"/>
                <a:gd name="T13" fmla="*/ 25 h 25"/>
                <a:gd name="T14" fmla="*/ 19 w 27"/>
                <a:gd name="T15" fmla="*/ 16 h 25"/>
                <a:gd name="T16" fmla="*/ 27 w 27"/>
                <a:gd name="T17" fmla="*/ 9 h 25"/>
                <a:gd name="T18" fmla="*/ 17 w 27"/>
                <a:gd name="T19" fmla="*/ 9 h 25"/>
                <a:gd name="T20" fmla="*/ 14 w 27"/>
                <a:gd name="T2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5">
                  <a:moveTo>
                    <a:pt x="14" y="0"/>
                  </a:moveTo>
                  <a:lnTo>
                    <a:pt x="11" y="9"/>
                  </a:lnTo>
                  <a:lnTo>
                    <a:pt x="0" y="9"/>
                  </a:lnTo>
                  <a:lnTo>
                    <a:pt x="10" y="16"/>
                  </a:lnTo>
                  <a:lnTo>
                    <a:pt x="6" y="25"/>
                  </a:lnTo>
                  <a:lnTo>
                    <a:pt x="14" y="19"/>
                  </a:lnTo>
                  <a:lnTo>
                    <a:pt x="22" y="25"/>
                  </a:lnTo>
                  <a:lnTo>
                    <a:pt x="19" y="16"/>
                  </a:lnTo>
                  <a:lnTo>
                    <a:pt x="27" y="9"/>
                  </a:lnTo>
                  <a:lnTo>
                    <a:pt x="17" y="9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gray">
            <a:xfrm>
              <a:off x="1182688" y="6207125"/>
              <a:ext cx="42862" cy="41275"/>
            </a:xfrm>
            <a:custGeom>
              <a:avLst/>
              <a:gdLst>
                <a:gd name="T0" fmla="*/ 13 w 27"/>
                <a:gd name="T1" fmla="*/ 0 h 26"/>
                <a:gd name="T2" fmla="*/ 9 w 27"/>
                <a:gd name="T3" fmla="*/ 10 h 26"/>
                <a:gd name="T4" fmla="*/ 0 w 27"/>
                <a:gd name="T5" fmla="*/ 10 h 26"/>
                <a:gd name="T6" fmla="*/ 8 w 27"/>
                <a:gd name="T7" fmla="*/ 16 h 26"/>
                <a:gd name="T8" fmla="*/ 5 w 27"/>
                <a:gd name="T9" fmla="*/ 26 h 26"/>
                <a:gd name="T10" fmla="*/ 13 w 27"/>
                <a:gd name="T11" fmla="*/ 19 h 26"/>
                <a:gd name="T12" fmla="*/ 22 w 27"/>
                <a:gd name="T13" fmla="*/ 26 h 26"/>
                <a:gd name="T14" fmla="*/ 19 w 27"/>
                <a:gd name="T15" fmla="*/ 16 h 26"/>
                <a:gd name="T16" fmla="*/ 27 w 27"/>
                <a:gd name="T17" fmla="*/ 10 h 26"/>
                <a:gd name="T18" fmla="*/ 16 w 27"/>
                <a:gd name="T19" fmla="*/ 10 h 26"/>
                <a:gd name="T20" fmla="*/ 13 w 27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26">
                  <a:moveTo>
                    <a:pt x="13" y="0"/>
                  </a:moveTo>
                  <a:lnTo>
                    <a:pt x="9" y="10"/>
                  </a:lnTo>
                  <a:lnTo>
                    <a:pt x="0" y="10"/>
                  </a:lnTo>
                  <a:lnTo>
                    <a:pt x="8" y="16"/>
                  </a:lnTo>
                  <a:lnTo>
                    <a:pt x="5" y="26"/>
                  </a:lnTo>
                  <a:lnTo>
                    <a:pt x="13" y="19"/>
                  </a:lnTo>
                  <a:lnTo>
                    <a:pt x="22" y="26"/>
                  </a:lnTo>
                  <a:lnTo>
                    <a:pt x="19" y="16"/>
                  </a:lnTo>
                  <a:lnTo>
                    <a:pt x="27" y="10"/>
                  </a:lnTo>
                  <a:lnTo>
                    <a:pt x="16" y="1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E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9"/>
            <p:cNvSpPr>
              <a:spLocks/>
            </p:cNvSpPr>
            <p:nvPr userDrawn="1"/>
          </p:nvSpPr>
          <p:spPr bwMode="gray">
            <a:xfrm>
              <a:off x="827088" y="6432550"/>
              <a:ext cx="52387" cy="73025"/>
            </a:xfrm>
            <a:custGeom>
              <a:avLst/>
              <a:gdLst>
                <a:gd name="T0" fmla="*/ 0 w 33"/>
                <a:gd name="T1" fmla="*/ 46 h 46"/>
                <a:gd name="T2" fmla="*/ 0 w 33"/>
                <a:gd name="T3" fmla="*/ 0 h 46"/>
                <a:gd name="T4" fmla="*/ 33 w 33"/>
                <a:gd name="T5" fmla="*/ 0 h 46"/>
                <a:gd name="T6" fmla="*/ 33 w 33"/>
                <a:gd name="T7" fmla="*/ 8 h 46"/>
                <a:gd name="T8" fmla="*/ 10 w 33"/>
                <a:gd name="T9" fmla="*/ 8 h 46"/>
                <a:gd name="T10" fmla="*/ 10 w 33"/>
                <a:gd name="T11" fmla="*/ 18 h 46"/>
                <a:gd name="T12" fmla="*/ 33 w 33"/>
                <a:gd name="T13" fmla="*/ 18 h 46"/>
                <a:gd name="T14" fmla="*/ 33 w 33"/>
                <a:gd name="T15" fmla="*/ 27 h 46"/>
                <a:gd name="T16" fmla="*/ 10 w 33"/>
                <a:gd name="T17" fmla="*/ 27 h 46"/>
                <a:gd name="T18" fmla="*/ 10 w 33"/>
                <a:gd name="T19" fmla="*/ 38 h 46"/>
                <a:gd name="T20" fmla="*/ 33 w 33"/>
                <a:gd name="T21" fmla="*/ 38 h 46"/>
                <a:gd name="T22" fmla="*/ 33 w 33"/>
                <a:gd name="T23" fmla="*/ 46 h 46"/>
                <a:gd name="T24" fmla="*/ 0 w 33"/>
                <a:gd name="T2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" h="46">
                  <a:moveTo>
                    <a:pt x="0" y="46"/>
                  </a:moveTo>
                  <a:lnTo>
                    <a:pt x="0" y="0"/>
                  </a:lnTo>
                  <a:lnTo>
                    <a:pt x="33" y="0"/>
                  </a:lnTo>
                  <a:lnTo>
                    <a:pt x="33" y="8"/>
                  </a:lnTo>
                  <a:lnTo>
                    <a:pt x="10" y="8"/>
                  </a:lnTo>
                  <a:lnTo>
                    <a:pt x="10" y="18"/>
                  </a:lnTo>
                  <a:lnTo>
                    <a:pt x="33" y="18"/>
                  </a:lnTo>
                  <a:lnTo>
                    <a:pt x="33" y="27"/>
                  </a:lnTo>
                  <a:lnTo>
                    <a:pt x="10" y="27"/>
                  </a:lnTo>
                  <a:lnTo>
                    <a:pt x="10" y="38"/>
                  </a:lnTo>
                  <a:lnTo>
                    <a:pt x="33" y="38"/>
                  </a:lnTo>
                  <a:lnTo>
                    <a:pt x="33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0"/>
            <p:cNvSpPr>
              <a:spLocks/>
            </p:cNvSpPr>
            <p:nvPr userDrawn="1"/>
          </p:nvSpPr>
          <p:spPr bwMode="gray">
            <a:xfrm>
              <a:off x="892175" y="6432550"/>
              <a:ext cx="66675" cy="76200"/>
            </a:xfrm>
            <a:custGeom>
              <a:avLst/>
              <a:gdLst>
                <a:gd name="T0" fmla="*/ 0 w 26"/>
                <a:gd name="T1" fmla="*/ 17 h 30"/>
                <a:gd name="T2" fmla="*/ 0 w 26"/>
                <a:gd name="T3" fmla="*/ 0 h 30"/>
                <a:gd name="T4" fmla="*/ 6 w 26"/>
                <a:gd name="T5" fmla="*/ 0 h 30"/>
                <a:gd name="T6" fmla="*/ 6 w 26"/>
                <a:gd name="T7" fmla="*/ 17 h 30"/>
                <a:gd name="T8" fmla="*/ 13 w 26"/>
                <a:gd name="T9" fmla="*/ 24 h 30"/>
                <a:gd name="T10" fmla="*/ 20 w 26"/>
                <a:gd name="T11" fmla="*/ 17 h 30"/>
                <a:gd name="T12" fmla="*/ 20 w 26"/>
                <a:gd name="T13" fmla="*/ 0 h 30"/>
                <a:gd name="T14" fmla="*/ 26 w 26"/>
                <a:gd name="T15" fmla="*/ 0 h 30"/>
                <a:gd name="T16" fmla="*/ 26 w 26"/>
                <a:gd name="T17" fmla="*/ 17 h 30"/>
                <a:gd name="T18" fmla="*/ 13 w 26"/>
                <a:gd name="T19" fmla="*/ 30 h 30"/>
                <a:gd name="T20" fmla="*/ 0 w 26"/>
                <a:gd name="T21" fmla="*/ 1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30">
                  <a:moveTo>
                    <a:pt x="0" y="1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21"/>
                    <a:pt x="8" y="24"/>
                    <a:pt x="13" y="24"/>
                  </a:cubicBezTo>
                  <a:cubicBezTo>
                    <a:pt x="17" y="24"/>
                    <a:pt x="20" y="21"/>
                    <a:pt x="20" y="1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25"/>
                    <a:pt x="22" y="30"/>
                    <a:pt x="13" y="30"/>
                  </a:cubicBezTo>
                  <a:cubicBezTo>
                    <a:pt x="4" y="30"/>
                    <a:pt x="0" y="25"/>
                    <a:pt x="0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1"/>
            <p:cNvSpPr>
              <a:spLocks noEditPoints="1"/>
            </p:cNvSpPr>
            <p:nvPr userDrawn="1"/>
          </p:nvSpPr>
          <p:spPr bwMode="gray">
            <a:xfrm>
              <a:off x="973138" y="6432550"/>
              <a:ext cx="60325" cy="73025"/>
            </a:xfrm>
            <a:custGeom>
              <a:avLst/>
              <a:gdLst>
                <a:gd name="T0" fmla="*/ 16 w 24"/>
                <a:gd name="T1" fmla="*/ 29 h 29"/>
                <a:gd name="T2" fmla="*/ 11 w 24"/>
                <a:gd name="T3" fmla="*/ 19 h 29"/>
                <a:gd name="T4" fmla="*/ 6 w 24"/>
                <a:gd name="T5" fmla="*/ 19 h 29"/>
                <a:gd name="T6" fmla="*/ 6 w 24"/>
                <a:gd name="T7" fmla="*/ 29 h 29"/>
                <a:gd name="T8" fmla="*/ 0 w 24"/>
                <a:gd name="T9" fmla="*/ 29 h 29"/>
                <a:gd name="T10" fmla="*/ 0 w 24"/>
                <a:gd name="T11" fmla="*/ 0 h 29"/>
                <a:gd name="T12" fmla="*/ 14 w 24"/>
                <a:gd name="T13" fmla="*/ 0 h 29"/>
                <a:gd name="T14" fmla="*/ 23 w 24"/>
                <a:gd name="T15" fmla="*/ 9 h 29"/>
                <a:gd name="T16" fmla="*/ 17 w 24"/>
                <a:gd name="T17" fmla="*/ 18 h 29"/>
                <a:gd name="T18" fmla="*/ 24 w 24"/>
                <a:gd name="T19" fmla="*/ 29 h 29"/>
                <a:gd name="T20" fmla="*/ 16 w 24"/>
                <a:gd name="T21" fmla="*/ 29 h 29"/>
                <a:gd name="T22" fmla="*/ 17 w 24"/>
                <a:gd name="T23" fmla="*/ 9 h 29"/>
                <a:gd name="T24" fmla="*/ 13 w 24"/>
                <a:gd name="T25" fmla="*/ 5 h 29"/>
                <a:gd name="T26" fmla="*/ 6 w 24"/>
                <a:gd name="T27" fmla="*/ 5 h 29"/>
                <a:gd name="T28" fmla="*/ 6 w 24"/>
                <a:gd name="T29" fmla="*/ 13 h 29"/>
                <a:gd name="T30" fmla="*/ 13 w 24"/>
                <a:gd name="T31" fmla="*/ 13 h 29"/>
                <a:gd name="T32" fmla="*/ 17 w 24"/>
                <a:gd name="T33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29">
                  <a:moveTo>
                    <a:pt x="16" y="29"/>
                  </a:moveTo>
                  <a:cubicBezTo>
                    <a:pt x="11" y="19"/>
                    <a:pt x="11" y="19"/>
                    <a:pt x="11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14"/>
                    <a:pt x="20" y="17"/>
                    <a:pt x="17" y="18"/>
                  </a:cubicBezTo>
                  <a:cubicBezTo>
                    <a:pt x="24" y="29"/>
                    <a:pt x="24" y="29"/>
                    <a:pt x="24" y="29"/>
                  </a:cubicBezTo>
                  <a:lnTo>
                    <a:pt x="16" y="29"/>
                  </a:lnTo>
                  <a:close/>
                  <a:moveTo>
                    <a:pt x="17" y="9"/>
                  </a:moveTo>
                  <a:cubicBezTo>
                    <a:pt x="17" y="7"/>
                    <a:pt x="15" y="5"/>
                    <a:pt x="13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5" y="13"/>
                    <a:pt x="17" y="12"/>
                    <a:pt x="17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2"/>
            <p:cNvSpPr>
              <a:spLocks noEditPoints="1"/>
            </p:cNvSpPr>
            <p:nvPr userDrawn="1"/>
          </p:nvSpPr>
          <p:spPr bwMode="gray">
            <a:xfrm>
              <a:off x="1041400" y="6430963"/>
              <a:ext cx="76200" cy="77787"/>
            </a:xfrm>
            <a:custGeom>
              <a:avLst/>
              <a:gdLst>
                <a:gd name="T0" fmla="*/ 0 w 30"/>
                <a:gd name="T1" fmla="*/ 15 h 31"/>
                <a:gd name="T2" fmla="*/ 15 w 30"/>
                <a:gd name="T3" fmla="*/ 0 h 31"/>
                <a:gd name="T4" fmla="*/ 30 w 30"/>
                <a:gd name="T5" fmla="*/ 15 h 31"/>
                <a:gd name="T6" fmla="*/ 15 w 30"/>
                <a:gd name="T7" fmla="*/ 31 h 31"/>
                <a:gd name="T8" fmla="*/ 0 w 30"/>
                <a:gd name="T9" fmla="*/ 15 h 31"/>
                <a:gd name="T10" fmla="*/ 24 w 30"/>
                <a:gd name="T11" fmla="*/ 15 h 31"/>
                <a:gd name="T12" fmla="*/ 15 w 30"/>
                <a:gd name="T13" fmla="*/ 6 h 31"/>
                <a:gd name="T14" fmla="*/ 6 w 30"/>
                <a:gd name="T15" fmla="*/ 15 h 31"/>
                <a:gd name="T16" fmla="*/ 15 w 30"/>
                <a:gd name="T17" fmla="*/ 25 h 31"/>
                <a:gd name="T18" fmla="*/ 24 w 30"/>
                <a:gd name="T1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1">
                  <a:moveTo>
                    <a:pt x="0" y="15"/>
                  </a:moveTo>
                  <a:cubicBezTo>
                    <a:pt x="0" y="7"/>
                    <a:pt x="6" y="0"/>
                    <a:pt x="15" y="0"/>
                  </a:cubicBezTo>
                  <a:cubicBezTo>
                    <a:pt x="24" y="0"/>
                    <a:pt x="30" y="7"/>
                    <a:pt x="30" y="15"/>
                  </a:cubicBezTo>
                  <a:cubicBezTo>
                    <a:pt x="30" y="24"/>
                    <a:pt x="24" y="31"/>
                    <a:pt x="15" y="31"/>
                  </a:cubicBezTo>
                  <a:cubicBezTo>
                    <a:pt x="6" y="31"/>
                    <a:pt x="0" y="24"/>
                    <a:pt x="0" y="15"/>
                  </a:cubicBezTo>
                  <a:close/>
                  <a:moveTo>
                    <a:pt x="24" y="15"/>
                  </a:moveTo>
                  <a:cubicBezTo>
                    <a:pt x="24" y="10"/>
                    <a:pt x="20" y="6"/>
                    <a:pt x="15" y="6"/>
                  </a:cubicBezTo>
                  <a:cubicBezTo>
                    <a:pt x="10" y="6"/>
                    <a:pt x="6" y="10"/>
                    <a:pt x="6" y="15"/>
                  </a:cubicBezTo>
                  <a:cubicBezTo>
                    <a:pt x="6" y="21"/>
                    <a:pt x="10" y="25"/>
                    <a:pt x="15" y="25"/>
                  </a:cubicBezTo>
                  <a:cubicBezTo>
                    <a:pt x="20" y="25"/>
                    <a:pt x="24" y="21"/>
                    <a:pt x="24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3"/>
            <p:cNvSpPr>
              <a:spLocks noEditPoints="1"/>
            </p:cNvSpPr>
            <p:nvPr userDrawn="1"/>
          </p:nvSpPr>
          <p:spPr bwMode="gray">
            <a:xfrm>
              <a:off x="1130300" y="6432550"/>
              <a:ext cx="57150" cy="73025"/>
            </a:xfrm>
            <a:custGeom>
              <a:avLst/>
              <a:gdLst>
                <a:gd name="T0" fmla="*/ 0 w 23"/>
                <a:gd name="T1" fmla="*/ 29 h 29"/>
                <a:gd name="T2" fmla="*/ 0 w 23"/>
                <a:gd name="T3" fmla="*/ 0 h 29"/>
                <a:gd name="T4" fmla="*/ 13 w 23"/>
                <a:gd name="T5" fmla="*/ 0 h 29"/>
                <a:gd name="T6" fmla="*/ 23 w 23"/>
                <a:gd name="T7" fmla="*/ 9 h 29"/>
                <a:gd name="T8" fmla="*/ 13 w 23"/>
                <a:gd name="T9" fmla="*/ 19 h 29"/>
                <a:gd name="T10" fmla="*/ 6 w 23"/>
                <a:gd name="T11" fmla="*/ 19 h 29"/>
                <a:gd name="T12" fmla="*/ 6 w 23"/>
                <a:gd name="T13" fmla="*/ 29 h 29"/>
                <a:gd name="T14" fmla="*/ 0 w 23"/>
                <a:gd name="T15" fmla="*/ 29 h 29"/>
                <a:gd name="T16" fmla="*/ 17 w 23"/>
                <a:gd name="T17" fmla="*/ 9 h 29"/>
                <a:gd name="T18" fmla="*/ 13 w 23"/>
                <a:gd name="T19" fmla="*/ 5 h 29"/>
                <a:gd name="T20" fmla="*/ 6 w 23"/>
                <a:gd name="T21" fmla="*/ 5 h 29"/>
                <a:gd name="T22" fmla="*/ 6 w 23"/>
                <a:gd name="T23" fmla="*/ 13 h 29"/>
                <a:gd name="T24" fmla="*/ 13 w 23"/>
                <a:gd name="T25" fmla="*/ 13 h 29"/>
                <a:gd name="T26" fmla="*/ 17 w 23"/>
                <a:gd name="T27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" h="29">
                  <a:moveTo>
                    <a:pt x="0" y="2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3" y="4"/>
                    <a:pt x="23" y="9"/>
                  </a:cubicBezTo>
                  <a:cubicBezTo>
                    <a:pt x="23" y="14"/>
                    <a:pt x="20" y="19"/>
                    <a:pt x="13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29"/>
                    <a:pt x="6" y="29"/>
                    <a:pt x="6" y="29"/>
                  </a:cubicBezTo>
                  <a:lnTo>
                    <a:pt x="0" y="29"/>
                  </a:lnTo>
                  <a:close/>
                  <a:moveTo>
                    <a:pt x="17" y="9"/>
                  </a:moveTo>
                  <a:cubicBezTo>
                    <a:pt x="17" y="7"/>
                    <a:pt x="15" y="5"/>
                    <a:pt x="13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5" y="13"/>
                    <a:pt x="17" y="12"/>
                    <a:pt x="17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4"/>
            <p:cNvSpPr>
              <a:spLocks/>
            </p:cNvSpPr>
            <p:nvPr userDrawn="1"/>
          </p:nvSpPr>
          <p:spPr bwMode="gray">
            <a:xfrm>
              <a:off x="1196975" y="6432550"/>
              <a:ext cx="53975" cy="73025"/>
            </a:xfrm>
            <a:custGeom>
              <a:avLst/>
              <a:gdLst>
                <a:gd name="T0" fmla="*/ 0 w 34"/>
                <a:gd name="T1" fmla="*/ 46 h 46"/>
                <a:gd name="T2" fmla="*/ 0 w 34"/>
                <a:gd name="T3" fmla="*/ 0 h 46"/>
                <a:gd name="T4" fmla="*/ 34 w 34"/>
                <a:gd name="T5" fmla="*/ 0 h 46"/>
                <a:gd name="T6" fmla="*/ 34 w 34"/>
                <a:gd name="T7" fmla="*/ 8 h 46"/>
                <a:gd name="T8" fmla="*/ 10 w 34"/>
                <a:gd name="T9" fmla="*/ 8 h 46"/>
                <a:gd name="T10" fmla="*/ 10 w 34"/>
                <a:gd name="T11" fmla="*/ 18 h 46"/>
                <a:gd name="T12" fmla="*/ 34 w 34"/>
                <a:gd name="T13" fmla="*/ 18 h 46"/>
                <a:gd name="T14" fmla="*/ 34 w 34"/>
                <a:gd name="T15" fmla="*/ 27 h 46"/>
                <a:gd name="T16" fmla="*/ 10 w 34"/>
                <a:gd name="T17" fmla="*/ 27 h 46"/>
                <a:gd name="T18" fmla="*/ 10 w 34"/>
                <a:gd name="T19" fmla="*/ 38 h 46"/>
                <a:gd name="T20" fmla="*/ 34 w 34"/>
                <a:gd name="T21" fmla="*/ 38 h 46"/>
                <a:gd name="T22" fmla="*/ 34 w 34"/>
                <a:gd name="T23" fmla="*/ 46 h 46"/>
                <a:gd name="T24" fmla="*/ 0 w 34"/>
                <a:gd name="T2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" h="46">
                  <a:moveTo>
                    <a:pt x="0" y="46"/>
                  </a:moveTo>
                  <a:lnTo>
                    <a:pt x="0" y="0"/>
                  </a:lnTo>
                  <a:lnTo>
                    <a:pt x="34" y="0"/>
                  </a:lnTo>
                  <a:lnTo>
                    <a:pt x="34" y="8"/>
                  </a:lnTo>
                  <a:lnTo>
                    <a:pt x="10" y="8"/>
                  </a:lnTo>
                  <a:lnTo>
                    <a:pt x="10" y="18"/>
                  </a:lnTo>
                  <a:lnTo>
                    <a:pt x="34" y="18"/>
                  </a:lnTo>
                  <a:lnTo>
                    <a:pt x="34" y="27"/>
                  </a:lnTo>
                  <a:lnTo>
                    <a:pt x="10" y="27"/>
                  </a:lnTo>
                  <a:lnTo>
                    <a:pt x="10" y="38"/>
                  </a:lnTo>
                  <a:lnTo>
                    <a:pt x="34" y="38"/>
                  </a:lnTo>
                  <a:lnTo>
                    <a:pt x="34" y="46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5"/>
            <p:cNvSpPr>
              <a:spLocks noEditPoints="1"/>
            </p:cNvSpPr>
            <p:nvPr userDrawn="1"/>
          </p:nvSpPr>
          <p:spPr bwMode="gray">
            <a:xfrm>
              <a:off x="1255713" y="6432550"/>
              <a:ext cx="76200" cy="73025"/>
            </a:xfrm>
            <a:custGeom>
              <a:avLst/>
              <a:gdLst>
                <a:gd name="T0" fmla="*/ 36 w 48"/>
                <a:gd name="T1" fmla="*/ 46 h 46"/>
                <a:gd name="T2" fmla="*/ 33 w 48"/>
                <a:gd name="T3" fmla="*/ 38 h 46"/>
                <a:gd name="T4" fmla="*/ 14 w 48"/>
                <a:gd name="T5" fmla="*/ 38 h 46"/>
                <a:gd name="T6" fmla="*/ 11 w 48"/>
                <a:gd name="T7" fmla="*/ 46 h 46"/>
                <a:gd name="T8" fmla="*/ 0 w 48"/>
                <a:gd name="T9" fmla="*/ 46 h 46"/>
                <a:gd name="T10" fmla="*/ 17 w 48"/>
                <a:gd name="T11" fmla="*/ 0 h 46"/>
                <a:gd name="T12" fmla="*/ 30 w 48"/>
                <a:gd name="T13" fmla="*/ 0 h 46"/>
                <a:gd name="T14" fmla="*/ 48 w 48"/>
                <a:gd name="T15" fmla="*/ 46 h 46"/>
                <a:gd name="T16" fmla="*/ 36 w 48"/>
                <a:gd name="T17" fmla="*/ 46 h 46"/>
                <a:gd name="T18" fmla="*/ 24 w 48"/>
                <a:gd name="T19" fmla="*/ 10 h 46"/>
                <a:gd name="T20" fmla="*/ 16 w 48"/>
                <a:gd name="T21" fmla="*/ 31 h 46"/>
                <a:gd name="T22" fmla="*/ 30 w 48"/>
                <a:gd name="T23" fmla="*/ 31 h 46"/>
                <a:gd name="T24" fmla="*/ 24 w 48"/>
                <a:gd name="T25" fmla="*/ 1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46">
                  <a:moveTo>
                    <a:pt x="36" y="46"/>
                  </a:moveTo>
                  <a:lnTo>
                    <a:pt x="33" y="38"/>
                  </a:lnTo>
                  <a:lnTo>
                    <a:pt x="14" y="38"/>
                  </a:lnTo>
                  <a:lnTo>
                    <a:pt x="11" y="46"/>
                  </a:lnTo>
                  <a:lnTo>
                    <a:pt x="0" y="46"/>
                  </a:lnTo>
                  <a:lnTo>
                    <a:pt x="17" y="0"/>
                  </a:lnTo>
                  <a:lnTo>
                    <a:pt x="30" y="0"/>
                  </a:lnTo>
                  <a:lnTo>
                    <a:pt x="48" y="46"/>
                  </a:lnTo>
                  <a:lnTo>
                    <a:pt x="36" y="46"/>
                  </a:lnTo>
                  <a:close/>
                  <a:moveTo>
                    <a:pt x="24" y="10"/>
                  </a:moveTo>
                  <a:lnTo>
                    <a:pt x="16" y="31"/>
                  </a:lnTo>
                  <a:lnTo>
                    <a:pt x="30" y="31"/>
                  </a:lnTo>
                  <a:lnTo>
                    <a:pt x="24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6"/>
            <p:cNvSpPr>
              <a:spLocks/>
            </p:cNvSpPr>
            <p:nvPr userDrawn="1"/>
          </p:nvSpPr>
          <p:spPr bwMode="gray">
            <a:xfrm>
              <a:off x="1338263" y="6432550"/>
              <a:ext cx="66675" cy="73025"/>
            </a:xfrm>
            <a:custGeom>
              <a:avLst/>
              <a:gdLst>
                <a:gd name="T0" fmla="*/ 32 w 42"/>
                <a:gd name="T1" fmla="*/ 46 h 46"/>
                <a:gd name="T2" fmla="*/ 10 w 42"/>
                <a:gd name="T3" fmla="*/ 16 h 46"/>
                <a:gd name="T4" fmla="*/ 10 w 42"/>
                <a:gd name="T5" fmla="*/ 46 h 46"/>
                <a:gd name="T6" fmla="*/ 0 w 42"/>
                <a:gd name="T7" fmla="*/ 46 h 46"/>
                <a:gd name="T8" fmla="*/ 0 w 42"/>
                <a:gd name="T9" fmla="*/ 0 h 46"/>
                <a:gd name="T10" fmla="*/ 10 w 42"/>
                <a:gd name="T11" fmla="*/ 0 h 46"/>
                <a:gd name="T12" fmla="*/ 32 w 42"/>
                <a:gd name="T13" fmla="*/ 29 h 46"/>
                <a:gd name="T14" fmla="*/ 32 w 42"/>
                <a:gd name="T15" fmla="*/ 0 h 46"/>
                <a:gd name="T16" fmla="*/ 42 w 42"/>
                <a:gd name="T17" fmla="*/ 0 h 46"/>
                <a:gd name="T18" fmla="*/ 42 w 42"/>
                <a:gd name="T19" fmla="*/ 46 h 46"/>
                <a:gd name="T20" fmla="*/ 32 w 42"/>
                <a:gd name="T2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6">
                  <a:moveTo>
                    <a:pt x="32" y="46"/>
                  </a:moveTo>
                  <a:lnTo>
                    <a:pt x="10" y="16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32" y="29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42" y="46"/>
                  </a:lnTo>
                  <a:lnTo>
                    <a:pt x="3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7"/>
            <p:cNvSpPr>
              <a:spLocks/>
            </p:cNvSpPr>
            <p:nvPr userDrawn="1"/>
          </p:nvSpPr>
          <p:spPr bwMode="gray">
            <a:xfrm>
              <a:off x="1447800" y="6432550"/>
              <a:ext cx="66675" cy="76200"/>
            </a:xfrm>
            <a:custGeom>
              <a:avLst/>
              <a:gdLst>
                <a:gd name="T0" fmla="*/ 0 w 27"/>
                <a:gd name="T1" fmla="*/ 17 h 30"/>
                <a:gd name="T2" fmla="*/ 0 w 27"/>
                <a:gd name="T3" fmla="*/ 0 h 30"/>
                <a:gd name="T4" fmla="*/ 6 w 27"/>
                <a:gd name="T5" fmla="*/ 0 h 30"/>
                <a:gd name="T6" fmla="*/ 6 w 27"/>
                <a:gd name="T7" fmla="*/ 17 h 30"/>
                <a:gd name="T8" fmla="*/ 13 w 27"/>
                <a:gd name="T9" fmla="*/ 24 h 30"/>
                <a:gd name="T10" fmla="*/ 20 w 27"/>
                <a:gd name="T11" fmla="*/ 17 h 30"/>
                <a:gd name="T12" fmla="*/ 20 w 27"/>
                <a:gd name="T13" fmla="*/ 0 h 30"/>
                <a:gd name="T14" fmla="*/ 27 w 27"/>
                <a:gd name="T15" fmla="*/ 0 h 30"/>
                <a:gd name="T16" fmla="*/ 27 w 27"/>
                <a:gd name="T17" fmla="*/ 17 h 30"/>
                <a:gd name="T18" fmla="*/ 13 w 27"/>
                <a:gd name="T19" fmla="*/ 30 h 30"/>
                <a:gd name="T20" fmla="*/ 0 w 27"/>
                <a:gd name="T21" fmla="*/ 17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" h="30">
                  <a:moveTo>
                    <a:pt x="0" y="1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6" y="21"/>
                    <a:pt x="9" y="24"/>
                    <a:pt x="13" y="24"/>
                  </a:cubicBezTo>
                  <a:cubicBezTo>
                    <a:pt x="18" y="24"/>
                    <a:pt x="20" y="21"/>
                    <a:pt x="20" y="17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25"/>
                    <a:pt x="22" y="30"/>
                    <a:pt x="13" y="30"/>
                  </a:cubicBezTo>
                  <a:cubicBezTo>
                    <a:pt x="4" y="30"/>
                    <a:pt x="0" y="25"/>
                    <a:pt x="0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8"/>
            <p:cNvSpPr>
              <a:spLocks/>
            </p:cNvSpPr>
            <p:nvPr userDrawn="1"/>
          </p:nvSpPr>
          <p:spPr bwMode="gray">
            <a:xfrm>
              <a:off x="1527175" y="6432550"/>
              <a:ext cx="68262" cy="73025"/>
            </a:xfrm>
            <a:custGeom>
              <a:avLst/>
              <a:gdLst>
                <a:gd name="T0" fmla="*/ 34 w 43"/>
                <a:gd name="T1" fmla="*/ 46 h 46"/>
                <a:gd name="T2" fmla="*/ 12 w 43"/>
                <a:gd name="T3" fmla="*/ 16 h 46"/>
                <a:gd name="T4" fmla="*/ 12 w 43"/>
                <a:gd name="T5" fmla="*/ 46 h 46"/>
                <a:gd name="T6" fmla="*/ 0 w 43"/>
                <a:gd name="T7" fmla="*/ 46 h 46"/>
                <a:gd name="T8" fmla="*/ 0 w 43"/>
                <a:gd name="T9" fmla="*/ 0 h 46"/>
                <a:gd name="T10" fmla="*/ 12 w 43"/>
                <a:gd name="T11" fmla="*/ 0 h 46"/>
                <a:gd name="T12" fmla="*/ 32 w 43"/>
                <a:gd name="T13" fmla="*/ 29 h 46"/>
                <a:gd name="T14" fmla="*/ 32 w 43"/>
                <a:gd name="T15" fmla="*/ 0 h 46"/>
                <a:gd name="T16" fmla="*/ 43 w 43"/>
                <a:gd name="T17" fmla="*/ 0 h 46"/>
                <a:gd name="T18" fmla="*/ 43 w 43"/>
                <a:gd name="T19" fmla="*/ 46 h 46"/>
                <a:gd name="T20" fmla="*/ 34 w 43"/>
                <a:gd name="T2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46">
                  <a:moveTo>
                    <a:pt x="34" y="46"/>
                  </a:moveTo>
                  <a:lnTo>
                    <a:pt x="12" y="16"/>
                  </a:lnTo>
                  <a:lnTo>
                    <a:pt x="12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2" y="0"/>
                  </a:lnTo>
                  <a:lnTo>
                    <a:pt x="32" y="29"/>
                  </a:lnTo>
                  <a:lnTo>
                    <a:pt x="32" y="0"/>
                  </a:lnTo>
                  <a:lnTo>
                    <a:pt x="43" y="0"/>
                  </a:lnTo>
                  <a:lnTo>
                    <a:pt x="43" y="46"/>
                  </a:lnTo>
                  <a:lnTo>
                    <a:pt x="34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9"/>
            <p:cNvSpPr>
              <a:spLocks noChangeArrowheads="1"/>
            </p:cNvSpPr>
            <p:nvPr userDrawn="1"/>
          </p:nvSpPr>
          <p:spPr bwMode="gray">
            <a:xfrm>
              <a:off x="1608138" y="6432550"/>
              <a:ext cx="17462" cy="730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30"/>
            <p:cNvSpPr>
              <a:spLocks noEditPoints="1"/>
            </p:cNvSpPr>
            <p:nvPr userDrawn="1"/>
          </p:nvSpPr>
          <p:spPr bwMode="gray">
            <a:xfrm>
              <a:off x="1636713" y="6430963"/>
              <a:ext cx="77787" cy="77787"/>
            </a:xfrm>
            <a:custGeom>
              <a:avLst/>
              <a:gdLst>
                <a:gd name="T0" fmla="*/ 0 w 31"/>
                <a:gd name="T1" fmla="*/ 15 h 31"/>
                <a:gd name="T2" fmla="*/ 15 w 31"/>
                <a:gd name="T3" fmla="*/ 0 h 31"/>
                <a:gd name="T4" fmla="*/ 31 w 31"/>
                <a:gd name="T5" fmla="*/ 15 h 31"/>
                <a:gd name="T6" fmla="*/ 15 w 31"/>
                <a:gd name="T7" fmla="*/ 31 h 31"/>
                <a:gd name="T8" fmla="*/ 0 w 31"/>
                <a:gd name="T9" fmla="*/ 15 h 31"/>
                <a:gd name="T10" fmla="*/ 24 w 31"/>
                <a:gd name="T11" fmla="*/ 15 h 31"/>
                <a:gd name="T12" fmla="*/ 15 w 31"/>
                <a:gd name="T13" fmla="*/ 6 h 31"/>
                <a:gd name="T14" fmla="*/ 6 w 31"/>
                <a:gd name="T15" fmla="*/ 15 h 31"/>
                <a:gd name="T16" fmla="*/ 15 w 31"/>
                <a:gd name="T17" fmla="*/ 25 h 31"/>
                <a:gd name="T18" fmla="*/ 24 w 31"/>
                <a:gd name="T19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1">
                  <a:moveTo>
                    <a:pt x="0" y="15"/>
                  </a:moveTo>
                  <a:cubicBezTo>
                    <a:pt x="0" y="7"/>
                    <a:pt x="6" y="0"/>
                    <a:pt x="15" y="0"/>
                  </a:cubicBezTo>
                  <a:cubicBezTo>
                    <a:pt x="24" y="0"/>
                    <a:pt x="31" y="7"/>
                    <a:pt x="31" y="15"/>
                  </a:cubicBezTo>
                  <a:cubicBezTo>
                    <a:pt x="31" y="24"/>
                    <a:pt x="24" y="31"/>
                    <a:pt x="15" y="31"/>
                  </a:cubicBezTo>
                  <a:cubicBezTo>
                    <a:pt x="6" y="31"/>
                    <a:pt x="0" y="24"/>
                    <a:pt x="0" y="15"/>
                  </a:cubicBezTo>
                  <a:close/>
                  <a:moveTo>
                    <a:pt x="24" y="15"/>
                  </a:moveTo>
                  <a:cubicBezTo>
                    <a:pt x="24" y="10"/>
                    <a:pt x="21" y="6"/>
                    <a:pt x="15" y="6"/>
                  </a:cubicBezTo>
                  <a:cubicBezTo>
                    <a:pt x="10" y="6"/>
                    <a:pt x="6" y="10"/>
                    <a:pt x="6" y="15"/>
                  </a:cubicBezTo>
                  <a:cubicBezTo>
                    <a:pt x="6" y="21"/>
                    <a:pt x="10" y="25"/>
                    <a:pt x="15" y="25"/>
                  </a:cubicBezTo>
                  <a:cubicBezTo>
                    <a:pt x="21" y="25"/>
                    <a:pt x="24" y="21"/>
                    <a:pt x="24" y="1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1"/>
            <p:cNvSpPr>
              <a:spLocks/>
            </p:cNvSpPr>
            <p:nvPr userDrawn="1"/>
          </p:nvSpPr>
          <p:spPr bwMode="gray">
            <a:xfrm>
              <a:off x="1724025" y="6432550"/>
              <a:ext cx="66675" cy="73025"/>
            </a:xfrm>
            <a:custGeom>
              <a:avLst/>
              <a:gdLst>
                <a:gd name="T0" fmla="*/ 32 w 42"/>
                <a:gd name="T1" fmla="*/ 46 h 46"/>
                <a:gd name="T2" fmla="*/ 10 w 42"/>
                <a:gd name="T3" fmla="*/ 16 h 46"/>
                <a:gd name="T4" fmla="*/ 10 w 42"/>
                <a:gd name="T5" fmla="*/ 46 h 46"/>
                <a:gd name="T6" fmla="*/ 0 w 42"/>
                <a:gd name="T7" fmla="*/ 46 h 46"/>
                <a:gd name="T8" fmla="*/ 0 w 42"/>
                <a:gd name="T9" fmla="*/ 0 h 46"/>
                <a:gd name="T10" fmla="*/ 10 w 42"/>
                <a:gd name="T11" fmla="*/ 0 h 46"/>
                <a:gd name="T12" fmla="*/ 32 w 42"/>
                <a:gd name="T13" fmla="*/ 29 h 46"/>
                <a:gd name="T14" fmla="*/ 32 w 42"/>
                <a:gd name="T15" fmla="*/ 0 h 46"/>
                <a:gd name="T16" fmla="*/ 42 w 42"/>
                <a:gd name="T17" fmla="*/ 0 h 46"/>
                <a:gd name="T18" fmla="*/ 42 w 42"/>
                <a:gd name="T19" fmla="*/ 46 h 46"/>
                <a:gd name="T20" fmla="*/ 32 w 42"/>
                <a:gd name="T2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6">
                  <a:moveTo>
                    <a:pt x="32" y="46"/>
                  </a:moveTo>
                  <a:lnTo>
                    <a:pt x="10" y="16"/>
                  </a:lnTo>
                  <a:lnTo>
                    <a:pt x="10" y="46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0" y="0"/>
                  </a:lnTo>
                  <a:lnTo>
                    <a:pt x="32" y="29"/>
                  </a:lnTo>
                  <a:lnTo>
                    <a:pt x="32" y="0"/>
                  </a:lnTo>
                  <a:lnTo>
                    <a:pt x="42" y="0"/>
                  </a:lnTo>
                  <a:lnTo>
                    <a:pt x="42" y="46"/>
                  </a:lnTo>
                  <a:lnTo>
                    <a:pt x="32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47" name="Group 46"/>
          <p:cNvGrpSpPr/>
          <p:nvPr userDrawn="1"/>
        </p:nvGrpSpPr>
        <p:grpSpPr bwMode="gray">
          <a:xfrm>
            <a:off x="10771188" y="5840413"/>
            <a:ext cx="593725" cy="681037"/>
            <a:chOff x="10771188" y="5840413"/>
            <a:chExt cx="593725" cy="681037"/>
          </a:xfrm>
        </p:grpSpPr>
        <p:sp>
          <p:nvSpPr>
            <p:cNvPr id="40" name="Rectangle 35"/>
            <p:cNvSpPr>
              <a:spLocks noChangeArrowheads="1"/>
            </p:cNvSpPr>
            <p:nvPr userDrawn="1"/>
          </p:nvSpPr>
          <p:spPr bwMode="gray">
            <a:xfrm>
              <a:off x="10771188" y="5840413"/>
              <a:ext cx="593725" cy="681037"/>
            </a:xfrm>
            <a:prstGeom prst="rect">
              <a:avLst/>
            </a:prstGeom>
            <a:solidFill>
              <a:srgbClr val="00AB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36"/>
            <p:cNvSpPr>
              <a:spLocks noEditPoints="1"/>
            </p:cNvSpPr>
            <p:nvPr userDrawn="1"/>
          </p:nvSpPr>
          <p:spPr bwMode="gray">
            <a:xfrm>
              <a:off x="10871201" y="6238875"/>
              <a:ext cx="393700" cy="184150"/>
            </a:xfrm>
            <a:custGeom>
              <a:avLst/>
              <a:gdLst>
                <a:gd name="T0" fmla="*/ 248 w 248"/>
                <a:gd name="T1" fmla="*/ 116 h 116"/>
                <a:gd name="T2" fmla="*/ 248 w 248"/>
                <a:gd name="T3" fmla="*/ 85 h 116"/>
                <a:gd name="T4" fmla="*/ 194 w 248"/>
                <a:gd name="T5" fmla="*/ 85 h 116"/>
                <a:gd name="T6" fmla="*/ 194 w 248"/>
                <a:gd name="T7" fmla="*/ 72 h 116"/>
                <a:gd name="T8" fmla="*/ 247 w 248"/>
                <a:gd name="T9" fmla="*/ 72 h 116"/>
                <a:gd name="T10" fmla="*/ 247 w 248"/>
                <a:gd name="T11" fmla="*/ 42 h 116"/>
                <a:gd name="T12" fmla="*/ 194 w 248"/>
                <a:gd name="T13" fmla="*/ 42 h 116"/>
                <a:gd name="T14" fmla="*/ 194 w 248"/>
                <a:gd name="T15" fmla="*/ 30 h 116"/>
                <a:gd name="T16" fmla="*/ 248 w 248"/>
                <a:gd name="T17" fmla="*/ 30 h 116"/>
                <a:gd name="T18" fmla="*/ 248 w 248"/>
                <a:gd name="T19" fmla="*/ 0 h 116"/>
                <a:gd name="T20" fmla="*/ 158 w 248"/>
                <a:gd name="T21" fmla="*/ 0 h 116"/>
                <a:gd name="T22" fmla="*/ 158 w 248"/>
                <a:gd name="T23" fmla="*/ 116 h 116"/>
                <a:gd name="T24" fmla="*/ 248 w 248"/>
                <a:gd name="T25" fmla="*/ 116 h 116"/>
                <a:gd name="T26" fmla="*/ 139 w 248"/>
                <a:gd name="T27" fmla="*/ 116 h 116"/>
                <a:gd name="T28" fmla="*/ 139 w 248"/>
                <a:gd name="T29" fmla="*/ 0 h 116"/>
                <a:gd name="T30" fmla="*/ 90 w 248"/>
                <a:gd name="T31" fmla="*/ 0 h 116"/>
                <a:gd name="T32" fmla="*/ 69 w 248"/>
                <a:gd name="T33" fmla="*/ 56 h 116"/>
                <a:gd name="T34" fmla="*/ 49 w 248"/>
                <a:gd name="T35" fmla="*/ 0 h 116"/>
                <a:gd name="T36" fmla="*/ 0 w 248"/>
                <a:gd name="T37" fmla="*/ 0 h 116"/>
                <a:gd name="T38" fmla="*/ 0 w 248"/>
                <a:gd name="T39" fmla="*/ 116 h 116"/>
                <a:gd name="T40" fmla="*/ 35 w 248"/>
                <a:gd name="T41" fmla="*/ 116 h 116"/>
                <a:gd name="T42" fmla="*/ 35 w 248"/>
                <a:gd name="T43" fmla="*/ 46 h 116"/>
                <a:gd name="T44" fmla="*/ 62 w 248"/>
                <a:gd name="T45" fmla="*/ 116 h 116"/>
                <a:gd name="T46" fmla="*/ 77 w 248"/>
                <a:gd name="T47" fmla="*/ 116 h 116"/>
                <a:gd name="T48" fmla="*/ 104 w 248"/>
                <a:gd name="T49" fmla="*/ 46 h 116"/>
                <a:gd name="T50" fmla="*/ 104 w 248"/>
                <a:gd name="T51" fmla="*/ 116 h 116"/>
                <a:gd name="T52" fmla="*/ 139 w 248"/>
                <a:gd name="T5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116">
                  <a:moveTo>
                    <a:pt x="248" y="116"/>
                  </a:moveTo>
                  <a:lnTo>
                    <a:pt x="248" y="85"/>
                  </a:lnTo>
                  <a:lnTo>
                    <a:pt x="194" y="85"/>
                  </a:lnTo>
                  <a:lnTo>
                    <a:pt x="194" y="72"/>
                  </a:lnTo>
                  <a:lnTo>
                    <a:pt x="247" y="72"/>
                  </a:lnTo>
                  <a:lnTo>
                    <a:pt x="247" y="42"/>
                  </a:lnTo>
                  <a:lnTo>
                    <a:pt x="194" y="42"/>
                  </a:lnTo>
                  <a:lnTo>
                    <a:pt x="194" y="30"/>
                  </a:lnTo>
                  <a:lnTo>
                    <a:pt x="248" y="30"/>
                  </a:lnTo>
                  <a:lnTo>
                    <a:pt x="248" y="0"/>
                  </a:lnTo>
                  <a:lnTo>
                    <a:pt x="158" y="0"/>
                  </a:lnTo>
                  <a:lnTo>
                    <a:pt x="158" y="116"/>
                  </a:lnTo>
                  <a:lnTo>
                    <a:pt x="248" y="116"/>
                  </a:lnTo>
                  <a:close/>
                  <a:moveTo>
                    <a:pt x="139" y="116"/>
                  </a:moveTo>
                  <a:lnTo>
                    <a:pt x="139" y="0"/>
                  </a:lnTo>
                  <a:lnTo>
                    <a:pt x="90" y="0"/>
                  </a:lnTo>
                  <a:lnTo>
                    <a:pt x="69" y="56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116"/>
                  </a:lnTo>
                  <a:lnTo>
                    <a:pt x="35" y="116"/>
                  </a:lnTo>
                  <a:lnTo>
                    <a:pt x="35" y="46"/>
                  </a:lnTo>
                  <a:lnTo>
                    <a:pt x="62" y="116"/>
                  </a:lnTo>
                  <a:lnTo>
                    <a:pt x="77" y="116"/>
                  </a:lnTo>
                  <a:lnTo>
                    <a:pt x="104" y="46"/>
                  </a:lnTo>
                  <a:lnTo>
                    <a:pt x="104" y="116"/>
                  </a:lnTo>
                  <a:lnTo>
                    <a:pt x="139" y="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37"/>
            <p:cNvSpPr>
              <a:spLocks noEditPoints="1"/>
            </p:cNvSpPr>
            <p:nvPr userDrawn="1"/>
          </p:nvSpPr>
          <p:spPr bwMode="gray">
            <a:xfrm>
              <a:off x="10869613" y="6096000"/>
              <a:ext cx="409575" cy="122237"/>
            </a:xfrm>
            <a:custGeom>
              <a:avLst/>
              <a:gdLst>
                <a:gd name="T0" fmla="*/ 471 w 565"/>
                <a:gd name="T1" fmla="*/ 125 h 169"/>
                <a:gd name="T2" fmla="*/ 446 w 565"/>
                <a:gd name="T3" fmla="*/ 125 h 169"/>
                <a:gd name="T4" fmla="*/ 446 w 565"/>
                <a:gd name="T5" fmla="*/ 45 h 169"/>
                <a:gd name="T6" fmla="*/ 471 w 565"/>
                <a:gd name="T7" fmla="*/ 45 h 169"/>
                <a:gd name="T8" fmla="*/ 512 w 565"/>
                <a:gd name="T9" fmla="*/ 85 h 169"/>
                <a:gd name="T10" fmla="*/ 471 w 565"/>
                <a:gd name="T11" fmla="*/ 125 h 169"/>
                <a:gd name="T12" fmla="*/ 471 w 565"/>
                <a:gd name="T13" fmla="*/ 169 h 169"/>
                <a:gd name="T14" fmla="*/ 565 w 565"/>
                <a:gd name="T15" fmla="*/ 85 h 169"/>
                <a:gd name="T16" fmla="*/ 471 w 565"/>
                <a:gd name="T17" fmla="*/ 0 h 169"/>
                <a:gd name="T18" fmla="*/ 394 w 565"/>
                <a:gd name="T19" fmla="*/ 0 h 169"/>
                <a:gd name="T20" fmla="*/ 394 w 565"/>
                <a:gd name="T21" fmla="*/ 169 h 169"/>
                <a:gd name="T22" fmla="*/ 471 w 565"/>
                <a:gd name="T23" fmla="*/ 169 h 169"/>
                <a:gd name="T24" fmla="*/ 366 w 565"/>
                <a:gd name="T25" fmla="*/ 169 h 169"/>
                <a:gd name="T26" fmla="*/ 366 w 565"/>
                <a:gd name="T27" fmla="*/ 0 h 169"/>
                <a:gd name="T28" fmla="*/ 314 w 565"/>
                <a:gd name="T29" fmla="*/ 0 h 169"/>
                <a:gd name="T30" fmla="*/ 314 w 565"/>
                <a:gd name="T31" fmla="*/ 80 h 169"/>
                <a:gd name="T32" fmla="*/ 254 w 565"/>
                <a:gd name="T33" fmla="*/ 0 h 169"/>
                <a:gd name="T34" fmla="*/ 201 w 565"/>
                <a:gd name="T35" fmla="*/ 0 h 169"/>
                <a:gd name="T36" fmla="*/ 201 w 565"/>
                <a:gd name="T37" fmla="*/ 169 h 169"/>
                <a:gd name="T38" fmla="*/ 253 w 565"/>
                <a:gd name="T39" fmla="*/ 169 h 169"/>
                <a:gd name="T40" fmla="*/ 253 w 565"/>
                <a:gd name="T41" fmla="*/ 84 h 169"/>
                <a:gd name="T42" fmla="*/ 316 w 565"/>
                <a:gd name="T43" fmla="*/ 169 h 169"/>
                <a:gd name="T44" fmla="*/ 366 w 565"/>
                <a:gd name="T45" fmla="*/ 169 h 169"/>
                <a:gd name="T46" fmla="*/ 113 w 565"/>
                <a:gd name="T47" fmla="*/ 105 h 169"/>
                <a:gd name="T48" fmla="*/ 79 w 565"/>
                <a:gd name="T49" fmla="*/ 105 h 169"/>
                <a:gd name="T50" fmla="*/ 96 w 565"/>
                <a:gd name="T51" fmla="*/ 51 h 169"/>
                <a:gd name="T52" fmla="*/ 113 w 565"/>
                <a:gd name="T53" fmla="*/ 105 h 169"/>
                <a:gd name="T54" fmla="*/ 192 w 565"/>
                <a:gd name="T55" fmla="*/ 169 h 169"/>
                <a:gd name="T56" fmla="*/ 128 w 565"/>
                <a:gd name="T57" fmla="*/ 0 h 169"/>
                <a:gd name="T58" fmla="*/ 63 w 565"/>
                <a:gd name="T59" fmla="*/ 0 h 169"/>
                <a:gd name="T60" fmla="*/ 0 w 565"/>
                <a:gd name="T61" fmla="*/ 169 h 169"/>
                <a:gd name="T62" fmla="*/ 58 w 565"/>
                <a:gd name="T63" fmla="*/ 169 h 169"/>
                <a:gd name="T64" fmla="*/ 65 w 565"/>
                <a:gd name="T65" fmla="*/ 150 h 169"/>
                <a:gd name="T66" fmla="*/ 126 w 565"/>
                <a:gd name="T67" fmla="*/ 150 h 169"/>
                <a:gd name="T68" fmla="*/ 133 w 565"/>
                <a:gd name="T69" fmla="*/ 169 h 169"/>
                <a:gd name="T70" fmla="*/ 192 w 565"/>
                <a:gd name="T7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65" h="169">
                  <a:moveTo>
                    <a:pt x="471" y="125"/>
                  </a:moveTo>
                  <a:cubicBezTo>
                    <a:pt x="446" y="125"/>
                    <a:pt x="446" y="125"/>
                    <a:pt x="446" y="125"/>
                  </a:cubicBezTo>
                  <a:cubicBezTo>
                    <a:pt x="446" y="45"/>
                    <a:pt x="446" y="45"/>
                    <a:pt x="446" y="45"/>
                  </a:cubicBezTo>
                  <a:cubicBezTo>
                    <a:pt x="471" y="45"/>
                    <a:pt x="471" y="45"/>
                    <a:pt x="471" y="45"/>
                  </a:cubicBezTo>
                  <a:cubicBezTo>
                    <a:pt x="499" y="45"/>
                    <a:pt x="512" y="62"/>
                    <a:pt x="512" y="85"/>
                  </a:cubicBezTo>
                  <a:cubicBezTo>
                    <a:pt x="512" y="106"/>
                    <a:pt x="497" y="125"/>
                    <a:pt x="471" y="125"/>
                  </a:cubicBezTo>
                  <a:moveTo>
                    <a:pt x="471" y="169"/>
                  </a:moveTo>
                  <a:cubicBezTo>
                    <a:pt x="525" y="169"/>
                    <a:pt x="565" y="139"/>
                    <a:pt x="565" y="85"/>
                  </a:cubicBezTo>
                  <a:cubicBezTo>
                    <a:pt x="565" y="31"/>
                    <a:pt x="525" y="0"/>
                    <a:pt x="471" y="0"/>
                  </a:cubicBezTo>
                  <a:cubicBezTo>
                    <a:pt x="394" y="0"/>
                    <a:pt x="394" y="0"/>
                    <a:pt x="394" y="0"/>
                  </a:cubicBezTo>
                  <a:cubicBezTo>
                    <a:pt x="394" y="169"/>
                    <a:pt x="394" y="169"/>
                    <a:pt x="394" y="169"/>
                  </a:cubicBezTo>
                  <a:lnTo>
                    <a:pt x="471" y="169"/>
                  </a:lnTo>
                  <a:close/>
                  <a:moveTo>
                    <a:pt x="366" y="169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314" y="80"/>
                    <a:pt x="314" y="80"/>
                    <a:pt x="314" y="80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01" y="169"/>
                    <a:pt x="201" y="169"/>
                    <a:pt x="201" y="169"/>
                  </a:cubicBezTo>
                  <a:cubicBezTo>
                    <a:pt x="253" y="169"/>
                    <a:pt x="253" y="169"/>
                    <a:pt x="253" y="169"/>
                  </a:cubicBezTo>
                  <a:cubicBezTo>
                    <a:pt x="253" y="84"/>
                    <a:pt x="253" y="84"/>
                    <a:pt x="253" y="84"/>
                  </a:cubicBezTo>
                  <a:cubicBezTo>
                    <a:pt x="316" y="169"/>
                    <a:pt x="316" y="169"/>
                    <a:pt x="316" y="169"/>
                  </a:cubicBezTo>
                  <a:lnTo>
                    <a:pt x="366" y="169"/>
                  </a:lnTo>
                  <a:close/>
                  <a:moveTo>
                    <a:pt x="113" y="105"/>
                  </a:moveTo>
                  <a:cubicBezTo>
                    <a:pt x="79" y="105"/>
                    <a:pt x="79" y="105"/>
                    <a:pt x="79" y="105"/>
                  </a:cubicBezTo>
                  <a:cubicBezTo>
                    <a:pt x="96" y="51"/>
                    <a:pt x="96" y="51"/>
                    <a:pt x="96" y="51"/>
                  </a:cubicBezTo>
                  <a:lnTo>
                    <a:pt x="113" y="105"/>
                  </a:lnTo>
                  <a:close/>
                  <a:moveTo>
                    <a:pt x="192" y="169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126" y="150"/>
                    <a:pt x="126" y="150"/>
                    <a:pt x="126" y="150"/>
                  </a:cubicBezTo>
                  <a:cubicBezTo>
                    <a:pt x="133" y="169"/>
                    <a:pt x="133" y="169"/>
                    <a:pt x="133" y="169"/>
                  </a:cubicBezTo>
                  <a:lnTo>
                    <a:pt x="19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38"/>
            <p:cNvSpPr>
              <a:spLocks noEditPoints="1"/>
            </p:cNvSpPr>
            <p:nvPr userDrawn="1"/>
          </p:nvSpPr>
          <p:spPr bwMode="gray">
            <a:xfrm>
              <a:off x="10869613" y="5940425"/>
              <a:ext cx="395288" cy="138112"/>
            </a:xfrm>
            <a:custGeom>
              <a:avLst/>
              <a:gdLst>
                <a:gd name="T0" fmla="*/ 451 w 545"/>
                <a:gd name="T1" fmla="*/ 191 h 191"/>
                <a:gd name="T2" fmla="*/ 545 w 545"/>
                <a:gd name="T3" fmla="*/ 110 h 191"/>
                <a:gd name="T4" fmla="*/ 545 w 545"/>
                <a:gd name="T5" fmla="*/ 0 h 191"/>
                <a:gd name="T6" fmla="*/ 486 w 545"/>
                <a:gd name="T7" fmla="*/ 0 h 191"/>
                <a:gd name="T8" fmla="*/ 486 w 545"/>
                <a:gd name="T9" fmla="*/ 109 h 191"/>
                <a:gd name="T10" fmla="*/ 451 w 545"/>
                <a:gd name="T11" fmla="*/ 141 h 191"/>
                <a:gd name="T12" fmla="*/ 415 w 545"/>
                <a:gd name="T13" fmla="*/ 109 h 191"/>
                <a:gd name="T14" fmla="*/ 415 w 545"/>
                <a:gd name="T15" fmla="*/ 0 h 191"/>
                <a:gd name="T16" fmla="*/ 357 w 545"/>
                <a:gd name="T17" fmla="*/ 0 h 191"/>
                <a:gd name="T18" fmla="*/ 357 w 545"/>
                <a:gd name="T19" fmla="*/ 111 h 191"/>
                <a:gd name="T20" fmla="*/ 451 w 545"/>
                <a:gd name="T21" fmla="*/ 191 h 191"/>
                <a:gd name="T22" fmla="*/ 331 w 545"/>
                <a:gd name="T23" fmla="*/ 188 h 191"/>
                <a:gd name="T24" fmla="*/ 331 w 545"/>
                <a:gd name="T25" fmla="*/ 138 h 191"/>
                <a:gd name="T26" fmla="*/ 244 w 545"/>
                <a:gd name="T27" fmla="*/ 138 h 191"/>
                <a:gd name="T28" fmla="*/ 244 w 545"/>
                <a:gd name="T29" fmla="*/ 118 h 191"/>
                <a:gd name="T30" fmla="*/ 329 w 545"/>
                <a:gd name="T31" fmla="*/ 118 h 191"/>
                <a:gd name="T32" fmla="*/ 329 w 545"/>
                <a:gd name="T33" fmla="*/ 68 h 191"/>
                <a:gd name="T34" fmla="*/ 244 w 545"/>
                <a:gd name="T35" fmla="*/ 68 h 191"/>
                <a:gd name="T36" fmla="*/ 244 w 545"/>
                <a:gd name="T37" fmla="*/ 50 h 191"/>
                <a:gd name="T38" fmla="*/ 331 w 545"/>
                <a:gd name="T39" fmla="*/ 50 h 191"/>
                <a:gd name="T40" fmla="*/ 331 w 545"/>
                <a:gd name="T41" fmla="*/ 0 h 191"/>
                <a:gd name="T42" fmla="*/ 187 w 545"/>
                <a:gd name="T43" fmla="*/ 0 h 191"/>
                <a:gd name="T44" fmla="*/ 187 w 545"/>
                <a:gd name="T45" fmla="*/ 188 h 191"/>
                <a:gd name="T46" fmla="*/ 331 w 545"/>
                <a:gd name="T47" fmla="*/ 188 h 191"/>
                <a:gd name="T48" fmla="*/ 89 w 545"/>
                <a:gd name="T49" fmla="*/ 117 h 191"/>
                <a:gd name="T50" fmla="*/ 62 w 545"/>
                <a:gd name="T51" fmla="*/ 117 h 191"/>
                <a:gd name="T52" fmla="*/ 77 w 545"/>
                <a:gd name="T53" fmla="*/ 71 h 191"/>
                <a:gd name="T54" fmla="*/ 104 w 545"/>
                <a:gd name="T55" fmla="*/ 71 h 191"/>
                <a:gd name="T56" fmla="*/ 89 w 545"/>
                <a:gd name="T57" fmla="*/ 117 h 191"/>
                <a:gd name="T58" fmla="*/ 92 w 545"/>
                <a:gd name="T59" fmla="*/ 188 h 191"/>
                <a:gd name="T60" fmla="*/ 108 w 545"/>
                <a:gd name="T61" fmla="*/ 140 h 191"/>
                <a:gd name="T62" fmla="*/ 137 w 545"/>
                <a:gd name="T63" fmla="*/ 140 h 191"/>
                <a:gd name="T64" fmla="*/ 144 w 545"/>
                <a:gd name="T65" fmla="*/ 117 h 191"/>
                <a:gd name="T66" fmla="*/ 115 w 545"/>
                <a:gd name="T67" fmla="*/ 117 h 191"/>
                <a:gd name="T68" fmla="*/ 131 w 545"/>
                <a:gd name="T69" fmla="*/ 71 h 191"/>
                <a:gd name="T70" fmla="*/ 160 w 545"/>
                <a:gd name="T71" fmla="*/ 71 h 191"/>
                <a:gd name="T72" fmla="*/ 166 w 545"/>
                <a:gd name="T73" fmla="*/ 48 h 191"/>
                <a:gd name="T74" fmla="*/ 139 w 545"/>
                <a:gd name="T75" fmla="*/ 48 h 191"/>
                <a:gd name="T76" fmla="*/ 155 w 545"/>
                <a:gd name="T77" fmla="*/ 0 h 191"/>
                <a:gd name="T78" fmla="*/ 128 w 545"/>
                <a:gd name="T79" fmla="*/ 0 h 191"/>
                <a:gd name="T80" fmla="*/ 112 w 545"/>
                <a:gd name="T81" fmla="*/ 48 h 191"/>
                <a:gd name="T82" fmla="*/ 85 w 545"/>
                <a:gd name="T83" fmla="*/ 48 h 191"/>
                <a:gd name="T84" fmla="*/ 101 w 545"/>
                <a:gd name="T85" fmla="*/ 0 h 191"/>
                <a:gd name="T86" fmla="*/ 75 w 545"/>
                <a:gd name="T87" fmla="*/ 0 h 191"/>
                <a:gd name="T88" fmla="*/ 59 w 545"/>
                <a:gd name="T89" fmla="*/ 48 h 191"/>
                <a:gd name="T90" fmla="*/ 30 w 545"/>
                <a:gd name="T91" fmla="*/ 48 h 191"/>
                <a:gd name="T92" fmla="*/ 23 w 545"/>
                <a:gd name="T93" fmla="*/ 71 h 191"/>
                <a:gd name="T94" fmla="*/ 51 w 545"/>
                <a:gd name="T95" fmla="*/ 71 h 191"/>
                <a:gd name="T96" fmla="*/ 35 w 545"/>
                <a:gd name="T97" fmla="*/ 117 h 191"/>
                <a:gd name="T98" fmla="*/ 7 w 545"/>
                <a:gd name="T99" fmla="*/ 117 h 191"/>
                <a:gd name="T100" fmla="*/ 0 w 545"/>
                <a:gd name="T101" fmla="*/ 140 h 191"/>
                <a:gd name="T102" fmla="*/ 27 w 545"/>
                <a:gd name="T103" fmla="*/ 140 h 191"/>
                <a:gd name="T104" fmla="*/ 11 w 545"/>
                <a:gd name="T105" fmla="*/ 188 h 191"/>
                <a:gd name="T106" fmla="*/ 38 w 545"/>
                <a:gd name="T107" fmla="*/ 188 h 191"/>
                <a:gd name="T108" fmla="*/ 54 w 545"/>
                <a:gd name="T109" fmla="*/ 140 h 191"/>
                <a:gd name="T110" fmla="*/ 81 w 545"/>
                <a:gd name="T111" fmla="*/ 140 h 191"/>
                <a:gd name="T112" fmla="*/ 65 w 545"/>
                <a:gd name="T113" fmla="*/ 188 h 191"/>
                <a:gd name="T114" fmla="*/ 92 w 545"/>
                <a:gd name="T115" fmla="*/ 18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5" h="191">
                  <a:moveTo>
                    <a:pt x="451" y="191"/>
                  </a:moveTo>
                  <a:cubicBezTo>
                    <a:pt x="515" y="191"/>
                    <a:pt x="545" y="157"/>
                    <a:pt x="545" y="110"/>
                  </a:cubicBezTo>
                  <a:cubicBezTo>
                    <a:pt x="545" y="0"/>
                    <a:pt x="545" y="0"/>
                    <a:pt x="545" y="0"/>
                  </a:cubicBezTo>
                  <a:cubicBezTo>
                    <a:pt x="486" y="0"/>
                    <a:pt x="486" y="0"/>
                    <a:pt x="486" y="0"/>
                  </a:cubicBezTo>
                  <a:cubicBezTo>
                    <a:pt x="486" y="109"/>
                    <a:pt x="486" y="109"/>
                    <a:pt x="486" y="109"/>
                  </a:cubicBezTo>
                  <a:cubicBezTo>
                    <a:pt x="486" y="127"/>
                    <a:pt x="474" y="141"/>
                    <a:pt x="451" y="141"/>
                  </a:cubicBezTo>
                  <a:cubicBezTo>
                    <a:pt x="427" y="141"/>
                    <a:pt x="415" y="127"/>
                    <a:pt x="415" y="109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57" y="111"/>
                    <a:pt x="357" y="111"/>
                    <a:pt x="357" y="111"/>
                  </a:cubicBezTo>
                  <a:cubicBezTo>
                    <a:pt x="357" y="157"/>
                    <a:pt x="387" y="191"/>
                    <a:pt x="451" y="191"/>
                  </a:cubicBezTo>
                  <a:moveTo>
                    <a:pt x="331" y="188"/>
                  </a:moveTo>
                  <a:cubicBezTo>
                    <a:pt x="331" y="138"/>
                    <a:pt x="331" y="138"/>
                    <a:pt x="331" y="138"/>
                  </a:cubicBezTo>
                  <a:cubicBezTo>
                    <a:pt x="244" y="138"/>
                    <a:pt x="244" y="138"/>
                    <a:pt x="244" y="13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329" y="118"/>
                    <a:pt x="329" y="118"/>
                    <a:pt x="329" y="118"/>
                  </a:cubicBezTo>
                  <a:cubicBezTo>
                    <a:pt x="329" y="68"/>
                    <a:pt x="329" y="68"/>
                    <a:pt x="329" y="68"/>
                  </a:cubicBezTo>
                  <a:cubicBezTo>
                    <a:pt x="244" y="68"/>
                    <a:pt x="244" y="68"/>
                    <a:pt x="244" y="68"/>
                  </a:cubicBezTo>
                  <a:cubicBezTo>
                    <a:pt x="244" y="50"/>
                    <a:pt x="244" y="50"/>
                    <a:pt x="244" y="50"/>
                  </a:cubicBezTo>
                  <a:cubicBezTo>
                    <a:pt x="331" y="50"/>
                    <a:pt x="331" y="50"/>
                    <a:pt x="331" y="5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188"/>
                    <a:pt x="187" y="188"/>
                    <a:pt x="187" y="188"/>
                  </a:cubicBezTo>
                  <a:lnTo>
                    <a:pt x="331" y="188"/>
                  </a:lnTo>
                  <a:close/>
                  <a:moveTo>
                    <a:pt x="89" y="117"/>
                  </a:moveTo>
                  <a:cubicBezTo>
                    <a:pt x="62" y="117"/>
                    <a:pt x="62" y="117"/>
                    <a:pt x="62" y="117"/>
                  </a:cubicBezTo>
                  <a:cubicBezTo>
                    <a:pt x="77" y="71"/>
                    <a:pt x="77" y="71"/>
                    <a:pt x="77" y="71"/>
                  </a:cubicBezTo>
                  <a:cubicBezTo>
                    <a:pt x="104" y="71"/>
                    <a:pt x="104" y="71"/>
                    <a:pt x="104" y="71"/>
                  </a:cubicBezTo>
                  <a:lnTo>
                    <a:pt x="89" y="117"/>
                  </a:lnTo>
                  <a:close/>
                  <a:moveTo>
                    <a:pt x="92" y="188"/>
                  </a:moveTo>
                  <a:cubicBezTo>
                    <a:pt x="108" y="140"/>
                    <a:pt x="108" y="140"/>
                    <a:pt x="108" y="140"/>
                  </a:cubicBezTo>
                  <a:cubicBezTo>
                    <a:pt x="137" y="140"/>
                    <a:pt x="137" y="140"/>
                    <a:pt x="137" y="140"/>
                  </a:cubicBezTo>
                  <a:cubicBezTo>
                    <a:pt x="144" y="117"/>
                    <a:pt x="144" y="117"/>
                    <a:pt x="144" y="117"/>
                  </a:cubicBezTo>
                  <a:cubicBezTo>
                    <a:pt x="115" y="117"/>
                    <a:pt x="115" y="117"/>
                    <a:pt x="115" y="117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6" y="48"/>
                    <a:pt x="166" y="48"/>
                    <a:pt x="166" y="48"/>
                  </a:cubicBezTo>
                  <a:cubicBezTo>
                    <a:pt x="139" y="48"/>
                    <a:pt x="139" y="48"/>
                    <a:pt x="139" y="48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35" y="117"/>
                    <a:pt x="35" y="117"/>
                    <a:pt x="35" y="117"/>
                  </a:cubicBezTo>
                  <a:cubicBezTo>
                    <a:pt x="7" y="117"/>
                    <a:pt x="7" y="117"/>
                    <a:pt x="7" y="117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7" y="140"/>
                    <a:pt x="27" y="140"/>
                    <a:pt x="27" y="140"/>
                  </a:cubicBezTo>
                  <a:cubicBezTo>
                    <a:pt x="11" y="188"/>
                    <a:pt x="11" y="188"/>
                    <a:pt x="11" y="188"/>
                  </a:cubicBezTo>
                  <a:cubicBezTo>
                    <a:pt x="38" y="188"/>
                    <a:pt x="38" y="188"/>
                    <a:pt x="38" y="188"/>
                  </a:cubicBezTo>
                  <a:cubicBezTo>
                    <a:pt x="54" y="140"/>
                    <a:pt x="54" y="140"/>
                    <a:pt x="54" y="140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65" y="188"/>
                    <a:pt x="65" y="188"/>
                    <a:pt x="65" y="188"/>
                  </a:cubicBezTo>
                  <a:lnTo>
                    <a:pt x="9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39"/>
            <p:cNvSpPr>
              <a:spLocks noEditPoints="1"/>
            </p:cNvSpPr>
            <p:nvPr userDrawn="1"/>
          </p:nvSpPr>
          <p:spPr bwMode="gray">
            <a:xfrm>
              <a:off x="10871201" y="6238875"/>
              <a:ext cx="393700" cy="184150"/>
            </a:xfrm>
            <a:custGeom>
              <a:avLst/>
              <a:gdLst>
                <a:gd name="T0" fmla="*/ 248 w 248"/>
                <a:gd name="T1" fmla="*/ 116 h 116"/>
                <a:gd name="T2" fmla="*/ 248 w 248"/>
                <a:gd name="T3" fmla="*/ 85 h 116"/>
                <a:gd name="T4" fmla="*/ 194 w 248"/>
                <a:gd name="T5" fmla="*/ 85 h 116"/>
                <a:gd name="T6" fmla="*/ 194 w 248"/>
                <a:gd name="T7" fmla="*/ 72 h 116"/>
                <a:gd name="T8" fmla="*/ 247 w 248"/>
                <a:gd name="T9" fmla="*/ 72 h 116"/>
                <a:gd name="T10" fmla="*/ 247 w 248"/>
                <a:gd name="T11" fmla="*/ 42 h 116"/>
                <a:gd name="T12" fmla="*/ 194 w 248"/>
                <a:gd name="T13" fmla="*/ 42 h 116"/>
                <a:gd name="T14" fmla="*/ 194 w 248"/>
                <a:gd name="T15" fmla="*/ 30 h 116"/>
                <a:gd name="T16" fmla="*/ 248 w 248"/>
                <a:gd name="T17" fmla="*/ 30 h 116"/>
                <a:gd name="T18" fmla="*/ 248 w 248"/>
                <a:gd name="T19" fmla="*/ 0 h 116"/>
                <a:gd name="T20" fmla="*/ 158 w 248"/>
                <a:gd name="T21" fmla="*/ 0 h 116"/>
                <a:gd name="T22" fmla="*/ 158 w 248"/>
                <a:gd name="T23" fmla="*/ 116 h 116"/>
                <a:gd name="T24" fmla="*/ 248 w 248"/>
                <a:gd name="T25" fmla="*/ 116 h 116"/>
                <a:gd name="T26" fmla="*/ 139 w 248"/>
                <a:gd name="T27" fmla="*/ 116 h 116"/>
                <a:gd name="T28" fmla="*/ 139 w 248"/>
                <a:gd name="T29" fmla="*/ 0 h 116"/>
                <a:gd name="T30" fmla="*/ 90 w 248"/>
                <a:gd name="T31" fmla="*/ 0 h 116"/>
                <a:gd name="T32" fmla="*/ 69 w 248"/>
                <a:gd name="T33" fmla="*/ 56 h 116"/>
                <a:gd name="T34" fmla="*/ 49 w 248"/>
                <a:gd name="T35" fmla="*/ 0 h 116"/>
                <a:gd name="T36" fmla="*/ 0 w 248"/>
                <a:gd name="T37" fmla="*/ 0 h 116"/>
                <a:gd name="T38" fmla="*/ 0 w 248"/>
                <a:gd name="T39" fmla="*/ 116 h 116"/>
                <a:gd name="T40" fmla="*/ 35 w 248"/>
                <a:gd name="T41" fmla="*/ 116 h 116"/>
                <a:gd name="T42" fmla="*/ 35 w 248"/>
                <a:gd name="T43" fmla="*/ 46 h 116"/>
                <a:gd name="T44" fmla="*/ 62 w 248"/>
                <a:gd name="T45" fmla="*/ 116 h 116"/>
                <a:gd name="T46" fmla="*/ 77 w 248"/>
                <a:gd name="T47" fmla="*/ 116 h 116"/>
                <a:gd name="T48" fmla="*/ 104 w 248"/>
                <a:gd name="T49" fmla="*/ 46 h 116"/>
                <a:gd name="T50" fmla="*/ 104 w 248"/>
                <a:gd name="T51" fmla="*/ 116 h 116"/>
                <a:gd name="T52" fmla="*/ 139 w 248"/>
                <a:gd name="T5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8" h="116">
                  <a:moveTo>
                    <a:pt x="248" y="116"/>
                  </a:moveTo>
                  <a:lnTo>
                    <a:pt x="248" y="85"/>
                  </a:lnTo>
                  <a:lnTo>
                    <a:pt x="194" y="85"/>
                  </a:lnTo>
                  <a:lnTo>
                    <a:pt x="194" y="72"/>
                  </a:lnTo>
                  <a:lnTo>
                    <a:pt x="247" y="72"/>
                  </a:lnTo>
                  <a:lnTo>
                    <a:pt x="247" y="42"/>
                  </a:lnTo>
                  <a:lnTo>
                    <a:pt x="194" y="42"/>
                  </a:lnTo>
                  <a:lnTo>
                    <a:pt x="194" y="30"/>
                  </a:lnTo>
                  <a:lnTo>
                    <a:pt x="248" y="30"/>
                  </a:lnTo>
                  <a:lnTo>
                    <a:pt x="248" y="0"/>
                  </a:lnTo>
                  <a:lnTo>
                    <a:pt x="158" y="0"/>
                  </a:lnTo>
                  <a:lnTo>
                    <a:pt x="158" y="116"/>
                  </a:lnTo>
                  <a:lnTo>
                    <a:pt x="248" y="116"/>
                  </a:lnTo>
                  <a:close/>
                  <a:moveTo>
                    <a:pt x="139" y="116"/>
                  </a:moveTo>
                  <a:lnTo>
                    <a:pt x="139" y="0"/>
                  </a:lnTo>
                  <a:lnTo>
                    <a:pt x="90" y="0"/>
                  </a:lnTo>
                  <a:lnTo>
                    <a:pt x="69" y="56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116"/>
                  </a:lnTo>
                  <a:lnTo>
                    <a:pt x="35" y="116"/>
                  </a:lnTo>
                  <a:lnTo>
                    <a:pt x="35" y="46"/>
                  </a:lnTo>
                  <a:lnTo>
                    <a:pt x="62" y="116"/>
                  </a:lnTo>
                  <a:lnTo>
                    <a:pt x="77" y="116"/>
                  </a:lnTo>
                  <a:lnTo>
                    <a:pt x="104" y="46"/>
                  </a:lnTo>
                  <a:lnTo>
                    <a:pt x="104" y="116"/>
                  </a:lnTo>
                  <a:lnTo>
                    <a:pt x="139" y="1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0"/>
            <p:cNvSpPr>
              <a:spLocks noEditPoints="1"/>
            </p:cNvSpPr>
            <p:nvPr userDrawn="1"/>
          </p:nvSpPr>
          <p:spPr bwMode="gray">
            <a:xfrm>
              <a:off x="10869613" y="6096000"/>
              <a:ext cx="409575" cy="122237"/>
            </a:xfrm>
            <a:custGeom>
              <a:avLst/>
              <a:gdLst>
                <a:gd name="T0" fmla="*/ 471 w 565"/>
                <a:gd name="T1" fmla="*/ 125 h 169"/>
                <a:gd name="T2" fmla="*/ 446 w 565"/>
                <a:gd name="T3" fmla="*/ 125 h 169"/>
                <a:gd name="T4" fmla="*/ 446 w 565"/>
                <a:gd name="T5" fmla="*/ 45 h 169"/>
                <a:gd name="T6" fmla="*/ 471 w 565"/>
                <a:gd name="T7" fmla="*/ 45 h 169"/>
                <a:gd name="T8" fmla="*/ 512 w 565"/>
                <a:gd name="T9" fmla="*/ 85 h 169"/>
                <a:gd name="T10" fmla="*/ 471 w 565"/>
                <a:gd name="T11" fmla="*/ 125 h 169"/>
                <a:gd name="T12" fmla="*/ 471 w 565"/>
                <a:gd name="T13" fmla="*/ 169 h 169"/>
                <a:gd name="T14" fmla="*/ 565 w 565"/>
                <a:gd name="T15" fmla="*/ 85 h 169"/>
                <a:gd name="T16" fmla="*/ 471 w 565"/>
                <a:gd name="T17" fmla="*/ 0 h 169"/>
                <a:gd name="T18" fmla="*/ 394 w 565"/>
                <a:gd name="T19" fmla="*/ 0 h 169"/>
                <a:gd name="T20" fmla="*/ 394 w 565"/>
                <a:gd name="T21" fmla="*/ 169 h 169"/>
                <a:gd name="T22" fmla="*/ 471 w 565"/>
                <a:gd name="T23" fmla="*/ 169 h 169"/>
                <a:gd name="T24" fmla="*/ 366 w 565"/>
                <a:gd name="T25" fmla="*/ 169 h 169"/>
                <a:gd name="T26" fmla="*/ 366 w 565"/>
                <a:gd name="T27" fmla="*/ 0 h 169"/>
                <a:gd name="T28" fmla="*/ 314 w 565"/>
                <a:gd name="T29" fmla="*/ 0 h 169"/>
                <a:gd name="T30" fmla="*/ 314 w 565"/>
                <a:gd name="T31" fmla="*/ 80 h 169"/>
                <a:gd name="T32" fmla="*/ 254 w 565"/>
                <a:gd name="T33" fmla="*/ 0 h 169"/>
                <a:gd name="T34" fmla="*/ 201 w 565"/>
                <a:gd name="T35" fmla="*/ 0 h 169"/>
                <a:gd name="T36" fmla="*/ 201 w 565"/>
                <a:gd name="T37" fmla="*/ 169 h 169"/>
                <a:gd name="T38" fmla="*/ 253 w 565"/>
                <a:gd name="T39" fmla="*/ 169 h 169"/>
                <a:gd name="T40" fmla="*/ 253 w 565"/>
                <a:gd name="T41" fmla="*/ 84 h 169"/>
                <a:gd name="T42" fmla="*/ 316 w 565"/>
                <a:gd name="T43" fmla="*/ 169 h 169"/>
                <a:gd name="T44" fmla="*/ 366 w 565"/>
                <a:gd name="T45" fmla="*/ 169 h 169"/>
                <a:gd name="T46" fmla="*/ 113 w 565"/>
                <a:gd name="T47" fmla="*/ 105 h 169"/>
                <a:gd name="T48" fmla="*/ 79 w 565"/>
                <a:gd name="T49" fmla="*/ 105 h 169"/>
                <a:gd name="T50" fmla="*/ 96 w 565"/>
                <a:gd name="T51" fmla="*/ 51 h 169"/>
                <a:gd name="T52" fmla="*/ 113 w 565"/>
                <a:gd name="T53" fmla="*/ 105 h 169"/>
                <a:gd name="T54" fmla="*/ 192 w 565"/>
                <a:gd name="T55" fmla="*/ 169 h 169"/>
                <a:gd name="T56" fmla="*/ 128 w 565"/>
                <a:gd name="T57" fmla="*/ 0 h 169"/>
                <a:gd name="T58" fmla="*/ 63 w 565"/>
                <a:gd name="T59" fmla="*/ 0 h 169"/>
                <a:gd name="T60" fmla="*/ 0 w 565"/>
                <a:gd name="T61" fmla="*/ 169 h 169"/>
                <a:gd name="T62" fmla="*/ 58 w 565"/>
                <a:gd name="T63" fmla="*/ 169 h 169"/>
                <a:gd name="T64" fmla="*/ 65 w 565"/>
                <a:gd name="T65" fmla="*/ 150 h 169"/>
                <a:gd name="T66" fmla="*/ 126 w 565"/>
                <a:gd name="T67" fmla="*/ 150 h 169"/>
                <a:gd name="T68" fmla="*/ 133 w 565"/>
                <a:gd name="T69" fmla="*/ 169 h 169"/>
                <a:gd name="T70" fmla="*/ 192 w 565"/>
                <a:gd name="T71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65" h="169">
                  <a:moveTo>
                    <a:pt x="471" y="125"/>
                  </a:moveTo>
                  <a:cubicBezTo>
                    <a:pt x="446" y="125"/>
                    <a:pt x="446" y="125"/>
                    <a:pt x="446" y="125"/>
                  </a:cubicBezTo>
                  <a:cubicBezTo>
                    <a:pt x="446" y="45"/>
                    <a:pt x="446" y="45"/>
                    <a:pt x="446" y="45"/>
                  </a:cubicBezTo>
                  <a:cubicBezTo>
                    <a:pt x="471" y="45"/>
                    <a:pt x="471" y="45"/>
                    <a:pt x="471" y="45"/>
                  </a:cubicBezTo>
                  <a:cubicBezTo>
                    <a:pt x="499" y="45"/>
                    <a:pt x="512" y="62"/>
                    <a:pt x="512" y="85"/>
                  </a:cubicBezTo>
                  <a:cubicBezTo>
                    <a:pt x="512" y="106"/>
                    <a:pt x="497" y="125"/>
                    <a:pt x="471" y="125"/>
                  </a:cubicBezTo>
                  <a:moveTo>
                    <a:pt x="471" y="169"/>
                  </a:moveTo>
                  <a:cubicBezTo>
                    <a:pt x="525" y="169"/>
                    <a:pt x="565" y="139"/>
                    <a:pt x="565" y="85"/>
                  </a:cubicBezTo>
                  <a:cubicBezTo>
                    <a:pt x="565" y="31"/>
                    <a:pt x="525" y="0"/>
                    <a:pt x="471" y="0"/>
                  </a:cubicBezTo>
                  <a:cubicBezTo>
                    <a:pt x="394" y="0"/>
                    <a:pt x="394" y="0"/>
                    <a:pt x="394" y="0"/>
                  </a:cubicBezTo>
                  <a:cubicBezTo>
                    <a:pt x="394" y="169"/>
                    <a:pt x="394" y="169"/>
                    <a:pt x="394" y="169"/>
                  </a:cubicBezTo>
                  <a:lnTo>
                    <a:pt x="471" y="169"/>
                  </a:lnTo>
                  <a:close/>
                  <a:moveTo>
                    <a:pt x="366" y="169"/>
                  </a:moveTo>
                  <a:cubicBezTo>
                    <a:pt x="366" y="0"/>
                    <a:pt x="366" y="0"/>
                    <a:pt x="366" y="0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314" y="80"/>
                    <a:pt x="314" y="80"/>
                    <a:pt x="314" y="80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201" y="0"/>
                    <a:pt x="201" y="0"/>
                    <a:pt x="201" y="0"/>
                  </a:cubicBezTo>
                  <a:cubicBezTo>
                    <a:pt x="201" y="169"/>
                    <a:pt x="201" y="169"/>
                    <a:pt x="201" y="169"/>
                  </a:cubicBezTo>
                  <a:cubicBezTo>
                    <a:pt x="253" y="169"/>
                    <a:pt x="253" y="169"/>
                    <a:pt x="253" y="169"/>
                  </a:cubicBezTo>
                  <a:cubicBezTo>
                    <a:pt x="253" y="84"/>
                    <a:pt x="253" y="84"/>
                    <a:pt x="253" y="84"/>
                  </a:cubicBezTo>
                  <a:cubicBezTo>
                    <a:pt x="316" y="169"/>
                    <a:pt x="316" y="169"/>
                    <a:pt x="316" y="169"/>
                  </a:cubicBezTo>
                  <a:lnTo>
                    <a:pt x="366" y="169"/>
                  </a:lnTo>
                  <a:close/>
                  <a:moveTo>
                    <a:pt x="113" y="105"/>
                  </a:moveTo>
                  <a:cubicBezTo>
                    <a:pt x="79" y="105"/>
                    <a:pt x="79" y="105"/>
                    <a:pt x="79" y="105"/>
                  </a:cubicBezTo>
                  <a:cubicBezTo>
                    <a:pt x="96" y="51"/>
                    <a:pt x="96" y="51"/>
                    <a:pt x="96" y="51"/>
                  </a:cubicBezTo>
                  <a:lnTo>
                    <a:pt x="113" y="105"/>
                  </a:lnTo>
                  <a:close/>
                  <a:moveTo>
                    <a:pt x="192" y="169"/>
                  </a:moveTo>
                  <a:cubicBezTo>
                    <a:pt x="128" y="0"/>
                    <a:pt x="128" y="0"/>
                    <a:pt x="128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58" y="169"/>
                    <a:pt x="58" y="169"/>
                    <a:pt x="58" y="169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126" y="150"/>
                    <a:pt x="126" y="150"/>
                    <a:pt x="126" y="150"/>
                  </a:cubicBezTo>
                  <a:cubicBezTo>
                    <a:pt x="133" y="169"/>
                    <a:pt x="133" y="169"/>
                    <a:pt x="133" y="169"/>
                  </a:cubicBezTo>
                  <a:lnTo>
                    <a:pt x="192" y="1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41"/>
            <p:cNvSpPr>
              <a:spLocks noEditPoints="1"/>
            </p:cNvSpPr>
            <p:nvPr userDrawn="1"/>
          </p:nvSpPr>
          <p:spPr bwMode="gray">
            <a:xfrm>
              <a:off x="10869613" y="5940425"/>
              <a:ext cx="395288" cy="138112"/>
            </a:xfrm>
            <a:custGeom>
              <a:avLst/>
              <a:gdLst>
                <a:gd name="T0" fmla="*/ 451 w 545"/>
                <a:gd name="T1" fmla="*/ 191 h 191"/>
                <a:gd name="T2" fmla="*/ 545 w 545"/>
                <a:gd name="T3" fmla="*/ 110 h 191"/>
                <a:gd name="T4" fmla="*/ 545 w 545"/>
                <a:gd name="T5" fmla="*/ 0 h 191"/>
                <a:gd name="T6" fmla="*/ 486 w 545"/>
                <a:gd name="T7" fmla="*/ 0 h 191"/>
                <a:gd name="T8" fmla="*/ 486 w 545"/>
                <a:gd name="T9" fmla="*/ 109 h 191"/>
                <a:gd name="T10" fmla="*/ 451 w 545"/>
                <a:gd name="T11" fmla="*/ 141 h 191"/>
                <a:gd name="T12" fmla="*/ 415 w 545"/>
                <a:gd name="T13" fmla="*/ 109 h 191"/>
                <a:gd name="T14" fmla="*/ 415 w 545"/>
                <a:gd name="T15" fmla="*/ 0 h 191"/>
                <a:gd name="T16" fmla="*/ 357 w 545"/>
                <a:gd name="T17" fmla="*/ 0 h 191"/>
                <a:gd name="T18" fmla="*/ 357 w 545"/>
                <a:gd name="T19" fmla="*/ 111 h 191"/>
                <a:gd name="T20" fmla="*/ 451 w 545"/>
                <a:gd name="T21" fmla="*/ 191 h 191"/>
                <a:gd name="T22" fmla="*/ 331 w 545"/>
                <a:gd name="T23" fmla="*/ 188 h 191"/>
                <a:gd name="T24" fmla="*/ 331 w 545"/>
                <a:gd name="T25" fmla="*/ 138 h 191"/>
                <a:gd name="T26" fmla="*/ 244 w 545"/>
                <a:gd name="T27" fmla="*/ 138 h 191"/>
                <a:gd name="T28" fmla="*/ 244 w 545"/>
                <a:gd name="T29" fmla="*/ 118 h 191"/>
                <a:gd name="T30" fmla="*/ 329 w 545"/>
                <a:gd name="T31" fmla="*/ 118 h 191"/>
                <a:gd name="T32" fmla="*/ 329 w 545"/>
                <a:gd name="T33" fmla="*/ 68 h 191"/>
                <a:gd name="T34" fmla="*/ 244 w 545"/>
                <a:gd name="T35" fmla="*/ 68 h 191"/>
                <a:gd name="T36" fmla="*/ 244 w 545"/>
                <a:gd name="T37" fmla="*/ 50 h 191"/>
                <a:gd name="T38" fmla="*/ 331 w 545"/>
                <a:gd name="T39" fmla="*/ 50 h 191"/>
                <a:gd name="T40" fmla="*/ 331 w 545"/>
                <a:gd name="T41" fmla="*/ 0 h 191"/>
                <a:gd name="T42" fmla="*/ 187 w 545"/>
                <a:gd name="T43" fmla="*/ 0 h 191"/>
                <a:gd name="T44" fmla="*/ 187 w 545"/>
                <a:gd name="T45" fmla="*/ 188 h 191"/>
                <a:gd name="T46" fmla="*/ 331 w 545"/>
                <a:gd name="T47" fmla="*/ 188 h 191"/>
                <a:gd name="T48" fmla="*/ 89 w 545"/>
                <a:gd name="T49" fmla="*/ 117 h 191"/>
                <a:gd name="T50" fmla="*/ 62 w 545"/>
                <a:gd name="T51" fmla="*/ 117 h 191"/>
                <a:gd name="T52" fmla="*/ 77 w 545"/>
                <a:gd name="T53" fmla="*/ 71 h 191"/>
                <a:gd name="T54" fmla="*/ 104 w 545"/>
                <a:gd name="T55" fmla="*/ 71 h 191"/>
                <a:gd name="T56" fmla="*/ 89 w 545"/>
                <a:gd name="T57" fmla="*/ 117 h 191"/>
                <a:gd name="T58" fmla="*/ 92 w 545"/>
                <a:gd name="T59" fmla="*/ 188 h 191"/>
                <a:gd name="T60" fmla="*/ 108 w 545"/>
                <a:gd name="T61" fmla="*/ 140 h 191"/>
                <a:gd name="T62" fmla="*/ 137 w 545"/>
                <a:gd name="T63" fmla="*/ 140 h 191"/>
                <a:gd name="T64" fmla="*/ 144 w 545"/>
                <a:gd name="T65" fmla="*/ 117 h 191"/>
                <a:gd name="T66" fmla="*/ 115 w 545"/>
                <a:gd name="T67" fmla="*/ 117 h 191"/>
                <a:gd name="T68" fmla="*/ 131 w 545"/>
                <a:gd name="T69" fmla="*/ 71 h 191"/>
                <a:gd name="T70" fmla="*/ 160 w 545"/>
                <a:gd name="T71" fmla="*/ 71 h 191"/>
                <a:gd name="T72" fmla="*/ 166 w 545"/>
                <a:gd name="T73" fmla="*/ 48 h 191"/>
                <a:gd name="T74" fmla="*/ 139 w 545"/>
                <a:gd name="T75" fmla="*/ 48 h 191"/>
                <a:gd name="T76" fmla="*/ 155 w 545"/>
                <a:gd name="T77" fmla="*/ 0 h 191"/>
                <a:gd name="T78" fmla="*/ 128 w 545"/>
                <a:gd name="T79" fmla="*/ 0 h 191"/>
                <a:gd name="T80" fmla="*/ 112 w 545"/>
                <a:gd name="T81" fmla="*/ 48 h 191"/>
                <a:gd name="T82" fmla="*/ 85 w 545"/>
                <a:gd name="T83" fmla="*/ 48 h 191"/>
                <a:gd name="T84" fmla="*/ 101 w 545"/>
                <a:gd name="T85" fmla="*/ 0 h 191"/>
                <a:gd name="T86" fmla="*/ 75 w 545"/>
                <a:gd name="T87" fmla="*/ 0 h 191"/>
                <a:gd name="T88" fmla="*/ 59 w 545"/>
                <a:gd name="T89" fmla="*/ 48 h 191"/>
                <a:gd name="T90" fmla="*/ 30 w 545"/>
                <a:gd name="T91" fmla="*/ 48 h 191"/>
                <a:gd name="T92" fmla="*/ 23 w 545"/>
                <a:gd name="T93" fmla="*/ 71 h 191"/>
                <a:gd name="T94" fmla="*/ 51 w 545"/>
                <a:gd name="T95" fmla="*/ 71 h 191"/>
                <a:gd name="T96" fmla="*/ 35 w 545"/>
                <a:gd name="T97" fmla="*/ 117 h 191"/>
                <a:gd name="T98" fmla="*/ 7 w 545"/>
                <a:gd name="T99" fmla="*/ 117 h 191"/>
                <a:gd name="T100" fmla="*/ 0 w 545"/>
                <a:gd name="T101" fmla="*/ 140 h 191"/>
                <a:gd name="T102" fmla="*/ 27 w 545"/>
                <a:gd name="T103" fmla="*/ 140 h 191"/>
                <a:gd name="T104" fmla="*/ 11 w 545"/>
                <a:gd name="T105" fmla="*/ 188 h 191"/>
                <a:gd name="T106" fmla="*/ 38 w 545"/>
                <a:gd name="T107" fmla="*/ 188 h 191"/>
                <a:gd name="T108" fmla="*/ 54 w 545"/>
                <a:gd name="T109" fmla="*/ 140 h 191"/>
                <a:gd name="T110" fmla="*/ 81 w 545"/>
                <a:gd name="T111" fmla="*/ 140 h 191"/>
                <a:gd name="T112" fmla="*/ 65 w 545"/>
                <a:gd name="T113" fmla="*/ 188 h 191"/>
                <a:gd name="T114" fmla="*/ 92 w 545"/>
                <a:gd name="T115" fmla="*/ 188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5" h="191">
                  <a:moveTo>
                    <a:pt x="451" y="191"/>
                  </a:moveTo>
                  <a:cubicBezTo>
                    <a:pt x="515" y="191"/>
                    <a:pt x="545" y="157"/>
                    <a:pt x="545" y="110"/>
                  </a:cubicBezTo>
                  <a:cubicBezTo>
                    <a:pt x="545" y="0"/>
                    <a:pt x="545" y="0"/>
                    <a:pt x="545" y="0"/>
                  </a:cubicBezTo>
                  <a:cubicBezTo>
                    <a:pt x="486" y="0"/>
                    <a:pt x="486" y="0"/>
                    <a:pt x="486" y="0"/>
                  </a:cubicBezTo>
                  <a:cubicBezTo>
                    <a:pt x="486" y="109"/>
                    <a:pt x="486" y="109"/>
                    <a:pt x="486" y="109"/>
                  </a:cubicBezTo>
                  <a:cubicBezTo>
                    <a:pt x="486" y="127"/>
                    <a:pt x="474" y="141"/>
                    <a:pt x="451" y="141"/>
                  </a:cubicBezTo>
                  <a:cubicBezTo>
                    <a:pt x="427" y="141"/>
                    <a:pt x="415" y="127"/>
                    <a:pt x="415" y="109"/>
                  </a:cubicBezTo>
                  <a:cubicBezTo>
                    <a:pt x="415" y="0"/>
                    <a:pt x="415" y="0"/>
                    <a:pt x="415" y="0"/>
                  </a:cubicBezTo>
                  <a:cubicBezTo>
                    <a:pt x="357" y="0"/>
                    <a:pt x="357" y="0"/>
                    <a:pt x="357" y="0"/>
                  </a:cubicBezTo>
                  <a:cubicBezTo>
                    <a:pt x="357" y="111"/>
                    <a:pt x="357" y="111"/>
                    <a:pt x="357" y="111"/>
                  </a:cubicBezTo>
                  <a:cubicBezTo>
                    <a:pt x="357" y="157"/>
                    <a:pt x="387" y="191"/>
                    <a:pt x="451" y="191"/>
                  </a:cubicBezTo>
                  <a:moveTo>
                    <a:pt x="331" y="188"/>
                  </a:moveTo>
                  <a:cubicBezTo>
                    <a:pt x="331" y="138"/>
                    <a:pt x="331" y="138"/>
                    <a:pt x="331" y="138"/>
                  </a:cubicBezTo>
                  <a:cubicBezTo>
                    <a:pt x="244" y="138"/>
                    <a:pt x="244" y="138"/>
                    <a:pt x="244" y="13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329" y="118"/>
                    <a:pt x="329" y="118"/>
                    <a:pt x="329" y="118"/>
                  </a:cubicBezTo>
                  <a:cubicBezTo>
                    <a:pt x="329" y="68"/>
                    <a:pt x="329" y="68"/>
                    <a:pt x="329" y="68"/>
                  </a:cubicBezTo>
                  <a:cubicBezTo>
                    <a:pt x="244" y="68"/>
                    <a:pt x="244" y="68"/>
                    <a:pt x="244" y="68"/>
                  </a:cubicBezTo>
                  <a:cubicBezTo>
                    <a:pt x="244" y="50"/>
                    <a:pt x="244" y="50"/>
                    <a:pt x="244" y="50"/>
                  </a:cubicBezTo>
                  <a:cubicBezTo>
                    <a:pt x="331" y="50"/>
                    <a:pt x="331" y="50"/>
                    <a:pt x="331" y="50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87" y="188"/>
                    <a:pt x="187" y="188"/>
                    <a:pt x="187" y="188"/>
                  </a:cubicBezTo>
                  <a:lnTo>
                    <a:pt x="331" y="188"/>
                  </a:lnTo>
                  <a:close/>
                  <a:moveTo>
                    <a:pt x="89" y="117"/>
                  </a:moveTo>
                  <a:cubicBezTo>
                    <a:pt x="62" y="117"/>
                    <a:pt x="62" y="117"/>
                    <a:pt x="62" y="117"/>
                  </a:cubicBezTo>
                  <a:cubicBezTo>
                    <a:pt x="77" y="71"/>
                    <a:pt x="77" y="71"/>
                    <a:pt x="77" y="71"/>
                  </a:cubicBezTo>
                  <a:cubicBezTo>
                    <a:pt x="104" y="71"/>
                    <a:pt x="104" y="71"/>
                    <a:pt x="104" y="71"/>
                  </a:cubicBezTo>
                  <a:lnTo>
                    <a:pt x="89" y="117"/>
                  </a:lnTo>
                  <a:close/>
                  <a:moveTo>
                    <a:pt x="92" y="188"/>
                  </a:moveTo>
                  <a:cubicBezTo>
                    <a:pt x="108" y="140"/>
                    <a:pt x="108" y="140"/>
                    <a:pt x="108" y="140"/>
                  </a:cubicBezTo>
                  <a:cubicBezTo>
                    <a:pt x="137" y="140"/>
                    <a:pt x="137" y="140"/>
                    <a:pt x="137" y="140"/>
                  </a:cubicBezTo>
                  <a:cubicBezTo>
                    <a:pt x="144" y="117"/>
                    <a:pt x="144" y="117"/>
                    <a:pt x="144" y="117"/>
                  </a:cubicBezTo>
                  <a:cubicBezTo>
                    <a:pt x="115" y="117"/>
                    <a:pt x="115" y="117"/>
                    <a:pt x="115" y="117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6" y="48"/>
                    <a:pt x="166" y="48"/>
                    <a:pt x="166" y="48"/>
                  </a:cubicBezTo>
                  <a:cubicBezTo>
                    <a:pt x="139" y="48"/>
                    <a:pt x="139" y="48"/>
                    <a:pt x="139" y="48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23" y="71"/>
                    <a:pt x="23" y="71"/>
                    <a:pt x="23" y="71"/>
                  </a:cubicBezTo>
                  <a:cubicBezTo>
                    <a:pt x="51" y="71"/>
                    <a:pt x="51" y="71"/>
                    <a:pt x="51" y="71"/>
                  </a:cubicBezTo>
                  <a:cubicBezTo>
                    <a:pt x="35" y="117"/>
                    <a:pt x="35" y="117"/>
                    <a:pt x="35" y="117"/>
                  </a:cubicBezTo>
                  <a:cubicBezTo>
                    <a:pt x="7" y="117"/>
                    <a:pt x="7" y="117"/>
                    <a:pt x="7" y="117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27" y="140"/>
                    <a:pt x="27" y="140"/>
                    <a:pt x="27" y="140"/>
                  </a:cubicBezTo>
                  <a:cubicBezTo>
                    <a:pt x="11" y="188"/>
                    <a:pt x="11" y="188"/>
                    <a:pt x="11" y="188"/>
                  </a:cubicBezTo>
                  <a:cubicBezTo>
                    <a:pt x="38" y="188"/>
                    <a:pt x="38" y="188"/>
                    <a:pt x="38" y="188"/>
                  </a:cubicBezTo>
                  <a:cubicBezTo>
                    <a:pt x="54" y="140"/>
                    <a:pt x="54" y="140"/>
                    <a:pt x="54" y="140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65" y="188"/>
                    <a:pt x="65" y="188"/>
                    <a:pt x="65" y="188"/>
                  </a:cubicBezTo>
                  <a:lnTo>
                    <a:pt x="92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0466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</p:sldLayoutIdLst>
  <p:transition spd="slow">
    <p:wipe dir="r"/>
  </p:transition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529">
          <p15:clr>
            <a:srgbClr val="F26B43"/>
          </p15:clr>
        </p15:guide>
        <p15:guide id="3" pos="7151">
          <p15:clr>
            <a:srgbClr val="F26B43"/>
          </p15:clr>
        </p15:guide>
        <p15:guide id="4" orient="horz" pos="1434">
          <p15:clr>
            <a:srgbClr val="F26B43"/>
          </p15:clr>
        </p15:guide>
        <p15:guide id="5" orient="horz" pos="3680">
          <p15:clr>
            <a:srgbClr val="F26B43"/>
          </p15:clr>
        </p15:guide>
        <p15:guide id="6" pos="3999">
          <p15:clr>
            <a:srgbClr val="F26B43"/>
          </p15:clr>
        </p15:guide>
        <p15:guide id="7" pos="36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europa.eu/euandme/hu/yfc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europa.eu/euandme/hu/yfc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20C70E7-8DCE-4E65-A752-AA51D85461D3}"/>
              </a:ext>
            </a:extLst>
          </p:cNvPr>
          <p:cNvSpPr txBox="1"/>
          <p:nvPr/>
        </p:nvSpPr>
        <p:spPr>
          <a:xfrm>
            <a:off x="6587613" y="2151279"/>
            <a:ext cx="5034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👋</a:t>
            </a:r>
            <a:r>
              <a:rPr lang="fr-FR" sz="1600" dirty="0" err="1"/>
              <a:t>Kedves</a:t>
            </a:r>
            <a:r>
              <a:rPr lang="fr-FR" sz="1600" dirty="0"/>
              <a:t> </a:t>
            </a:r>
            <a:r>
              <a:rPr lang="fr-FR" sz="1600" dirty="0" err="1"/>
              <a:t>kezdő</a:t>
            </a:r>
            <a:r>
              <a:rPr lang="fr-FR" sz="1600" dirty="0"/>
              <a:t> filmes! 📽️ Van </a:t>
            </a:r>
            <a:r>
              <a:rPr lang="fr-FR" sz="1600" dirty="0" err="1"/>
              <a:t>egy</a:t>
            </a:r>
            <a:r>
              <a:rPr lang="fr-FR" sz="1600" dirty="0"/>
              <a:t> </a:t>
            </a:r>
            <a:r>
              <a:rPr lang="fr-FR" sz="1600" dirty="0" err="1"/>
              <a:t>frappáns</a:t>
            </a:r>
            <a:r>
              <a:rPr lang="fr-FR" sz="1600" dirty="0"/>
              <a:t> </a:t>
            </a:r>
            <a:r>
              <a:rPr lang="fr-FR" sz="1600" dirty="0" err="1"/>
              <a:t>ötleted</a:t>
            </a:r>
            <a:r>
              <a:rPr lang="fr-FR" sz="1600" dirty="0"/>
              <a:t> </a:t>
            </a:r>
            <a:r>
              <a:rPr lang="fr-FR" sz="1600" dirty="0" err="1"/>
              <a:t>egy</a:t>
            </a:r>
            <a:r>
              <a:rPr lang="fr-FR" sz="1600" dirty="0"/>
              <a:t> </a:t>
            </a:r>
            <a:r>
              <a:rPr lang="fr-FR" sz="1600" dirty="0" err="1"/>
              <a:t>kisfilmhez</a:t>
            </a:r>
            <a:r>
              <a:rPr lang="fr-FR" sz="1600" dirty="0"/>
              <a:t> </a:t>
            </a:r>
            <a:r>
              <a:rPr lang="fr-FR" sz="1600" dirty="0" err="1"/>
              <a:t>az</a:t>
            </a:r>
            <a:r>
              <a:rPr lang="fr-FR" sz="1600" dirty="0"/>
              <a:t> EU </a:t>
            </a:r>
            <a:r>
              <a:rPr lang="fr-FR" sz="1600" dirty="0" err="1"/>
              <a:t>előnyeiről</a:t>
            </a:r>
            <a:r>
              <a:rPr lang="fr-FR" sz="1600" dirty="0"/>
              <a:t>?</a:t>
            </a:r>
          </a:p>
          <a:p>
            <a:endParaRPr lang="fr-FR" sz="1600" dirty="0"/>
          </a:p>
          <a:p>
            <a:r>
              <a:rPr lang="fr-FR" sz="1600" dirty="0" err="1"/>
              <a:t>Jelentkezz</a:t>
            </a:r>
            <a:r>
              <a:rPr lang="fr-FR" sz="1600" dirty="0"/>
              <a:t> </a:t>
            </a:r>
            <a:r>
              <a:rPr lang="fr-FR" sz="1600" dirty="0" err="1"/>
              <a:t>fiatal</a:t>
            </a:r>
            <a:r>
              <a:rPr lang="fr-FR" sz="1600" dirty="0"/>
              <a:t> </a:t>
            </a:r>
            <a:r>
              <a:rPr lang="fr-FR" sz="1600" dirty="0" err="1"/>
              <a:t>filmeseknek</a:t>
            </a:r>
            <a:r>
              <a:rPr lang="fr-FR" sz="1600" dirty="0"/>
              <a:t> </a:t>
            </a:r>
            <a:r>
              <a:rPr lang="fr-FR" sz="1600" dirty="0" err="1"/>
              <a:t>szóló</a:t>
            </a:r>
            <a:r>
              <a:rPr lang="fr-FR" sz="1600" dirty="0"/>
              <a:t> </a:t>
            </a:r>
            <a:r>
              <a:rPr lang="fr-FR" sz="1600" dirty="0" err="1"/>
              <a:t>pályázatunkra</a:t>
            </a:r>
            <a:r>
              <a:rPr lang="fr-FR" sz="1600" dirty="0"/>
              <a:t>, </a:t>
            </a:r>
            <a:r>
              <a:rPr lang="fr-FR" sz="1600" dirty="0" err="1"/>
              <a:t>hogy</a:t>
            </a:r>
            <a:r>
              <a:rPr lang="fr-FR" sz="1600" dirty="0"/>
              <a:t> </a:t>
            </a:r>
            <a:r>
              <a:rPr lang="fr-FR" sz="1600" dirty="0" err="1"/>
              <a:t>támogatásunkkal</a:t>
            </a:r>
            <a:r>
              <a:rPr lang="fr-FR" sz="1600" dirty="0"/>
              <a:t> </a:t>
            </a:r>
            <a:r>
              <a:rPr lang="fr-FR" sz="1600" dirty="0" err="1"/>
              <a:t>leforgathasd</a:t>
            </a:r>
            <a:r>
              <a:rPr lang="fr-FR" sz="1600" dirty="0"/>
              <a:t>! </a:t>
            </a:r>
          </a:p>
          <a:p>
            <a:r>
              <a:rPr lang="fr-FR" sz="1600" dirty="0" err="1"/>
              <a:t>Határidő</a:t>
            </a:r>
            <a:r>
              <a:rPr lang="fr-FR" sz="1600" dirty="0"/>
              <a:t>: 2018.10.31. </a:t>
            </a:r>
            <a:r>
              <a:rPr lang="fr-FR" sz="1600" dirty="0">
                <a:hlinkClick r:id="rId2"/>
              </a:rPr>
              <a:t>https://europa.eu/euandme/hu/yfc/</a:t>
            </a:r>
            <a:r>
              <a:rPr lang="fr-FR" sz="1600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884A74-2A4A-4904-A536-1111E9B60260}"/>
              </a:ext>
            </a:extLst>
          </p:cNvPr>
          <p:cNvSpPr txBox="1"/>
          <p:nvPr/>
        </p:nvSpPr>
        <p:spPr>
          <a:xfrm>
            <a:off x="737418" y="294968"/>
            <a:ext cx="111006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YOUNG FILMMAKERS COMPETITION </a:t>
            </a:r>
          </a:p>
          <a:p>
            <a:r>
              <a:rPr lang="en-GB" sz="3600" b="1" dirty="0">
                <a:solidFill>
                  <a:schemeClr val="bg1"/>
                </a:solidFill>
              </a:rPr>
              <a:t>FACEBOOK POSTS</a:t>
            </a:r>
          </a:p>
        </p:txBody>
      </p:sp>
      <p:pic>
        <p:nvPicPr>
          <p:cNvPr id="25" name="Picture 24" descr="A group of people posing for the camera&#10;&#10;Description generated with very high confidence">
            <a:extLst>
              <a:ext uri="{FF2B5EF4-FFF2-40B4-BE49-F238E27FC236}">
                <a16:creationId xmlns:a16="http://schemas.microsoft.com/office/drawing/2014/main" id="{41B343F2-662A-4745-8073-37CC473CBD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18" y="2151279"/>
            <a:ext cx="5677695" cy="297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66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4886E2-0F7A-46DF-925C-26FD31EC7A04}"/>
              </a:ext>
            </a:extLst>
          </p:cNvPr>
          <p:cNvSpPr txBox="1"/>
          <p:nvPr/>
        </p:nvSpPr>
        <p:spPr>
          <a:xfrm>
            <a:off x="737418" y="294968"/>
            <a:ext cx="111006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YOUNG FILMMAKERS COMPETITION </a:t>
            </a:r>
          </a:p>
          <a:p>
            <a:r>
              <a:rPr lang="en-GB" sz="3600" b="1" dirty="0">
                <a:solidFill>
                  <a:schemeClr val="bg1"/>
                </a:solidFill>
              </a:rPr>
              <a:t>FACEBOOK POSTS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442D11-FF13-44C0-A2B7-166A52B994B9}"/>
              </a:ext>
            </a:extLst>
          </p:cNvPr>
          <p:cNvSpPr txBox="1"/>
          <p:nvPr/>
        </p:nvSpPr>
        <p:spPr>
          <a:xfrm>
            <a:off x="6371084" y="2011397"/>
            <a:ext cx="507366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📢 </a:t>
            </a:r>
            <a:r>
              <a:rPr lang="fr-FR" dirty="0" err="1"/>
              <a:t>Közeleg</a:t>
            </a:r>
            <a:r>
              <a:rPr lang="fr-FR" dirty="0"/>
              <a:t> </a:t>
            </a:r>
            <a:r>
              <a:rPr lang="fr-FR" dirty="0" err="1"/>
              <a:t>az</a:t>
            </a:r>
            <a:r>
              <a:rPr lang="fr-FR" dirty="0"/>
              <a:t> #</a:t>
            </a:r>
            <a:r>
              <a:rPr lang="fr-FR" dirty="0" err="1"/>
              <a:t>EUandME</a:t>
            </a:r>
            <a:r>
              <a:rPr lang="fr-FR" dirty="0"/>
              <a:t> </a:t>
            </a:r>
            <a:r>
              <a:rPr lang="fr-FR" dirty="0" err="1"/>
              <a:t>fiatal</a:t>
            </a:r>
            <a:r>
              <a:rPr lang="fr-FR" dirty="0"/>
              <a:t> </a:t>
            </a:r>
            <a:r>
              <a:rPr lang="fr-FR" dirty="0" err="1"/>
              <a:t>filmrendezők</a:t>
            </a:r>
            <a:r>
              <a:rPr lang="fr-FR" dirty="0"/>
              <a:t> </a:t>
            </a:r>
            <a:r>
              <a:rPr lang="fr-FR" dirty="0" err="1"/>
              <a:t>versenye</a:t>
            </a:r>
            <a:r>
              <a:rPr lang="fr-FR" dirty="0"/>
              <a:t>! 📽️</a:t>
            </a:r>
          </a:p>
          <a:p>
            <a:endParaRPr lang="fr-FR" dirty="0"/>
          </a:p>
          <a:p>
            <a:r>
              <a:rPr lang="fr-FR" dirty="0"/>
              <a:t>🎬Filmes </a:t>
            </a:r>
            <a:r>
              <a:rPr lang="fr-FR" dirty="0" err="1"/>
              <a:t>vénád</a:t>
            </a:r>
            <a:r>
              <a:rPr lang="fr-FR" dirty="0"/>
              <a:t> van, de </a:t>
            </a:r>
            <a:r>
              <a:rPr lang="fr-FR" dirty="0" err="1"/>
              <a:t>nincs</a:t>
            </a:r>
            <a:r>
              <a:rPr lang="fr-FR" dirty="0"/>
              <a:t> </a:t>
            </a:r>
            <a:r>
              <a:rPr lang="fr-FR" dirty="0" err="1"/>
              <a:t>elég</a:t>
            </a:r>
            <a:r>
              <a:rPr lang="fr-FR" dirty="0"/>
              <a:t> </a:t>
            </a:r>
            <a:r>
              <a:rPr lang="fr-FR" dirty="0" err="1"/>
              <a:t>tőkéd</a:t>
            </a:r>
            <a:r>
              <a:rPr lang="fr-FR" dirty="0"/>
              <a:t>? Be </a:t>
            </a:r>
            <a:r>
              <a:rPr lang="fr-FR" dirty="0" err="1"/>
              <a:t>tudnád</a:t>
            </a:r>
            <a:r>
              <a:rPr lang="fr-FR" dirty="0"/>
              <a:t> </a:t>
            </a:r>
            <a:r>
              <a:rPr lang="fr-FR" dirty="0" err="1"/>
              <a:t>mutatni</a:t>
            </a:r>
            <a:r>
              <a:rPr lang="fr-FR" dirty="0"/>
              <a:t> </a:t>
            </a:r>
            <a:r>
              <a:rPr lang="fr-FR" dirty="0" err="1"/>
              <a:t>az</a:t>
            </a:r>
            <a:r>
              <a:rPr lang="fr-FR" dirty="0"/>
              <a:t> EU </a:t>
            </a:r>
            <a:r>
              <a:rPr lang="fr-FR" dirty="0" err="1"/>
              <a:t>előnyeit</a:t>
            </a:r>
            <a:r>
              <a:rPr lang="fr-FR" dirty="0"/>
              <a:t>? </a:t>
            </a:r>
          </a:p>
          <a:p>
            <a:r>
              <a:rPr lang="fr-FR" dirty="0" err="1"/>
              <a:t>Pályázz</a:t>
            </a:r>
            <a:r>
              <a:rPr lang="fr-FR" dirty="0"/>
              <a:t>, </a:t>
            </a:r>
            <a:r>
              <a:rPr lang="fr-FR" dirty="0" err="1"/>
              <a:t>és</a:t>
            </a:r>
            <a:r>
              <a:rPr lang="fr-FR" dirty="0"/>
              <a:t> </a:t>
            </a:r>
            <a:r>
              <a:rPr lang="fr-FR" dirty="0" err="1"/>
              <a:t>vidd</a:t>
            </a:r>
            <a:r>
              <a:rPr lang="fr-FR" dirty="0"/>
              <a:t> </a:t>
            </a:r>
            <a:r>
              <a:rPr lang="fr-FR" dirty="0" err="1"/>
              <a:t>vászonra</a:t>
            </a:r>
            <a:r>
              <a:rPr lang="fr-FR" dirty="0"/>
              <a:t>!🎉</a:t>
            </a:r>
          </a:p>
          <a:p>
            <a:endParaRPr lang="fr-FR" dirty="0"/>
          </a:p>
          <a:p>
            <a:r>
              <a:rPr lang="fr-FR" dirty="0" err="1"/>
              <a:t>Határidő</a:t>
            </a:r>
            <a:r>
              <a:rPr lang="fr-FR" dirty="0"/>
              <a:t>: 2018.10.31.</a:t>
            </a:r>
          </a:p>
          <a:p>
            <a:r>
              <a:rPr lang="fr-FR" dirty="0" err="1"/>
              <a:t>Jelentkezz</a:t>
            </a:r>
            <a:r>
              <a:rPr lang="fr-FR" dirty="0"/>
              <a:t>: </a:t>
            </a:r>
            <a:r>
              <a:rPr lang="fr-FR" dirty="0">
                <a:hlinkClick r:id="rId2"/>
              </a:rPr>
              <a:t>https://europa.eu/euandme/hu/yfc/</a:t>
            </a:r>
            <a:r>
              <a:rPr lang="fr-FR" dirty="0"/>
              <a:t>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8045D8B-D7E0-4A15-AE14-9272E9046E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18" y="2011398"/>
            <a:ext cx="5400142" cy="282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715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UandME">
      <a:dk1>
        <a:sysClr val="windowText" lastClr="000000"/>
      </a:dk1>
      <a:lt1>
        <a:sysClr val="window" lastClr="FFFFFF"/>
      </a:lt1>
      <a:dk2>
        <a:srgbClr val="00AEE6"/>
      </a:dk2>
      <a:lt2>
        <a:srgbClr val="E7E6E6"/>
      </a:lt2>
      <a:accent1>
        <a:srgbClr val="4B4A9F"/>
      </a:accent1>
      <a:accent2>
        <a:srgbClr val="B43995"/>
      </a:accent2>
      <a:accent3>
        <a:srgbClr val="EB2C4D"/>
      </a:accent3>
      <a:accent4>
        <a:srgbClr val="E85725"/>
      </a:accent4>
      <a:accent5>
        <a:srgbClr val="034EA2"/>
      </a:accent5>
      <a:accent6>
        <a:srgbClr val="6EBE45"/>
      </a:accent6>
      <a:hlink>
        <a:srgbClr val="0064A4"/>
      </a:hlink>
      <a:folHlink>
        <a:srgbClr val="00A9A3"/>
      </a:folHlink>
    </a:clrScheme>
    <a:fontScheme name="EU and 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</TotalTime>
  <Words>106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Lecocq</dc:creator>
  <cp:lastModifiedBy>Falchi, Francesca</cp:lastModifiedBy>
  <cp:revision>107</cp:revision>
  <dcterms:created xsi:type="dcterms:W3CDTF">2018-04-20T16:02:40Z</dcterms:created>
  <dcterms:modified xsi:type="dcterms:W3CDTF">2018-09-13T07:54:11Z</dcterms:modified>
</cp:coreProperties>
</file>