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  <p:sldMasterId id="2147483667" r:id="rId3"/>
    <p:sldMasterId id="2147483681" r:id="rId4"/>
    <p:sldMasterId id="2147483683" r:id="rId5"/>
  </p:sldMasterIdLst>
  <p:notesMasterIdLst>
    <p:notesMasterId r:id="rId11"/>
  </p:notesMasterIdLst>
  <p:sldIdLst>
    <p:sldId id="256" r:id="rId6"/>
    <p:sldId id="257" r:id="rId7"/>
    <p:sldId id="258" r:id="rId8"/>
    <p:sldId id="259" r:id="rId9"/>
    <p:sldId id="260" r:id="rId10"/>
  </p:sldIdLst>
  <p:sldSz cx="7559675" cy="7559675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609"/>
    <p:restoredTop sz="94633"/>
  </p:normalViewPr>
  <p:slideViewPr>
    <p:cSldViewPr snapToGrid="0" snapToObjects="1" showGuides="1">
      <p:cViewPr varScale="1">
        <p:scale>
          <a:sx n="160" d="100"/>
          <a:sy n="160" d="100"/>
        </p:scale>
        <p:origin x="1832" y="184"/>
      </p:cViewPr>
      <p:guideLst>
        <p:guide orient="horz" pos="2381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56DA1-30B2-5649-88CA-1B0DB09F0A70}" type="datetimeFigureOut">
              <a:rPr lang="fr-FR" smtClean="0"/>
              <a:t>24/05/2016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06D72-9131-774D-9E88-4B3843EEDF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245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95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41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701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22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659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Relationship Id="rId3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Relationship Id="rId3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040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9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040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89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040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1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040" cy="75590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040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4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ctr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040" cy="75590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040" cy="75590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040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7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ctr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214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120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285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254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0630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</TotalTime>
  <Words>0</Words>
  <Application>Microsoft Macintosh PowerPoint</Application>
  <PresentationFormat>Personnalisé</PresentationFormat>
  <Paragraphs>0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5</vt:i4>
      </vt:variant>
    </vt:vector>
  </HeadingPairs>
  <TitlesOfParts>
    <vt:vector size="12" baseType="lpstr">
      <vt:lpstr>Arial</vt:lpstr>
      <vt:lpstr>Calibri</vt:lpstr>
      <vt:lpstr>Thème Office</vt:lpstr>
      <vt:lpstr>Conception personnalisée</vt:lpstr>
      <vt:lpstr>1_Conception personnalisée</vt:lpstr>
      <vt:lpstr>1_Thème Office</vt:lpstr>
      <vt:lpstr>2_Thème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Utilisateur de Microsoft Office</cp:lastModifiedBy>
  <cp:revision>14</cp:revision>
  <dcterms:created xsi:type="dcterms:W3CDTF">2016-05-18T13:55:00Z</dcterms:created>
  <dcterms:modified xsi:type="dcterms:W3CDTF">2016-05-24T15:10:21Z</dcterms:modified>
</cp:coreProperties>
</file>