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6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59" r:id="rId25"/>
  </p:sldIdLst>
  <p:sldSz cx="9144000" cy="6858000" type="screen4x3"/>
  <p:notesSz cx="6669088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96633"/>
    <a:srgbClr val="663300"/>
    <a:srgbClr val="7D6111"/>
    <a:srgbClr val="3C2A06"/>
    <a:srgbClr val="DFAD1F"/>
    <a:srgbClr val="949499"/>
    <a:srgbClr val="233D90"/>
    <a:srgbClr val="0A0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8115-A81C-422D-B763-7E5CFE3B1BCD}" type="datetimeFigureOut">
              <a:rPr lang="fr-BE" smtClean="0"/>
              <a:t>21/10/2015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FDCC-49F1-49C7-80AC-B6CE8B093F5F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5380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>
            <a:lvl1pPr>
              <a:defRPr>
                <a:solidFill>
                  <a:srgbClr val="233D90"/>
                </a:solidFill>
                <a:latin typeface="Mercury Bold" panose="02000603000000020004" pitchFamily="50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9494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975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792288" y="4797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4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Subtitel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2399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2399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99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73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212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33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1371600" y="2746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82762"/>
            <a:ext cx="8229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8276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65" r:id="rId7"/>
    <p:sldLayoutId id="2147483655" r:id="rId8"/>
    <p:sldLayoutId id="2147483658" r:id="rId9"/>
    <p:sldLayoutId id="2147483659" r:id="rId10"/>
    <p:sldLayoutId id="2147483666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233D90"/>
          </a:solidFill>
          <a:latin typeface="Mercury Bold" panose="02000603000000020004" pitchFamily="50" charset="0"/>
          <a:ea typeface="+mj-ea"/>
          <a:cs typeface="Mercury Bold" panose="02000603000000020004" pitchFamily="50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33D90"/>
          </a:solidFill>
          <a:latin typeface="Mercury Bold" panose="02000603000000020004" pitchFamily="50" charset="0"/>
          <a:ea typeface="+mn-ea"/>
          <a:cs typeface="Mercury Bold" panose="02000603000000020004" pitchFamily="50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949499"/>
          </a:solidFill>
          <a:latin typeface="Mercury Regular" panose="02000603000000020004" pitchFamily="50" charset="0"/>
          <a:ea typeface="+mn-ea"/>
          <a:cs typeface="Mercury Regular" panose="02000603000000020004" pitchFamily="50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949499"/>
          </a:solidFill>
          <a:latin typeface="Mercury Regular" panose="02000603000000020004" pitchFamily="50" charset="0"/>
          <a:ea typeface="+mn-ea"/>
          <a:cs typeface="Mercury Regular" panose="02000603000000020004" pitchFamily="50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949499"/>
          </a:solidFill>
          <a:latin typeface="Mercury Regular" panose="02000603000000020004" pitchFamily="50" charset="0"/>
          <a:ea typeface="+mn-ea"/>
          <a:cs typeface="Mercury Regular" panose="02000603000000020004" pitchFamily="50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949499"/>
          </a:solidFill>
          <a:latin typeface="Mercury Regular" panose="02000603000000020004" pitchFamily="50" charset="0"/>
          <a:ea typeface="+mn-ea"/>
          <a:cs typeface="Mercury Regular" panose="02000603000000020004" pitchFamily="50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JX0gsiJvcgCFcgVPgodfiUB9Q&amp;url=http://fr.clipartlogo.com/free/cut.html&amp;bvm=bv.104819420,d.cWw&amp;psig=AFQjCNEcej2sPAp1i3pZxqrrVEmF5Q14Fg&amp;ust=1444744157969143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JX0gsiJvcgCFcgVPgodfiUB9Q&amp;url=http://fr.clipartlogo.com/free/cut.html&amp;bvm=bv.104819420,d.cWw&amp;psig=AFQjCNEcej2sPAp1i3pZxqrrVEmF5Q14Fg&amp;ust=1444744157969143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NLiuKaOvcgCFQE7PgodnsMM6Q&amp;url=http://www.quizz.biz/quizz-863155.html&amp;bvm=bv.104819420,d.cWw&amp;psig=AFQjCNESW6uZuXJHnmNogWX9sWliExpSIQ&amp;ust=1444745433211660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google.be/url?sa=i&amp;rct=j&amp;q=&amp;esrc=s&amp;frm=1&amp;source=images&amp;cd=&amp;cad=rja&amp;uact=8&amp;ved=0CAcQjRxqFQoTCKG0n62QvcgCFUk5PgodpNIClQ&amp;url=https://fr.wikipedia.org/wiki/Panneau_de_signalisation_de_risque_de_chutes_de_pierres_en_France&amp;bvm=bv.104819420,d.cWw&amp;psig=AFQjCNEcQJwV4PPYJ6RnYmZwhrRylRZG7w&amp;ust=1444745981057394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www.google.be/url?sa=i&amp;rct=j&amp;q=&amp;esrc=s&amp;frm=1&amp;source=images&amp;cd=&amp;cad=rja&amp;uact=8&amp;ved=0CAcQjRxqFQoTCNLiuKaOvcgCFQE7PgodnsMM6Q&amp;url=http://www.quizz.biz/quizz-863155.html&amp;bvm=bv.104819420,d.cWw&amp;psig=AFQjCNESW6uZuXJHnmNogWX9sWliExpSIQ&amp;ust=1444745433211660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hyperlink" Target="https://www.google.be/url?sa=i&amp;rct=j&amp;q=&amp;esrc=s&amp;frm=1&amp;source=images&amp;cd=&amp;cad=rja&amp;uact=8&amp;ved=0CAcQjRxqFQoTCKG0n62QvcgCFUk5PgodpNIClQ&amp;url=https://fr.wikipedia.org/wiki/Panneau_de_signalisation_de_risque_de_chutes_de_pierres_en_France&amp;bvm=bv.104819420,d.cWw&amp;psig=AFQjCNEcQJwV4PPYJ6RnYmZwhrRylRZG7w&amp;ust=1444745981057394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1.jpeg"/><Relationship Id="rId9" Type="http://schemas.openxmlformats.org/officeDocument/2006/relationships/hyperlink" Target="http://www.google.be/url?sa=i&amp;rct=j&amp;q=&amp;esrc=s&amp;frm=1&amp;source=images&amp;cd=&amp;cad=rja&amp;uact=8&amp;ved=0CAcQjRxqFQoTCLvmwZKQvcgCFctwPgodca4PVg&amp;url=http://www.passetoncode.fr/panneaux-de-signalisation/panneaux/obligation/&amp;bvm=bv.104819420,d.cWw&amp;psig=AFQjCNHV6kffnVXMYlEirRPcBHDwiS22bQ&amp;ust=144474592928463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be/url?sa=i&amp;rct=j&amp;q=&amp;esrc=s&amp;frm=1&amp;source=images&amp;cd=&amp;cad=rja&amp;uact=8&amp;ved=0CAcQjRxqFQoTCKG0n62QvcgCFUk5PgodpNIClQ&amp;url=https://fr.wikipedia.org/wiki/Panneau_de_signalisation_de_risque_de_chutes_de_pierres_en_France&amp;bvm=bv.104819420,d.cWw&amp;psig=AFQjCNEcQJwV4PPYJ6RnYmZwhrRylRZG7w&amp;ust=1444745981057394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LvmwZKQvcgCFctwPgodca4PVg&amp;url=http://www.passetoncode.fr/panneaux-de-signalisation/panneaux/obligation/&amp;bvm=bv.104819420,d.cWw&amp;psig=AFQjCNHV6kffnVXMYlEirRPcBHDwiS22bQ&amp;ust=1444745929284637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Iv5hYfg0MgCFQNAGgodEmgL1Q&amp;url=http://www.canstockphoto.fr/3d-petit-gens-regarder-par-jumelles-10715366.html&amp;psig=AFQjCNHw-BR4-Y6MD-qEIMEiLreQ96CIJA&amp;ust=144542020964579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url?sa=i&amp;rct=j&amp;q=&amp;esrc=s&amp;frm=1&amp;source=images&amp;cd=&amp;cad=rja&amp;uact=8&amp;ved=0CAcQjRxqFQoTCJX0gsiJvcgCFcgVPgodfiUB9Q&amp;url=http://fr.clipartlogo.com/free/cut.html&amp;bvm=bv.104819420,d.cWw&amp;psig=AFQjCNEcej2sPAp1i3pZxqrrVEmF5Q14Fg&amp;ust=1444744157969143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382911"/>
            <a:ext cx="7772400" cy="1470025"/>
          </a:xfrm>
        </p:spPr>
        <p:txBody>
          <a:bodyPr>
            <a:normAutofit/>
          </a:bodyPr>
          <a:lstStyle/>
          <a:p>
            <a:r>
              <a:rPr lang="fr-BE" dirty="0" err="1" smtClean="0"/>
              <a:t>Persconferentie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err="1" smtClean="0"/>
              <a:t>Afbraak</a:t>
            </a:r>
            <a:r>
              <a:rPr lang="fr-BE" dirty="0" smtClean="0"/>
              <a:t> </a:t>
            </a:r>
            <a:r>
              <a:rPr lang="fr-BE" dirty="0" err="1" smtClean="0"/>
              <a:t>Reyersviaduct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>
          <a:xfrm>
            <a:off x="1371600" y="3116560"/>
            <a:ext cx="6400800" cy="1752600"/>
          </a:xfrm>
        </p:spPr>
        <p:txBody>
          <a:bodyPr/>
          <a:lstStyle/>
          <a:p>
            <a:r>
              <a:rPr lang="fr-BE" dirty="0" smtClean="0"/>
              <a:t>21/10/2015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4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1: </a:t>
            </a:r>
            <a:r>
              <a:rPr lang="fr-BE" dirty="0" smtClean="0"/>
              <a:t>31/10 – </a:t>
            </a:r>
            <a:r>
              <a:rPr lang="fr-BE" dirty="0" smtClean="0"/>
              <a:t>1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" y="1645368"/>
            <a:ext cx="9144000" cy="5096000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9" name="Straight Connector 7"/>
          <p:cNvCxnSpPr/>
          <p:nvPr/>
        </p:nvCxnSpPr>
        <p:spPr>
          <a:xfrm>
            <a:off x="1747551" y="3445568"/>
            <a:ext cx="0" cy="4572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1727831" y="3929172"/>
            <a:ext cx="720080" cy="762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images.clipartlogo.com/files/images/17/174673/scissors-half-open-icon_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270" y="2062558"/>
            <a:ext cx="18097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20"/>
          <p:cNvCxnSpPr/>
          <p:nvPr/>
        </p:nvCxnSpPr>
        <p:spPr>
          <a:xfrm flipV="1">
            <a:off x="2382426" y="4005372"/>
            <a:ext cx="0" cy="3763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7"/>
          <p:cNvCxnSpPr/>
          <p:nvPr/>
        </p:nvCxnSpPr>
        <p:spPr>
          <a:xfrm flipV="1">
            <a:off x="2382426" y="4381672"/>
            <a:ext cx="1374382" cy="144016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0"/>
          <p:cNvCxnSpPr/>
          <p:nvPr/>
        </p:nvCxnSpPr>
        <p:spPr>
          <a:xfrm flipV="1">
            <a:off x="3851920" y="4005372"/>
            <a:ext cx="0" cy="3763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1: </a:t>
            </a:r>
            <a:r>
              <a:rPr lang="fr-BE" dirty="0" smtClean="0"/>
              <a:t>31/10 – </a:t>
            </a:r>
            <a:r>
              <a:rPr lang="fr-BE" dirty="0" smtClean="0"/>
              <a:t>1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341"/>
            <a:ext cx="9144000" cy="5393043"/>
          </a:xfrm>
          <a:prstGeom prst="rect">
            <a:avLst/>
          </a:prstGeom>
        </p:spPr>
      </p:pic>
      <p:cxnSp>
        <p:nvCxnSpPr>
          <p:cNvPr id="16" name="Straight Connector 7"/>
          <p:cNvCxnSpPr/>
          <p:nvPr/>
        </p:nvCxnSpPr>
        <p:spPr>
          <a:xfrm>
            <a:off x="5859466" y="4286023"/>
            <a:ext cx="0" cy="4572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/>
          <p:cNvCxnSpPr/>
          <p:nvPr/>
        </p:nvCxnSpPr>
        <p:spPr>
          <a:xfrm flipV="1">
            <a:off x="5580112" y="4576777"/>
            <a:ext cx="352536" cy="18815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http://images.clipartlogo.com/files/images/17/174673/scissors-half-open-icon_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1408">
            <a:off x="5219663" y="2722017"/>
            <a:ext cx="18097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20"/>
          <p:cNvCxnSpPr/>
          <p:nvPr/>
        </p:nvCxnSpPr>
        <p:spPr>
          <a:xfrm flipV="1">
            <a:off x="4326780" y="4941099"/>
            <a:ext cx="0" cy="37630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7"/>
          <p:cNvCxnSpPr/>
          <p:nvPr/>
        </p:nvCxnSpPr>
        <p:spPr>
          <a:xfrm>
            <a:off x="4326780" y="5385560"/>
            <a:ext cx="1253332" cy="108012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0"/>
          <p:cNvCxnSpPr/>
          <p:nvPr/>
        </p:nvCxnSpPr>
        <p:spPr>
          <a:xfrm flipV="1">
            <a:off x="5580112" y="4764927"/>
            <a:ext cx="0" cy="728645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5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</a:t>
            </a:r>
            <a:r>
              <a:rPr lang="fr-BE" dirty="0" smtClean="0"/>
              <a:t>1: 31/10 – </a:t>
            </a:r>
            <a:r>
              <a:rPr lang="fr-BE" dirty="0" smtClean="0"/>
              <a:t>1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r="9444" b="23285"/>
          <a:stretch/>
        </p:blipFill>
        <p:spPr>
          <a:xfrm rot="16200000">
            <a:off x="2049447" y="-529166"/>
            <a:ext cx="5061826" cy="9377759"/>
          </a:xfrm>
          <a:prstGeom prst="rect">
            <a:avLst/>
          </a:prstGeom>
          <a:ln>
            <a:noFill/>
          </a:ln>
        </p:spPr>
      </p:pic>
      <p:sp>
        <p:nvSpPr>
          <p:cNvPr id="13" name="Rectangle 10"/>
          <p:cNvSpPr/>
          <p:nvPr/>
        </p:nvSpPr>
        <p:spPr>
          <a:xfrm>
            <a:off x="443967" y="1772816"/>
            <a:ext cx="3998334" cy="151216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cxnSp>
        <p:nvCxnSpPr>
          <p:cNvPr id="14" name="Straight Connector 8"/>
          <p:cNvCxnSpPr/>
          <p:nvPr/>
        </p:nvCxnSpPr>
        <p:spPr>
          <a:xfrm flipV="1">
            <a:off x="1305803" y="4411741"/>
            <a:ext cx="5546876" cy="196958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6"/>
          <p:cNvCxnSpPr/>
          <p:nvPr/>
        </p:nvCxnSpPr>
        <p:spPr>
          <a:xfrm flipV="1">
            <a:off x="3401298" y="2528900"/>
            <a:ext cx="5323589" cy="188284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/>
          <p:cNvCxnSpPr/>
          <p:nvPr/>
        </p:nvCxnSpPr>
        <p:spPr>
          <a:xfrm flipH="1">
            <a:off x="587983" y="4725144"/>
            <a:ext cx="1914882" cy="7200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2"/>
          <p:cNvCxnSpPr/>
          <p:nvPr/>
        </p:nvCxnSpPr>
        <p:spPr>
          <a:xfrm flipV="1">
            <a:off x="6852679" y="3560330"/>
            <a:ext cx="2088232" cy="85141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6"/>
          <p:cNvCxnSpPr/>
          <p:nvPr/>
        </p:nvCxnSpPr>
        <p:spPr>
          <a:xfrm flipV="1">
            <a:off x="8076815" y="3717032"/>
            <a:ext cx="864096" cy="2690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7"/>
          <p:cNvCxnSpPr/>
          <p:nvPr/>
        </p:nvCxnSpPr>
        <p:spPr>
          <a:xfrm flipV="1">
            <a:off x="1545424" y="5589241"/>
            <a:ext cx="2287922" cy="79208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9"/>
          <p:cNvCxnSpPr/>
          <p:nvPr/>
        </p:nvCxnSpPr>
        <p:spPr>
          <a:xfrm flipV="1">
            <a:off x="8508863" y="2348880"/>
            <a:ext cx="432048" cy="18002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36"/>
          <p:cNvSpPr/>
          <p:nvPr/>
        </p:nvSpPr>
        <p:spPr>
          <a:xfrm>
            <a:off x="5704290" y="5818038"/>
            <a:ext cx="3303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weekend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0" name="Straight Arrow Connector 37"/>
          <p:cNvCxnSpPr/>
          <p:nvPr/>
        </p:nvCxnSpPr>
        <p:spPr>
          <a:xfrm>
            <a:off x="3919569" y="3519852"/>
            <a:ext cx="268814" cy="27003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8"/>
          <p:cNvGrpSpPr/>
          <p:nvPr/>
        </p:nvGrpSpPr>
        <p:grpSpPr>
          <a:xfrm>
            <a:off x="3700225" y="4521139"/>
            <a:ext cx="664514" cy="611254"/>
            <a:chOff x="2685143" y="1939268"/>
            <a:chExt cx="3723151" cy="3712850"/>
          </a:xfrm>
        </p:grpSpPr>
        <p:sp>
          <p:nvSpPr>
            <p:cNvPr id="32" name="Oval 39"/>
            <p:cNvSpPr/>
            <p:nvPr/>
          </p:nvSpPr>
          <p:spPr>
            <a:xfrm>
              <a:off x="2699792" y="1988840"/>
              <a:ext cx="3608502" cy="3577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33" name="Picture 2" descr="http://www.quizz.biz/uploads/quizz/863155/1_Hx9m9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5" t="7818" r="7063" b="7564"/>
            <a:stretch/>
          </p:blipFill>
          <p:spPr bwMode="auto">
            <a:xfrm>
              <a:off x="2685143" y="1939268"/>
              <a:ext cx="3723151" cy="371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4" descr="https://upload.wikimedia.org/wikipedia/commons/thumb/9/98/France_road_sign_A19.svg/250px-France_road_sign_A19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685" y="4710658"/>
            <a:ext cx="557540" cy="4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44"/>
          <p:cNvSpPr/>
          <p:nvPr/>
        </p:nvSpPr>
        <p:spPr>
          <a:xfrm>
            <a:off x="3923928" y="5415607"/>
            <a:ext cx="32355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Behalve</a:t>
            </a:r>
            <a:r>
              <a:rPr lang="en-US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via </a:t>
            </a:r>
            <a:r>
              <a:rPr lang="en-US" sz="2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metrogang</a:t>
            </a:r>
            <a:endParaRPr lang="en-US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6" name="Straight Arrow Connector 46"/>
          <p:cNvCxnSpPr/>
          <p:nvPr/>
        </p:nvCxnSpPr>
        <p:spPr>
          <a:xfrm flipV="1">
            <a:off x="4270481" y="5229200"/>
            <a:ext cx="293035" cy="14401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48"/>
          <p:cNvCxnSpPr/>
          <p:nvPr/>
        </p:nvCxnSpPr>
        <p:spPr>
          <a:xfrm flipH="1">
            <a:off x="4098661" y="4060639"/>
            <a:ext cx="343640" cy="9907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50"/>
          <p:cNvCxnSpPr/>
          <p:nvPr/>
        </p:nvCxnSpPr>
        <p:spPr>
          <a:xfrm flipH="1">
            <a:off x="1545754" y="4953042"/>
            <a:ext cx="343640" cy="99074"/>
          </a:xfrm>
          <a:prstGeom prst="straightConnector1">
            <a:avLst/>
          </a:prstGeom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51"/>
          <p:cNvSpPr/>
          <p:nvPr/>
        </p:nvSpPr>
        <p:spPr>
          <a:xfrm>
            <a:off x="4546116" y="3798287"/>
            <a:ext cx="1946523" cy="971056"/>
          </a:xfrm>
          <a:custGeom>
            <a:avLst/>
            <a:gdLst>
              <a:gd name="connsiteX0" fmla="*/ 5080000 w 5326743"/>
              <a:gd name="connsiteY0" fmla="*/ 0 h 2656114"/>
              <a:gd name="connsiteX1" fmla="*/ 0 w 5326743"/>
              <a:gd name="connsiteY1" fmla="*/ 1973943 h 2656114"/>
              <a:gd name="connsiteX2" fmla="*/ 232229 w 5326743"/>
              <a:gd name="connsiteY2" fmla="*/ 2656114 h 2656114"/>
              <a:gd name="connsiteX3" fmla="*/ 5326743 w 5326743"/>
              <a:gd name="connsiteY3" fmla="*/ 783771 h 2656114"/>
              <a:gd name="connsiteX4" fmla="*/ 5050971 w 5326743"/>
              <a:gd name="connsiteY4" fmla="*/ 43543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743" h="2656114">
                <a:moveTo>
                  <a:pt x="5080000" y="0"/>
                </a:moveTo>
                <a:lnTo>
                  <a:pt x="0" y="1973943"/>
                </a:lnTo>
                <a:lnTo>
                  <a:pt x="232229" y="2656114"/>
                </a:lnTo>
                <a:lnTo>
                  <a:pt x="5326743" y="783771"/>
                </a:lnTo>
                <a:lnTo>
                  <a:pt x="5050971" y="43543"/>
                </a:lnTo>
              </a:path>
            </a:pathLst>
          </a:custGeom>
          <a:solidFill>
            <a:srgbClr val="000099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40" name="Straight Connector 28"/>
          <p:cNvCxnSpPr/>
          <p:nvPr/>
        </p:nvCxnSpPr>
        <p:spPr>
          <a:xfrm>
            <a:off x="614543" y="1988840"/>
            <a:ext cx="54614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30"/>
          <p:cNvCxnSpPr/>
          <p:nvPr/>
        </p:nvCxnSpPr>
        <p:spPr>
          <a:xfrm flipH="1">
            <a:off x="587983" y="2348880"/>
            <a:ext cx="55866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2"/>
          <p:cNvCxnSpPr/>
          <p:nvPr/>
        </p:nvCxnSpPr>
        <p:spPr>
          <a:xfrm flipV="1">
            <a:off x="614543" y="2703308"/>
            <a:ext cx="532101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4"/>
          <p:cNvCxnSpPr/>
          <p:nvPr/>
        </p:nvCxnSpPr>
        <p:spPr>
          <a:xfrm flipV="1">
            <a:off x="628585" y="3062582"/>
            <a:ext cx="532101" cy="1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/>
          <p:cNvSpPr txBox="1"/>
          <p:nvPr/>
        </p:nvSpPr>
        <p:spPr>
          <a:xfrm>
            <a:off x="1236055" y="1772816"/>
            <a:ext cx="3204339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fr-BE" dirty="0" err="1" smtClean="0"/>
              <a:t>Rijvak</a:t>
            </a:r>
            <a:r>
              <a:rPr lang="fr-BE" dirty="0" smtClean="0"/>
              <a:t> van </a:t>
            </a:r>
            <a:r>
              <a:rPr lang="fr-BE" dirty="0" smtClean="0"/>
              <a:t>3m50 </a:t>
            </a:r>
            <a:r>
              <a:rPr lang="fr-BE" dirty="0" err="1" smtClean="0"/>
              <a:t>blijft</a:t>
            </a:r>
            <a:r>
              <a:rPr lang="fr-BE" dirty="0" smtClean="0"/>
              <a:t> </a:t>
            </a:r>
            <a:r>
              <a:rPr lang="fr-BE" dirty="0" err="1" smtClean="0"/>
              <a:t>behouden</a:t>
            </a:r>
            <a:endParaRPr lang="fr-BE" dirty="0" smtClean="0"/>
          </a:p>
          <a:p>
            <a:pPr>
              <a:lnSpc>
                <a:spcPts val="2700"/>
              </a:lnSpc>
            </a:pPr>
            <a:r>
              <a:rPr lang="fr-BE" dirty="0" smtClean="0"/>
              <a:t>2 </a:t>
            </a:r>
            <a:r>
              <a:rPr lang="fr-BE" dirty="0" err="1" smtClean="0"/>
              <a:t>rijvakken</a:t>
            </a:r>
            <a:r>
              <a:rPr lang="fr-BE" dirty="0" smtClean="0"/>
              <a:t> </a:t>
            </a:r>
            <a:r>
              <a:rPr lang="fr-BE" dirty="0" err="1" smtClean="0"/>
              <a:t>blijven</a:t>
            </a:r>
            <a:r>
              <a:rPr lang="fr-BE" dirty="0" smtClean="0"/>
              <a:t> </a:t>
            </a:r>
            <a:r>
              <a:rPr lang="fr-BE" dirty="0" err="1" smtClean="0"/>
              <a:t>behouden</a:t>
            </a:r>
            <a:endParaRPr lang="fr-BE" dirty="0" smtClean="0"/>
          </a:p>
          <a:p>
            <a:pPr>
              <a:lnSpc>
                <a:spcPts val="2700"/>
              </a:lnSpc>
            </a:pPr>
            <a:r>
              <a:rPr lang="fr-BE" dirty="0" smtClean="0"/>
              <a:t>Parking </a:t>
            </a:r>
            <a:r>
              <a:rPr lang="fr-BE" dirty="0" err="1" smtClean="0"/>
              <a:t>blijft</a:t>
            </a:r>
            <a:r>
              <a:rPr lang="fr-BE" dirty="0" smtClean="0"/>
              <a:t> </a:t>
            </a:r>
            <a:r>
              <a:rPr lang="fr-BE" dirty="0" err="1" smtClean="0"/>
              <a:t>behouden</a:t>
            </a:r>
            <a:endParaRPr lang="fr-BE" dirty="0" smtClean="0"/>
          </a:p>
          <a:p>
            <a:pPr>
              <a:lnSpc>
                <a:spcPts val="2700"/>
              </a:lnSpc>
            </a:pPr>
            <a:r>
              <a:rPr lang="fr-BE" dirty="0" smtClean="0"/>
              <a:t>Parking </a:t>
            </a:r>
            <a:r>
              <a:rPr lang="fr-BE" dirty="0" err="1" smtClean="0"/>
              <a:t>wordt</a:t>
            </a:r>
            <a:r>
              <a:rPr lang="fr-BE" dirty="0" smtClean="0"/>
              <a:t> </a:t>
            </a:r>
            <a:r>
              <a:rPr lang="fr-BE" dirty="0" err="1" smtClean="0"/>
              <a:t>geschrapt</a:t>
            </a:r>
            <a:endParaRPr lang="fr-BE" dirty="0" smtClean="0"/>
          </a:p>
          <a:p>
            <a:pPr>
              <a:lnSpc>
                <a:spcPts val="2700"/>
              </a:lnSpc>
            </a:pPr>
            <a:endParaRPr lang="fr-BE" dirty="0"/>
          </a:p>
        </p:txBody>
      </p:sp>
      <p:cxnSp>
        <p:nvCxnSpPr>
          <p:cNvPr id="45" name="Straight Connector 42"/>
          <p:cNvCxnSpPr/>
          <p:nvPr/>
        </p:nvCxnSpPr>
        <p:spPr>
          <a:xfrm flipV="1">
            <a:off x="6204607" y="4000231"/>
            <a:ext cx="1898735" cy="724913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1: </a:t>
            </a:r>
            <a:r>
              <a:rPr lang="fr-BE" dirty="0" smtClean="0"/>
              <a:t>31/10 – </a:t>
            </a:r>
            <a:r>
              <a:rPr lang="fr-BE" dirty="0" smtClean="0"/>
              <a:t>1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2979" y="1359979"/>
            <a:ext cx="5206979" cy="54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</a:t>
            </a:r>
            <a:r>
              <a:rPr lang="fr-BE" dirty="0" smtClean="0"/>
              <a:t>1: 31/10 – </a:t>
            </a:r>
            <a:r>
              <a:rPr lang="fr-BE" dirty="0" smtClean="0"/>
              <a:t>1</a:t>
            </a:r>
            <a:r>
              <a:rPr lang="fr-BE" baseline="30000" dirty="0"/>
              <a:t>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416"/>
            <a:ext cx="9144000" cy="5393043"/>
          </a:xfrm>
          <a:prstGeom prst="rect">
            <a:avLst/>
          </a:prstGeom>
        </p:spPr>
      </p:pic>
      <p:sp>
        <p:nvSpPr>
          <p:cNvPr id="5" name="Freeform 3"/>
          <p:cNvSpPr/>
          <p:nvPr/>
        </p:nvSpPr>
        <p:spPr>
          <a:xfrm>
            <a:off x="2416629" y="5247624"/>
            <a:ext cx="6226628" cy="1621971"/>
          </a:xfrm>
          <a:custGeom>
            <a:avLst/>
            <a:gdLst>
              <a:gd name="connsiteX0" fmla="*/ 6128657 w 6226628"/>
              <a:gd name="connsiteY0" fmla="*/ 0 h 1621971"/>
              <a:gd name="connsiteX1" fmla="*/ 6226628 w 6226628"/>
              <a:gd name="connsiteY1" fmla="*/ 43543 h 1621971"/>
              <a:gd name="connsiteX2" fmla="*/ 2329542 w 6226628"/>
              <a:gd name="connsiteY2" fmla="*/ 1621971 h 1621971"/>
              <a:gd name="connsiteX3" fmla="*/ 1045028 w 6226628"/>
              <a:gd name="connsiteY3" fmla="*/ 1621971 h 1621971"/>
              <a:gd name="connsiteX4" fmla="*/ 0 w 6226628"/>
              <a:gd name="connsiteY4" fmla="*/ 1611085 h 1621971"/>
              <a:gd name="connsiteX5" fmla="*/ 6128657 w 6226628"/>
              <a:gd name="connsiteY5" fmla="*/ 0 h 162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26628" h="1621971">
                <a:moveTo>
                  <a:pt x="6128657" y="0"/>
                </a:moveTo>
                <a:lnTo>
                  <a:pt x="6226628" y="43543"/>
                </a:lnTo>
                <a:lnTo>
                  <a:pt x="2329542" y="1621971"/>
                </a:lnTo>
                <a:lnTo>
                  <a:pt x="1045028" y="1621971"/>
                </a:lnTo>
                <a:lnTo>
                  <a:pt x="0" y="1611085"/>
                </a:lnTo>
                <a:lnTo>
                  <a:pt x="6128657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reeform 5"/>
          <p:cNvSpPr/>
          <p:nvPr/>
        </p:nvSpPr>
        <p:spPr>
          <a:xfrm>
            <a:off x="3265714" y="6510367"/>
            <a:ext cx="424543" cy="359228"/>
          </a:xfrm>
          <a:custGeom>
            <a:avLst/>
            <a:gdLst>
              <a:gd name="connsiteX0" fmla="*/ 0 w 424543"/>
              <a:gd name="connsiteY0" fmla="*/ 108857 h 359228"/>
              <a:gd name="connsiteX1" fmla="*/ 0 w 424543"/>
              <a:gd name="connsiteY1" fmla="*/ 359228 h 359228"/>
              <a:gd name="connsiteX2" fmla="*/ 424543 w 424543"/>
              <a:gd name="connsiteY2" fmla="*/ 359228 h 359228"/>
              <a:gd name="connsiteX3" fmla="*/ 424543 w 424543"/>
              <a:gd name="connsiteY3" fmla="*/ 0 h 359228"/>
              <a:gd name="connsiteX4" fmla="*/ 0 w 424543"/>
              <a:gd name="connsiteY4" fmla="*/ 108857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4543" h="359228">
                <a:moveTo>
                  <a:pt x="0" y="108857"/>
                </a:moveTo>
                <a:lnTo>
                  <a:pt x="0" y="359228"/>
                </a:lnTo>
                <a:lnTo>
                  <a:pt x="424543" y="359228"/>
                </a:lnTo>
                <a:lnTo>
                  <a:pt x="424543" y="0"/>
                </a:lnTo>
                <a:lnTo>
                  <a:pt x="0" y="10885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reeform 6"/>
          <p:cNvSpPr/>
          <p:nvPr/>
        </p:nvSpPr>
        <p:spPr>
          <a:xfrm>
            <a:off x="4125686" y="6325309"/>
            <a:ext cx="391885" cy="555172"/>
          </a:xfrm>
          <a:custGeom>
            <a:avLst/>
            <a:gdLst>
              <a:gd name="connsiteX0" fmla="*/ 0 w 391885"/>
              <a:gd name="connsiteY0" fmla="*/ 97972 h 555172"/>
              <a:gd name="connsiteX1" fmla="*/ 10885 w 391885"/>
              <a:gd name="connsiteY1" fmla="*/ 555172 h 555172"/>
              <a:gd name="connsiteX2" fmla="*/ 381000 w 391885"/>
              <a:gd name="connsiteY2" fmla="*/ 555172 h 555172"/>
              <a:gd name="connsiteX3" fmla="*/ 391885 w 391885"/>
              <a:gd name="connsiteY3" fmla="*/ 0 h 555172"/>
              <a:gd name="connsiteX4" fmla="*/ 0 w 391885"/>
              <a:gd name="connsiteY4" fmla="*/ 97972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5" h="555172">
                <a:moveTo>
                  <a:pt x="0" y="97972"/>
                </a:moveTo>
                <a:lnTo>
                  <a:pt x="10885" y="555172"/>
                </a:lnTo>
                <a:lnTo>
                  <a:pt x="381000" y="555172"/>
                </a:lnTo>
                <a:lnTo>
                  <a:pt x="391885" y="0"/>
                </a:lnTo>
                <a:lnTo>
                  <a:pt x="0" y="97972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reeform 8"/>
          <p:cNvSpPr/>
          <p:nvPr/>
        </p:nvSpPr>
        <p:spPr>
          <a:xfrm>
            <a:off x="5092824" y="6042146"/>
            <a:ext cx="415280" cy="696685"/>
          </a:xfrm>
          <a:custGeom>
            <a:avLst/>
            <a:gdLst>
              <a:gd name="connsiteX0" fmla="*/ 0 w 315686"/>
              <a:gd name="connsiteY0" fmla="*/ 97971 h 696685"/>
              <a:gd name="connsiteX1" fmla="*/ 10886 w 315686"/>
              <a:gd name="connsiteY1" fmla="*/ 696685 h 696685"/>
              <a:gd name="connsiteX2" fmla="*/ 315686 w 315686"/>
              <a:gd name="connsiteY2" fmla="*/ 555171 h 696685"/>
              <a:gd name="connsiteX3" fmla="*/ 304800 w 315686"/>
              <a:gd name="connsiteY3" fmla="*/ 0 h 696685"/>
              <a:gd name="connsiteX4" fmla="*/ 0 w 315686"/>
              <a:gd name="connsiteY4" fmla="*/ 97971 h 69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686" h="696685">
                <a:moveTo>
                  <a:pt x="0" y="97971"/>
                </a:moveTo>
                <a:lnTo>
                  <a:pt x="10886" y="696685"/>
                </a:lnTo>
                <a:lnTo>
                  <a:pt x="315686" y="555171"/>
                </a:lnTo>
                <a:lnTo>
                  <a:pt x="304800" y="0"/>
                </a:lnTo>
                <a:lnTo>
                  <a:pt x="0" y="9797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reeform 9"/>
          <p:cNvSpPr/>
          <p:nvPr/>
        </p:nvSpPr>
        <p:spPr>
          <a:xfrm>
            <a:off x="5922640" y="5826122"/>
            <a:ext cx="305544" cy="598715"/>
          </a:xfrm>
          <a:custGeom>
            <a:avLst/>
            <a:gdLst>
              <a:gd name="connsiteX0" fmla="*/ 10886 w 359229"/>
              <a:gd name="connsiteY0" fmla="*/ 87086 h 598715"/>
              <a:gd name="connsiteX1" fmla="*/ 0 w 359229"/>
              <a:gd name="connsiteY1" fmla="*/ 598715 h 598715"/>
              <a:gd name="connsiteX2" fmla="*/ 359229 w 359229"/>
              <a:gd name="connsiteY2" fmla="*/ 478972 h 598715"/>
              <a:gd name="connsiteX3" fmla="*/ 359229 w 359229"/>
              <a:gd name="connsiteY3" fmla="*/ 0 h 598715"/>
              <a:gd name="connsiteX4" fmla="*/ 10886 w 359229"/>
              <a:gd name="connsiteY4" fmla="*/ 87086 h 59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229" h="598715">
                <a:moveTo>
                  <a:pt x="10886" y="87086"/>
                </a:moveTo>
                <a:lnTo>
                  <a:pt x="0" y="598715"/>
                </a:lnTo>
                <a:lnTo>
                  <a:pt x="359229" y="478972"/>
                </a:lnTo>
                <a:lnTo>
                  <a:pt x="359229" y="0"/>
                </a:lnTo>
                <a:lnTo>
                  <a:pt x="10886" y="8708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reeform 10"/>
          <p:cNvSpPr/>
          <p:nvPr/>
        </p:nvSpPr>
        <p:spPr>
          <a:xfrm>
            <a:off x="6586534" y="5682106"/>
            <a:ext cx="217714" cy="468086"/>
          </a:xfrm>
          <a:custGeom>
            <a:avLst/>
            <a:gdLst>
              <a:gd name="connsiteX0" fmla="*/ 0 w 217714"/>
              <a:gd name="connsiteY0" fmla="*/ 54429 h 468086"/>
              <a:gd name="connsiteX1" fmla="*/ 21771 w 217714"/>
              <a:gd name="connsiteY1" fmla="*/ 468086 h 468086"/>
              <a:gd name="connsiteX2" fmla="*/ 217714 w 217714"/>
              <a:gd name="connsiteY2" fmla="*/ 359229 h 468086"/>
              <a:gd name="connsiteX3" fmla="*/ 185057 w 217714"/>
              <a:gd name="connsiteY3" fmla="*/ 0 h 468086"/>
              <a:gd name="connsiteX4" fmla="*/ 43543 w 217714"/>
              <a:gd name="connsiteY4" fmla="*/ 21772 h 468086"/>
              <a:gd name="connsiteX5" fmla="*/ 43543 w 217714"/>
              <a:gd name="connsiteY5" fmla="*/ 10886 h 468086"/>
              <a:gd name="connsiteX6" fmla="*/ 0 w 217714"/>
              <a:gd name="connsiteY6" fmla="*/ 54429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714" h="468086">
                <a:moveTo>
                  <a:pt x="0" y="54429"/>
                </a:moveTo>
                <a:lnTo>
                  <a:pt x="21771" y="468086"/>
                </a:lnTo>
                <a:lnTo>
                  <a:pt x="217714" y="359229"/>
                </a:lnTo>
                <a:lnTo>
                  <a:pt x="185057" y="0"/>
                </a:lnTo>
                <a:lnTo>
                  <a:pt x="43543" y="21772"/>
                </a:lnTo>
                <a:lnTo>
                  <a:pt x="43543" y="10886"/>
                </a:lnTo>
                <a:lnTo>
                  <a:pt x="0" y="54429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reeform 18"/>
          <p:cNvSpPr/>
          <p:nvPr/>
        </p:nvSpPr>
        <p:spPr>
          <a:xfrm>
            <a:off x="6972537" y="5595966"/>
            <a:ext cx="119743" cy="381000"/>
          </a:xfrm>
          <a:custGeom>
            <a:avLst/>
            <a:gdLst>
              <a:gd name="connsiteX0" fmla="*/ 10886 w 119743"/>
              <a:gd name="connsiteY0" fmla="*/ 43542 h 381000"/>
              <a:gd name="connsiteX1" fmla="*/ 0 w 119743"/>
              <a:gd name="connsiteY1" fmla="*/ 381000 h 381000"/>
              <a:gd name="connsiteX2" fmla="*/ 108857 w 119743"/>
              <a:gd name="connsiteY2" fmla="*/ 315685 h 381000"/>
              <a:gd name="connsiteX3" fmla="*/ 119743 w 119743"/>
              <a:gd name="connsiteY3" fmla="*/ 0 h 381000"/>
              <a:gd name="connsiteX4" fmla="*/ 54429 w 119743"/>
              <a:gd name="connsiteY4" fmla="*/ 10885 h 381000"/>
              <a:gd name="connsiteX5" fmla="*/ 10886 w 119743"/>
              <a:gd name="connsiteY5" fmla="*/ 4354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43" h="381000">
                <a:moveTo>
                  <a:pt x="10886" y="43542"/>
                </a:moveTo>
                <a:lnTo>
                  <a:pt x="0" y="381000"/>
                </a:lnTo>
                <a:lnTo>
                  <a:pt x="108857" y="315685"/>
                </a:lnTo>
                <a:lnTo>
                  <a:pt x="119743" y="0"/>
                </a:lnTo>
                <a:lnTo>
                  <a:pt x="54429" y="10885"/>
                </a:lnTo>
                <a:lnTo>
                  <a:pt x="10886" y="43542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reeform 24"/>
          <p:cNvSpPr/>
          <p:nvPr/>
        </p:nvSpPr>
        <p:spPr>
          <a:xfrm>
            <a:off x="7228113" y="5574195"/>
            <a:ext cx="81643" cy="315685"/>
          </a:xfrm>
          <a:custGeom>
            <a:avLst/>
            <a:gdLst>
              <a:gd name="connsiteX0" fmla="*/ 0 w 163286"/>
              <a:gd name="connsiteY0" fmla="*/ 10885 h 315685"/>
              <a:gd name="connsiteX1" fmla="*/ 0 w 163286"/>
              <a:gd name="connsiteY1" fmla="*/ 315685 h 315685"/>
              <a:gd name="connsiteX2" fmla="*/ 163286 w 163286"/>
              <a:gd name="connsiteY2" fmla="*/ 239485 h 315685"/>
              <a:gd name="connsiteX3" fmla="*/ 141515 w 163286"/>
              <a:gd name="connsiteY3" fmla="*/ 0 h 315685"/>
              <a:gd name="connsiteX4" fmla="*/ 0 w 163286"/>
              <a:gd name="connsiteY4" fmla="*/ 10885 h 3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6" h="315685">
                <a:moveTo>
                  <a:pt x="0" y="10885"/>
                </a:moveTo>
                <a:lnTo>
                  <a:pt x="0" y="315685"/>
                </a:lnTo>
                <a:lnTo>
                  <a:pt x="163286" y="239485"/>
                </a:lnTo>
                <a:lnTo>
                  <a:pt x="141515" y="0"/>
                </a:lnTo>
                <a:lnTo>
                  <a:pt x="0" y="1088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reeform 25"/>
          <p:cNvSpPr/>
          <p:nvPr/>
        </p:nvSpPr>
        <p:spPr>
          <a:xfrm>
            <a:off x="7668344" y="5466082"/>
            <a:ext cx="45719" cy="236543"/>
          </a:xfrm>
          <a:custGeom>
            <a:avLst/>
            <a:gdLst>
              <a:gd name="connsiteX0" fmla="*/ 0 w 163286"/>
              <a:gd name="connsiteY0" fmla="*/ 10885 h 315685"/>
              <a:gd name="connsiteX1" fmla="*/ 0 w 163286"/>
              <a:gd name="connsiteY1" fmla="*/ 315685 h 315685"/>
              <a:gd name="connsiteX2" fmla="*/ 163286 w 163286"/>
              <a:gd name="connsiteY2" fmla="*/ 239485 h 315685"/>
              <a:gd name="connsiteX3" fmla="*/ 141515 w 163286"/>
              <a:gd name="connsiteY3" fmla="*/ 0 h 315685"/>
              <a:gd name="connsiteX4" fmla="*/ 0 w 163286"/>
              <a:gd name="connsiteY4" fmla="*/ 10885 h 3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6" h="315685">
                <a:moveTo>
                  <a:pt x="0" y="10885"/>
                </a:moveTo>
                <a:lnTo>
                  <a:pt x="0" y="315685"/>
                </a:lnTo>
                <a:lnTo>
                  <a:pt x="163286" y="239485"/>
                </a:lnTo>
                <a:lnTo>
                  <a:pt x="141515" y="0"/>
                </a:lnTo>
                <a:lnTo>
                  <a:pt x="0" y="1088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reeform 26"/>
          <p:cNvSpPr/>
          <p:nvPr/>
        </p:nvSpPr>
        <p:spPr>
          <a:xfrm>
            <a:off x="7452320" y="5492553"/>
            <a:ext cx="81643" cy="293913"/>
          </a:xfrm>
          <a:custGeom>
            <a:avLst/>
            <a:gdLst>
              <a:gd name="connsiteX0" fmla="*/ 0 w 163286"/>
              <a:gd name="connsiteY0" fmla="*/ 10885 h 315685"/>
              <a:gd name="connsiteX1" fmla="*/ 0 w 163286"/>
              <a:gd name="connsiteY1" fmla="*/ 315685 h 315685"/>
              <a:gd name="connsiteX2" fmla="*/ 163286 w 163286"/>
              <a:gd name="connsiteY2" fmla="*/ 239485 h 315685"/>
              <a:gd name="connsiteX3" fmla="*/ 141515 w 163286"/>
              <a:gd name="connsiteY3" fmla="*/ 0 h 315685"/>
              <a:gd name="connsiteX4" fmla="*/ 0 w 163286"/>
              <a:gd name="connsiteY4" fmla="*/ 10885 h 31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286" h="315685">
                <a:moveTo>
                  <a:pt x="0" y="10885"/>
                </a:moveTo>
                <a:lnTo>
                  <a:pt x="0" y="315685"/>
                </a:lnTo>
                <a:lnTo>
                  <a:pt x="163286" y="239485"/>
                </a:lnTo>
                <a:lnTo>
                  <a:pt x="141515" y="0"/>
                </a:lnTo>
                <a:lnTo>
                  <a:pt x="0" y="10885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5" name="Straight Connector 22"/>
          <p:cNvCxnSpPr/>
          <p:nvPr/>
        </p:nvCxnSpPr>
        <p:spPr>
          <a:xfrm>
            <a:off x="7812360" y="5396423"/>
            <a:ext cx="0" cy="232201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/>
          <p:cNvCxnSpPr/>
          <p:nvPr/>
        </p:nvCxnSpPr>
        <p:spPr>
          <a:xfrm>
            <a:off x="7956376" y="5371051"/>
            <a:ext cx="0" cy="22491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3"/>
          <p:cNvCxnSpPr/>
          <p:nvPr/>
        </p:nvCxnSpPr>
        <p:spPr>
          <a:xfrm>
            <a:off x="8100392" y="5322066"/>
            <a:ext cx="0" cy="19045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4"/>
          <p:cNvCxnSpPr/>
          <p:nvPr/>
        </p:nvCxnSpPr>
        <p:spPr>
          <a:xfrm>
            <a:off x="8244408" y="5322066"/>
            <a:ext cx="0" cy="14871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5"/>
          <p:cNvCxnSpPr/>
          <p:nvPr/>
        </p:nvCxnSpPr>
        <p:spPr>
          <a:xfrm>
            <a:off x="8316416" y="5247624"/>
            <a:ext cx="0" cy="1724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055"/>
          <p:cNvCxnSpPr/>
          <p:nvPr/>
        </p:nvCxnSpPr>
        <p:spPr>
          <a:xfrm flipV="1">
            <a:off x="2416629" y="5201377"/>
            <a:ext cx="6128657" cy="1632857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44"/>
          <p:cNvCxnSpPr/>
          <p:nvPr/>
        </p:nvCxnSpPr>
        <p:spPr>
          <a:xfrm flipV="1">
            <a:off x="4716016" y="5322066"/>
            <a:ext cx="3927241" cy="15584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5"/>
          <p:cNvCxnSpPr/>
          <p:nvPr/>
        </p:nvCxnSpPr>
        <p:spPr>
          <a:xfrm>
            <a:off x="8457661" y="5224973"/>
            <a:ext cx="0" cy="1724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6"/>
          <p:cNvCxnSpPr/>
          <p:nvPr/>
        </p:nvCxnSpPr>
        <p:spPr>
          <a:xfrm>
            <a:off x="8388424" y="5261315"/>
            <a:ext cx="0" cy="1724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067"/>
          <p:cNvCxnSpPr/>
          <p:nvPr/>
        </p:nvCxnSpPr>
        <p:spPr>
          <a:xfrm>
            <a:off x="6435878" y="6171828"/>
            <a:ext cx="25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60"/>
          <p:cNvCxnSpPr/>
          <p:nvPr/>
        </p:nvCxnSpPr>
        <p:spPr>
          <a:xfrm>
            <a:off x="5675704" y="6510367"/>
            <a:ext cx="2569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1"/>
          <p:cNvCxnSpPr/>
          <p:nvPr/>
        </p:nvCxnSpPr>
        <p:spPr>
          <a:xfrm flipV="1">
            <a:off x="6915086" y="6017805"/>
            <a:ext cx="177194" cy="14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4"/>
          <p:cNvCxnSpPr/>
          <p:nvPr/>
        </p:nvCxnSpPr>
        <p:spPr>
          <a:xfrm>
            <a:off x="7335696" y="5826122"/>
            <a:ext cx="11662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073"/>
          <p:cNvCxnSpPr/>
          <p:nvPr/>
        </p:nvCxnSpPr>
        <p:spPr>
          <a:xfrm flipH="1" flipV="1">
            <a:off x="7137445" y="6030044"/>
            <a:ext cx="1505812" cy="173226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31"/>
          <p:cNvSpPr txBox="1"/>
          <p:nvPr/>
        </p:nvSpPr>
        <p:spPr>
          <a:xfrm>
            <a:off x="7439634" y="6101672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95000"/>
                  </a:schemeClr>
                </a:solidFill>
              </a:rPr>
              <a:t>3,5m</a:t>
            </a:r>
          </a:p>
          <a:p>
            <a:r>
              <a:rPr lang="fr-BE" dirty="0" smtClean="0">
                <a:solidFill>
                  <a:schemeClr val="bg1">
                    <a:lumMod val="95000"/>
                  </a:schemeClr>
                </a:solidFill>
              </a:rPr>
              <a:t>libre</a:t>
            </a:r>
            <a:endParaRPr lang="fr-BE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" name="Picture 3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5" y="3874399"/>
            <a:ext cx="3426866" cy="3082993"/>
          </a:xfrm>
          <a:prstGeom prst="rect">
            <a:avLst/>
          </a:prstGeom>
          <a:ln>
            <a:noFill/>
          </a:ln>
          <a:effectLst>
            <a:outerShdw blurRad="12700" dist="165100" dir="7740000" algn="tl" rotWithShape="0">
              <a:srgbClr val="333333">
                <a:alpha val="79000"/>
              </a:srgbClr>
            </a:outerShdw>
          </a:effectLst>
        </p:spPr>
      </p:pic>
      <p:sp>
        <p:nvSpPr>
          <p:cNvPr id="31" name="Freeform 37"/>
          <p:cNvSpPr/>
          <p:nvPr/>
        </p:nvSpPr>
        <p:spPr>
          <a:xfrm>
            <a:off x="2307771" y="4365881"/>
            <a:ext cx="130629" cy="76200"/>
          </a:xfrm>
          <a:custGeom>
            <a:avLst/>
            <a:gdLst>
              <a:gd name="connsiteX0" fmla="*/ 0 w 130629"/>
              <a:gd name="connsiteY0" fmla="*/ 0 h 76200"/>
              <a:gd name="connsiteX1" fmla="*/ 130629 w 130629"/>
              <a:gd name="connsiteY1" fmla="*/ 10886 h 76200"/>
              <a:gd name="connsiteX2" fmla="*/ 108858 w 130629"/>
              <a:gd name="connsiteY2" fmla="*/ 76200 h 76200"/>
              <a:gd name="connsiteX3" fmla="*/ 0 w 130629"/>
              <a:gd name="connsiteY3" fmla="*/ 65314 h 76200"/>
              <a:gd name="connsiteX4" fmla="*/ 0 w 130629"/>
              <a:gd name="connsiteY4" fmla="*/ 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629" h="76200">
                <a:moveTo>
                  <a:pt x="0" y="0"/>
                </a:moveTo>
                <a:lnTo>
                  <a:pt x="130629" y="10886"/>
                </a:lnTo>
                <a:lnTo>
                  <a:pt x="108858" y="76200"/>
                </a:lnTo>
                <a:lnTo>
                  <a:pt x="0" y="6531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32" name="Straight Connector 16"/>
          <p:cNvCxnSpPr/>
          <p:nvPr/>
        </p:nvCxnSpPr>
        <p:spPr>
          <a:xfrm>
            <a:off x="8244408" y="5337995"/>
            <a:ext cx="715069" cy="5596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45"/>
          <p:cNvCxnSpPr/>
          <p:nvPr/>
        </p:nvCxnSpPr>
        <p:spPr>
          <a:xfrm flipH="1">
            <a:off x="8100392" y="5371051"/>
            <a:ext cx="903667" cy="488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9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</a:t>
            </a:r>
            <a:r>
              <a:rPr lang="fr-BE" dirty="0" err="1" smtClean="0"/>
              <a:t>ase</a:t>
            </a:r>
            <a:r>
              <a:rPr lang="fr-BE" dirty="0" smtClean="0"/>
              <a:t> </a:t>
            </a:r>
            <a:r>
              <a:rPr lang="fr-BE" dirty="0" smtClean="0"/>
              <a:t>1: 31/10 – </a:t>
            </a:r>
            <a:r>
              <a:rPr lang="fr-BE" dirty="0" smtClean="0"/>
              <a:t>1</a:t>
            </a:r>
            <a:r>
              <a:rPr lang="fr-BE" baseline="30000" dirty="0"/>
              <a:t>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6561"/>
            <a:ext cx="9003060" cy="50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9"/>
          <p:cNvCxnSpPr/>
          <p:nvPr/>
        </p:nvCxnSpPr>
        <p:spPr>
          <a:xfrm>
            <a:off x="2123728" y="3402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9"/>
          <p:cNvCxnSpPr/>
          <p:nvPr/>
        </p:nvCxnSpPr>
        <p:spPr>
          <a:xfrm>
            <a:off x="3923930" y="3283535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8"/>
          <p:cNvSpPr txBox="1"/>
          <p:nvPr/>
        </p:nvSpPr>
        <p:spPr>
          <a:xfrm>
            <a:off x="566436" y="3378663"/>
            <a:ext cx="30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Trottoir    3,5m     8 -10 m</a:t>
            </a:r>
            <a:endParaRPr lang="fr-BE" dirty="0"/>
          </a:p>
        </p:txBody>
      </p:sp>
      <p:cxnSp>
        <p:nvCxnSpPr>
          <p:cNvPr id="38" name="Straight Connector 22"/>
          <p:cNvCxnSpPr/>
          <p:nvPr/>
        </p:nvCxnSpPr>
        <p:spPr>
          <a:xfrm>
            <a:off x="1475656" y="3402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5"/>
          <p:cNvCxnSpPr/>
          <p:nvPr/>
        </p:nvCxnSpPr>
        <p:spPr>
          <a:xfrm flipH="1">
            <a:off x="8388424" y="3528919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6"/>
          <p:cNvCxnSpPr/>
          <p:nvPr/>
        </p:nvCxnSpPr>
        <p:spPr>
          <a:xfrm flipH="1">
            <a:off x="6608314" y="340957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28"/>
          <p:cNvCxnSpPr/>
          <p:nvPr/>
        </p:nvCxnSpPr>
        <p:spPr>
          <a:xfrm flipH="1">
            <a:off x="9050114" y="3528919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32"/>
          <p:cNvCxnSpPr/>
          <p:nvPr/>
        </p:nvCxnSpPr>
        <p:spPr>
          <a:xfrm flipH="1">
            <a:off x="6588224" y="3931607"/>
            <a:ext cx="1813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3"/>
          <p:cNvCxnSpPr/>
          <p:nvPr/>
        </p:nvCxnSpPr>
        <p:spPr>
          <a:xfrm flipH="1">
            <a:off x="8402042" y="3931607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7"/>
          <p:cNvCxnSpPr/>
          <p:nvPr/>
        </p:nvCxnSpPr>
        <p:spPr>
          <a:xfrm flipH="1">
            <a:off x="2110112" y="3787591"/>
            <a:ext cx="1813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38"/>
          <p:cNvCxnSpPr/>
          <p:nvPr/>
        </p:nvCxnSpPr>
        <p:spPr>
          <a:xfrm flipH="1">
            <a:off x="1462040" y="3787591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5"/>
          <p:cNvCxnSpPr/>
          <p:nvPr/>
        </p:nvCxnSpPr>
        <p:spPr>
          <a:xfrm flipH="1">
            <a:off x="8244408" y="4401401"/>
            <a:ext cx="605" cy="28552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29"/>
          <p:cNvCxnSpPr/>
          <p:nvPr/>
        </p:nvCxnSpPr>
        <p:spPr>
          <a:xfrm flipH="1">
            <a:off x="2333681" y="4398877"/>
            <a:ext cx="605" cy="28552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30"/>
          <p:cNvSpPr txBox="1"/>
          <p:nvPr/>
        </p:nvSpPr>
        <p:spPr>
          <a:xfrm flipH="1">
            <a:off x="6745237" y="3402880"/>
            <a:ext cx="3109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        8 </a:t>
            </a:r>
            <a:r>
              <a:rPr lang="fr-BE" dirty="0"/>
              <a:t>-</a:t>
            </a:r>
            <a:r>
              <a:rPr lang="fr-BE" dirty="0" smtClean="0"/>
              <a:t>10 m         3,5m     T</a:t>
            </a:r>
            <a:endParaRPr lang="fr-BE" dirty="0"/>
          </a:p>
        </p:txBody>
      </p:sp>
      <p:pic>
        <p:nvPicPr>
          <p:cNvPr id="49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5" b="64430"/>
          <a:stretch/>
        </p:blipFill>
        <p:spPr>
          <a:xfrm>
            <a:off x="1652977" y="4397465"/>
            <a:ext cx="379573" cy="289464"/>
          </a:xfrm>
          <a:prstGeom prst="rect">
            <a:avLst/>
          </a:prstGeom>
        </p:spPr>
      </p:pic>
      <p:pic>
        <p:nvPicPr>
          <p:cNvPr id="50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5" t="53186" b="11554"/>
          <a:stretch/>
        </p:blipFill>
        <p:spPr>
          <a:xfrm>
            <a:off x="8536291" y="4397464"/>
            <a:ext cx="379573" cy="2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</a:t>
            </a:r>
            <a:r>
              <a:rPr lang="fr-BE" dirty="0" smtClean="0"/>
              <a:t>1: 31/10 – </a:t>
            </a:r>
            <a:r>
              <a:rPr lang="fr-BE" dirty="0" smtClean="0"/>
              <a:t>1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4" y="1576561"/>
            <a:ext cx="9003060" cy="50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 r="29634" b="58753"/>
          <a:stretch/>
        </p:blipFill>
        <p:spPr bwMode="auto">
          <a:xfrm>
            <a:off x="3567891" y="3516275"/>
            <a:ext cx="3054277" cy="117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0"/>
          <p:cNvSpPr txBox="1"/>
          <p:nvPr/>
        </p:nvSpPr>
        <p:spPr>
          <a:xfrm>
            <a:off x="3952628" y="319969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+ 2m</a:t>
            </a:r>
            <a:endParaRPr lang="fr-BE" dirty="0">
              <a:solidFill>
                <a:srgbClr val="FF0000"/>
              </a:solidFill>
            </a:endParaRPr>
          </a:p>
        </p:txBody>
      </p:sp>
      <p:sp>
        <p:nvSpPr>
          <p:cNvPr id="23" name="TextBox 31"/>
          <p:cNvSpPr txBox="1"/>
          <p:nvPr/>
        </p:nvSpPr>
        <p:spPr>
          <a:xfrm>
            <a:off x="6010100" y="3355543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+ 2m</a:t>
            </a:r>
            <a:endParaRPr lang="fr-BE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9"/>
          <p:cNvCxnSpPr/>
          <p:nvPr/>
        </p:nvCxnSpPr>
        <p:spPr>
          <a:xfrm>
            <a:off x="2121668" y="3402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/>
          <p:nvPr/>
        </p:nvCxnSpPr>
        <p:spPr>
          <a:xfrm>
            <a:off x="3921870" y="3283535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/>
          <p:cNvSpPr txBox="1"/>
          <p:nvPr/>
        </p:nvSpPr>
        <p:spPr>
          <a:xfrm>
            <a:off x="564376" y="3378663"/>
            <a:ext cx="30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Trottoir    3,5m     8 -10 m</a:t>
            </a:r>
            <a:endParaRPr lang="fr-BE" dirty="0"/>
          </a:p>
        </p:txBody>
      </p:sp>
      <p:cxnSp>
        <p:nvCxnSpPr>
          <p:cNvPr id="27" name="Straight Connector 22"/>
          <p:cNvCxnSpPr/>
          <p:nvPr/>
        </p:nvCxnSpPr>
        <p:spPr>
          <a:xfrm>
            <a:off x="1473596" y="34028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5"/>
          <p:cNvCxnSpPr/>
          <p:nvPr/>
        </p:nvCxnSpPr>
        <p:spPr>
          <a:xfrm flipH="1">
            <a:off x="8386364" y="3528919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6"/>
          <p:cNvCxnSpPr/>
          <p:nvPr/>
        </p:nvCxnSpPr>
        <p:spPr>
          <a:xfrm flipH="1">
            <a:off x="6606254" y="340957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8"/>
          <p:cNvCxnSpPr/>
          <p:nvPr/>
        </p:nvCxnSpPr>
        <p:spPr>
          <a:xfrm flipH="1">
            <a:off x="9048054" y="3528919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2"/>
          <p:cNvCxnSpPr/>
          <p:nvPr/>
        </p:nvCxnSpPr>
        <p:spPr>
          <a:xfrm flipH="1">
            <a:off x="6586164" y="3931607"/>
            <a:ext cx="1813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3"/>
          <p:cNvCxnSpPr/>
          <p:nvPr/>
        </p:nvCxnSpPr>
        <p:spPr>
          <a:xfrm flipH="1">
            <a:off x="8399982" y="3931607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7"/>
          <p:cNvCxnSpPr/>
          <p:nvPr/>
        </p:nvCxnSpPr>
        <p:spPr>
          <a:xfrm flipH="1">
            <a:off x="2108052" y="3787591"/>
            <a:ext cx="1813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38"/>
          <p:cNvCxnSpPr/>
          <p:nvPr/>
        </p:nvCxnSpPr>
        <p:spPr>
          <a:xfrm flipH="1">
            <a:off x="1459980" y="3787591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5" b="64740"/>
          <a:stretch/>
        </p:blipFill>
        <p:spPr>
          <a:xfrm>
            <a:off x="1650917" y="4397465"/>
            <a:ext cx="379573" cy="286940"/>
          </a:xfrm>
          <a:prstGeom prst="rect">
            <a:avLst/>
          </a:prstGeom>
        </p:spPr>
      </p:pic>
      <p:pic>
        <p:nvPicPr>
          <p:cNvPr id="53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5" t="53186" b="11554"/>
          <a:stretch/>
        </p:blipFill>
        <p:spPr>
          <a:xfrm>
            <a:off x="8534231" y="4397464"/>
            <a:ext cx="379573" cy="286940"/>
          </a:xfrm>
          <a:prstGeom prst="rect">
            <a:avLst/>
          </a:prstGeom>
        </p:spPr>
      </p:pic>
      <p:sp>
        <p:nvSpPr>
          <p:cNvPr id="54" name="TextBox 18"/>
          <p:cNvSpPr txBox="1"/>
          <p:nvPr/>
        </p:nvSpPr>
        <p:spPr>
          <a:xfrm>
            <a:off x="7308304" y="3498536"/>
            <a:ext cx="308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8 -10 m       3,5 m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595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hthoek 68"/>
          <p:cNvSpPr/>
          <p:nvPr/>
        </p:nvSpPr>
        <p:spPr>
          <a:xfrm>
            <a:off x="35496" y="5683582"/>
            <a:ext cx="2448272" cy="1628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</a:t>
            </a:r>
            <a:r>
              <a:rPr lang="fr-BE" dirty="0" smtClean="0"/>
              <a:t>2: 2 – 5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4014" y="668972"/>
            <a:ext cx="4736404" cy="6858000"/>
          </a:xfrm>
          <a:prstGeom prst="rect">
            <a:avLst/>
          </a:prstGeom>
        </p:spPr>
      </p:pic>
      <p:cxnSp>
        <p:nvCxnSpPr>
          <p:cNvPr id="35" name="Straight Connector 8"/>
          <p:cNvCxnSpPr/>
          <p:nvPr/>
        </p:nvCxnSpPr>
        <p:spPr>
          <a:xfrm flipV="1">
            <a:off x="2051720" y="4224230"/>
            <a:ext cx="5400600" cy="189802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6"/>
          <p:cNvCxnSpPr/>
          <p:nvPr/>
        </p:nvCxnSpPr>
        <p:spPr>
          <a:xfrm flipV="1">
            <a:off x="1580969" y="1916131"/>
            <a:ext cx="5177985" cy="19738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2"/>
          <p:cNvCxnSpPr/>
          <p:nvPr/>
        </p:nvCxnSpPr>
        <p:spPr>
          <a:xfrm flipV="1">
            <a:off x="7452320" y="3890011"/>
            <a:ext cx="568560" cy="33466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6"/>
          <p:cNvCxnSpPr/>
          <p:nvPr/>
        </p:nvCxnSpPr>
        <p:spPr>
          <a:xfrm flipV="1">
            <a:off x="8279904" y="3798972"/>
            <a:ext cx="341312" cy="134503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7"/>
          <p:cNvCxnSpPr/>
          <p:nvPr/>
        </p:nvCxnSpPr>
        <p:spPr>
          <a:xfrm flipV="1">
            <a:off x="2428052" y="4097971"/>
            <a:ext cx="5592828" cy="2117899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9"/>
          <p:cNvCxnSpPr/>
          <p:nvPr/>
        </p:nvCxnSpPr>
        <p:spPr>
          <a:xfrm flipV="1">
            <a:off x="6293645" y="1788210"/>
            <a:ext cx="432048" cy="18002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3"/>
          <p:cNvCxnSpPr/>
          <p:nvPr/>
        </p:nvCxnSpPr>
        <p:spPr>
          <a:xfrm>
            <a:off x="2268449" y="3999768"/>
            <a:ext cx="134260" cy="156085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0"/>
          <p:cNvGrpSpPr/>
          <p:nvPr/>
        </p:nvGrpSpPr>
        <p:grpSpPr>
          <a:xfrm>
            <a:off x="1940011" y="4502892"/>
            <a:ext cx="664514" cy="611254"/>
            <a:chOff x="2685143" y="1939268"/>
            <a:chExt cx="3723151" cy="3712850"/>
          </a:xfrm>
        </p:grpSpPr>
        <p:sp>
          <p:nvSpPr>
            <p:cNvPr id="43" name="Oval 19"/>
            <p:cNvSpPr/>
            <p:nvPr/>
          </p:nvSpPr>
          <p:spPr>
            <a:xfrm>
              <a:off x="2699792" y="1988840"/>
              <a:ext cx="3608502" cy="3577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44" name="Picture 2" descr="http://www.quizz.biz/uploads/quizz/863155/1_Hx9m9.jpg">
              <a:hlinkClick r:id="rId3"/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5" t="7818" r="7063" b="7564"/>
            <a:stretch/>
          </p:blipFill>
          <p:spPr bwMode="auto">
            <a:xfrm>
              <a:off x="2685143" y="1939268"/>
              <a:ext cx="3723151" cy="371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Rectangle 28"/>
          <p:cNvSpPr/>
          <p:nvPr/>
        </p:nvSpPr>
        <p:spPr>
          <a:xfrm>
            <a:off x="5730911" y="5437628"/>
            <a:ext cx="300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3-4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dagen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6" name="Straight Arrow Connector 30"/>
          <p:cNvCxnSpPr/>
          <p:nvPr/>
        </p:nvCxnSpPr>
        <p:spPr>
          <a:xfrm flipV="1">
            <a:off x="4517373" y="5114146"/>
            <a:ext cx="293035" cy="14401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1"/>
          <p:cNvCxnSpPr/>
          <p:nvPr/>
        </p:nvCxnSpPr>
        <p:spPr>
          <a:xfrm flipH="1">
            <a:off x="3746425" y="2913388"/>
            <a:ext cx="343640" cy="9907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"/>
          <p:cNvSpPr/>
          <p:nvPr/>
        </p:nvSpPr>
        <p:spPr>
          <a:xfrm>
            <a:off x="2483768" y="2500019"/>
            <a:ext cx="4909457" cy="2645229"/>
          </a:xfrm>
          <a:custGeom>
            <a:avLst/>
            <a:gdLst>
              <a:gd name="connsiteX0" fmla="*/ 0 w 4909457"/>
              <a:gd name="connsiteY0" fmla="*/ 1774372 h 2645229"/>
              <a:gd name="connsiteX1" fmla="*/ 4582886 w 4909457"/>
              <a:gd name="connsiteY1" fmla="*/ 0 h 2645229"/>
              <a:gd name="connsiteX2" fmla="*/ 4909457 w 4909457"/>
              <a:gd name="connsiteY2" fmla="*/ 990600 h 2645229"/>
              <a:gd name="connsiteX3" fmla="*/ 304800 w 4909457"/>
              <a:gd name="connsiteY3" fmla="*/ 2645229 h 2645229"/>
              <a:gd name="connsiteX4" fmla="*/ 0 w 4909457"/>
              <a:gd name="connsiteY4" fmla="*/ 1774372 h 264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9457" h="2645229">
                <a:moveTo>
                  <a:pt x="0" y="1774372"/>
                </a:moveTo>
                <a:lnTo>
                  <a:pt x="4582886" y="0"/>
                </a:lnTo>
                <a:lnTo>
                  <a:pt x="4909457" y="990600"/>
                </a:lnTo>
                <a:lnTo>
                  <a:pt x="304800" y="2645229"/>
                </a:lnTo>
                <a:lnTo>
                  <a:pt x="0" y="1774372"/>
                </a:lnTo>
                <a:close/>
              </a:path>
            </a:pathLst>
          </a:custGeom>
          <a:solidFill>
            <a:srgbClr val="254061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9" name="Picture 4" descr="https://upload.wikimedia.org/wikipedia/commons/thumb/9/98/France_road_sign_A19.svg/250px-France_road_sign_A19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57345"/>
            <a:ext cx="821422" cy="7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33"/>
          <p:cNvGrpSpPr/>
          <p:nvPr/>
        </p:nvGrpSpPr>
        <p:grpSpPr>
          <a:xfrm rot="6692036">
            <a:off x="3598986" y="4435651"/>
            <a:ext cx="930036" cy="780347"/>
            <a:chOff x="56677" y="0"/>
            <a:chExt cx="9030645" cy="6858000"/>
          </a:xfrm>
        </p:grpSpPr>
        <p:sp>
          <p:nvSpPr>
            <p:cNvPr id="54" name="Freeform 34"/>
            <p:cNvSpPr/>
            <p:nvPr/>
          </p:nvSpPr>
          <p:spPr>
            <a:xfrm>
              <a:off x="420914" y="1988457"/>
              <a:ext cx="7431315" cy="2627086"/>
            </a:xfrm>
            <a:custGeom>
              <a:avLst/>
              <a:gdLst>
                <a:gd name="connsiteX0" fmla="*/ 3541486 w 7431315"/>
                <a:gd name="connsiteY0" fmla="*/ 0 h 2627086"/>
                <a:gd name="connsiteX1" fmla="*/ 7416800 w 7431315"/>
                <a:gd name="connsiteY1" fmla="*/ 29029 h 2627086"/>
                <a:gd name="connsiteX2" fmla="*/ 7431315 w 7431315"/>
                <a:gd name="connsiteY2" fmla="*/ 580572 h 2627086"/>
                <a:gd name="connsiteX3" fmla="*/ 6807200 w 7431315"/>
                <a:gd name="connsiteY3" fmla="*/ 595086 h 2627086"/>
                <a:gd name="connsiteX4" fmla="*/ 6923315 w 7431315"/>
                <a:gd name="connsiteY4" fmla="*/ 928914 h 2627086"/>
                <a:gd name="connsiteX5" fmla="*/ 6981372 w 7431315"/>
                <a:gd name="connsiteY5" fmla="*/ 1277257 h 2627086"/>
                <a:gd name="connsiteX6" fmla="*/ 6952343 w 7431315"/>
                <a:gd name="connsiteY6" fmla="*/ 1509486 h 2627086"/>
                <a:gd name="connsiteX7" fmla="*/ 6778172 w 7431315"/>
                <a:gd name="connsiteY7" fmla="*/ 2061029 h 2627086"/>
                <a:gd name="connsiteX8" fmla="*/ 7387772 w 7431315"/>
                <a:gd name="connsiteY8" fmla="*/ 2075543 h 2627086"/>
                <a:gd name="connsiteX9" fmla="*/ 7402286 w 7431315"/>
                <a:gd name="connsiteY9" fmla="*/ 2598057 h 2627086"/>
                <a:gd name="connsiteX10" fmla="*/ 3570515 w 7431315"/>
                <a:gd name="connsiteY10" fmla="*/ 2627086 h 2627086"/>
                <a:gd name="connsiteX11" fmla="*/ 3556000 w 7431315"/>
                <a:gd name="connsiteY11" fmla="*/ 2090057 h 2627086"/>
                <a:gd name="connsiteX12" fmla="*/ 4151086 w 7431315"/>
                <a:gd name="connsiteY12" fmla="*/ 2046514 h 2627086"/>
                <a:gd name="connsiteX13" fmla="*/ 4136572 w 7431315"/>
                <a:gd name="connsiteY13" fmla="*/ 1596572 h 2627086"/>
                <a:gd name="connsiteX14" fmla="*/ 4151086 w 7431315"/>
                <a:gd name="connsiteY14" fmla="*/ 1524000 h 2627086"/>
                <a:gd name="connsiteX15" fmla="*/ 5007429 w 7431315"/>
                <a:gd name="connsiteY15" fmla="*/ 1553029 h 2627086"/>
                <a:gd name="connsiteX16" fmla="*/ 4963886 w 7431315"/>
                <a:gd name="connsiteY16" fmla="*/ 1422400 h 2627086"/>
                <a:gd name="connsiteX17" fmla="*/ 3933372 w 7431315"/>
                <a:gd name="connsiteY17" fmla="*/ 1465943 h 2627086"/>
                <a:gd name="connsiteX18" fmla="*/ 3759200 w 7431315"/>
                <a:gd name="connsiteY18" fmla="*/ 1436914 h 2627086"/>
                <a:gd name="connsiteX19" fmla="*/ 3454400 w 7431315"/>
                <a:gd name="connsiteY19" fmla="*/ 1407886 h 2627086"/>
                <a:gd name="connsiteX20" fmla="*/ 3454400 w 7431315"/>
                <a:gd name="connsiteY20" fmla="*/ 1524000 h 2627086"/>
                <a:gd name="connsiteX21" fmla="*/ 2685143 w 7431315"/>
                <a:gd name="connsiteY21" fmla="*/ 1625600 h 2627086"/>
                <a:gd name="connsiteX22" fmla="*/ 2656115 w 7431315"/>
                <a:gd name="connsiteY22" fmla="*/ 1306286 h 2627086"/>
                <a:gd name="connsiteX23" fmla="*/ 14515 w 7431315"/>
                <a:gd name="connsiteY23" fmla="*/ 1306286 h 2627086"/>
                <a:gd name="connsiteX24" fmla="*/ 0 w 7431315"/>
                <a:gd name="connsiteY24" fmla="*/ 1001486 h 2627086"/>
                <a:gd name="connsiteX25" fmla="*/ 2670629 w 7431315"/>
                <a:gd name="connsiteY25" fmla="*/ 986972 h 2627086"/>
                <a:gd name="connsiteX26" fmla="*/ 2670629 w 7431315"/>
                <a:gd name="connsiteY26" fmla="*/ 696686 h 2627086"/>
                <a:gd name="connsiteX27" fmla="*/ 3367315 w 7431315"/>
                <a:gd name="connsiteY27" fmla="*/ 740229 h 2627086"/>
                <a:gd name="connsiteX28" fmla="*/ 3367315 w 7431315"/>
                <a:gd name="connsiteY28" fmla="*/ 899886 h 2627086"/>
                <a:gd name="connsiteX29" fmla="*/ 3846286 w 7431315"/>
                <a:gd name="connsiteY29" fmla="*/ 856343 h 2627086"/>
                <a:gd name="connsiteX30" fmla="*/ 3831772 w 7431315"/>
                <a:gd name="connsiteY30" fmla="*/ 812800 h 2627086"/>
                <a:gd name="connsiteX31" fmla="*/ 4122057 w 7431315"/>
                <a:gd name="connsiteY31" fmla="*/ 783772 h 2627086"/>
                <a:gd name="connsiteX32" fmla="*/ 4194629 w 7431315"/>
                <a:gd name="connsiteY32" fmla="*/ 522514 h 2627086"/>
                <a:gd name="connsiteX33" fmla="*/ 3585029 w 7431315"/>
                <a:gd name="connsiteY33" fmla="*/ 566057 h 2627086"/>
                <a:gd name="connsiteX34" fmla="*/ 3585029 w 7431315"/>
                <a:gd name="connsiteY34" fmla="*/ 29029 h 26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31315" h="2627086">
                  <a:moveTo>
                    <a:pt x="3541486" y="0"/>
                  </a:moveTo>
                  <a:lnTo>
                    <a:pt x="7416800" y="29029"/>
                  </a:lnTo>
                  <a:lnTo>
                    <a:pt x="7431315" y="580572"/>
                  </a:lnTo>
                  <a:lnTo>
                    <a:pt x="6807200" y="595086"/>
                  </a:lnTo>
                  <a:lnTo>
                    <a:pt x="6923315" y="928914"/>
                  </a:lnTo>
                  <a:lnTo>
                    <a:pt x="6981372" y="1277257"/>
                  </a:lnTo>
                  <a:lnTo>
                    <a:pt x="6952343" y="1509486"/>
                  </a:lnTo>
                  <a:lnTo>
                    <a:pt x="6778172" y="2061029"/>
                  </a:lnTo>
                  <a:lnTo>
                    <a:pt x="7387772" y="2075543"/>
                  </a:lnTo>
                  <a:lnTo>
                    <a:pt x="7402286" y="2598057"/>
                  </a:lnTo>
                  <a:lnTo>
                    <a:pt x="3570515" y="2627086"/>
                  </a:lnTo>
                  <a:lnTo>
                    <a:pt x="3556000" y="2090057"/>
                  </a:lnTo>
                  <a:lnTo>
                    <a:pt x="4151086" y="2046514"/>
                  </a:lnTo>
                  <a:lnTo>
                    <a:pt x="4136572" y="1596572"/>
                  </a:lnTo>
                  <a:lnTo>
                    <a:pt x="4151086" y="1524000"/>
                  </a:lnTo>
                  <a:lnTo>
                    <a:pt x="5007429" y="1553029"/>
                  </a:lnTo>
                  <a:lnTo>
                    <a:pt x="4963886" y="1422400"/>
                  </a:lnTo>
                  <a:lnTo>
                    <a:pt x="3933372" y="1465943"/>
                  </a:lnTo>
                  <a:lnTo>
                    <a:pt x="3759200" y="1436914"/>
                  </a:lnTo>
                  <a:lnTo>
                    <a:pt x="3454400" y="1407886"/>
                  </a:lnTo>
                  <a:lnTo>
                    <a:pt x="3454400" y="1524000"/>
                  </a:lnTo>
                  <a:lnTo>
                    <a:pt x="2685143" y="1625600"/>
                  </a:lnTo>
                  <a:lnTo>
                    <a:pt x="2656115" y="1306286"/>
                  </a:lnTo>
                  <a:lnTo>
                    <a:pt x="14515" y="1306286"/>
                  </a:lnTo>
                  <a:lnTo>
                    <a:pt x="0" y="1001486"/>
                  </a:lnTo>
                  <a:lnTo>
                    <a:pt x="2670629" y="986972"/>
                  </a:lnTo>
                  <a:lnTo>
                    <a:pt x="2670629" y="696686"/>
                  </a:lnTo>
                  <a:lnTo>
                    <a:pt x="3367315" y="740229"/>
                  </a:lnTo>
                  <a:lnTo>
                    <a:pt x="3367315" y="899886"/>
                  </a:lnTo>
                  <a:lnTo>
                    <a:pt x="3846286" y="856343"/>
                  </a:lnTo>
                  <a:lnTo>
                    <a:pt x="3831772" y="812800"/>
                  </a:lnTo>
                  <a:lnTo>
                    <a:pt x="4122057" y="783772"/>
                  </a:lnTo>
                  <a:lnTo>
                    <a:pt x="4194629" y="522514"/>
                  </a:lnTo>
                  <a:lnTo>
                    <a:pt x="3585029" y="566057"/>
                  </a:lnTo>
                  <a:lnTo>
                    <a:pt x="3585029" y="290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55" name="Picture 3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" y="0"/>
              <a:ext cx="9030645" cy="6858000"/>
            </a:xfrm>
            <a:prstGeom prst="rect">
              <a:avLst/>
            </a:prstGeom>
          </p:spPr>
        </p:pic>
      </p:grpSp>
      <p:grpSp>
        <p:nvGrpSpPr>
          <p:cNvPr id="56" name="Group 36"/>
          <p:cNvGrpSpPr/>
          <p:nvPr/>
        </p:nvGrpSpPr>
        <p:grpSpPr>
          <a:xfrm rot="11618340">
            <a:off x="4370388" y="2758847"/>
            <a:ext cx="880040" cy="764970"/>
            <a:chOff x="56677" y="0"/>
            <a:chExt cx="9030645" cy="6858000"/>
          </a:xfrm>
        </p:grpSpPr>
        <p:sp>
          <p:nvSpPr>
            <p:cNvPr id="57" name="Freeform 37"/>
            <p:cNvSpPr/>
            <p:nvPr/>
          </p:nvSpPr>
          <p:spPr>
            <a:xfrm>
              <a:off x="420914" y="1988457"/>
              <a:ext cx="7431315" cy="2627086"/>
            </a:xfrm>
            <a:custGeom>
              <a:avLst/>
              <a:gdLst>
                <a:gd name="connsiteX0" fmla="*/ 3541486 w 7431315"/>
                <a:gd name="connsiteY0" fmla="*/ 0 h 2627086"/>
                <a:gd name="connsiteX1" fmla="*/ 7416800 w 7431315"/>
                <a:gd name="connsiteY1" fmla="*/ 29029 h 2627086"/>
                <a:gd name="connsiteX2" fmla="*/ 7431315 w 7431315"/>
                <a:gd name="connsiteY2" fmla="*/ 580572 h 2627086"/>
                <a:gd name="connsiteX3" fmla="*/ 6807200 w 7431315"/>
                <a:gd name="connsiteY3" fmla="*/ 595086 h 2627086"/>
                <a:gd name="connsiteX4" fmla="*/ 6923315 w 7431315"/>
                <a:gd name="connsiteY4" fmla="*/ 928914 h 2627086"/>
                <a:gd name="connsiteX5" fmla="*/ 6981372 w 7431315"/>
                <a:gd name="connsiteY5" fmla="*/ 1277257 h 2627086"/>
                <a:gd name="connsiteX6" fmla="*/ 6952343 w 7431315"/>
                <a:gd name="connsiteY6" fmla="*/ 1509486 h 2627086"/>
                <a:gd name="connsiteX7" fmla="*/ 6778172 w 7431315"/>
                <a:gd name="connsiteY7" fmla="*/ 2061029 h 2627086"/>
                <a:gd name="connsiteX8" fmla="*/ 7387772 w 7431315"/>
                <a:gd name="connsiteY8" fmla="*/ 2075543 h 2627086"/>
                <a:gd name="connsiteX9" fmla="*/ 7402286 w 7431315"/>
                <a:gd name="connsiteY9" fmla="*/ 2598057 h 2627086"/>
                <a:gd name="connsiteX10" fmla="*/ 3570515 w 7431315"/>
                <a:gd name="connsiteY10" fmla="*/ 2627086 h 2627086"/>
                <a:gd name="connsiteX11" fmla="*/ 3556000 w 7431315"/>
                <a:gd name="connsiteY11" fmla="*/ 2090057 h 2627086"/>
                <a:gd name="connsiteX12" fmla="*/ 4151086 w 7431315"/>
                <a:gd name="connsiteY12" fmla="*/ 2046514 h 2627086"/>
                <a:gd name="connsiteX13" fmla="*/ 4136572 w 7431315"/>
                <a:gd name="connsiteY13" fmla="*/ 1596572 h 2627086"/>
                <a:gd name="connsiteX14" fmla="*/ 4151086 w 7431315"/>
                <a:gd name="connsiteY14" fmla="*/ 1524000 h 2627086"/>
                <a:gd name="connsiteX15" fmla="*/ 5007429 w 7431315"/>
                <a:gd name="connsiteY15" fmla="*/ 1553029 h 2627086"/>
                <a:gd name="connsiteX16" fmla="*/ 4963886 w 7431315"/>
                <a:gd name="connsiteY16" fmla="*/ 1422400 h 2627086"/>
                <a:gd name="connsiteX17" fmla="*/ 3933372 w 7431315"/>
                <a:gd name="connsiteY17" fmla="*/ 1465943 h 2627086"/>
                <a:gd name="connsiteX18" fmla="*/ 3759200 w 7431315"/>
                <a:gd name="connsiteY18" fmla="*/ 1436914 h 2627086"/>
                <a:gd name="connsiteX19" fmla="*/ 3454400 w 7431315"/>
                <a:gd name="connsiteY19" fmla="*/ 1407886 h 2627086"/>
                <a:gd name="connsiteX20" fmla="*/ 3454400 w 7431315"/>
                <a:gd name="connsiteY20" fmla="*/ 1524000 h 2627086"/>
                <a:gd name="connsiteX21" fmla="*/ 2685143 w 7431315"/>
                <a:gd name="connsiteY21" fmla="*/ 1625600 h 2627086"/>
                <a:gd name="connsiteX22" fmla="*/ 2656115 w 7431315"/>
                <a:gd name="connsiteY22" fmla="*/ 1306286 h 2627086"/>
                <a:gd name="connsiteX23" fmla="*/ 14515 w 7431315"/>
                <a:gd name="connsiteY23" fmla="*/ 1306286 h 2627086"/>
                <a:gd name="connsiteX24" fmla="*/ 0 w 7431315"/>
                <a:gd name="connsiteY24" fmla="*/ 1001486 h 2627086"/>
                <a:gd name="connsiteX25" fmla="*/ 2670629 w 7431315"/>
                <a:gd name="connsiteY25" fmla="*/ 986972 h 2627086"/>
                <a:gd name="connsiteX26" fmla="*/ 2670629 w 7431315"/>
                <a:gd name="connsiteY26" fmla="*/ 696686 h 2627086"/>
                <a:gd name="connsiteX27" fmla="*/ 3367315 w 7431315"/>
                <a:gd name="connsiteY27" fmla="*/ 740229 h 2627086"/>
                <a:gd name="connsiteX28" fmla="*/ 3367315 w 7431315"/>
                <a:gd name="connsiteY28" fmla="*/ 899886 h 2627086"/>
                <a:gd name="connsiteX29" fmla="*/ 3846286 w 7431315"/>
                <a:gd name="connsiteY29" fmla="*/ 856343 h 2627086"/>
                <a:gd name="connsiteX30" fmla="*/ 3831772 w 7431315"/>
                <a:gd name="connsiteY30" fmla="*/ 812800 h 2627086"/>
                <a:gd name="connsiteX31" fmla="*/ 4122057 w 7431315"/>
                <a:gd name="connsiteY31" fmla="*/ 783772 h 2627086"/>
                <a:gd name="connsiteX32" fmla="*/ 4194629 w 7431315"/>
                <a:gd name="connsiteY32" fmla="*/ 522514 h 2627086"/>
                <a:gd name="connsiteX33" fmla="*/ 3585029 w 7431315"/>
                <a:gd name="connsiteY33" fmla="*/ 566057 h 2627086"/>
                <a:gd name="connsiteX34" fmla="*/ 3585029 w 7431315"/>
                <a:gd name="connsiteY34" fmla="*/ 29029 h 26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31315" h="2627086">
                  <a:moveTo>
                    <a:pt x="3541486" y="0"/>
                  </a:moveTo>
                  <a:lnTo>
                    <a:pt x="7416800" y="29029"/>
                  </a:lnTo>
                  <a:lnTo>
                    <a:pt x="7431315" y="580572"/>
                  </a:lnTo>
                  <a:lnTo>
                    <a:pt x="6807200" y="595086"/>
                  </a:lnTo>
                  <a:lnTo>
                    <a:pt x="6923315" y="928914"/>
                  </a:lnTo>
                  <a:lnTo>
                    <a:pt x="6981372" y="1277257"/>
                  </a:lnTo>
                  <a:lnTo>
                    <a:pt x="6952343" y="1509486"/>
                  </a:lnTo>
                  <a:lnTo>
                    <a:pt x="6778172" y="2061029"/>
                  </a:lnTo>
                  <a:lnTo>
                    <a:pt x="7387772" y="2075543"/>
                  </a:lnTo>
                  <a:lnTo>
                    <a:pt x="7402286" y="2598057"/>
                  </a:lnTo>
                  <a:lnTo>
                    <a:pt x="3570515" y="2627086"/>
                  </a:lnTo>
                  <a:lnTo>
                    <a:pt x="3556000" y="2090057"/>
                  </a:lnTo>
                  <a:lnTo>
                    <a:pt x="4151086" y="2046514"/>
                  </a:lnTo>
                  <a:lnTo>
                    <a:pt x="4136572" y="1596572"/>
                  </a:lnTo>
                  <a:lnTo>
                    <a:pt x="4151086" y="1524000"/>
                  </a:lnTo>
                  <a:lnTo>
                    <a:pt x="5007429" y="1553029"/>
                  </a:lnTo>
                  <a:lnTo>
                    <a:pt x="4963886" y="1422400"/>
                  </a:lnTo>
                  <a:lnTo>
                    <a:pt x="3933372" y="1465943"/>
                  </a:lnTo>
                  <a:lnTo>
                    <a:pt x="3759200" y="1436914"/>
                  </a:lnTo>
                  <a:lnTo>
                    <a:pt x="3454400" y="1407886"/>
                  </a:lnTo>
                  <a:lnTo>
                    <a:pt x="3454400" y="1524000"/>
                  </a:lnTo>
                  <a:lnTo>
                    <a:pt x="2685143" y="1625600"/>
                  </a:lnTo>
                  <a:lnTo>
                    <a:pt x="2656115" y="1306286"/>
                  </a:lnTo>
                  <a:lnTo>
                    <a:pt x="14515" y="1306286"/>
                  </a:lnTo>
                  <a:lnTo>
                    <a:pt x="0" y="1001486"/>
                  </a:lnTo>
                  <a:lnTo>
                    <a:pt x="2670629" y="986972"/>
                  </a:lnTo>
                  <a:lnTo>
                    <a:pt x="2670629" y="696686"/>
                  </a:lnTo>
                  <a:lnTo>
                    <a:pt x="3367315" y="740229"/>
                  </a:lnTo>
                  <a:lnTo>
                    <a:pt x="3367315" y="899886"/>
                  </a:lnTo>
                  <a:lnTo>
                    <a:pt x="3846286" y="856343"/>
                  </a:lnTo>
                  <a:lnTo>
                    <a:pt x="3831772" y="812800"/>
                  </a:lnTo>
                  <a:lnTo>
                    <a:pt x="4122057" y="783772"/>
                  </a:lnTo>
                  <a:lnTo>
                    <a:pt x="4194629" y="522514"/>
                  </a:lnTo>
                  <a:lnTo>
                    <a:pt x="3585029" y="566057"/>
                  </a:lnTo>
                  <a:lnTo>
                    <a:pt x="3585029" y="290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58" name="Picture 38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" y="0"/>
              <a:ext cx="9030645" cy="6858000"/>
            </a:xfrm>
            <a:prstGeom prst="rect">
              <a:avLst/>
            </a:prstGeom>
          </p:spPr>
        </p:pic>
      </p:grpSp>
      <p:pic>
        <p:nvPicPr>
          <p:cNvPr id="59" name="Picture 4" descr="https://upload.wikimedia.org/wikipedia/commons/thumb/9/98/France_road_sign_A19.svg/250px-France_road_sign_A19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645" y="2918324"/>
            <a:ext cx="821422" cy="7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Arrow Connector 6"/>
          <p:cNvCxnSpPr/>
          <p:nvPr/>
        </p:nvCxnSpPr>
        <p:spPr>
          <a:xfrm>
            <a:off x="7115067" y="3392874"/>
            <a:ext cx="481269" cy="137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0"/>
          <p:cNvCxnSpPr/>
          <p:nvPr/>
        </p:nvCxnSpPr>
        <p:spPr>
          <a:xfrm flipV="1">
            <a:off x="7050903" y="2370258"/>
            <a:ext cx="92427" cy="2956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17"/>
          <p:cNvSpPr/>
          <p:nvPr/>
        </p:nvSpPr>
        <p:spPr>
          <a:xfrm>
            <a:off x="293666" y="3632133"/>
            <a:ext cx="1916134" cy="3037227"/>
          </a:xfrm>
          <a:custGeom>
            <a:avLst/>
            <a:gdLst>
              <a:gd name="connsiteX0" fmla="*/ 1916134 w 1916134"/>
              <a:gd name="connsiteY0" fmla="*/ 2656115 h 3037227"/>
              <a:gd name="connsiteX1" fmla="*/ 849334 w 1916134"/>
              <a:gd name="connsiteY1" fmla="*/ 3037115 h 3037227"/>
              <a:gd name="connsiteX2" fmla="*/ 392134 w 1916134"/>
              <a:gd name="connsiteY2" fmla="*/ 2623458 h 3037227"/>
              <a:gd name="connsiteX3" fmla="*/ 98220 w 1916134"/>
              <a:gd name="connsiteY3" fmla="*/ 1937658 h 3037227"/>
              <a:gd name="connsiteX4" fmla="*/ 248 w 1916134"/>
              <a:gd name="connsiteY4" fmla="*/ 979715 h 3037227"/>
              <a:gd name="connsiteX5" fmla="*/ 119991 w 1916134"/>
              <a:gd name="connsiteY5" fmla="*/ 185058 h 3037227"/>
              <a:gd name="connsiteX6" fmla="*/ 413905 w 1916134"/>
              <a:gd name="connsiteY6" fmla="*/ 0 h 30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6134" h="3037227">
                <a:moveTo>
                  <a:pt x="1916134" y="2656115"/>
                </a:moveTo>
                <a:cubicBezTo>
                  <a:pt x="1509734" y="2849336"/>
                  <a:pt x="1103334" y="3042558"/>
                  <a:pt x="849334" y="3037115"/>
                </a:cubicBezTo>
                <a:cubicBezTo>
                  <a:pt x="595334" y="3031672"/>
                  <a:pt x="517320" y="2806701"/>
                  <a:pt x="392134" y="2623458"/>
                </a:cubicBezTo>
                <a:cubicBezTo>
                  <a:pt x="266948" y="2440215"/>
                  <a:pt x="163534" y="2211615"/>
                  <a:pt x="98220" y="1937658"/>
                </a:cubicBezTo>
                <a:cubicBezTo>
                  <a:pt x="32906" y="1663701"/>
                  <a:pt x="-3380" y="1271815"/>
                  <a:pt x="248" y="979715"/>
                </a:cubicBezTo>
                <a:cubicBezTo>
                  <a:pt x="3876" y="687615"/>
                  <a:pt x="51048" y="348344"/>
                  <a:pt x="119991" y="185058"/>
                </a:cubicBezTo>
                <a:cubicBezTo>
                  <a:pt x="188934" y="21772"/>
                  <a:pt x="301419" y="10886"/>
                  <a:pt x="413905" y="0"/>
                </a:cubicBezTo>
              </a:path>
            </a:pathLst>
          </a:custGeom>
          <a:noFill/>
          <a:ln w="57150"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3" name="Oval 18"/>
          <p:cNvSpPr/>
          <p:nvPr/>
        </p:nvSpPr>
        <p:spPr>
          <a:xfrm>
            <a:off x="323528" y="5560625"/>
            <a:ext cx="648072" cy="655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4" name="Picture 2" descr="http://static.passetoncode.fr/img-panneaux/panneaux/obligation/b22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37628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Rectangle 5"/>
          <p:cNvSpPr/>
          <p:nvPr/>
        </p:nvSpPr>
        <p:spPr>
          <a:xfrm>
            <a:off x="3821570" y="3273296"/>
            <a:ext cx="1503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/>
              <a:t>2-5 </a:t>
            </a:r>
            <a:r>
              <a:rPr lang="fr-BE" dirty="0" err="1" smtClean="0"/>
              <a:t>november</a:t>
            </a:r>
            <a:endParaRPr lang="fr-BE" dirty="0"/>
          </a:p>
        </p:txBody>
      </p:sp>
      <p:sp>
        <p:nvSpPr>
          <p:cNvPr id="66" name="TextBox 7"/>
          <p:cNvSpPr txBox="1"/>
          <p:nvPr/>
        </p:nvSpPr>
        <p:spPr>
          <a:xfrm>
            <a:off x="323528" y="4121785"/>
            <a:ext cx="1540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/>
              <a:t>Voetgangers</a:t>
            </a:r>
            <a:r>
              <a:rPr lang="fr-BE" sz="1600" dirty="0" smtClean="0"/>
              <a:t> </a:t>
            </a:r>
          </a:p>
          <a:p>
            <a:r>
              <a:rPr lang="fr-BE" sz="1600" dirty="0" err="1" smtClean="0"/>
              <a:t>worden</a:t>
            </a:r>
            <a:r>
              <a:rPr lang="fr-BE" sz="1600" dirty="0" smtClean="0"/>
              <a:t> </a:t>
            </a:r>
          </a:p>
          <a:p>
            <a:r>
              <a:rPr lang="fr-BE" sz="1600" dirty="0" err="1" smtClean="0"/>
              <a:t>omgeleid</a:t>
            </a:r>
            <a:r>
              <a:rPr lang="fr-BE" sz="1600" dirty="0" smtClean="0"/>
              <a:t> via</a:t>
            </a:r>
          </a:p>
          <a:p>
            <a:r>
              <a:rPr lang="fr-BE" sz="1600" dirty="0" err="1" smtClean="0"/>
              <a:t>aangepaste</a:t>
            </a:r>
            <a:r>
              <a:rPr lang="fr-BE" sz="1600" dirty="0" smtClean="0"/>
              <a:t> </a:t>
            </a:r>
          </a:p>
          <a:p>
            <a:r>
              <a:rPr lang="fr-BE" sz="1600" dirty="0" err="1" smtClean="0"/>
              <a:t>oversteekplaats</a:t>
            </a:r>
            <a:r>
              <a:rPr lang="fr-BE" sz="1600" dirty="0" smtClean="0"/>
              <a:t> 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23615"/>
          <a:stretch/>
        </p:blipFill>
        <p:spPr bwMode="auto">
          <a:xfrm rot="16200000">
            <a:off x="1115167" y="978119"/>
            <a:ext cx="1142819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9"/>
          <p:cNvSpPr txBox="1"/>
          <p:nvPr/>
        </p:nvSpPr>
        <p:spPr>
          <a:xfrm>
            <a:off x="765875" y="1306809"/>
            <a:ext cx="927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Kruispunt</a:t>
            </a:r>
            <a:r>
              <a:rPr lang="fr-BE" sz="1400" dirty="0" smtClean="0"/>
              <a:t> </a:t>
            </a:r>
            <a:endParaRPr lang="fr-BE" sz="1400" dirty="0" smtClean="0"/>
          </a:p>
          <a:p>
            <a:r>
              <a:rPr lang="fr-BE" sz="1400" dirty="0" smtClean="0"/>
              <a:t>Diamant </a:t>
            </a:r>
          </a:p>
          <a:p>
            <a:r>
              <a:rPr lang="fr-BE" sz="1400" dirty="0" smtClean="0"/>
              <a:t>open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106851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5496" y="5683582"/>
            <a:ext cx="1368152" cy="1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2: </a:t>
            </a:r>
            <a:r>
              <a:rPr lang="fr-BE" dirty="0" smtClean="0"/>
              <a:t>2 – 5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5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3738"/>
            <a:ext cx="6392763" cy="5583654"/>
          </a:xfrm>
          <a:prstGeom prst="rect">
            <a:avLst/>
          </a:prstGeom>
        </p:spPr>
      </p:pic>
      <p:grpSp>
        <p:nvGrpSpPr>
          <p:cNvPr id="52" name="Group 44"/>
          <p:cNvGrpSpPr/>
          <p:nvPr/>
        </p:nvGrpSpPr>
        <p:grpSpPr>
          <a:xfrm>
            <a:off x="3128392" y="2985831"/>
            <a:ext cx="1817403" cy="1232272"/>
            <a:chOff x="3200400" y="2780928"/>
            <a:chExt cx="1817403" cy="1232272"/>
          </a:xfrm>
          <a:solidFill>
            <a:schemeClr val="accent1">
              <a:lumMod val="75000"/>
            </a:schemeClr>
          </a:solidFill>
        </p:grpSpPr>
        <p:sp>
          <p:nvSpPr>
            <p:cNvPr id="53" name="Freeform 6"/>
            <p:cNvSpPr/>
            <p:nvPr/>
          </p:nvSpPr>
          <p:spPr>
            <a:xfrm>
              <a:off x="3200400" y="2780928"/>
              <a:ext cx="1817403" cy="1232272"/>
            </a:xfrm>
            <a:custGeom>
              <a:avLst/>
              <a:gdLst>
                <a:gd name="connsiteX0" fmla="*/ 778933 w 1879600"/>
                <a:gd name="connsiteY0" fmla="*/ 965200 h 965200"/>
                <a:gd name="connsiteX1" fmla="*/ 1507067 w 1879600"/>
                <a:gd name="connsiteY1" fmla="*/ 863600 h 965200"/>
                <a:gd name="connsiteX2" fmla="*/ 1879600 w 1879600"/>
                <a:gd name="connsiteY2" fmla="*/ 423333 h 965200"/>
                <a:gd name="connsiteX3" fmla="*/ 1049867 w 1879600"/>
                <a:gd name="connsiteY3" fmla="*/ 0 h 965200"/>
                <a:gd name="connsiteX4" fmla="*/ 711200 w 1879600"/>
                <a:gd name="connsiteY4" fmla="*/ 558800 h 965200"/>
                <a:gd name="connsiteX5" fmla="*/ 1490133 w 1879600"/>
                <a:gd name="connsiteY5" fmla="*/ 931333 h 965200"/>
                <a:gd name="connsiteX6" fmla="*/ 609600 w 1879600"/>
                <a:gd name="connsiteY6" fmla="*/ 897467 h 965200"/>
                <a:gd name="connsiteX7" fmla="*/ 0 w 1879600"/>
                <a:gd name="connsiteY7" fmla="*/ 626533 h 965200"/>
                <a:gd name="connsiteX8" fmla="*/ 694267 w 1879600"/>
                <a:gd name="connsiteY8" fmla="*/ 558800 h 965200"/>
                <a:gd name="connsiteX0" fmla="*/ 778933 w 1879600"/>
                <a:gd name="connsiteY0" fmla="*/ 965200 h 965200"/>
                <a:gd name="connsiteX1" fmla="*/ 1507067 w 1879600"/>
                <a:gd name="connsiteY1" fmla="*/ 863600 h 965200"/>
                <a:gd name="connsiteX2" fmla="*/ 1879600 w 1879600"/>
                <a:gd name="connsiteY2" fmla="*/ 423333 h 965200"/>
                <a:gd name="connsiteX3" fmla="*/ 1049867 w 1879600"/>
                <a:gd name="connsiteY3" fmla="*/ 0 h 965200"/>
                <a:gd name="connsiteX4" fmla="*/ 711200 w 1879600"/>
                <a:gd name="connsiteY4" fmla="*/ 558800 h 965200"/>
                <a:gd name="connsiteX5" fmla="*/ 1490133 w 1879600"/>
                <a:gd name="connsiteY5" fmla="*/ 931333 h 965200"/>
                <a:gd name="connsiteX6" fmla="*/ 778933 w 1879600"/>
                <a:gd name="connsiteY6" fmla="*/ 965200 h 965200"/>
                <a:gd name="connsiteX7" fmla="*/ 0 w 1879600"/>
                <a:gd name="connsiteY7" fmla="*/ 626533 h 965200"/>
                <a:gd name="connsiteX8" fmla="*/ 694267 w 1879600"/>
                <a:gd name="connsiteY8" fmla="*/ 558800 h 965200"/>
                <a:gd name="connsiteX0" fmla="*/ 778933 w 1879600"/>
                <a:gd name="connsiteY0" fmla="*/ 965200 h 965200"/>
                <a:gd name="connsiteX1" fmla="*/ 1507067 w 1879600"/>
                <a:gd name="connsiteY1" fmla="*/ 863600 h 965200"/>
                <a:gd name="connsiteX2" fmla="*/ 1879600 w 1879600"/>
                <a:gd name="connsiteY2" fmla="*/ 423333 h 965200"/>
                <a:gd name="connsiteX3" fmla="*/ 1049867 w 1879600"/>
                <a:gd name="connsiteY3" fmla="*/ 0 h 965200"/>
                <a:gd name="connsiteX4" fmla="*/ 711200 w 1879600"/>
                <a:gd name="connsiteY4" fmla="*/ 558800 h 965200"/>
                <a:gd name="connsiteX5" fmla="*/ 660400 w 1879600"/>
                <a:gd name="connsiteY5" fmla="*/ 491066 h 965200"/>
                <a:gd name="connsiteX6" fmla="*/ 778933 w 1879600"/>
                <a:gd name="connsiteY6" fmla="*/ 965200 h 965200"/>
                <a:gd name="connsiteX7" fmla="*/ 0 w 1879600"/>
                <a:gd name="connsiteY7" fmla="*/ 626533 h 965200"/>
                <a:gd name="connsiteX8" fmla="*/ 694267 w 1879600"/>
                <a:gd name="connsiteY8" fmla="*/ 558800 h 96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9600" h="965200">
                  <a:moveTo>
                    <a:pt x="778933" y="965200"/>
                  </a:moveTo>
                  <a:lnTo>
                    <a:pt x="1507067" y="863600"/>
                  </a:lnTo>
                  <a:lnTo>
                    <a:pt x="1879600" y="423333"/>
                  </a:lnTo>
                  <a:lnTo>
                    <a:pt x="1049867" y="0"/>
                  </a:lnTo>
                  <a:lnTo>
                    <a:pt x="711200" y="558800"/>
                  </a:lnTo>
                  <a:lnTo>
                    <a:pt x="660400" y="491066"/>
                  </a:lnTo>
                  <a:lnTo>
                    <a:pt x="778933" y="965200"/>
                  </a:lnTo>
                  <a:lnTo>
                    <a:pt x="0" y="626533"/>
                  </a:lnTo>
                  <a:lnTo>
                    <a:pt x="694267" y="558800"/>
                  </a:lnTo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69" name="Straight Connector 8"/>
            <p:cNvCxnSpPr>
              <a:stCxn id="53" idx="1"/>
              <a:endCxn id="53" idx="5"/>
            </p:cNvCxnSpPr>
            <p:nvPr/>
          </p:nvCxnSpPr>
          <p:spPr>
            <a:xfrm flipH="1" flipV="1">
              <a:off x="3838947" y="3407873"/>
              <a:ext cx="818650" cy="475614"/>
            </a:xfrm>
            <a:prstGeom prst="line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22"/>
          <p:cNvGrpSpPr/>
          <p:nvPr/>
        </p:nvGrpSpPr>
        <p:grpSpPr>
          <a:xfrm>
            <a:off x="4945795" y="5082876"/>
            <a:ext cx="230106" cy="935760"/>
            <a:chOff x="4894324" y="4581128"/>
            <a:chExt cx="340701" cy="1353782"/>
          </a:xfrm>
        </p:grpSpPr>
        <p:grpSp>
          <p:nvGrpSpPr>
            <p:cNvPr id="71" name="Group 20"/>
            <p:cNvGrpSpPr/>
            <p:nvPr/>
          </p:nvGrpSpPr>
          <p:grpSpPr>
            <a:xfrm>
              <a:off x="4951379" y="4876798"/>
              <a:ext cx="219336" cy="1058112"/>
              <a:chOff x="5072744" y="4869159"/>
              <a:chExt cx="219336" cy="1058112"/>
            </a:xfrm>
          </p:grpSpPr>
          <p:sp>
            <p:nvSpPr>
              <p:cNvPr id="73" name="Rectangle 10"/>
              <p:cNvSpPr/>
              <p:nvPr/>
            </p:nvSpPr>
            <p:spPr>
              <a:xfrm>
                <a:off x="5080000" y="4869159"/>
                <a:ext cx="212080" cy="1058111"/>
              </a:xfrm>
              <a:prstGeom prst="rect">
                <a:avLst/>
              </a:prstGeom>
              <a:solidFill>
                <a:srgbClr val="FD37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4" name="Freeform 16"/>
              <p:cNvSpPr/>
              <p:nvPr/>
            </p:nvSpPr>
            <p:spPr>
              <a:xfrm>
                <a:off x="5072744" y="4876798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5" name="Freeform 17"/>
              <p:cNvSpPr/>
              <p:nvPr/>
            </p:nvSpPr>
            <p:spPr>
              <a:xfrm>
                <a:off x="5072744" y="5127171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6" name="Freeform 18"/>
              <p:cNvSpPr/>
              <p:nvPr/>
            </p:nvSpPr>
            <p:spPr>
              <a:xfrm flipV="1">
                <a:off x="5085253" y="5399314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77" name="Freeform 19"/>
              <p:cNvSpPr/>
              <p:nvPr/>
            </p:nvSpPr>
            <p:spPr>
              <a:xfrm flipV="1">
                <a:off x="5096138" y="5655128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72" name="Oval 21"/>
            <p:cNvSpPr/>
            <p:nvPr/>
          </p:nvSpPr>
          <p:spPr>
            <a:xfrm>
              <a:off x="4894324" y="4581128"/>
              <a:ext cx="340701" cy="29567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grpSp>
        <p:nvGrpSpPr>
          <p:cNvPr id="78" name="Group 23"/>
          <p:cNvGrpSpPr/>
          <p:nvPr/>
        </p:nvGrpSpPr>
        <p:grpSpPr>
          <a:xfrm>
            <a:off x="4220260" y="5366772"/>
            <a:ext cx="343426" cy="1414044"/>
            <a:chOff x="4894324" y="4581128"/>
            <a:chExt cx="340701" cy="1353782"/>
          </a:xfrm>
        </p:grpSpPr>
        <p:grpSp>
          <p:nvGrpSpPr>
            <p:cNvPr id="79" name="Group 24"/>
            <p:cNvGrpSpPr/>
            <p:nvPr/>
          </p:nvGrpSpPr>
          <p:grpSpPr>
            <a:xfrm>
              <a:off x="4951379" y="4876798"/>
              <a:ext cx="219336" cy="1058112"/>
              <a:chOff x="5072744" y="4869159"/>
              <a:chExt cx="219336" cy="1058112"/>
            </a:xfrm>
          </p:grpSpPr>
          <p:sp>
            <p:nvSpPr>
              <p:cNvPr id="81" name="Rectangle 26"/>
              <p:cNvSpPr/>
              <p:nvPr/>
            </p:nvSpPr>
            <p:spPr>
              <a:xfrm>
                <a:off x="5080000" y="4869159"/>
                <a:ext cx="212080" cy="1058111"/>
              </a:xfrm>
              <a:prstGeom prst="rect">
                <a:avLst/>
              </a:prstGeom>
              <a:solidFill>
                <a:srgbClr val="FD370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2" name="Freeform 27"/>
              <p:cNvSpPr/>
              <p:nvPr/>
            </p:nvSpPr>
            <p:spPr>
              <a:xfrm>
                <a:off x="5072744" y="4876798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3" name="Freeform 28"/>
              <p:cNvSpPr/>
              <p:nvPr/>
            </p:nvSpPr>
            <p:spPr>
              <a:xfrm>
                <a:off x="5072744" y="5127171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4" name="Freeform 29"/>
              <p:cNvSpPr/>
              <p:nvPr/>
            </p:nvSpPr>
            <p:spPr>
              <a:xfrm flipV="1">
                <a:off x="5085253" y="5399314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85" name="Freeform 30"/>
              <p:cNvSpPr/>
              <p:nvPr/>
            </p:nvSpPr>
            <p:spPr>
              <a:xfrm flipV="1">
                <a:off x="5096138" y="5655128"/>
                <a:ext cx="195942" cy="272143"/>
              </a:xfrm>
              <a:custGeom>
                <a:avLst/>
                <a:gdLst>
                  <a:gd name="connsiteX0" fmla="*/ 0 w 195942"/>
                  <a:gd name="connsiteY0" fmla="*/ 0 h 272143"/>
                  <a:gd name="connsiteX1" fmla="*/ 195942 w 195942"/>
                  <a:gd name="connsiteY1" fmla="*/ 152400 h 272143"/>
                  <a:gd name="connsiteX2" fmla="*/ 195942 w 195942"/>
                  <a:gd name="connsiteY2" fmla="*/ 272143 h 272143"/>
                  <a:gd name="connsiteX3" fmla="*/ 10885 w 195942"/>
                  <a:gd name="connsiteY3" fmla="*/ 130629 h 272143"/>
                  <a:gd name="connsiteX4" fmla="*/ 0 w 195942"/>
                  <a:gd name="connsiteY4" fmla="*/ 0 h 27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42" h="272143">
                    <a:moveTo>
                      <a:pt x="0" y="0"/>
                    </a:moveTo>
                    <a:lnTo>
                      <a:pt x="195942" y="152400"/>
                    </a:lnTo>
                    <a:lnTo>
                      <a:pt x="195942" y="272143"/>
                    </a:lnTo>
                    <a:lnTo>
                      <a:pt x="10885" y="1306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</p:grpSp>
        <p:sp>
          <p:nvSpPr>
            <p:cNvPr id="80" name="Oval 25"/>
            <p:cNvSpPr/>
            <p:nvPr/>
          </p:nvSpPr>
          <p:spPr>
            <a:xfrm>
              <a:off x="4894324" y="4581128"/>
              <a:ext cx="340701" cy="29567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cxnSp>
        <p:nvCxnSpPr>
          <p:cNvPr id="86" name="Straight Arrow Connector 40"/>
          <p:cNvCxnSpPr/>
          <p:nvPr/>
        </p:nvCxnSpPr>
        <p:spPr>
          <a:xfrm flipV="1">
            <a:off x="6012160" y="5386584"/>
            <a:ext cx="0" cy="133002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4" descr="https://upload.wikimedia.org/wikipedia/commons/thumb/9/98/France_road_sign_A19.svg/250px-France_road_sign_A19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92" y="2049727"/>
            <a:ext cx="821422" cy="72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47"/>
          <p:cNvGrpSpPr/>
          <p:nvPr/>
        </p:nvGrpSpPr>
        <p:grpSpPr>
          <a:xfrm>
            <a:off x="4683118" y="3975904"/>
            <a:ext cx="1444738" cy="287525"/>
            <a:chOff x="4755126" y="3771001"/>
            <a:chExt cx="1444738" cy="287525"/>
          </a:xfrm>
        </p:grpSpPr>
        <p:pic>
          <p:nvPicPr>
            <p:cNvPr id="89" name="Picture 4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15" t="46912" r="43465" b="49059"/>
            <a:stretch/>
          </p:blipFill>
          <p:spPr>
            <a:xfrm>
              <a:off x="5968471" y="3771001"/>
              <a:ext cx="231393" cy="224971"/>
            </a:xfrm>
            <a:prstGeom prst="rect">
              <a:avLst/>
            </a:prstGeom>
          </p:spPr>
        </p:pic>
        <p:pic>
          <p:nvPicPr>
            <p:cNvPr id="90" name="Picture 4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32" t="47271" r="25067" b="48799"/>
            <a:stretch/>
          </p:blipFill>
          <p:spPr>
            <a:xfrm>
              <a:off x="4755126" y="3839073"/>
              <a:ext cx="262203" cy="219453"/>
            </a:xfrm>
            <a:prstGeom prst="rect">
              <a:avLst/>
            </a:prstGeom>
          </p:spPr>
        </p:pic>
      </p:grpSp>
      <p:cxnSp>
        <p:nvCxnSpPr>
          <p:cNvPr id="91" name="Straight Connector 7"/>
          <p:cNvCxnSpPr/>
          <p:nvPr/>
        </p:nvCxnSpPr>
        <p:spPr>
          <a:xfrm flipV="1">
            <a:off x="4025152" y="3057839"/>
            <a:ext cx="351373" cy="7200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48"/>
          <p:cNvCxnSpPr/>
          <p:nvPr/>
        </p:nvCxnSpPr>
        <p:spPr>
          <a:xfrm flipV="1">
            <a:off x="4292635" y="3201855"/>
            <a:ext cx="351373" cy="7200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49"/>
          <p:cNvCxnSpPr/>
          <p:nvPr/>
        </p:nvCxnSpPr>
        <p:spPr>
          <a:xfrm flipV="1">
            <a:off x="4508659" y="3345871"/>
            <a:ext cx="351373" cy="72008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50"/>
          <p:cNvCxnSpPr/>
          <p:nvPr/>
        </p:nvCxnSpPr>
        <p:spPr>
          <a:xfrm flipV="1">
            <a:off x="3284997" y="3777919"/>
            <a:ext cx="782947" cy="1222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51"/>
          <p:cNvCxnSpPr/>
          <p:nvPr/>
        </p:nvCxnSpPr>
        <p:spPr>
          <a:xfrm flipV="1">
            <a:off x="3532795" y="3900153"/>
            <a:ext cx="782947" cy="1222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52"/>
          <p:cNvCxnSpPr/>
          <p:nvPr/>
        </p:nvCxnSpPr>
        <p:spPr>
          <a:xfrm flipV="1">
            <a:off x="3745074" y="4040885"/>
            <a:ext cx="782947" cy="1222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3: </a:t>
            </a:r>
            <a:r>
              <a:rPr lang="fr-BE" dirty="0"/>
              <a:t>5</a:t>
            </a:r>
            <a:r>
              <a:rPr lang="fr-BE" dirty="0" smtClean="0"/>
              <a:t> – 8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1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53772" y="40029"/>
            <a:ext cx="6191176" cy="8939694"/>
          </a:xfrm>
          <a:prstGeom prst="rect">
            <a:avLst/>
          </a:prstGeom>
        </p:spPr>
      </p:pic>
      <p:cxnSp>
        <p:nvCxnSpPr>
          <p:cNvPr id="108" name="Straight Connector 10"/>
          <p:cNvCxnSpPr/>
          <p:nvPr/>
        </p:nvCxnSpPr>
        <p:spPr>
          <a:xfrm flipV="1">
            <a:off x="462822" y="2160825"/>
            <a:ext cx="7488832" cy="26960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7"/>
          <p:cNvCxnSpPr/>
          <p:nvPr/>
        </p:nvCxnSpPr>
        <p:spPr>
          <a:xfrm flipV="1">
            <a:off x="1246982" y="5481893"/>
            <a:ext cx="3919326" cy="1484081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21"/>
          <p:cNvCxnSpPr/>
          <p:nvPr/>
        </p:nvCxnSpPr>
        <p:spPr>
          <a:xfrm>
            <a:off x="7951654" y="1881493"/>
            <a:ext cx="238990" cy="2628382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22"/>
          <p:cNvCxnSpPr/>
          <p:nvPr/>
        </p:nvCxnSpPr>
        <p:spPr>
          <a:xfrm flipV="1">
            <a:off x="883162" y="4329765"/>
            <a:ext cx="7068492" cy="2664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27"/>
          <p:cNvSpPr/>
          <p:nvPr/>
        </p:nvSpPr>
        <p:spPr>
          <a:xfrm>
            <a:off x="3661893" y="2632472"/>
            <a:ext cx="1204686" cy="769258"/>
          </a:xfrm>
          <a:custGeom>
            <a:avLst/>
            <a:gdLst>
              <a:gd name="connsiteX0" fmla="*/ 0 w 1204686"/>
              <a:gd name="connsiteY0" fmla="*/ 0 h 769258"/>
              <a:gd name="connsiteX1" fmla="*/ 116114 w 1204686"/>
              <a:gd name="connsiteY1" fmla="*/ 551543 h 769258"/>
              <a:gd name="connsiteX2" fmla="*/ 653143 w 1204686"/>
              <a:gd name="connsiteY2" fmla="*/ 769258 h 769258"/>
              <a:gd name="connsiteX3" fmla="*/ 1204686 w 1204686"/>
              <a:gd name="connsiteY3" fmla="*/ 580572 h 769258"/>
              <a:gd name="connsiteX4" fmla="*/ 43543 w 1204686"/>
              <a:gd name="connsiteY4" fmla="*/ 29029 h 76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686" h="769258">
                <a:moveTo>
                  <a:pt x="0" y="0"/>
                </a:moveTo>
                <a:lnTo>
                  <a:pt x="116114" y="551543"/>
                </a:lnTo>
                <a:lnTo>
                  <a:pt x="653143" y="769258"/>
                </a:lnTo>
                <a:lnTo>
                  <a:pt x="1204686" y="580572"/>
                </a:lnTo>
                <a:lnTo>
                  <a:pt x="43543" y="29029"/>
                </a:lnTo>
              </a:path>
            </a:pathLst>
          </a:custGeom>
          <a:solidFill>
            <a:srgbClr val="000000">
              <a:alpha val="47059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13" name="Picture 2" descr="http://static.passetoncode.fr/img-panneaux/panneaux/obligation/b22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99" y="2643431"/>
            <a:ext cx="900100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29"/>
          <p:cNvSpPr/>
          <p:nvPr/>
        </p:nvSpPr>
        <p:spPr>
          <a:xfrm>
            <a:off x="356786" y="1681741"/>
            <a:ext cx="3009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3-4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dagen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5" name="Straight Arrow Connector 31"/>
          <p:cNvCxnSpPr/>
          <p:nvPr/>
        </p:nvCxnSpPr>
        <p:spPr>
          <a:xfrm flipH="1">
            <a:off x="3206645" y="3753701"/>
            <a:ext cx="343640" cy="99074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32"/>
          <p:cNvCxnSpPr/>
          <p:nvPr/>
        </p:nvCxnSpPr>
        <p:spPr>
          <a:xfrm flipV="1">
            <a:off x="5566758" y="5085748"/>
            <a:ext cx="293035" cy="144016"/>
          </a:xfrm>
          <a:prstGeom prst="straightConnector1">
            <a:avLst/>
          </a:prstGeom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33"/>
          <p:cNvCxnSpPr/>
          <p:nvPr/>
        </p:nvCxnSpPr>
        <p:spPr>
          <a:xfrm flipH="1">
            <a:off x="7159235" y="3543531"/>
            <a:ext cx="792419" cy="25970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35"/>
          <p:cNvSpPr/>
          <p:nvPr/>
        </p:nvSpPr>
        <p:spPr>
          <a:xfrm>
            <a:off x="4932040" y="2015492"/>
            <a:ext cx="2944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Voldoende</a:t>
            </a:r>
            <a:r>
              <a:rPr lang="en-US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grote</a:t>
            </a:r>
            <a:r>
              <a:rPr lang="en-US" sz="2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veiligheidsperimeter</a:t>
            </a:r>
            <a:endParaRPr lang="en-US" sz="2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9" name="Freeform 34"/>
          <p:cNvSpPr/>
          <p:nvPr/>
        </p:nvSpPr>
        <p:spPr>
          <a:xfrm>
            <a:off x="1876636" y="3213044"/>
            <a:ext cx="5326743" cy="2656114"/>
          </a:xfrm>
          <a:custGeom>
            <a:avLst/>
            <a:gdLst>
              <a:gd name="connsiteX0" fmla="*/ 5080000 w 5326743"/>
              <a:gd name="connsiteY0" fmla="*/ 0 h 2656114"/>
              <a:gd name="connsiteX1" fmla="*/ 0 w 5326743"/>
              <a:gd name="connsiteY1" fmla="*/ 1973943 h 2656114"/>
              <a:gd name="connsiteX2" fmla="*/ 232229 w 5326743"/>
              <a:gd name="connsiteY2" fmla="*/ 2656114 h 2656114"/>
              <a:gd name="connsiteX3" fmla="*/ 5326743 w 5326743"/>
              <a:gd name="connsiteY3" fmla="*/ 783771 h 2656114"/>
              <a:gd name="connsiteX4" fmla="*/ 5050971 w 5326743"/>
              <a:gd name="connsiteY4" fmla="*/ 43543 h 265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743" h="2656114">
                <a:moveTo>
                  <a:pt x="5080000" y="0"/>
                </a:moveTo>
                <a:lnTo>
                  <a:pt x="0" y="1973943"/>
                </a:lnTo>
                <a:lnTo>
                  <a:pt x="232229" y="2656114"/>
                </a:lnTo>
                <a:lnTo>
                  <a:pt x="5326743" y="783771"/>
                </a:lnTo>
                <a:lnTo>
                  <a:pt x="5050971" y="43543"/>
                </a:lnTo>
              </a:path>
            </a:pathLst>
          </a:custGeom>
          <a:solidFill>
            <a:srgbClr val="000099">
              <a:alpha val="14902"/>
            </a:srgb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120" name="Group 38"/>
          <p:cNvGrpSpPr/>
          <p:nvPr/>
        </p:nvGrpSpPr>
        <p:grpSpPr>
          <a:xfrm rot="11797624">
            <a:off x="3353817" y="3819266"/>
            <a:ext cx="910419" cy="829637"/>
            <a:chOff x="56677" y="0"/>
            <a:chExt cx="9030645" cy="6858000"/>
          </a:xfrm>
        </p:grpSpPr>
        <p:sp>
          <p:nvSpPr>
            <p:cNvPr id="121" name="Freeform 39"/>
            <p:cNvSpPr/>
            <p:nvPr/>
          </p:nvSpPr>
          <p:spPr>
            <a:xfrm>
              <a:off x="420914" y="1988457"/>
              <a:ext cx="7431315" cy="2627086"/>
            </a:xfrm>
            <a:custGeom>
              <a:avLst/>
              <a:gdLst>
                <a:gd name="connsiteX0" fmla="*/ 3541486 w 7431315"/>
                <a:gd name="connsiteY0" fmla="*/ 0 h 2627086"/>
                <a:gd name="connsiteX1" fmla="*/ 7416800 w 7431315"/>
                <a:gd name="connsiteY1" fmla="*/ 29029 h 2627086"/>
                <a:gd name="connsiteX2" fmla="*/ 7431315 w 7431315"/>
                <a:gd name="connsiteY2" fmla="*/ 580572 h 2627086"/>
                <a:gd name="connsiteX3" fmla="*/ 6807200 w 7431315"/>
                <a:gd name="connsiteY3" fmla="*/ 595086 h 2627086"/>
                <a:gd name="connsiteX4" fmla="*/ 6923315 w 7431315"/>
                <a:gd name="connsiteY4" fmla="*/ 928914 h 2627086"/>
                <a:gd name="connsiteX5" fmla="*/ 6981372 w 7431315"/>
                <a:gd name="connsiteY5" fmla="*/ 1277257 h 2627086"/>
                <a:gd name="connsiteX6" fmla="*/ 6952343 w 7431315"/>
                <a:gd name="connsiteY6" fmla="*/ 1509486 h 2627086"/>
                <a:gd name="connsiteX7" fmla="*/ 6778172 w 7431315"/>
                <a:gd name="connsiteY7" fmla="*/ 2061029 h 2627086"/>
                <a:gd name="connsiteX8" fmla="*/ 7387772 w 7431315"/>
                <a:gd name="connsiteY8" fmla="*/ 2075543 h 2627086"/>
                <a:gd name="connsiteX9" fmla="*/ 7402286 w 7431315"/>
                <a:gd name="connsiteY9" fmla="*/ 2598057 h 2627086"/>
                <a:gd name="connsiteX10" fmla="*/ 3570515 w 7431315"/>
                <a:gd name="connsiteY10" fmla="*/ 2627086 h 2627086"/>
                <a:gd name="connsiteX11" fmla="*/ 3556000 w 7431315"/>
                <a:gd name="connsiteY11" fmla="*/ 2090057 h 2627086"/>
                <a:gd name="connsiteX12" fmla="*/ 4151086 w 7431315"/>
                <a:gd name="connsiteY12" fmla="*/ 2046514 h 2627086"/>
                <a:gd name="connsiteX13" fmla="*/ 4136572 w 7431315"/>
                <a:gd name="connsiteY13" fmla="*/ 1596572 h 2627086"/>
                <a:gd name="connsiteX14" fmla="*/ 4151086 w 7431315"/>
                <a:gd name="connsiteY14" fmla="*/ 1524000 h 2627086"/>
                <a:gd name="connsiteX15" fmla="*/ 5007429 w 7431315"/>
                <a:gd name="connsiteY15" fmla="*/ 1553029 h 2627086"/>
                <a:gd name="connsiteX16" fmla="*/ 4963886 w 7431315"/>
                <a:gd name="connsiteY16" fmla="*/ 1422400 h 2627086"/>
                <a:gd name="connsiteX17" fmla="*/ 3933372 w 7431315"/>
                <a:gd name="connsiteY17" fmla="*/ 1465943 h 2627086"/>
                <a:gd name="connsiteX18" fmla="*/ 3759200 w 7431315"/>
                <a:gd name="connsiteY18" fmla="*/ 1436914 h 2627086"/>
                <a:gd name="connsiteX19" fmla="*/ 3454400 w 7431315"/>
                <a:gd name="connsiteY19" fmla="*/ 1407886 h 2627086"/>
                <a:gd name="connsiteX20" fmla="*/ 3454400 w 7431315"/>
                <a:gd name="connsiteY20" fmla="*/ 1524000 h 2627086"/>
                <a:gd name="connsiteX21" fmla="*/ 2685143 w 7431315"/>
                <a:gd name="connsiteY21" fmla="*/ 1625600 h 2627086"/>
                <a:gd name="connsiteX22" fmla="*/ 2656115 w 7431315"/>
                <a:gd name="connsiteY22" fmla="*/ 1306286 h 2627086"/>
                <a:gd name="connsiteX23" fmla="*/ 14515 w 7431315"/>
                <a:gd name="connsiteY23" fmla="*/ 1306286 h 2627086"/>
                <a:gd name="connsiteX24" fmla="*/ 0 w 7431315"/>
                <a:gd name="connsiteY24" fmla="*/ 1001486 h 2627086"/>
                <a:gd name="connsiteX25" fmla="*/ 2670629 w 7431315"/>
                <a:gd name="connsiteY25" fmla="*/ 986972 h 2627086"/>
                <a:gd name="connsiteX26" fmla="*/ 2670629 w 7431315"/>
                <a:gd name="connsiteY26" fmla="*/ 696686 h 2627086"/>
                <a:gd name="connsiteX27" fmla="*/ 3367315 w 7431315"/>
                <a:gd name="connsiteY27" fmla="*/ 740229 h 2627086"/>
                <a:gd name="connsiteX28" fmla="*/ 3367315 w 7431315"/>
                <a:gd name="connsiteY28" fmla="*/ 899886 h 2627086"/>
                <a:gd name="connsiteX29" fmla="*/ 3846286 w 7431315"/>
                <a:gd name="connsiteY29" fmla="*/ 856343 h 2627086"/>
                <a:gd name="connsiteX30" fmla="*/ 3831772 w 7431315"/>
                <a:gd name="connsiteY30" fmla="*/ 812800 h 2627086"/>
                <a:gd name="connsiteX31" fmla="*/ 4122057 w 7431315"/>
                <a:gd name="connsiteY31" fmla="*/ 783772 h 2627086"/>
                <a:gd name="connsiteX32" fmla="*/ 4194629 w 7431315"/>
                <a:gd name="connsiteY32" fmla="*/ 522514 h 2627086"/>
                <a:gd name="connsiteX33" fmla="*/ 3585029 w 7431315"/>
                <a:gd name="connsiteY33" fmla="*/ 566057 h 2627086"/>
                <a:gd name="connsiteX34" fmla="*/ 3585029 w 7431315"/>
                <a:gd name="connsiteY34" fmla="*/ 29029 h 26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31315" h="2627086">
                  <a:moveTo>
                    <a:pt x="3541486" y="0"/>
                  </a:moveTo>
                  <a:lnTo>
                    <a:pt x="7416800" y="29029"/>
                  </a:lnTo>
                  <a:lnTo>
                    <a:pt x="7431315" y="580572"/>
                  </a:lnTo>
                  <a:lnTo>
                    <a:pt x="6807200" y="595086"/>
                  </a:lnTo>
                  <a:lnTo>
                    <a:pt x="6923315" y="928914"/>
                  </a:lnTo>
                  <a:lnTo>
                    <a:pt x="6981372" y="1277257"/>
                  </a:lnTo>
                  <a:lnTo>
                    <a:pt x="6952343" y="1509486"/>
                  </a:lnTo>
                  <a:lnTo>
                    <a:pt x="6778172" y="2061029"/>
                  </a:lnTo>
                  <a:lnTo>
                    <a:pt x="7387772" y="2075543"/>
                  </a:lnTo>
                  <a:lnTo>
                    <a:pt x="7402286" y="2598057"/>
                  </a:lnTo>
                  <a:lnTo>
                    <a:pt x="3570515" y="2627086"/>
                  </a:lnTo>
                  <a:lnTo>
                    <a:pt x="3556000" y="2090057"/>
                  </a:lnTo>
                  <a:lnTo>
                    <a:pt x="4151086" y="2046514"/>
                  </a:lnTo>
                  <a:lnTo>
                    <a:pt x="4136572" y="1596572"/>
                  </a:lnTo>
                  <a:lnTo>
                    <a:pt x="4151086" y="1524000"/>
                  </a:lnTo>
                  <a:lnTo>
                    <a:pt x="5007429" y="1553029"/>
                  </a:lnTo>
                  <a:lnTo>
                    <a:pt x="4963886" y="1422400"/>
                  </a:lnTo>
                  <a:lnTo>
                    <a:pt x="3933372" y="1465943"/>
                  </a:lnTo>
                  <a:lnTo>
                    <a:pt x="3759200" y="1436914"/>
                  </a:lnTo>
                  <a:lnTo>
                    <a:pt x="3454400" y="1407886"/>
                  </a:lnTo>
                  <a:lnTo>
                    <a:pt x="3454400" y="1524000"/>
                  </a:lnTo>
                  <a:lnTo>
                    <a:pt x="2685143" y="1625600"/>
                  </a:lnTo>
                  <a:lnTo>
                    <a:pt x="2656115" y="1306286"/>
                  </a:lnTo>
                  <a:lnTo>
                    <a:pt x="14515" y="1306286"/>
                  </a:lnTo>
                  <a:lnTo>
                    <a:pt x="0" y="1001486"/>
                  </a:lnTo>
                  <a:lnTo>
                    <a:pt x="2670629" y="986972"/>
                  </a:lnTo>
                  <a:lnTo>
                    <a:pt x="2670629" y="696686"/>
                  </a:lnTo>
                  <a:lnTo>
                    <a:pt x="3367315" y="740229"/>
                  </a:lnTo>
                  <a:lnTo>
                    <a:pt x="3367315" y="899886"/>
                  </a:lnTo>
                  <a:lnTo>
                    <a:pt x="3846286" y="856343"/>
                  </a:lnTo>
                  <a:lnTo>
                    <a:pt x="3831772" y="812800"/>
                  </a:lnTo>
                  <a:lnTo>
                    <a:pt x="4122057" y="783772"/>
                  </a:lnTo>
                  <a:lnTo>
                    <a:pt x="4194629" y="522514"/>
                  </a:lnTo>
                  <a:lnTo>
                    <a:pt x="3585029" y="566057"/>
                  </a:lnTo>
                  <a:lnTo>
                    <a:pt x="3585029" y="290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22" name="Picture 40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" y="0"/>
              <a:ext cx="9030645" cy="6858000"/>
            </a:xfrm>
            <a:prstGeom prst="rect">
              <a:avLst/>
            </a:prstGeom>
          </p:spPr>
        </p:pic>
      </p:grpSp>
      <p:grpSp>
        <p:nvGrpSpPr>
          <p:cNvPr id="123" name="Group 41"/>
          <p:cNvGrpSpPr/>
          <p:nvPr/>
        </p:nvGrpSpPr>
        <p:grpSpPr>
          <a:xfrm rot="8584070">
            <a:off x="3159293" y="5089649"/>
            <a:ext cx="947701" cy="839853"/>
            <a:chOff x="56677" y="0"/>
            <a:chExt cx="9030645" cy="6858000"/>
          </a:xfrm>
        </p:grpSpPr>
        <p:sp>
          <p:nvSpPr>
            <p:cNvPr id="124" name="Freeform 42"/>
            <p:cNvSpPr/>
            <p:nvPr/>
          </p:nvSpPr>
          <p:spPr>
            <a:xfrm>
              <a:off x="420914" y="1988457"/>
              <a:ext cx="7431315" cy="2627086"/>
            </a:xfrm>
            <a:custGeom>
              <a:avLst/>
              <a:gdLst>
                <a:gd name="connsiteX0" fmla="*/ 3541486 w 7431315"/>
                <a:gd name="connsiteY0" fmla="*/ 0 h 2627086"/>
                <a:gd name="connsiteX1" fmla="*/ 7416800 w 7431315"/>
                <a:gd name="connsiteY1" fmla="*/ 29029 h 2627086"/>
                <a:gd name="connsiteX2" fmla="*/ 7431315 w 7431315"/>
                <a:gd name="connsiteY2" fmla="*/ 580572 h 2627086"/>
                <a:gd name="connsiteX3" fmla="*/ 6807200 w 7431315"/>
                <a:gd name="connsiteY3" fmla="*/ 595086 h 2627086"/>
                <a:gd name="connsiteX4" fmla="*/ 6923315 w 7431315"/>
                <a:gd name="connsiteY4" fmla="*/ 928914 h 2627086"/>
                <a:gd name="connsiteX5" fmla="*/ 6981372 w 7431315"/>
                <a:gd name="connsiteY5" fmla="*/ 1277257 h 2627086"/>
                <a:gd name="connsiteX6" fmla="*/ 6952343 w 7431315"/>
                <a:gd name="connsiteY6" fmla="*/ 1509486 h 2627086"/>
                <a:gd name="connsiteX7" fmla="*/ 6778172 w 7431315"/>
                <a:gd name="connsiteY7" fmla="*/ 2061029 h 2627086"/>
                <a:gd name="connsiteX8" fmla="*/ 7387772 w 7431315"/>
                <a:gd name="connsiteY8" fmla="*/ 2075543 h 2627086"/>
                <a:gd name="connsiteX9" fmla="*/ 7402286 w 7431315"/>
                <a:gd name="connsiteY9" fmla="*/ 2598057 h 2627086"/>
                <a:gd name="connsiteX10" fmla="*/ 3570515 w 7431315"/>
                <a:gd name="connsiteY10" fmla="*/ 2627086 h 2627086"/>
                <a:gd name="connsiteX11" fmla="*/ 3556000 w 7431315"/>
                <a:gd name="connsiteY11" fmla="*/ 2090057 h 2627086"/>
                <a:gd name="connsiteX12" fmla="*/ 4151086 w 7431315"/>
                <a:gd name="connsiteY12" fmla="*/ 2046514 h 2627086"/>
                <a:gd name="connsiteX13" fmla="*/ 4136572 w 7431315"/>
                <a:gd name="connsiteY13" fmla="*/ 1596572 h 2627086"/>
                <a:gd name="connsiteX14" fmla="*/ 4151086 w 7431315"/>
                <a:gd name="connsiteY14" fmla="*/ 1524000 h 2627086"/>
                <a:gd name="connsiteX15" fmla="*/ 5007429 w 7431315"/>
                <a:gd name="connsiteY15" fmla="*/ 1553029 h 2627086"/>
                <a:gd name="connsiteX16" fmla="*/ 4963886 w 7431315"/>
                <a:gd name="connsiteY16" fmla="*/ 1422400 h 2627086"/>
                <a:gd name="connsiteX17" fmla="*/ 3933372 w 7431315"/>
                <a:gd name="connsiteY17" fmla="*/ 1465943 h 2627086"/>
                <a:gd name="connsiteX18" fmla="*/ 3759200 w 7431315"/>
                <a:gd name="connsiteY18" fmla="*/ 1436914 h 2627086"/>
                <a:gd name="connsiteX19" fmla="*/ 3454400 w 7431315"/>
                <a:gd name="connsiteY19" fmla="*/ 1407886 h 2627086"/>
                <a:gd name="connsiteX20" fmla="*/ 3454400 w 7431315"/>
                <a:gd name="connsiteY20" fmla="*/ 1524000 h 2627086"/>
                <a:gd name="connsiteX21" fmla="*/ 2685143 w 7431315"/>
                <a:gd name="connsiteY21" fmla="*/ 1625600 h 2627086"/>
                <a:gd name="connsiteX22" fmla="*/ 2656115 w 7431315"/>
                <a:gd name="connsiteY22" fmla="*/ 1306286 h 2627086"/>
                <a:gd name="connsiteX23" fmla="*/ 14515 w 7431315"/>
                <a:gd name="connsiteY23" fmla="*/ 1306286 h 2627086"/>
                <a:gd name="connsiteX24" fmla="*/ 0 w 7431315"/>
                <a:gd name="connsiteY24" fmla="*/ 1001486 h 2627086"/>
                <a:gd name="connsiteX25" fmla="*/ 2670629 w 7431315"/>
                <a:gd name="connsiteY25" fmla="*/ 986972 h 2627086"/>
                <a:gd name="connsiteX26" fmla="*/ 2670629 w 7431315"/>
                <a:gd name="connsiteY26" fmla="*/ 696686 h 2627086"/>
                <a:gd name="connsiteX27" fmla="*/ 3367315 w 7431315"/>
                <a:gd name="connsiteY27" fmla="*/ 740229 h 2627086"/>
                <a:gd name="connsiteX28" fmla="*/ 3367315 w 7431315"/>
                <a:gd name="connsiteY28" fmla="*/ 899886 h 2627086"/>
                <a:gd name="connsiteX29" fmla="*/ 3846286 w 7431315"/>
                <a:gd name="connsiteY29" fmla="*/ 856343 h 2627086"/>
                <a:gd name="connsiteX30" fmla="*/ 3831772 w 7431315"/>
                <a:gd name="connsiteY30" fmla="*/ 812800 h 2627086"/>
                <a:gd name="connsiteX31" fmla="*/ 4122057 w 7431315"/>
                <a:gd name="connsiteY31" fmla="*/ 783772 h 2627086"/>
                <a:gd name="connsiteX32" fmla="*/ 4194629 w 7431315"/>
                <a:gd name="connsiteY32" fmla="*/ 522514 h 2627086"/>
                <a:gd name="connsiteX33" fmla="*/ 3585029 w 7431315"/>
                <a:gd name="connsiteY33" fmla="*/ 566057 h 2627086"/>
                <a:gd name="connsiteX34" fmla="*/ 3585029 w 7431315"/>
                <a:gd name="connsiteY34" fmla="*/ 29029 h 262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431315" h="2627086">
                  <a:moveTo>
                    <a:pt x="3541486" y="0"/>
                  </a:moveTo>
                  <a:lnTo>
                    <a:pt x="7416800" y="29029"/>
                  </a:lnTo>
                  <a:lnTo>
                    <a:pt x="7431315" y="580572"/>
                  </a:lnTo>
                  <a:lnTo>
                    <a:pt x="6807200" y="595086"/>
                  </a:lnTo>
                  <a:lnTo>
                    <a:pt x="6923315" y="928914"/>
                  </a:lnTo>
                  <a:lnTo>
                    <a:pt x="6981372" y="1277257"/>
                  </a:lnTo>
                  <a:lnTo>
                    <a:pt x="6952343" y="1509486"/>
                  </a:lnTo>
                  <a:lnTo>
                    <a:pt x="6778172" y="2061029"/>
                  </a:lnTo>
                  <a:lnTo>
                    <a:pt x="7387772" y="2075543"/>
                  </a:lnTo>
                  <a:lnTo>
                    <a:pt x="7402286" y="2598057"/>
                  </a:lnTo>
                  <a:lnTo>
                    <a:pt x="3570515" y="2627086"/>
                  </a:lnTo>
                  <a:lnTo>
                    <a:pt x="3556000" y="2090057"/>
                  </a:lnTo>
                  <a:lnTo>
                    <a:pt x="4151086" y="2046514"/>
                  </a:lnTo>
                  <a:lnTo>
                    <a:pt x="4136572" y="1596572"/>
                  </a:lnTo>
                  <a:lnTo>
                    <a:pt x="4151086" y="1524000"/>
                  </a:lnTo>
                  <a:lnTo>
                    <a:pt x="5007429" y="1553029"/>
                  </a:lnTo>
                  <a:lnTo>
                    <a:pt x="4963886" y="1422400"/>
                  </a:lnTo>
                  <a:lnTo>
                    <a:pt x="3933372" y="1465943"/>
                  </a:lnTo>
                  <a:lnTo>
                    <a:pt x="3759200" y="1436914"/>
                  </a:lnTo>
                  <a:lnTo>
                    <a:pt x="3454400" y="1407886"/>
                  </a:lnTo>
                  <a:lnTo>
                    <a:pt x="3454400" y="1524000"/>
                  </a:lnTo>
                  <a:lnTo>
                    <a:pt x="2685143" y="1625600"/>
                  </a:lnTo>
                  <a:lnTo>
                    <a:pt x="2656115" y="1306286"/>
                  </a:lnTo>
                  <a:lnTo>
                    <a:pt x="14515" y="1306286"/>
                  </a:lnTo>
                  <a:lnTo>
                    <a:pt x="0" y="1001486"/>
                  </a:lnTo>
                  <a:lnTo>
                    <a:pt x="2670629" y="986972"/>
                  </a:lnTo>
                  <a:lnTo>
                    <a:pt x="2670629" y="696686"/>
                  </a:lnTo>
                  <a:lnTo>
                    <a:pt x="3367315" y="740229"/>
                  </a:lnTo>
                  <a:lnTo>
                    <a:pt x="3367315" y="899886"/>
                  </a:lnTo>
                  <a:lnTo>
                    <a:pt x="3846286" y="856343"/>
                  </a:lnTo>
                  <a:lnTo>
                    <a:pt x="3831772" y="812800"/>
                  </a:lnTo>
                  <a:lnTo>
                    <a:pt x="4122057" y="783772"/>
                  </a:lnTo>
                  <a:lnTo>
                    <a:pt x="4194629" y="522514"/>
                  </a:lnTo>
                  <a:lnTo>
                    <a:pt x="3585029" y="566057"/>
                  </a:lnTo>
                  <a:lnTo>
                    <a:pt x="3585029" y="290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125" name="Picture 4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77" y="0"/>
              <a:ext cx="9030645" cy="6858000"/>
            </a:xfrm>
            <a:prstGeom prst="rect">
              <a:avLst/>
            </a:prstGeom>
          </p:spPr>
        </p:pic>
      </p:grpSp>
      <p:pic>
        <p:nvPicPr>
          <p:cNvPr id="1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" r="23615"/>
          <a:stretch/>
        </p:blipFill>
        <p:spPr bwMode="auto">
          <a:xfrm rot="16200000">
            <a:off x="6988923" y="5260550"/>
            <a:ext cx="1142819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TextBox 45"/>
          <p:cNvSpPr txBox="1"/>
          <p:nvPr/>
        </p:nvSpPr>
        <p:spPr>
          <a:xfrm>
            <a:off x="6660232" y="5589240"/>
            <a:ext cx="927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Kruispunt</a:t>
            </a:r>
            <a:r>
              <a:rPr lang="fr-BE" sz="1400" dirty="0" smtClean="0"/>
              <a:t> </a:t>
            </a:r>
          </a:p>
          <a:p>
            <a:r>
              <a:rPr lang="fr-BE" sz="1400" dirty="0" smtClean="0"/>
              <a:t>Diamant </a:t>
            </a:r>
          </a:p>
          <a:p>
            <a:r>
              <a:rPr lang="fr-BE" sz="1400" dirty="0" smtClean="0"/>
              <a:t>open</a:t>
            </a:r>
            <a:endParaRPr lang="fr-BE" sz="1400" dirty="0"/>
          </a:p>
        </p:txBody>
      </p:sp>
    </p:spTree>
    <p:extLst>
      <p:ext uri="{BB962C8B-B14F-4D97-AF65-F5344CB8AC3E}">
        <p14:creationId xmlns:p14="http://schemas.microsoft.com/office/powerpoint/2010/main" val="257375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0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020"/>
            <a:ext cx="9144000" cy="5500702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5536" y="5357826"/>
            <a:ext cx="8538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latin typeface="Century Gothic" pitchFamily="34" charset="0"/>
              </a:rPr>
              <a:t>AFBRAAK</a:t>
            </a:r>
            <a:r>
              <a:rPr kumimoji="0" lang="fr-FR" sz="2800" b="1" i="0" u="none" strike="noStrike" cap="none" normalizeH="0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latin typeface="Century Gothic" pitchFamily="34" charset="0"/>
              </a:rPr>
              <a:t> DAK VAN HET REYERSVIADUCT</a:t>
            </a:r>
            <a:endParaRPr kumimoji="0" lang="fr-FR" sz="1800" b="1" i="0" u="none" strike="noStrike" cap="none" normalizeH="0" baseline="0" dirty="0" smtClean="0">
              <a:ln>
                <a:solidFill>
                  <a:srgbClr val="000000"/>
                </a:solidFill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3707904" y="5805264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8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</a:t>
            </a:r>
            <a:r>
              <a:rPr lang="fr-BE" dirty="0" err="1" smtClean="0"/>
              <a:t>ase</a:t>
            </a:r>
            <a:r>
              <a:rPr lang="fr-BE" dirty="0" smtClean="0"/>
              <a:t> </a:t>
            </a:r>
            <a:r>
              <a:rPr lang="fr-BE" dirty="0" smtClean="0"/>
              <a:t>1: 31/10 – </a:t>
            </a:r>
            <a:r>
              <a:rPr lang="fr-BE" dirty="0" smtClean="0"/>
              <a:t>1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42508" r="21324" b="14741"/>
          <a:stretch/>
        </p:blipFill>
        <p:spPr bwMode="auto">
          <a:xfrm>
            <a:off x="45790" y="2132856"/>
            <a:ext cx="8955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4"/>
          <p:cNvSpPr/>
          <p:nvPr/>
        </p:nvSpPr>
        <p:spPr>
          <a:xfrm>
            <a:off x="4355976" y="3334891"/>
            <a:ext cx="2016224" cy="52615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TextBox 5"/>
          <p:cNvSpPr txBox="1"/>
          <p:nvPr/>
        </p:nvSpPr>
        <p:spPr>
          <a:xfrm>
            <a:off x="1142140" y="1628800"/>
            <a:ext cx="667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Werfverkeer</a:t>
            </a:r>
            <a:r>
              <a:rPr lang="fr-BE" dirty="0" smtClean="0"/>
              <a:t> – </a:t>
            </a:r>
            <a:r>
              <a:rPr lang="fr-BE" dirty="0" err="1" smtClean="0"/>
              <a:t>afvalverwijdering</a:t>
            </a:r>
            <a:r>
              <a:rPr lang="fr-BE" dirty="0" smtClean="0"/>
              <a:t> </a:t>
            </a:r>
            <a:r>
              <a:rPr lang="fr-BE" dirty="0" smtClean="0"/>
              <a:t>– 150 </a:t>
            </a:r>
            <a:r>
              <a:rPr lang="fr-BE" dirty="0" err="1" smtClean="0"/>
              <a:t>vrachtwagens</a:t>
            </a:r>
            <a:r>
              <a:rPr lang="fr-BE" dirty="0" smtClean="0"/>
              <a:t> over de 9 </a:t>
            </a:r>
            <a:r>
              <a:rPr lang="fr-BE" dirty="0" err="1" smtClean="0"/>
              <a:t>dagen</a:t>
            </a:r>
            <a:endParaRPr lang="fr-BE" dirty="0"/>
          </a:p>
        </p:txBody>
      </p:sp>
      <p:sp>
        <p:nvSpPr>
          <p:cNvPr id="27" name="Freeform 6"/>
          <p:cNvSpPr/>
          <p:nvPr/>
        </p:nvSpPr>
        <p:spPr>
          <a:xfrm>
            <a:off x="5486400" y="2492896"/>
            <a:ext cx="809625" cy="763270"/>
          </a:xfrm>
          <a:custGeom>
            <a:avLst/>
            <a:gdLst>
              <a:gd name="connsiteX0" fmla="*/ 809625 w 809625"/>
              <a:gd name="connsiteY0" fmla="*/ 733425 h 763270"/>
              <a:gd name="connsiteX1" fmla="*/ 152400 w 809625"/>
              <a:gd name="connsiteY1" fmla="*/ 676275 h 763270"/>
              <a:gd name="connsiteX2" fmla="*/ 0 w 809625"/>
              <a:gd name="connsiteY2" fmla="*/ 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763270">
                <a:moveTo>
                  <a:pt x="809625" y="733425"/>
                </a:moveTo>
                <a:cubicBezTo>
                  <a:pt x="548481" y="765969"/>
                  <a:pt x="287338" y="798513"/>
                  <a:pt x="152400" y="676275"/>
                </a:cubicBezTo>
                <a:cubicBezTo>
                  <a:pt x="17462" y="554037"/>
                  <a:pt x="8731" y="277018"/>
                  <a:pt x="0" y="0"/>
                </a:cubicBezTo>
              </a:path>
            </a:pathLst>
          </a:cu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Straight Arrow Connector 8"/>
          <p:cNvCxnSpPr/>
          <p:nvPr/>
        </p:nvCxnSpPr>
        <p:spPr>
          <a:xfrm>
            <a:off x="5400092" y="4077072"/>
            <a:ext cx="2268252" cy="0"/>
          </a:xfrm>
          <a:prstGeom prst="straightConnector1">
            <a:avLst/>
          </a:pr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18"/>
          <p:cNvCxnSpPr/>
          <p:nvPr/>
        </p:nvCxnSpPr>
        <p:spPr>
          <a:xfrm flipH="1">
            <a:off x="2723220" y="3140968"/>
            <a:ext cx="1800200" cy="0"/>
          </a:xfrm>
          <a:prstGeom prst="straightConnector1">
            <a:avLst/>
          </a:pr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0" name="Pictur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3878810" y="3056327"/>
            <a:ext cx="954331" cy="399677"/>
          </a:xfrm>
          <a:prstGeom prst="rect">
            <a:avLst/>
          </a:prstGeom>
        </p:spPr>
      </p:pic>
      <p:pic>
        <p:nvPicPr>
          <p:cNvPr id="31" name="Picture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5724128" y="3056327"/>
            <a:ext cx="954331" cy="399677"/>
          </a:xfrm>
          <a:prstGeom prst="rect">
            <a:avLst/>
          </a:prstGeom>
        </p:spPr>
      </p:pic>
      <p:pic>
        <p:nvPicPr>
          <p:cNvPr id="32" name="Picture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 rot="10800000">
            <a:off x="5009234" y="3789040"/>
            <a:ext cx="954331" cy="39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</a:t>
            </a:r>
            <a:r>
              <a:rPr lang="fr-BE" dirty="0" err="1" smtClean="0"/>
              <a:t>ase</a:t>
            </a:r>
            <a:r>
              <a:rPr lang="fr-BE" dirty="0" smtClean="0"/>
              <a:t> </a:t>
            </a:r>
            <a:r>
              <a:rPr lang="fr-BE" dirty="0" smtClean="0"/>
              <a:t>2: 2 – 5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42508" r="21324" b="14741"/>
          <a:stretch/>
        </p:blipFill>
        <p:spPr bwMode="auto">
          <a:xfrm>
            <a:off x="45790" y="2132856"/>
            <a:ext cx="8955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/>
          <p:nvPr/>
        </p:nvSpPr>
        <p:spPr>
          <a:xfrm>
            <a:off x="6153668" y="3334891"/>
            <a:ext cx="2016224" cy="52615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Freeform 6"/>
          <p:cNvSpPr/>
          <p:nvPr/>
        </p:nvSpPr>
        <p:spPr>
          <a:xfrm>
            <a:off x="5486400" y="2492896"/>
            <a:ext cx="809625" cy="763270"/>
          </a:xfrm>
          <a:custGeom>
            <a:avLst/>
            <a:gdLst>
              <a:gd name="connsiteX0" fmla="*/ 809625 w 809625"/>
              <a:gd name="connsiteY0" fmla="*/ 733425 h 763270"/>
              <a:gd name="connsiteX1" fmla="*/ 152400 w 809625"/>
              <a:gd name="connsiteY1" fmla="*/ 676275 h 763270"/>
              <a:gd name="connsiteX2" fmla="*/ 0 w 809625"/>
              <a:gd name="connsiteY2" fmla="*/ 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763270">
                <a:moveTo>
                  <a:pt x="809625" y="733425"/>
                </a:moveTo>
                <a:cubicBezTo>
                  <a:pt x="548481" y="765969"/>
                  <a:pt x="287338" y="798513"/>
                  <a:pt x="152400" y="676275"/>
                </a:cubicBezTo>
                <a:cubicBezTo>
                  <a:pt x="17462" y="554037"/>
                  <a:pt x="8731" y="277018"/>
                  <a:pt x="0" y="0"/>
                </a:cubicBezTo>
              </a:path>
            </a:pathLst>
          </a:cu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6" name="Straight Arrow Connector 8"/>
          <p:cNvCxnSpPr/>
          <p:nvPr/>
        </p:nvCxnSpPr>
        <p:spPr>
          <a:xfrm>
            <a:off x="8169892" y="4060886"/>
            <a:ext cx="776594" cy="0"/>
          </a:xfrm>
          <a:prstGeom prst="straightConnector1">
            <a:avLst/>
          </a:pr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7" name="Picture 2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5724128" y="3056327"/>
            <a:ext cx="954331" cy="399677"/>
          </a:xfrm>
          <a:prstGeom prst="rect">
            <a:avLst/>
          </a:prstGeom>
        </p:spPr>
      </p:pic>
      <p:pic>
        <p:nvPicPr>
          <p:cNvPr id="18" name="Picture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 rot="10800000">
            <a:off x="7169370" y="3861047"/>
            <a:ext cx="954331" cy="399677"/>
          </a:xfrm>
          <a:prstGeom prst="rect">
            <a:avLst/>
          </a:prstGeom>
        </p:spPr>
      </p:pic>
      <p:sp>
        <p:nvSpPr>
          <p:cNvPr id="19" name="Freeform 25"/>
          <p:cNvSpPr/>
          <p:nvPr/>
        </p:nvSpPr>
        <p:spPr>
          <a:xfrm>
            <a:off x="5486399" y="3056327"/>
            <a:ext cx="809625" cy="804721"/>
          </a:xfrm>
          <a:custGeom>
            <a:avLst/>
            <a:gdLst>
              <a:gd name="connsiteX0" fmla="*/ 809625 w 809625"/>
              <a:gd name="connsiteY0" fmla="*/ 733425 h 763270"/>
              <a:gd name="connsiteX1" fmla="*/ 152400 w 809625"/>
              <a:gd name="connsiteY1" fmla="*/ 676275 h 763270"/>
              <a:gd name="connsiteX2" fmla="*/ 0 w 809625"/>
              <a:gd name="connsiteY2" fmla="*/ 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763270">
                <a:moveTo>
                  <a:pt x="809625" y="733425"/>
                </a:moveTo>
                <a:cubicBezTo>
                  <a:pt x="548481" y="765969"/>
                  <a:pt x="287338" y="798513"/>
                  <a:pt x="152400" y="676275"/>
                </a:cubicBezTo>
                <a:cubicBezTo>
                  <a:pt x="17462" y="554037"/>
                  <a:pt x="8731" y="277018"/>
                  <a:pt x="0" y="0"/>
                </a:cubicBezTo>
              </a:path>
            </a:pathLst>
          </a:cu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Picture 2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5748714" y="3608404"/>
            <a:ext cx="954331" cy="399677"/>
          </a:xfrm>
          <a:prstGeom prst="rect">
            <a:avLst/>
          </a:prstGeom>
        </p:spPr>
      </p:pic>
      <p:sp>
        <p:nvSpPr>
          <p:cNvPr id="21" name="TextBox 5"/>
          <p:cNvSpPr txBox="1"/>
          <p:nvPr/>
        </p:nvSpPr>
        <p:spPr>
          <a:xfrm>
            <a:off x="1142140" y="1628800"/>
            <a:ext cx="667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Werfverkeer</a:t>
            </a:r>
            <a:r>
              <a:rPr lang="fr-BE" dirty="0" smtClean="0"/>
              <a:t> – </a:t>
            </a:r>
            <a:r>
              <a:rPr lang="fr-BE" dirty="0" err="1" smtClean="0"/>
              <a:t>afvalverwijdering</a:t>
            </a:r>
            <a:r>
              <a:rPr lang="fr-BE" dirty="0" smtClean="0"/>
              <a:t> </a:t>
            </a:r>
            <a:r>
              <a:rPr lang="fr-BE" dirty="0" smtClean="0"/>
              <a:t>– 150 </a:t>
            </a:r>
            <a:r>
              <a:rPr lang="fr-BE" dirty="0" err="1" smtClean="0"/>
              <a:t>vrachtwagens</a:t>
            </a:r>
            <a:r>
              <a:rPr lang="fr-BE" dirty="0" smtClean="0"/>
              <a:t> over de 9 </a:t>
            </a:r>
            <a:r>
              <a:rPr lang="fr-BE" dirty="0" err="1" smtClean="0"/>
              <a:t>dagen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127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</a:t>
            </a:r>
            <a:r>
              <a:rPr lang="fr-BE" dirty="0" err="1" smtClean="0"/>
              <a:t>ase</a:t>
            </a:r>
            <a:r>
              <a:rPr lang="fr-BE" dirty="0" smtClean="0"/>
              <a:t> </a:t>
            </a:r>
            <a:r>
              <a:rPr lang="fr-BE" dirty="0" smtClean="0"/>
              <a:t>3: 5 – 8 </a:t>
            </a:r>
            <a:r>
              <a:rPr lang="fr-BE" dirty="0" err="1" smtClean="0"/>
              <a:t>november</a:t>
            </a:r>
            <a:endParaRPr lang="fr-BE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42508" r="21324" b="14741"/>
          <a:stretch/>
        </p:blipFill>
        <p:spPr bwMode="auto">
          <a:xfrm>
            <a:off x="45790" y="2132856"/>
            <a:ext cx="8955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4"/>
          <p:cNvSpPr/>
          <p:nvPr/>
        </p:nvSpPr>
        <p:spPr>
          <a:xfrm>
            <a:off x="1580968" y="3356992"/>
            <a:ext cx="2942451" cy="526157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Freeform 6"/>
          <p:cNvSpPr/>
          <p:nvPr/>
        </p:nvSpPr>
        <p:spPr>
          <a:xfrm flipH="1">
            <a:off x="3898774" y="3140968"/>
            <a:ext cx="1537321" cy="763270"/>
          </a:xfrm>
          <a:custGeom>
            <a:avLst/>
            <a:gdLst>
              <a:gd name="connsiteX0" fmla="*/ 809625 w 809625"/>
              <a:gd name="connsiteY0" fmla="*/ 733425 h 763270"/>
              <a:gd name="connsiteX1" fmla="*/ 152400 w 809625"/>
              <a:gd name="connsiteY1" fmla="*/ 676275 h 763270"/>
              <a:gd name="connsiteX2" fmla="*/ 0 w 809625"/>
              <a:gd name="connsiteY2" fmla="*/ 0 h 76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25" h="763270">
                <a:moveTo>
                  <a:pt x="809625" y="733425"/>
                </a:moveTo>
                <a:cubicBezTo>
                  <a:pt x="548481" y="765969"/>
                  <a:pt x="287338" y="798513"/>
                  <a:pt x="152400" y="676275"/>
                </a:cubicBezTo>
                <a:cubicBezTo>
                  <a:pt x="17462" y="554037"/>
                  <a:pt x="8731" y="277018"/>
                  <a:pt x="0" y="0"/>
                </a:cubicBezTo>
              </a:path>
            </a:pathLst>
          </a:cu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5" name="Straight Arrow Connector 18"/>
          <p:cNvCxnSpPr/>
          <p:nvPr/>
        </p:nvCxnSpPr>
        <p:spPr>
          <a:xfrm flipH="1">
            <a:off x="1482326" y="3140968"/>
            <a:ext cx="1800200" cy="0"/>
          </a:xfrm>
          <a:prstGeom prst="straightConnector1">
            <a:avLst/>
          </a:prstGeom>
          <a:noFill/>
          <a:ln w="57150">
            <a:solidFill>
              <a:srgbClr val="996633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6" name="Picture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>
            <a:off x="2944443" y="3054045"/>
            <a:ext cx="954331" cy="399677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t="58574" r="34110" b="7135"/>
          <a:stretch/>
        </p:blipFill>
        <p:spPr>
          <a:xfrm rot="10800000">
            <a:off x="2924479" y="3684824"/>
            <a:ext cx="954331" cy="399677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1142140" y="1628800"/>
            <a:ext cx="667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Werfverkeer</a:t>
            </a:r>
            <a:r>
              <a:rPr lang="fr-BE" dirty="0" smtClean="0"/>
              <a:t> – </a:t>
            </a:r>
            <a:r>
              <a:rPr lang="fr-BE" dirty="0" err="1" smtClean="0"/>
              <a:t>afvalverwijdering</a:t>
            </a:r>
            <a:r>
              <a:rPr lang="fr-BE" dirty="0" smtClean="0"/>
              <a:t> </a:t>
            </a:r>
            <a:r>
              <a:rPr lang="fr-BE" dirty="0" smtClean="0"/>
              <a:t>– 150 </a:t>
            </a:r>
            <a:r>
              <a:rPr lang="fr-BE" dirty="0" err="1" smtClean="0"/>
              <a:t>vrachtwagens</a:t>
            </a:r>
            <a:r>
              <a:rPr lang="fr-BE" dirty="0" smtClean="0"/>
              <a:t> over de 9 </a:t>
            </a:r>
            <a:r>
              <a:rPr lang="fr-BE" dirty="0" err="1" smtClean="0"/>
              <a:t>dagen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59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F</a:t>
            </a:r>
            <a:r>
              <a:rPr lang="fr-BE" dirty="0" err="1" smtClean="0"/>
              <a:t>ase</a:t>
            </a:r>
            <a:r>
              <a:rPr lang="fr-BE" dirty="0" smtClean="0"/>
              <a:t> </a:t>
            </a:r>
            <a:r>
              <a:rPr lang="fr-BE" dirty="0" smtClean="0"/>
              <a:t>1, 2 </a:t>
            </a:r>
            <a:r>
              <a:rPr lang="fr-BE" dirty="0" smtClean="0"/>
              <a:t>en </a:t>
            </a:r>
            <a:r>
              <a:rPr lang="fr-BE" dirty="0" smtClean="0"/>
              <a:t>3</a:t>
            </a:r>
            <a:endParaRPr lang="fr-B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42508" r="21324" b="14741"/>
          <a:stretch/>
        </p:blipFill>
        <p:spPr bwMode="auto">
          <a:xfrm>
            <a:off x="45790" y="2132856"/>
            <a:ext cx="89552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/>
          <p:nvPr/>
        </p:nvSpPr>
        <p:spPr>
          <a:xfrm>
            <a:off x="2252559" y="1628800"/>
            <a:ext cx="4690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De </a:t>
            </a:r>
            <a:r>
              <a:rPr lang="fr-BE" dirty="0" err="1" smtClean="0"/>
              <a:t>werf</a:t>
            </a:r>
            <a:r>
              <a:rPr lang="fr-BE" dirty="0" smtClean="0"/>
              <a:t> </a:t>
            </a:r>
            <a:r>
              <a:rPr lang="fr-BE" dirty="0" err="1" smtClean="0"/>
              <a:t>bekijken</a:t>
            </a:r>
            <a:r>
              <a:rPr lang="fr-BE" dirty="0" smtClean="0"/>
              <a:t> </a:t>
            </a:r>
            <a:r>
              <a:rPr lang="fr-BE" dirty="0" err="1" smtClean="0"/>
              <a:t>zal</a:t>
            </a:r>
            <a:r>
              <a:rPr lang="fr-BE" dirty="0" smtClean="0"/>
              <a:t> </a:t>
            </a:r>
            <a:r>
              <a:rPr lang="fr-BE" dirty="0" err="1" smtClean="0"/>
              <a:t>kunnen</a:t>
            </a:r>
            <a:r>
              <a:rPr lang="fr-BE" dirty="0" smtClean="0"/>
              <a:t> </a:t>
            </a:r>
            <a:r>
              <a:rPr lang="fr-BE" dirty="0" err="1" smtClean="0"/>
              <a:t>vanaf</a:t>
            </a:r>
            <a:r>
              <a:rPr lang="fr-BE" dirty="0" smtClean="0"/>
              <a:t> de esplanade</a:t>
            </a:r>
            <a:endParaRPr lang="fr-BE" dirty="0"/>
          </a:p>
        </p:txBody>
      </p:sp>
      <p:pic>
        <p:nvPicPr>
          <p:cNvPr id="12" name="Picture 2" descr="http://m.thumbs.canstockphoto.com/canstock198782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85" y="1998131"/>
            <a:ext cx="1047750" cy="104775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.thumbs.canstockphoto.com/canstock198782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98130"/>
            <a:ext cx="1047750" cy="104775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Bedankt</a:t>
            </a:r>
            <a:r>
              <a:rPr lang="fr-BE" dirty="0" smtClean="0"/>
              <a:t> </a:t>
            </a:r>
            <a:r>
              <a:rPr lang="fr-BE" dirty="0" err="1" smtClean="0"/>
              <a:t>voor</a:t>
            </a:r>
            <a:r>
              <a:rPr lang="fr-BE" dirty="0" smtClean="0"/>
              <a:t> </a:t>
            </a:r>
            <a:r>
              <a:rPr lang="fr-BE" dirty="0" err="1" smtClean="0"/>
              <a:t>uw</a:t>
            </a:r>
            <a:r>
              <a:rPr lang="fr-BE" dirty="0" smtClean="0"/>
              <a:t> </a:t>
            </a:r>
            <a:r>
              <a:rPr lang="fr-BE" dirty="0" err="1" smtClean="0"/>
              <a:t>aandacht</a:t>
            </a:r>
            <a:endParaRPr lang="fr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4400" dirty="0" err="1" smtClean="0"/>
              <a:t>Vragen</a:t>
            </a:r>
            <a:r>
              <a:rPr lang="fr-BE" sz="4400" dirty="0" smtClean="0"/>
              <a:t>?</a:t>
            </a:r>
            <a:endParaRPr lang="fr-BE" sz="4400" dirty="0"/>
          </a:p>
        </p:txBody>
      </p:sp>
    </p:spTree>
    <p:extLst>
      <p:ext uri="{BB962C8B-B14F-4D97-AF65-F5344CB8AC3E}">
        <p14:creationId xmlns:p14="http://schemas.microsoft.com/office/powerpoint/2010/main" val="19925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1"/>
          <a:stretch/>
        </p:blipFill>
        <p:spPr bwMode="auto">
          <a:xfrm>
            <a:off x="293606" y="1941173"/>
            <a:ext cx="8658736" cy="12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/>
          <a:stretch/>
        </p:blipFill>
        <p:spPr bwMode="auto">
          <a:xfrm>
            <a:off x="279256" y="3429000"/>
            <a:ext cx="8658736" cy="189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3"/>
          <p:cNvSpPr/>
          <p:nvPr/>
        </p:nvSpPr>
        <p:spPr>
          <a:xfrm>
            <a:off x="827584" y="2430692"/>
            <a:ext cx="2438130" cy="87086"/>
          </a:xfrm>
          <a:custGeom>
            <a:avLst/>
            <a:gdLst>
              <a:gd name="connsiteX0" fmla="*/ 0 w 1828800"/>
              <a:gd name="connsiteY0" fmla="*/ 87086 h 87086"/>
              <a:gd name="connsiteX1" fmla="*/ 696686 w 1828800"/>
              <a:gd name="connsiteY1" fmla="*/ 76200 h 87086"/>
              <a:gd name="connsiteX2" fmla="*/ 1099457 w 1828800"/>
              <a:gd name="connsiteY2" fmla="*/ 54429 h 87086"/>
              <a:gd name="connsiteX3" fmla="*/ 1828800 w 1828800"/>
              <a:gd name="connsiteY3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87086">
                <a:moveTo>
                  <a:pt x="0" y="87086"/>
                </a:moveTo>
                <a:lnTo>
                  <a:pt x="696686" y="76200"/>
                </a:lnTo>
                <a:lnTo>
                  <a:pt x="1099457" y="54429"/>
                </a:lnTo>
                <a:lnTo>
                  <a:pt x="1828800" y="0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reeform 4"/>
          <p:cNvSpPr/>
          <p:nvPr/>
        </p:nvSpPr>
        <p:spPr>
          <a:xfrm>
            <a:off x="6596743" y="2387149"/>
            <a:ext cx="1796143" cy="21772"/>
          </a:xfrm>
          <a:custGeom>
            <a:avLst/>
            <a:gdLst>
              <a:gd name="connsiteX0" fmla="*/ 1796143 w 1796143"/>
              <a:gd name="connsiteY0" fmla="*/ 21772 h 21772"/>
              <a:gd name="connsiteX1" fmla="*/ 957943 w 1796143"/>
              <a:gd name="connsiteY1" fmla="*/ 21772 h 21772"/>
              <a:gd name="connsiteX2" fmla="*/ 500743 w 1796143"/>
              <a:gd name="connsiteY2" fmla="*/ 21772 h 21772"/>
              <a:gd name="connsiteX3" fmla="*/ 65314 w 1796143"/>
              <a:gd name="connsiteY3" fmla="*/ 0 h 21772"/>
              <a:gd name="connsiteX4" fmla="*/ 0 w 1796143"/>
              <a:gd name="connsiteY4" fmla="*/ 10886 h 2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6143" h="21772">
                <a:moveTo>
                  <a:pt x="1796143" y="21772"/>
                </a:moveTo>
                <a:lnTo>
                  <a:pt x="957943" y="21772"/>
                </a:lnTo>
                <a:lnTo>
                  <a:pt x="500743" y="21772"/>
                </a:lnTo>
                <a:lnTo>
                  <a:pt x="65314" y="0"/>
                </a:lnTo>
                <a:lnTo>
                  <a:pt x="0" y="10886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Freeform 5"/>
          <p:cNvSpPr/>
          <p:nvPr/>
        </p:nvSpPr>
        <p:spPr>
          <a:xfrm>
            <a:off x="3287486" y="2354492"/>
            <a:ext cx="3276600" cy="76200"/>
          </a:xfrm>
          <a:custGeom>
            <a:avLst/>
            <a:gdLst>
              <a:gd name="connsiteX0" fmla="*/ 0 w 3276600"/>
              <a:gd name="connsiteY0" fmla="*/ 76200 h 76200"/>
              <a:gd name="connsiteX1" fmla="*/ 685800 w 3276600"/>
              <a:gd name="connsiteY1" fmla="*/ 43543 h 76200"/>
              <a:gd name="connsiteX2" fmla="*/ 1469571 w 3276600"/>
              <a:gd name="connsiteY2" fmla="*/ 0 h 76200"/>
              <a:gd name="connsiteX3" fmla="*/ 2329543 w 3276600"/>
              <a:gd name="connsiteY3" fmla="*/ 10886 h 76200"/>
              <a:gd name="connsiteX4" fmla="*/ 2873828 w 3276600"/>
              <a:gd name="connsiteY4" fmla="*/ 10886 h 76200"/>
              <a:gd name="connsiteX5" fmla="*/ 3276600 w 3276600"/>
              <a:gd name="connsiteY5" fmla="*/ 32657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6600" h="76200">
                <a:moveTo>
                  <a:pt x="0" y="76200"/>
                </a:moveTo>
                <a:lnTo>
                  <a:pt x="685800" y="43543"/>
                </a:lnTo>
                <a:lnTo>
                  <a:pt x="1469571" y="0"/>
                </a:lnTo>
                <a:lnTo>
                  <a:pt x="2329543" y="10886"/>
                </a:lnTo>
                <a:lnTo>
                  <a:pt x="2873828" y="10886"/>
                </a:lnTo>
                <a:lnTo>
                  <a:pt x="3276600" y="3265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Straight Arrow Connector 7"/>
          <p:cNvCxnSpPr/>
          <p:nvPr/>
        </p:nvCxnSpPr>
        <p:spPr>
          <a:xfrm>
            <a:off x="4925786" y="1340768"/>
            <a:ext cx="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3275620" y="4173961"/>
            <a:ext cx="3276600" cy="203431"/>
          </a:xfrm>
          <a:prstGeom prst="rect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TextBox 9"/>
          <p:cNvSpPr txBox="1"/>
          <p:nvPr/>
        </p:nvSpPr>
        <p:spPr>
          <a:xfrm>
            <a:off x="4665112" y="103147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FF0000"/>
                </a:solidFill>
              </a:rPr>
              <a:t>Dak</a:t>
            </a:r>
            <a:endParaRPr lang="fr-BE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20"/>
          <p:cNvCxnSpPr/>
          <p:nvPr/>
        </p:nvCxnSpPr>
        <p:spPr>
          <a:xfrm>
            <a:off x="2382426" y="1494588"/>
            <a:ext cx="0" cy="9361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1"/>
          <p:cNvSpPr txBox="1"/>
          <p:nvPr/>
        </p:nvSpPr>
        <p:spPr>
          <a:xfrm>
            <a:off x="1964231" y="1185291"/>
            <a:ext cx="8467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FFC000"/>
                </a:solidFill>
              </a:rPr>
              <a:t>Helling</a:t>
            </a:r>
            <a:endParaRPr lang="fr-BE" b="1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22"/>
          <p:cNvCxnSpPr/>
          <p:nvPr/>
        </p:nvCxnSpPr>
        <p:spPr>
          <a:xfrm>
            <a:off x="6862403" y="1434553"/>
            <a:ext cx="0" cy="9361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6444208" y="1125256"/>
            <a:ext cx="8467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BE" b="1" dirty="0" err="1" smtClean="0">
                <a:solidFill>
                  <a:srgbClr val="FFC000"/>
                </a:solidFill>
              </a:rPr>
              <a:t>Helling</a:t>
            </a:r>
            <a:endParaRPr lang="fr-B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" b="36812"/>
          <a:stretch/>
        </p:blipFill>
        <p:spPr bwMode="auto">
          <a:xfrm>
            <a:off x="35496" y="807721"/>
            <a:ext cx="9021699" cy="362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8"/>
          <p:cNvSpPr txBox="1"/>
          <p:nvPr/>
        </p:nvSpPr>
        <p:spPr>
          <a:xfrm>
            <a:off x="309489" y="4748951"/>
            <a:ext cx="8165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Het </a:t>
            </a:r>
            <a:r>
              <a:rPr lang="fr-BE" dirty="0" err="1" smtClean="0"/>
              <a:t>viaduct</a:t>
            </a:r>
            <a:r>
              <a:rPr lang="fr-BE" dirty="0" smtClean="0"/>
              <a:t> </a:t>
            </a:r>
            <a:r>
              <a:rPr lang="fr-BE" dirty="0" err="1" smtClean="0"/>
              <a:t>bestaat</a:t>
            </a:r>
            <a:r>
              <a:rPr lang="fr-BE" dirty="0" smtClean="0"/>
              <a:t> </a:t>
            </a:r>
            <a:r>
              <a:rPr lang="fr-BE" dirty="0" err="1" smtClean="0"/>
              <a:t>voornamelijk</a:t>
            </a:r>
            <a:r>
              <a:rPr lang="fr-BE" dirty="0" smtClean="0"/>
              <a:t> </a:t>
            </a:r>
            <a:r>
              <a:rPr lang="fr-BE" dirty="0" err="1" smtClean="0"/>
              <a:t>uit</a:t>
            </a:r>
            <a:r>
              <a:rPr lang="fr-BE" dirty="0" smtClean="0"/>
              <a:t> </a:t>
            </a:r>
            <a:r>
              <a:rPr lang="fr-BE" dirty="0" err="1" smtClean="0"/>
              <a:t>wapening</a:t>
            </a:r>
            <a:r>
              <a:rPr lang="fr-BE" dirty="0" smtClean="0"/>
              <a:t> met longitudinale </a:t>
            </a:r>
            <a:r>
              <a:rPr lang="fr-BE" dirty="0" err="1" smtClean="0"/>
              <a:t>spanning</a:t>
            </a:r>
            <a:r>
              <a:rPr lang="fr-BE" dirty="0" smtClean="0"/>
              <a:t>. </a:t>
            </a:r>
            <a:r>
              <a:rPr lang="fr-BE" dirty="0" smtClean="0"/>
              <a:t>En </a:t>
            </a:r>
            <a:r>
              <a:rPr lang="fr-BE" dirty="0" err="1"/>
              <a:t>ook</a:t>
            </a:r>
            <a:r>
              <a:rPr lang="fr-BE" dirty="0"/>
              <a:t> </a:t>
            </a:r>
            <a:r>
              <a:rPr lang="fr-BE" dirty="0" err="1"/>
              <a:t>uit</a:t>
            </a:r>
            <a:r>
              <a:rPr lang="fr-BE" dirty="0"/>
              <a:t> transversale </a:t>
            </a:r>
            <a:r>
              <a:rPr lang="fr-BE" dirty="0" err="1" smtClean="0"/>
              <a:t>bewapening</a:t>
            </a:r>
            <a:r>
              <a:rPr lang="fr-BE" dirty="0" smtClean="0"/>
              <a:t>. </a:t>
            </a:r>
            <a:r>
              <a:rPr lang="nl-NL" dirty="0" smtClean="0"/>
              <a:t>Daardoor leek </a:t>
            </a:r>
            <a:r>
              <a:rPr lang="nl-NL" dirty="0"/>
              <a:t>de oorspronkelijke fasering met waarborging van de stabiliteit van het viaduct en van de resterende zones moeilijk uit te </a:t>
            </a:r>
            <a:r>
              <a:rPr lang="nl-NL" dirty="0" smtClean="0"/>
              <a:t>voeren</a:t>
            </a:r>
            <a:r>
              <a:rPr lang="nl-NL" dirty="0"/>
              <a:t> </a:t>
            </a:r>
            <a:r>
              <a:rPr lang="nl-NL" dirty="0" smtClean="0"/>
              <a:t>in het begin.</a:t>
            </a:r>
            <a:endParaRPr lang="fr-BE" dirty="0"/>
          </a:p>
        </p:txBody>
      </p:sp>
      <p:sp>
        <p:nvSpPr>
          <p:cNvPr id="6" name="TextBox 29"/>
          <p:cNvSpPr txBox="1"/>
          <p:nvPr/>
        </p:nvSpPr>
        <p:spPr>
          <a:xfrm>
            <a:off x="1185364" y="476672"/>
            <a:ext cx="5855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Fase</a:t>
            </a:r>
            <a:r>
              <a:rPr lang="fr-BE" dirty="0" smtClean="0"/>
              <a:t> </a:t>
            </a:r>
            <a:r>
              <a:rPr lang="fr-BE" dirty="0" smtClean="0"/>
              <a:t>3                           </a:t>
            </a:r>
            <a:r>
              <a:rPr lang="fr-BE" dirty="0" smtClean="0"/>
              <a:t>       </a:t>
            </a:r>
            <a:r>
              <a:rPr lang="fr-BE" dirty="0" err="1" smtClean="0"/>
              <a:t>Fase</a:t>
            </a:r>
            <a:r>
              <a:rPr lang="fr-BE" dirty="0" smtClean="0"/>
              <a:t> </a:t>
            </a:r>
            <a:r>
              <a:rPr lang="fr-BE" dirty="0" smtClean="0"/>
              <a:t>1                           </a:t>
            </a:r>
            <a:r>
              <a:rPr lang="fr-BE" dirty="0" smtClean="0"/>
              <a:t>              </a:t>
            </a:r>
            <a:r>
              <a:rPr lang="fr-BE" dirty="0" err="1" smtClean="0"/>
              <a:t>Fase</a:t>
            </a:r>
            <a:r>
              <a:rPr lang="fr-BE" dirty="0" smtClean="0"/>
              <a:t> </a:t>
            </a:r>
            <a:r>
              <a:rPr lang="fr-BE" dirty="0" smtClean="0"/>
              <a:t>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510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457306" cy="28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9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41" y="2803211"/>
            <a:ext cx="1081685" cy="2131864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10" y="2348880"/>
            <a:ext cx="1850808" cy="1850808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28" y="2803211"/>
            <a:ext cx="2752725" cy="247650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612696" y="1099440"/>
            <a:ext cx="3654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0" b="1" dirty="0" smtClean="0"/>
              <a:t>100 </a:t>
            </a:r>
            <a:r>
              <a:rPr lang="fr-BE" sz="6000" b="1" dirty="0" err="1" smtClean="0"/>
              <a:t>dagen</a:t>
            </a:r>
            <a:r>
              <a:rPr lang="fr-BE" sz="6000" b="1" dirty="0" smtClean="0"/>
              <a:t> </a:t>
            </a:r>
            <a:endParaRPr lang="fr-BE" sz="6000" b="1" dirty="0" smtClean="0"/>
          </a:p>
          <a:p>
            <a:endParaRPr lang="fr-BE" sz="6000" b="1" dirty="0"/>
          </a:p>
        </p:txBody>
      </p:sp>
      <p:sp>
        <p:nvSpPr>
          <p:cNvPr id="8" name="TextBox 16"/>
          <p:cNvSpPr txBox="1"/>
          <p:nvPr/>
        </p:nvSpPr>
        <p:spPr>
          <a:xfrm>
            <a:off x="5178968" y="1099440"/>
            <a:ext cx="34807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6000" b="1" dirty="0" smtClean="0"/>
              <a:t>9 </a:t>
            </a:r>
            <a:r>
              <a:rPr lang="fr-BE" sz="6000" b="1" dirty="0" err="1" smtClean="0"/>
              <a:t>dagen</a:t>
            </a:r>
            <a:endParaRPr lang="fr-BE" sz="6000" b="1" dirty="0" smtClean="0"/>
          </a:p>
          <a:p>
            <a:pPr algn="ctr"/>
            <a:r>
              <a:rPr lang="fr-BE" sz="2800" b="1" dirty="0" err="1" smtClean="0"/>
              <a:t>Tijdens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herfstvakantie</a:t>
            </a:r>
            <a:endParaRPr lang="fr-BE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8372" y="1099440"/>
            <a:ext cx="950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0" b="1" dirty="0" smtClean="0"/>
              <a:t>&gt;&lt;</a:t>
            </a:r>
            <a:endParaRPr lang="fr-BE" sz="6000" b="1" dirty="0" smtClean="0"/>
          </a:p>
          <a:p>
            <a:endParaRPr lang="fr-BE" sz="6000" b="1" dirty="0"/>
          </a:p>
        </p:txBody>
      </p:sp>
    </p:spTree>
    <p:extLst>
      <p:ext uri="{BB962C8B-B14F-4D97-AF65-F5344CB8AC3E}">
        <p14:creationId xmlns:p14="http://schemas.microsoft.com/office/powerpoint/2010/main" val="17532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2" y="1196752"/>
            <a:ext cx="86010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Voorbereidende</a:t>
            </a:r>
            <a:r>
              <a:rPr lang="fr-BE" dirty="0" smtClean="0"/>
              <a:t> </a:t>
            </a:r>
            <a:r>
              <a:rPr lang="fr-BE" dirty="0" err="1" smtClean="0"/>
              <a:t>werken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26-30 </a:t>
            </a:r>
            <a:r>
              <a:rPr lang="fr-BE" dirty="0" err="1" smtClean="0"/>
              <a:t>oktober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20577"/>
            <a:ext cx="9003060" cy="509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5"/>
          <p:cNvCxnSpPr/>
          <p:nvPr/>
        </p:nvCxnSpPr>
        <p:spPr>
          <a:xfrm flipH="1">
            <a:off x="8172400" y="4545417"/>
            <a:ext cx="605" cy="285527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"/>
          <p:cNvSpPr/>
          <p:nvPr/>
        </p:nvSpPr>
        <p:spPr>
          <a:xfrm>
            <a:off x="93306" y="1589015"/>
            <a:ext cx="8584163" cy="3256384"/>
          </a:xfrm>
          <a:custGeom>
            <a:avLst/>
            <a:gdLst>
              <a:gd name="connsiteX0" fmla="*/ 37323 w 8584163"/>
              <a:gd name="connsiteY0" fmla="*/ 634481 h 3256384"/>
              <a:gd name="connsiteX1" fmla="*/ 0 w 8584163"/>
              <a:gd name="connsiteY1" fmla="*/ 1091681 h 3256384"/>
              <a:gd name="connsiteX2" fmla="*/ 4618653 w 8584163"/>
              <a:gd name="connsiteY2" fmla="*/ 2258008 h 3256384"/>
              <a:gd name="connsiteX3" fmla="*/ 5598367 w 8584163"/>
              <a:gd name="connsiteY3" fmla="*/ 2258008 h 3256384"/>
              <a:gd name="connsiteX4" fmla="*/ 6344816 w 8584163"/>
              <a:gd name="connsiteY4" fmla="*/ 2108718 h 3256384"/>
              <a:gd name="connsiteX5" fmla="*/ 6792686 w 8584163"/>
              <a:gd name="connsiteY5" fmla="*/ 2332653 h 3256384"/>
              <a:gd name="connsiteX6" fmla="*/ 5719665 w 8584163"/>
              <a:gd name="connsiteY6" fmla="*/ 3191069 h 3256384"/>
              <a:gd name="connsiteX7" fmla="*/ 5728996 w 8584163"/>
              <a:gd name="connsiteY7" fmla="*/ 3256384 h 3256384"/>
              <a:gd name="connsiteX8" fmla="*/ 8584163 w 8584163"/>
              <a:gd name="connsiteY8" fmla="*/ 3237722 h 3256384"/>
              <a:gd name="connsiteX9" fmla="*/ 7837714 w 8584163"/>
              <a:gd name="connsiteY9" fmla="*/ 933061 h 3256384"/>
              <a:gd name="connsiteX10" fmla="*/ 4413380 w 8584163"/>
              <a:gd name="connsiteY10" fmla="*/ 0 h 3256384"/>
              <a:gd name="connsiteX11" fmla="*/ 93306 w 8584163"/>
              <a:gd name="connsiteY11" fmla="*/ 587828 h 325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84163" h="3256384">
                <a:moveTo>
                  <a:pt x="37323" y="634481"/>
                </a:moveTo>
                <a:lnTo>
                  <a:pt x="0" y="1091681"/>
                </a:lnTo>
                <a:lnTo>
                  <a:pt x="4618653" y="2258008"/>
                </a:lnTo>
                <a:lnTo>
                  <a:pt x="5598367" y="2258008"/>
                </a:lnTo>
                <a:lnTo>
                  <a:pt x="6344816" y="2108718"/>
                </a:lnTo>
                <a:lnTo>
                  <a:pt x="6792686" y="2332653"/>
                </a:lnTo>
                <a:lnTo>
                  <a:pt x="5719665" y="3191069"/>
                </a:lnTo>
                <a:lnTo>
                  <a:pt x="5728996" y="3256384"/>
                </a:lnTo>
                <a:lnTo>
                  <a:pt x="8584163" y="3237722"/>
                </a:lnTo>
                <a:lnTo>
                  <a:pt x="7837714" y="933061"/>
                </a:lnTo>
                <a:lnTo>
                  <a:pt x="4413380" y="0"/>
                </a:lnTo>
                <a:lnTo>
                  <a:pt x="93306" y="587828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reeform 6"/>
          <p:cNvSpPr/>
          <p:nvPr/>
        </p:nvSpPr>
        <p:spPr>
          <a:xfrm>
            <a:off x="93306" y="3847023"/>
            <a:ext cx="4488025" cy="989045"/>
          </a:xfrm>
          <a:custGeom>
            <a:avLst/>
            <a:gdLst>
              <a:gd name="connsiteX0" fmla="*/ 3293706 w 4488025"/>
              <a:gd name="connsiteY0" fmla="*/ 37322 h 989045"/>
              <a:gd name="connsiteX1" fmla="*/ 4488025 w 4488025"/>
              <a:gd name="connsiteY1" fmla="*/ 914400 h 989045"/>
              <a:gd name="connsiteX2" fmla="*/ 4488025 w 4488025"/>
              <a:gd name="connsiteY2" fmla="*/ 989045 h 989045"/>
              <a:gd name="connsiteX3" fmla="*/ 93306 w 4488025"/>
              <a:gd name="connsiteY3" fmla="*/ 951722 h 989045"/>
              <a:gd name="connsiteX4" fmla="*/ 0 w 4488025"/>
              <a:gd name="connsiteY4" fmla="*/ 0 h 989045"/>
              <a:gd name="connsiteX5" fmla="*/ 3228392 w 4488025"/>
              <a:gd name="connsiteY5" fmla="*/ 18661 h 98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8025" h="989045">
                <a:moveTo>
                  <a:pt x="3293706" y="37322"/>
                </a:moveTo>
                <a:lnTo>
                  <a:pt x="4488025" y="914400"/>
                </a:lnTo>
                <a:lnTo>
                  <a:pt x="4488025" y="989045"/>
                </a:lnTo>
                <a:lnTo>
                  <a:pt x="93306" y="951722"/>
                </a:lnTo>
                <a:lnTo>
                  <a:pt x="0" y="0"/>
                </a:lnTo>
                <a:lnTo>
                  <a:pt x="3228392" y="18661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 smtClean="0">
                <a:solidFill>
                  <a:schemeClr val="tx1"/>
                </a:solidFill>
              </a:rPr>
              <a:t>Bodem</a:t>
            </a:r>
            <a:r>
              <a:rPr lang="fr-BE" dirty="0" err="1" smtClean="0">
                <a:solidFill>
                  <a:schemeClr val="tx1"/>
                </a:solidFill>
              </a:rPr>
              <a:t>situatie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blijft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onveranderd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8" name="Picture 3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" b="27024"/>
          <a:stretch/>
        </p:blipFill>
        <p:spPr>
          <a:xfrm>
            <a:off x="4552325" y="3012541"/>
            <a:ext cx="1337490" cy="8545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Freeform 7"/>
          <p:cNvSpPr/>
          <p:nvPr/>
        </p:nvSpPr>
        <p:spPr>
          <a:xfrm>
            <a:off x="4752975" y="3942273"/>
            <a:ext cx="895350" cy="895350"/>
          </a:xfrm>
          <a:custGeom>
            <a:avLst/>
            <a:gdLst>
              <a:gd name="connsiteX0" fmla="*/ 342900 w 895350"/>
              <a:gd name="connsiteY0" fmla="*/ 0 h 895350"/>
              <a:gd name="connsiteX1" fmla="*/ 142875 w 895350"/>
              <a:gd name="connsiteY1" fmla="*/ 95250 h 895350"/>
              <a:gd name="connsiteX2" fmla="*/ 9525 w 895350"/>
              <a:gd name="connsiteY2" fmla="*/ 781050 h 895350"/>
              <a:gd name="connsiteX3" fmla="*/ 0 w 895350"/>
              <a:gd name="connsiteY3" fmla="*/ 885825 h 895350"/>
              <a:gd name="connsiteX4" fmla="*/ 885825 w 895350"/>
              <a:gd name="connsiteY4" fmla="*/ 895350 h 895350"/>
              <a:gd name="connsiteX5" fmla="*/ 895350 w 895350"/>
              <a:gd name="connsiteY5" fmla="*/ 742950 h 895350"/>
              <a:gd name="connsiteX6" fmla="*/ 400050 w 895350"/>
              <a:gd name="connsiteY6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50" h="895350">
                <a:moveTo>
                  <a:pt x="342900" y="0"/>
                </a:moveTo>
                <a:lnTo>
                  <a:pt x="142875" y="95250"/>
                </a:lnTo>
                <a:lnTo>
                  <a:pt x="9525" y="781050"/>
                </a:lnTo>
                <a:lnTo>
                  <a:pt x="0" y="885825"/>
                </a:lnTo>
                <a:lnTo>
                  <a:pt x="885825" y="895350"/>
                </a:lnTo>
                <a:lnTo>
                  <a:pt x="895350" y="742950"/>
                </a:lnTo>
                <a:lnTo>
                  <a:pt x="400050" y="0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0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9667" y="-13110"/>
            <a:ext cx="5664363" cy="8564672"/>
          </a:xfrm>
          <a:prstGeom prst="rect">
            <a:avLst/>
          </a:prstGeom>
        </p:spPr>
      </p:pic>
      <p:cxnSp>
        <p:nvCxnSpPr>
          <p:cNvPr id="5" name="Straight Connector 6"/>
          <p:cNvCxnSpPr/>
          <p:nvPr/>
        </p:nvCxnSpPr>
        <p:spPr>
          <a:xfrm>
            <a:off x="2771800" y="2661181"/>
            <a:ext cx="0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images.clipartlogo.com/files/images/17/174673/scissors-half-open-icon_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2779" y="3851250"/>
            <a:ext cx="53803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ages.clipartlogo.com/files/images/17/174673/scissors-half-open-icon_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5027" y="3072864"/>
            <a:ext cx="53803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Fase</a:t>
            </a:r>
            <a:r>
              <a:rPr lang="fr-BE" dirty="0" smtClean="0"/>
              <a:t> 1: </a:t>
            </a:r>
            <a:r>
              <a:rPr lang="fr-BE" dirty="0" smtClean="0"/>
              <a:t>31/10 – </a:t>
            </a:r>
            <a:r>
              <a:rPr lang="fr-BE" dirty="0" smtClean="0"/>
              <a:t>1 </a:t>
            </a:r>
            <a:r>
              <a:rPr lang="fr-BE" dirty="0" err="1" smtClean="0"/>
              <a:t>november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525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west">
  <a:themeElements>
    <a:clrScheme name="Aangepast 1">
      <a:dk1>
        <a:sysClr val="windowText" lastClr="000000"/>
      </a:dk1>
      <a:lt1>
        <a:sysClr val="window" lastClr="FFFFFF"/>
      </a:lt1>
      <a:dk2>
        <a:srgbClr val="0700B0"/>
      </a:dk2>
      <a:lt2>
        <a:srgbClr val="828287"/>
      </a:lt2>
      <a:accent1>
        <a:srgbClr val="FFF30B"/>
      </a:accent1>
      <a:accent2>
        <a:srgbClr val="AAAAA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_Gewest_PowerPoint-sjabloon.potx" id="{5B10CA3F-96BD-44E2-BCF8-DF0420211913}" vid="{7520F14C-F598-45CC-8C08-5E9D7D15A19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15_Gewest_PowerPoint-sjabloon</Template>
  <TotalTime>86</TotalTime>
  <Words>290</Words>
  <Application>Microsoft Office PowerPoint</Application>
  <PresentationFormat>Diavoorstelling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Mercury Bold</vt:lpstr>
      <vt:lpstr>Mercury Regular</vt:lpstr>
      <vt:lpstr>Gewest</vt:lpstr>
      <vt:lpstr>Persconferentie  Afbraak Reyersviaduct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Voorbereidende werken 26-30 oktober</vt:lpstr>
      <vt:lpstr>Fase 1: 31/10 – 1 november</vt:lpstr>
      <vt:lpstr>Fase 1: 31/10 – 1 november</vt:lpstr>
      <vt:lpstr>Fase 1: 31/10 – 1 november</vt:lpstr>
      <vt:lpstr>Fase 1: 31/10 – 1 november</vt:lpstr>
      <vt:lpstr>Fase 1: 31/10 – 1 november</vt:lpstr>
      <vt:lpstr>Fase 1: 31/10 – 1 november</vt:lpstr>
      <vt:lpstr>Fase 1: 31/10 – 1 november</vt:lpstr>
      <vt:lpstr>Fase 1: 31/10 – 1 november</vt:lpstr>
      <vt:lpstr>Fase 2: 2 – 5 november</vt:lpstr>
      <vt:lpstr>Fase 2: 2 – 5 november</vt:lpstr>
      <vt:lpstr>Fase 3: 5 – 8 november</vt:lpstr>
      <vt:lpstr>Fase 1: 31/10 – 1 november</vt:lpstr>
      <vt:lpstr>Fase 2: 2 – 5 november</vt:lpstr>
      <vt:lpstr>Fase 3: 5 – 8 november</vt:lpstr>
      <vt:lpstr>Fase 1, 2 en 3</vt:lpstr>
      <vt:lpstr>Bedankt voor uw aandacht</vt:lpstr>
    </vt:vector>
  </TitlesOfParts>
  <Company>IRISGOV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Conférence de presse démolition viaduc Reyers</dc:title>
  <dc:creator>VANDOORNE Lore</dc:creator>
  <cp:lastModifiedBy>VANDOORNE Lore</cp:lastModifiedBy>
  <cp:revision>11</cp:revision>
  <cp:lastPrinted>2015-10-21T09:23:51Z</cp:lastPrinted>
  <dcterms:created xsi:type="dcterms:W3CDTF">2015-10-21T07:56:02Z</dcterms:created>
  <dcterms:modified xsi:type="dcterms:W3CDTF">2015-10-21T09:24:22Z</dcterms:modified>
</cp:coreProperties>
</file>